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3"/>
  </p:notesMasterIdLst>
  <p:handoutMasterIdLst>
    <p:handoutMasterId r:id="rId34"/>
  </p:handoutMasterIdLst>
  <p:sldIdLst>
    <p:sldId id="462" r:id="rId8"/>
    <p:sldId id="463" r:id="rId9"/>
    <p:sldId id="464" r:id="rId10"/>
    <p:sldId id="466" r:id="rId11"/>
    <p:sldId id="609" r:id="rId12"/>
    <p:sldId id="564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26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B70006"/>
    <a:srgbClr val="AD2B26"/>
    <a:srgbClr val="49504F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1942" autoAdjust="0"/>
  </p:normalViewPr>
  <p:slideViewPr>
    <p:cSldViewPr snapToGrid="0">
      <p:cViewPr varScale="1">
        <p:scale>
          <a:sx n="111" d="100"/>
          <a:sy n="111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函数（中）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定义函数</a:t>
            </a:r>
            <a:r>
              <a:rPr lang="en-US" altLang="zh-CN" dirty="0"/>
              <a:t>`</a:t>
            </a:r>
            <a:r>
              <a:rPr lang="en-US" altLang="zh-CN" dirty="0" err="1"/>
              <a:t>print_info</a:t>
            </a:r>
            <a:r>
              <a:rPr lang="en-US" altLang="zh-CN" dirty="0"/>
              <a:t>`</a:t>
            </a:r>
            <a:r>
              <a:rPr lang="zh-CN" altLang="en-US" dirty="0"/>
              <a:t>，负责显示系统功能。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显示功能界面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346123"/>
            <a:ext cx="10666853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print('-' * 20)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欢迎登录学员管理系统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print('1: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添加学员信息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print('2: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删除学员信息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print('3: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修改学员信息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print('4: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查询学员信息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print('5: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遍历输出所有学员信息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print('6: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退出系统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print('-' * 20)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71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使用</a:t>
            </a:r>
            <a:r>
              <a:rPr lang="en-US" altLang="zh-CN" sz="1600" dirty="0"/>
              <a:t>input</a:t>
            </a:r>
            <a:r>
              <a:rPr lang="zh-CN" altLang="en-US" sz="1600" dirty="0"/>
              <a:t>获取用户输入序号：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☆用户输入序号，选择功能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34612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user_num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请选择您需要的功能序号：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4413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使用</a:t>
            </a:r>
            <a:r>
              <a:rPr lang="en-US" altLang="zh-CN" sz="1600" dirty="0"/>
              <a:t>if</a:t>
            </a:r>
            <a:r>
              <a:rPr lang="zh-CN" altLang="en-US" sz="1600" dirty="0"/>
              <a:t>判断用户要实现的功能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☆根据用户选择，执行不同的功能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346123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user_num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1: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添加学员信息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user_num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2: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删除学员信息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user_num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3: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修改学员信息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user_num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4: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查询学员信息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user_num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5: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查询学员信息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user_num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6: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退出系统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  <a:b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信息输入错误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09261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30630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用户选择系统功能的代码需要循环使用，直到用户主动退出系统。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如果用户输入</a:t>
            </a:r>
            <a:r>
              <a:rPr lang="en-US" altLang="zh-CN" dirty="0">
                <a:solidFill>
                  <a:srgbClr val="B60206"/>
                </a:solidFill>
              </a:rPr>
              <a:t>1-6</a:t>
            </a:r>
            <a:r>
              <a:rPr lang="zh-CN" altLang="en-US" dirty="0">
                <a:solidFill>
                  <a:srgbClr val="B60206"/>
                </a:solidFill>
              </a:rPr>
              <a:t>以外的数字，需要提示用户。</a:t>
            </a:r>
            <a:endParaRPr lang="en-US" altLang="zh-CN" sz="1600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☆循环输出功能菜单，直至用户手工退出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404007"/>
            <a:ext cx="10666853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while True: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print_info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(input('</a:t>
            </a:r>
            <a:r>
              <a:rPr lang="zh-CN" altLang="en-US" sz="1400" dirty="0"/>
              <a:t>请输入您要执行的功能序号：</a:t>
            </a:r>
            <a:r>
              <a:rPr lang="en-US" altLang="zh-CN" sz="1400" dirty="0"/>
              <a:t>'))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== 1: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添加学员信息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== 2: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删除学员信息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== 3: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修改学员信息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== 4: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查询学员信息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== 5: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查询学员信息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== 6: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退出系统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else: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信息输入错误</a:t>
            </a:r>
            <a:r>
              <a:rPr lang="en-US" altLang="zh-CN" sz="1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88674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30630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所有功能函数都是操作学员信息，所有存储所有学员信息应该是一个全局变量，数据类型为列表。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后续列表结构如下：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定义全局列表，保存学员信息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0562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info = []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54887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info = </a:t>
            </a:r>
            <a:r>
              <a:rPr lang="en-US" altLang="zh-CN" sz="1400" dirty="0">
                <a:solidFill>
                  <a:srgbClr val="B60206"/>
                </a:solidFill>
              </a:rPr>
              <a:t>[{'</a:t>
            </a:r>
            <a:r>
              <a:rPr lang="en-US" altLang="zh-CN" sz="1400" dirty="0" err="1">
                <a:solidFill>
                  <a:srgbClr val="B60206"/>
                </a:solidFill>
              </a:rPr>
              <a:t>name':'Tom</a:t>
            </a:r>
            <a:r>
              <a:rPr lang="en-US" altLang="zh-CN" sz="1400" dirty="0">
                <a:solidFill>
                  <a:srgbClr val="B60206"/>
                </a:solidFill>
              </a:rPr>
              <a:t>', 'age':18, 'mobile':'13578664321'}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B60206"/>
                </a:solidFill>
              </a:rPr>
              <a:t>{'</a:t>
            </a:r>
            <a:r>
              <a:rPr lang="en-US" altLang="zh-CN" sz="1400" dirty="0" err="1">
                <a:solidFill>
                  <a:srgbClr val="B60206"/>
                </a:solidFill>
              </a:rPr>
              <a:t>name':'Mary</a:t>
            </a:r>
            <a:r>
              <a:rPr lang="en-US" altLang="zh-CN" sz="1400" dirty="0">
                <a:solidFill>
                  <a:srgbClr val="B60206"/>
                </a:solidFill>
              </a:rPr>
              <a:t>', 'age':18, 'mobile':'19920187732'}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B60206"/>
                </a:solidFill>
              </a:rPr>
              <a:t>{'name':'</a:t>
            </a:r>
            <a:r>
              <a:rPr lang="en-US" altLang="zh-CN" sz="1400" dirty="0" err="1">
                <a:solidFill>
                  <a:srgbClr val="B60206"/>
                </a:solidFill>
              </a:rPr>
              <a:t>Jennifier</a:t>
            </a:r>
            <a:r>
              <a:rPr lang="en-US" altLang="zh-CN" sz="1400" dirty="0">
                <a:solidFill>
                  <a:srgbClr val="B60206"/>
                </a:solidFill>
              </a:rPr>
              <a:t>', 'age':18, 'mobile':'18862357791'}</a:t>
            </a:r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741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30630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需求分析：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接收用户输入学员信息，并保存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判断是否添加学员信息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如果学员姓名已经存在，则报错提示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如果学员姓名不存在，则准备空字典，将用户输入的数据追加到字典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将用户字典数据追加到全局学员信息列表，最后，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条件成立的位置调用该函数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、添加学员信息代码实现</a:t>
            </a:r>
          </a:p>
        </p:txBody>
      </p:sp>
    </p:spTree>
    <p:extLst>
      <p:ext uri="{BB962C8B-B14F-4D97-AF65-F5344CB8AC3E}">
        <p14:creationId xmlns:p14="http://schemas.microsoft.com/office/powerpoint/2010/main" val="286596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add_info</a:t>
            </a:r>
            <a:r>
              <a:rPr lang="zh-CN" altLang="en-US" dirty="0"/>
              <a:t>函数代码实现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add_info</a:t>
            </a:r>
            <a:r>
              <a:rPr lang="en-US" altLang="zh-CN" sz="1400" dirty="0"/>
              <a:t>():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i="1" dirty="0"/>
              <a:t>""" </a:t>
            </a:r>
            <a:r>
              <a:rPr lang="zh-CN" altLang="en-US" sz="1400" i="1" dirty="0"/>
              <a:t>添加学员信息 </a:t>
            </a:r>
            <a:r>
              <a:rPr lang="en-US" altLang="zh-CN" sz="1400" i="1" dirty="0"/>
              <a:t>"""</a:t>
            </a:r>
            <a:br>
              <a:rPr lang="en-US" altLang="zh-CN" sz="1400" i="1" dirty="0"/>
            </a:br>
            <a:r>
              <a:rPr lang="en-US" altLang="zh-CN" sz="1400" i="1" dirty="0"/>
              <a:t>    </a:t>
            </a:r>
            <a:r>
              <a:rPr lang="en-US" altLang="zh-CN" sz="1400" dirty="0"/>
              <a:t>name = input('</a:t>
            </a:r>
            <a:r>
              <a:rPr lang="zh-CN" altLang="en-US" sz="1400" dirty="0"/>
              <a:t>请输入学员姓名：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age = input('</a:t>
            </a:r>
            <a:r>
              <a:rPr lang="zh-CN" altLang="en-US" sz="1400" dirty="0"/>
              <a:t>请输入学员年龄：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mobile = input('</a:t>
            </a:r>
            <a:r>
              <a:rPr lang="zh-CN" altLang="en-US" sz="1400" dirty="0"/>
              <a:t>请输入学员电话：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global info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info:</a:t>
            </a:r>
            <a:br>
              <a:rPr lang="en-US" altLang="zh-CN" sz="1400" dirty="0"/>
            </a:br>
            <a:r>
              <a:rPr lang="en-US" altLang="zh-CN" sz="1400" dirty="0"/>
              <a:t>        if name ==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['name']:</a:t>
            </a:r>
            <a:br>
              <a:rPr lang="en-US" altLang="zh-CN" sz="1400" dirty="0"/>
            </a:br>
            <a:r>
              <a:rPr lang="en-US" altLang="zh-CN" sz="1400" dirty="0"/>
              <a:t>            print('</a:t>
            </a:r>
            <a:r>
              <a:rPr lang="zh-CN" altLang="en-US" sz="1400" dirty="0"/>
              <a:t>该用户已经存在！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    return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info_dict</a:t>
            </a:r>
            <a:r>
              <a:rPr lang="en-US" altLang="zh-CN" sz="1400" dirty="0"/>
              <a:t> = {}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info_dict</a:t>
            </a:r>
            <a:r>
              <a:rPr lang="en-US" altLang="zh-CN" sz="1400" dirty="0"/>
              <a:t>['name'] = name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info_dict</a:t>
            </a:r>
            <a:r>
              <a:rPr lang="en-US" altLang="zh-CN" sz="1400" dirty="0"/>
              <a:t>['age'] = age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info_dict</a:t>
            </a:r>
            <a:r>
              <a:rPr lang="en-US" altLang="zh-CN" sz="1400" dirty="0"/>
              <a:t>['mobile'] = mobile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info.append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info_dict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print(info)</a:t>
            </a:r>
          </a:p>
        </p:txBody>
      </p:sp>
    </p:spTree>
    <p:extLst>
      <p:ext uri="{BB962C8B-B14F-4D97-AF65-F5344CB8AC3E}">
        <p14:creationId xmlns:p14="http://schemas.microsoft.com/office/powerpoint/2010/main" val="55324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30630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需求分析按用户输入的学员姓名进行删除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检查这个学员是否存在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如果存在，则列表删除这个数据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如果不存在，则提示“该用户不存在”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条件成立的位置调用该函数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、删除学员信息代码实现</a:t>
            </a:r>
          </a:p>
        </p:txBody>
      </p:sp>
    </p:spTree>
    <p:extLst>
      <p:ext uri="{BB962C8B-B14F-4D97-AF65-F5344CB8AC3E}">
        <p14:creationId xmlns:p14="http://schemas.microsoft.com/office/powerpoint/2010/main" val="317546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del_info</a:t>
            </a:r>
            <a:r>
              <a:rPr lang="zh-CN" altLang="en-US" dirty="0"/>
              <a:t>函数代码实现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# </a:t>
            </a:r>
            <a:r>
              <a:rPr lang="zh-CN" altLang="en-US" sz="1400" dirty="0"/>
              <a:t>删除学员</a:t>
            </a:r>
          </a:p>
          <a:p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del_info</a:t>
            </a:r>
            <a:r>
              <a:rPr lang="en-US" altLang="zh-CN" sz="1400" dirty="0"/>
              <a:t>():</a:t>
            </a:r>
          </a:p>
          <a:p>
            <a:r>
              <a:rPr lang="en-US" altLang="zh-CN" sz="1400" dirty="0"/>
              <a:t>    """</a:t>
            </a:r>
            <a:r>
              <a:rPr lang="zh-CN" altLang="en-US" sz="1400" dirty="0"/>
              <a:t>删除学员</a:t>
            </a:r>
            <a:r>
              <a:rPr lang="en-US" altLang="zh-CN" sz="1400" dirty="0"/>
              <a:t>"""</a:t>
            </a:r>
          </a:p>
          <a:p>
            <a:r>
              <a:rPr lang="en-US" altLang="zh-CN" sz="1400" dirty="0"/>
              <a:t>    # 1. </a:t>
            </a:r>
            <a:r>
              <a:rPr lang="zh-CN" altLang="en-US" sz="1400" dirty="0"/>
              <a:t>用户输入要删除的学员的姓名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del_name</a:t>
            </a:r>
            <a:r>
              <a:rPr lang="en-US" altLang="zh-CN" sz="1400" dirty="0"/>
              <a:t> = input('</a:t>
            </a:r>
            <a:r>
              <a:rPr lang="zh-CN" altLang="en-US" sz="1400" dirty="0"/>
              <a:t>请输入要删除的学员的姓名：</a:t>
            </a:r>
            <a:r>
              <a:rPr lang="en-US" altLang="zh-CN" sz="1400" dirty="0"/>
              <a:t>')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global info</a:t>
            </a:r>
          </a:p>
          <a:p>
            <a:r>
              <a:rPr lang="en-US" altLang="zh-CN" sz="1400" dirty="0"/>
              <a:t>    # 2. </a:t>
            </a:r>
            <a:r>
              <a:rPr lang="zh-CN" altLang="en-US" sz="1400" dirty="0"/>
              <a:t>判断学员是否存在</a:t>
            </a:r>
            <a:r>
              <a:rPr lang="en-US" altLang="zh-CN" sz="1400" dirty="0"/>
              <a:t>:</a:t>
            </a:r>
            <a:r>
              <a:rPr lang="zh-CN" altLang="en-US" sz="1400" dirty="0"/>
              <a:t>如果输入的姓名存在则删除，否则报错提示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info:</a:t>
            </a:r>
          </a:p>
          <a:p>
            <a:r>
              <a:rPr lang="en-US" altLang="zh-CN" sz="1400" dirty="0"/>
              <a:t>        if </a:t>
            </a:r>
            <a:r>
              <a:rPr lang="en-US" altLang="zh-CN" sz="1400" dirty="0" err="1"/>
              <a:t>del_name</a:t>
            </a:r>
            <a:r>
              <a:rPr lang="en-US" altLang="zh-CN" sz="1400" dirty="0"/>
              <a:t> ==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['name']: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info.remove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break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该学员不存在</a:t>
            </a:r>
            <a:r>
              <a:rPr lang="en-US" altLang="zh-CN" sz="1400" dirty="0"/>
              <a:t>')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print(info)</a:t>
            </a:r>
          </a:p>
        </p:txBody>
      </p:sp>
    </p:spTree>
    <p:extLst>
      <p:ext uri="{BB962C8B-B14F-4D97-AF65-F5344CB8AC3E}">
        <p14:creationId xmlns:p14="http://schemas.microsoft.com/office/powerpoint/2010/main" val="399783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30630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检查这个学员是否存在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如果存在，则修改这位学员的信息，例如手机号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如果不存在，则报错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条件成立的位置调用该函数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、修改学员信息代码实现</a:t>
            </a:r>
          </a:p>
        </p:txBody>
      </p:sp>
    </p:spTree>
    <p:extLst>
      <p:ext uri="{BB962C8B-B14F-4D97-AF65-F5344CB8AC3E}">
        <p14:creationId xmlns:p14="http://schemas.microsoft.com/office/powerpoint/2010/main" val="19805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/>
              <a:t>学员管理系统功能概述</a:t>
            </a:r>
            <a:endParaRPr lang="en-US" altLang="zh-CN" dirty="0"/>
          </a:p>
          <a:p>
            <a:r>
              <a:rPr lang="zh-CN" altLang="en-US" dirty="0">
                <a:solidFill>
                  <a:srgbClr val="AD2B26"/>
                </a:solidFill>
              </a:rPr>
              <a:t>学员管理系统步骤分析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学员管理系统代码实现</a:t>
            </a:r>
            <a:endParaRPr lang="en-US" altLang="zh-CN" dirty="0">
              <a:solidFill>
                <a:srgbClr val="AD2B26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33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显示功能界面</a:t>
            </a:r>
            <a:endParaRPr lang="en-US" altLang="zh-CN" sz="1733" b="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33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根据用户输入序号，执行不同的功能</a:t>
            </a:r>
            <a:endParaRPr lang="en-US" altLang="zh-CN" sz="1733" b="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33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定义不同功能的函数，实现增删改查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modify_info</a:t>
            </a:r>
            <a:r>
              <a:rPr lang="zh-CN" altLang="en-US" dirty="0"/>
              <a:t>函数代码实现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# </a:t>
            </a:r>
            <a:r>
              <a:rPr lang="zh-CN" altLang="en-US" sz="1400" dirty="0"/>
              <a:t>修改函数</a:t>
            </a:r>
          </a:p>
          <a:p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modify_info</a:t>
            </a:r>
            <a:r>
              <a:rPr lang="en-US" altLang="zh-CN" sz="1400" dirty="0"/>
              <a:t>():</a:t>
            </a:r>
          </a:p>
          <a:p>
            <a:r>
              <a:rPr lang="en-US" altLang="zh-CN" sz="1400" dirty="0"/>
              <a:t>    """</a:t>
            </a:r>
            <a:r>
              <a:rPr lang="zh-CN" altLang="en-US" sz="1400" dirty="0"/>
              <a:t>修改函数</a:t>
            </a:r>
            <a:r>
              <a:rPr lang="en-US" altLang="zh-CN" sz="1400" dirty="0"/>
              <a:t>"""</a:t>
            </a:r>
          </a:p>
          <a:p>
            <a:r>
              <a:rPr lang="en-US" altLang="zh-CN" sz="1400" dirty="0"/>
              <a:t>    # 1. </a:t>
            </a:r>
            <a:r>
              <a:rPr lang="zh-CN" altLang="en-US" sz="1400" dirty="0"/>
              <a:t>用户输入要修改的学员的姓名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modify_name</a:t>
            </a:r>
            <a:r>
              <a:rPr lang="en-US" altLang="zh-CN" sz="1400" dirty="0"/>
              <a:t> = input('</a:t>
            </a:r>
            <a:r>
              <a:rPr lang="zh-CN" altLang="en-US" sz="1400" dirty="0"/>
              <a:t>请输入要修改的学员的姓名：</a:t>
            </a:r>
            <a:r>
              <a:rPr lang="en-US" altLang="zh-CN" sz="1400" dirty="0"/>
              <a:t>')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global info</a:t>
            </a:r>
          </a:p>
          <a:p>
            <a:r>
              <a:rPr lang="en-US" altLang="zh-CN" sz="1400" dirty="0"/>
              <a:t>    # 2. </a:t>
            </a:r>
            <a:r>
              <a:rPr lang="zh-CN" altLang="en-US" sz="1400" dirty="0"/>
              <a:t>判断学员是否存在：如果输入的姓名存在则修改手机号，否则报错提示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info:</a:t>
            </a:r>
          </a:p>
          <a:p>
            <a:r>
              <a:rPr lang="en-US" altLang="zh-CN" sz="1400" dirty="0"/>
              <a:t>        if </a:t>
            </a:r>
            <a:r>
              <a:rPr lang="en-US" altLang="zh-CN" sz="1400" dirty="0" err="1"/>
              <a:t>modify_name</a:t>
            </a:r>
            <a:r>
              <a:rPr lang="en-US" altLang="zh-CN" sz="1400" dirty="0"/>
              <a:t> ==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['name']: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['mobile'] = input('</a:t>
            </a:r>
            <a:r>
              <a:rPr lang="zh-CN" altLang="en-US" sz="1400" dirty="0"/>
              <a:t>请输入新的手机号：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    break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该学员不存在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print(info)</a:t>
            </a:r>
          </a:p>
        </p:txBody>
      </p:sp>
    </p:spTree>
    <p:extLst>
      <p:ext uri="{BB962C8B-B14F-4D97-AF65-F5344CB8AC3E}">
        <p14:creationId xmlns:p14="http://schemas.microsoft.com/office/powerpoint/2010/main" val="29469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30630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检查学员是否存在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如果存在，则显示这个学员的信息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如果不存在，则报错提示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条件成立的位置调用该函数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、查询学员信息代码实现</a:t>
            </a:r>
          </a:p>
        </p:txBody>
      </p:sp>
    </p:spTree>
    <p:extLst>
      <p:ext uri="{BB962C8B-B14F-4D97-AF65-F5344CB8AC3E}">
        <p14:creationId xmlns:p14="http://schemas.microsoft.com/office/powerpoint/2010/main" val="303297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search_info</a:t>
            </a:r>
            <a:r>
              <a:rPr lang="zh-CN" altLang="en-US" dirty="0"/>
              <a:t>函数代码实现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# </a:t>
            </a:r>
            <a:r>
              <a:rPr lang="zh-CN" altLang="en-US" sz="1400" dirty="0"/>
              <a:t>查询学员</a:t>
            </a:r>
          </a:p>
          <a:p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search_info</a:t>
            </a:r>
            <a:r>
              <a:rPr lang="en-US" altLang="zh-CN" sz="1400" dirty="0"/>
              <a:t>():</a:t>
            </a:r>
          </a:p>
          <a:p>
            <a:r>
              <a:rPr lang="en-US" altLang="zh-CN" sz="1400" dirty="0"/>
              <a:t>    """</a:t>
            </a:r>
            <a:r>
              <a:rPr lang="zh-CN" altLang="en-US" sz="1400" dirty="0"/>
              <a:t>查询学员</a:t>
            </a:r>
            <a:r>
              <a:rPr lang="en-US" altLang="zh-CN" sz="1400" dirty="0"/>
              <a:t>"""</a:t>
            </a:r>
          </a:p>
          <a:p>
            <a:r>
              <a:rPr lang="en-US" altLang="zh-CN" sz="1400" dirty="0"/>
              <a:t>    # 1. </a:t>
            </a:r>
            <a:r>
              <a:rPr lang="zh-CN" altLang="en-US" sz="1400" dirty="0"/>
              <a:t>输入要查找的学员姓名：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search_name</a:t>
            </a:r>
            <a:r>
              <a:rPr lang="en-US" altLang="zh-CN" sz="1400" dirty="0"/>
              <a:t> = input('</a:t>
            </a:r>
            <a:r>
              <a:rPr lang="zh-CN" altLang="en-US" sz="1400" dirty="0"/>
              <a:t>请输入要查找的学员姓名：</a:t>
            </a:r>
            <a:r>
              <a:rPr lang="en-US" altLang="zh-CN" sz="1400" dirty="0"/>
              <a:t>')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global info</a:t>
            </a:r>
          </a:p>
          <a:p>
            <a:r>
              <a:rPr lang="en-US" altLang="zh-CN" sz="1400" dirty="0"/>
              <a:t>    # 2. </a:t>
            </a:r>
            <a:r>
              <a:rPr lang="zh-CN" altLang="en-US" sz="1400" dirty="0"/>
              <a:t>判断学员是否存在：如果输入的姓名存在则显示这位学员信息，否则报错提示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info:</a:t>
            </a:r>
          </a:p>
          <a:p>
            <a:r>
              <a:rPr lang="en-US" altLang="zh-CN" sz="1400" dirty="0"/>
              <a:t>        if </a:t>
            </a:r>
            <a:r>
              <a:rPr lang="en-US" altLang="zh-CN" sz="1400" dirty="0" err="1"/>
              <a:t>search_name</a:t>
            </a:r>
            <a:r>
              <a:rPr lang="en-US" altLang="zh-CN" sz="1400" dirty="0"/>
              <a:t> ==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['name']:</a:t>
            </a:r>
          </a:p>
          <a:p>
            <a:r>
              <a:rPr lang="en-US" altLang="zh-CN" sz="1400" dirty="0"/>
              <a:t>            print('</a:t>
            </a:r>
            <a:r>
              <a:rPr lang="zh-CN" altLang="en-US" sz="1400" dirty="0"/>
              <a:t>查找到的学员信息如下：</a:t>
            </a:r>
            <a:r>
              <a:rPr lang="en-US" altLang="zh-CN" sz="1400" dirty="0"/>
              <a:t>----------')</a:t>
            </a:r>
          </a:p>
          <a:p>
            <a:r>
              <a:rPr lang="en-US" altLang="zh-CN" sz="1400" dirty="0"/>
              <a:t>            print(f"</a:t>
            </a:r>
            <a:r>
              <a:rPr lang="zh-CN" altLang="en-US" sz="1400" dirty="0"/>
              <a:t>该学员的学号是</a:t>
            </a:r>
            <a:r>
              <a:rPr lang="en-US" altLang="zh-CN" sz="1400" dirty="0"/>
              <a:t>{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['id']}, </a:t>
            </a:r>
            <a:r>
              <a:rPr lang="zh-CN" altLang="en-US" sz="1400" dirty="0"/>
              <a:t>姓名是</a:t>
            </a:r>
            <a:r>
              <a:rPr lang="en-US" altLang="zh-CN" sz="1400" dirty="0"/>
              <a:t>{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['name']}, </a:t>
            </a:r>
            <a:r>
              <a:rPr lang="zh-CN" altLang="en-US" sz="1400" dirty="0"/>
              <a:t>手机号是</a:t>
            </a:r>
            <a:r>
              <a:rPr lang="en-US" altLang="zh-CN" sz="1400" dirty="0"/>
              <a:t>{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['mobile']}")</a:t>
            </a:r>
          </a:p>
          <a:p>
            <a:r>
              <a:rPr lang="en-US" altLang="zh-CN" sz="1400" dirty="0"/>
              <a:t>            break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该学员不存在</a:t>
            </a:r>
            <a:r>
              <a:rPr lang="en-US" altLang="zh-CN" sz="1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4000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、打印所有学员信息（</a:t>
            </a:r>
            <a:r>
              <a:rPr lang="en-US" altLang="zh-CN" dirty="0" err="1"/>
              <a:t>print_all</a:t>
            </a:r>
            <a:r>
              <a:rPr lang="en-US" altLang="zh-CN" dirty="0"/>
              <a:t>()</a:t>
            </a:r>
            <a:r>
              <a:rPr lang="zh-CN" altLang="en-US" dirty="0"/>
              <a:t>函数代码实现）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# </a:t>
            </a:r>
            <a:r>
              <a:rPr lang="zh-CN" altLang="en-US" sz="1400" dirty="0"/>
              <a:t>显示所有学员信息</a:t>
            </a:r>
          </a:p>
          <a:p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print_all</a:t>
            </a:r>
            <a:r>
              <a:rPr lang="en-US" altLang="zh-CN" sz="1400" dirty="0"/>
              <a:t>():</a:t>
            </a:r>
          </a:p>
          <a:p>
            <a:r>
              <a:rPr lang="en-US" altLang="zh-CN" sz="1400" dirty="0"/>
              <a:t>    """ </a:t>
            </a:r>
            <a:r>
              <a:rPr lang="zh-CN" altLang="en-US" sz="1400" dirty="0"/>
              <a:t>显示所有学员信息 </a:t>
            </a:r>
            <a:r>
              <a:rPr lang="en-US" altLang="zh-CN" sz="1400" dirty="0"/>
              <a:t>"""</a:t>
            </a:r>
          </a:p>
          <a:p>
            <a:r>
              <a:rPr lang="en-US" altLang="zh-CN" sz="1400" dirty="0"/>
              <a:t>    global info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info:</a:t>
            </a:r>
          </a:p>
          <a:p>
            <a:r>
              <a:rPr lang="en-US" altLang="zh-CN" sz="1400" dirty="0"/>
              <a:t>        print(f"</a:t>
            </a:r>
            <a:r>
              <a:rPr lang="zh-CN" altLang="en-US" sz="1400" dirty="0"/>
              <a:t>姓名：</a:t>
            </a:r>
            <a:r>
              <a:rPr lang="en-US" altLang="zh-CN" sz="1400" dirty="0"/>
              <a:t>{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['name']}</a:t>
            </a:r>
            <a:r>
              <a:rPr lang="zh-CN" altLang="en-US" sz="1400" dirty="0"/>
              <a:t>，年龄：</a:t>
            </a:r>
            <a:r>
              <a:rPr lang="en-US" altLang="zh-CN" sz="1400" dirty="0"/>
              <a:t>{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['age']}</a:t>
            </a:r>
            <a:r>
              <a:rPr lang="zh-CN" altLang="en-US" sz="1400" dirty="0"/>
              <a:t>，电话：</a:t>
            </a:r>
            <a:r>
              <a:rPr lang="en-US" altLang="zh-CN" sz="1400" dirty="0"/>
              <a:t>{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['mobile']}")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3879334"/>
            <a:ext cx="10697078" cy="14819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3626" y="336399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3265042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、退出学员管理系统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…</a:t>
            </a:r>
          </a:p>
          <a:p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user_num</a:t>
            </a:r>
            <a:r>
              <a:rPr lang="en-US" altLang="zh-CN" sz="1400" dirty="0"/>
              <a:t> == 6:</a:t>
            </a:r>
            <a:br>
              <a:rPr lang="en-US" altLang="zh-CN" sz="1400" dirty="0"/>
            </a:br>
            <a:r>
              <a:rPr lang="en-US" altLang="zh-CN" sz="1400" dirty="0"/>
              <a:t>    flag = input('</a:t>
            </a:r>
            <a:r>
              <a:rPr lang="zh-CN" altLang="en-US" sz="1400" dirty="0"/>
              <a:t>确认退出么</a:t>
            </a:r>
            <a:r>
              <a:rPr lang="en-US" altLang="zh-CN" sz="1400" dirty="0"/>
              <a:t>? </a:t>
            </a:r>
            <a:r>
              <a:rPr lang="zh-CN" altLang="en-US" sz="1400" dirty="0"/>
              <a:t>确认请输入</a:t>
            </a:r>
            <a:r>
              <a:rPr lang="en-US" altLang="zh-CN" sz="1400" dirty="0"/>
              <a:t>【yes】</a:t>
            </a:r>
            <a:r>
              <a:rPr lang="zh-CN" altLang="en-US" sz="1400" dirty="0"/>
              <a:t>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if flag == 'yes':</a:t>
            </a:r>
            <a:br>
              <a:rPr lang="en-US" altLang="zh-CN" sz="1400" dirty="0"/>
            </a:br>
            <a:r>
              <a:rPr lang="en-US" altLang="zh-CN" sz="1400" dirty="0"/>
              <a:t>        break</a:t>
            </a:r>
          </a:p>
        </p:txBody>
      </p:sp>
      <p:sp>
        <p:nvSpPr>
          <p:cNvPr id="8" name="矩形 7"/>
          <p:cNvSpPr/>
          <p:nvPr/>
        </p:nvSpPr>
        <p:spPr>
          <a:xfrm>
            <a:off x="793626" y="29842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6" y="3532260"/>
            <a:ext cx="948772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了解学员管理系统的功能</a:t>
            </a:r>
            <a:endParaRPr lang="en-US" altLang="zh-CN" dirty="0"/>
          </a:p>
          <a:p>
            <a:r>
              <a:rPr lang="zh-CN" altLang="en-US" dirty="0">
                <a:solidFill>
                  <a:srgbClr val="B60206"/>
                </a:solidFill>
              </a:rPr>
              <a:t>掌握学员管理系统的步骤分析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zh-CN" altLang="en-US" dirty="0">
                <a:solidFill>
                  <a:srgbClr val="AD2B26"/>
                </a:solidFill>
              </a:rPr>
              <a:t>学员管理系统代码实现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学员管理系统功能概述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学员管理系统功能概述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、最终效果图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877016"/>
            <a:ext cx="11415989" cy="37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需求：进入系统显示系统功能界面，功能如下：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添加学员信息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删除学员信息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修改学员信息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查询学员信息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遍历所有学员信息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退出系统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系统共</a:t>
            </a:r>
            <a:r>
              <a:rPr lang="en-US" altLang="zh-CN" dirty="0"/>
              <a:t>6</a:t>
            </a:r>
            <a:r>
              <a:rPr lang="zh-CN" altLang="en-US" dirty="0"/>
              <a:t>个功能，用户根据自己需求选取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学员管理系统功能概述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、功能概述</a:t>
            </a:r>
          </a:p>
        </p:txBody>
      </p:sp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学员管理系统步骤分析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0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① 显示功能界面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用户输入功能序号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 根据用户输入的功能序号，执行不同的功能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定义函数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调用函数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学员管理系统步骤分析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学员管理系统实现步骤</a:t>
            </a:r>
          </a:p>
        </p:txBody>
      </p:sp>
    </p:spTree>
    <p:extLst>
      <p:ext uri="{BB962C8B-B14F-4D97-AF65-F5344CB8AC3E}">
        <p14:creationId xmlns:p14="http://schemas.microsoft.com/office/powerpoint/2010/main" val="286732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学员管理系统代码实现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402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1653</Words>
  <Application>Microsoft Macintosh PowerPoint</Application>
  <PresentationFormat>宽屏</PresentationFormat>
  <Paragraphs>178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Python函数（中）</vt:lpstr>
      <vt:lpstr>PowerPoint 演示文稿</vt:lpstr>
      <vt:lpstr>PowerPoint 演示文稿</vt:lpstr>
      <vt:lpstr>学员管理系统功能概述</vt:lpstr>
      <vt:lpstr>学员管理系统功能概述</vt:lpstr>
      <vt:lpstr>学员管理系统功能概述</vt:lpstr>
      <vt:lpstr>学员管理系统步骤分析</vt:lpstr>
      <vt:lpstr>学员管理系统步骤分析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学员管理系统代码实现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778</cp:revision>
  <dcterms:created xsi:type="dcterms:W3CDTF">2020-03-31T02:23:27Z</dcterms:created>
  <dcterms:modified xsi:type="dcterms:W3CDTF">2021-07-08T14:27:54Z</dcterms:modified>
</cp:coreProperties>
</file>