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8"/>
  </p:notesMasterIdLst>
  <p:handoutMasterIdLst>
    <p:handoutMasterId r:id="rId39"/>
  </p:handoutMasterIdLst>
  <p:sldIdLst>
    <p:sldId id="462" r:id="rId8"/>
    <p:sldId id="463" r:id="rId9"/>
    <p:sldId id="464" r:id="rId10"/>
    <p:sldId id="466" r:id="rId11"/>
    <p:sldId id="577" r:id="rId12"/>
    <p:sldId id="583" r:id="rId13"/>
    <p:sldId id="584" r:id="rId14"/>
    <p:sldId id="585" r:id="rId15"/>
    <p:sldId id="586" r:id="rId16"/>
    <p:sldId id="587" r:id="rId17"/>
    <p:sldId id="588" r:id="rId18"/>
    <p:sldId id="581" r:id="rId19"/>
    <p:sldId id="589" r:id="rId20"/>
    <p:sldId id="590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4" r:id="rId33"/>
    <p:sldId id="606" r:id="rId34"/>
    <p:sldId id="605" r:id="rId35"/>
    <p:sldId id="607" r:id="rId36"/>
    <p:sldId id="2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FF"/>
    <a:srgbClr val="B60206"/>
    <a:srgbClr val="B70006"/>
    <a:srgbClr val="49504F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91942" autoAdjust="0"/>
  </p:normalViewPr>
  <p:slideViewPr>
    <p:cSldViewPr snapToGrid="0">
      <p:cViewPr varScale="1">
        <p:scale>
          <a:sx n="111" d="100"/>
          <a:sy n="111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01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4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18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68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45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64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6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59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3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4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0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1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94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2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9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7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dirty="0"/>
              <a:t>文件操作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，使用</a:t>
            </a:r>
            <a:r>
              <a:rPr lang="en-US" altLang="zh-CN" dirty="0"/>
              <a:t>open</a:t>
            </a:r>
            <a:r>
              <a:rPr lang="zh-CN" altLang="en-US" dirty="0"/>
              <a:t>函数，可以打开一个已经存在的文件，或者创建一个新文件，语法如下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name</a:t>
            </a:r>
            <a:r>
              <a:rPr lang="zh-CN" altLang="en-US" dirty="0">
                <a:solidFill>
                  <a:srgbClr val="B60206"/>
                </a:solidFill>
              </a:rPr>
              <a:t>：是要打开的目标文件名的字符串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可以包含文件所在的具体路径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mode</a:t>
            </a:r>
            <a:r>
              <a:rPr lang="zh-CN" altLang="en-US" dirty="0">
                <a:solidFill>
                  <a:srgbClr val="B60206"/>
                </a:solidFill>
              </a:rPr>
              <a:t>：设置打开文件的模式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访问模式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：只读、写入、追加等。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示例代码：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open()</a:t>
            </a:r>
            <a:r>
              <a:rPr lang="zh-CN" altLang="en-US" dirty="0"/>
              <a:t>打开函数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open(name, mode)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4259455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'r')</a:t>
            </a:r>
          </a:p>
        </p:txBody>
      </p:sp>
      <p:sp>
        <p:nvSpPr>
          <p:cNvPr id="19" name="三角形 9">
            <a:extLst>
              <a:ext uri="{FF2B5EF4-FFF2-40B4-BE49-F238E27FC236}">
                <a16:creationId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717495" y="541671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1085446" y="5448184"/>
            <a:ext cx="97732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注意：此时的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`f`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`open`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函数的文件对象，对象是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中一种特殊的数据类型，拥有属性和方法，可以使用对象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属性或对象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方法对其进行访问，后续面向对象课程会给大家进行详细的介绍。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820969" y="5031618"/>
            <a:ext cx="10302240" cy="129610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710881" y="513260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mode</a:t>
            </a:r>
            <a:r>
              <a:rPr lang="zh-CN" altLang="en-US" dirty="0"/>
              <a:t>访问模式详解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2842"/>
              </p:ext>
            </p:extLst>
          </p:nvPr>
        </p:nvGraphicFramePr>
        <p:xfrm>
          <a:off x="595376" y="1457271"/>
          <a:ext cx="11003066" cy="5242171"/>
        </p:xfrm>
        <a:graphic>
          <a:graphicData uri="http://schemas.openxmlformats.org/drawingml/2006/table">
            <a:tbl>
              <a:tblPr/>
              <a:tblGrid>
                <a:gridCol w="665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模式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以只读方式打开文件。文件的指针将会放在文件的开头。这是默认模式。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rb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以二进制格式打开一个文件用于只读。文件指针将会放在文件的开头。这是默认模式。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9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打开一个文件用于读写。文件指针将会放在文件的开头。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9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rb</a:t>
                      </a:r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以二进制格式打开一个文件用于读写。文件指针将会放在文件的开头。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打开一个文件只用于写入。如果该文件已存在则打开文件，并从开头开始编辑，即原有内容会被删除。如果该文件不存在，创建新文件。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4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wb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以二进制格式打开一个文件只用于写入。如果该文件已存在则打开文件，并从开头开始编辑，即原有内容会被删除。如果该文件不存在，创建新文件。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2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打开一个文件用于读写。如果该文件已存在则打开文件，并从开头开始编辑，即原有内容会被删除。如果该文件不存在，创建新文件。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4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wb+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以二进制格式打开一个文件用于读写。如果该文件已存在则打开文件，并从开头开始编辑，即原有内容会被删除。如果该文件不存在，创建新文件。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1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4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打开一个文件用于读写。如果该文件已存在，文件指针将会放在文件的结尾。文件打开时会是追加模式。如果该文件不存在，创建新文件用于读写。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2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以二进制格式打开一个文件用于追加。如果该文件已存在，文件指针将会放在文件的结尾。如果该文件不存在，创建新文件用于读写。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65467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2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案例演示：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B60206"/>
                </a:solidFill>
              </a:rPr>
              <a:t>w</a:t>
            </a:r>
            <a:r>
              <a:rPr lang="zh-CN" altLang="en-US" dirty="0">
                <a:solidFill>
                  <a:srgbClr val="B60206"/>
                </a:solidFill>
              </a:rPr>
              <a:t>模式和</a:t>
            </a:r>
            <a:r>
              <a:rPr lang="en-US" altLang="zh-CN"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模式：如果文件不存在则创建该文件；如果文件存在，</a:t>
            </a:r>
            <a:r>
              <a:rPr lang="en-US" altLang="zh-CN" dirty="0">
                <a:solidFill>
                  <a:srgbClr val="B60206"/>
                </a:solidFill>
              </a:rPr>
              <a:t>w</a:t>
            </a:r>
            <a:r>
              <a:rPr lang="zh-CN" altLang="en-US" dirty="0">
                <a:solidFill>
                  <a:srgbClr val="B60206"/>
                </a:solidFill>
              </a:rPr>
              <a:t>模式先清空再写入，</a:t>
            </a:r>
            <a:r>
              <a:rPr lang="en-US" altLang="zh-CN"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模式直接末尾追加。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B60206"/>
                </a:solidFill>
              </a:rPr>
              <a:t>r</a:t>
            </a:r>
            <a:r>
              <a:rPr lang="zh-CN" altLang="en-US" dirty="0">
                <a:solidFill>
                  <a:srgbClr val="B60206"/>
                </a:solidFill>
              </a:rPr>
              <a:t>模式：如果文件不存在则报错。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、写操作快速入门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74633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'w')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 world')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306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read()</a:t>
            </a:r>
            <a:r>
              <a:rPr lang="zh-CN" altLang="en-US" dirty="0">
                <a:solidFill>
                  <a:srgbClr val="AD2B26"/>
                </a:solidFill>
              </a:rPr>
              <a:t>方法：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表示要从文件中读取的数据的长度（单位是字字符），如果没有传入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，那么就表示读取文件中所有的数据。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readlines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方法：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readlines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可以按照行的方式把整个文件中的内容进行一次性读取，并且返回的是一个</a:t>
            </a:r>
            <a:r>
              <a:rPr lang="zh-CN" altLang="en-US" dirty="0">
                <a:solidFill>
                  <a:srgbClr val="AD2B26"/>
                </a:solidFill>
              </a:rPr>
              <a:t>列表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，其中每一行的数据为一个元素。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、读操作相关方法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7463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.read(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589575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['hello world\n',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bbb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'ccc']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print(content)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0383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方法：一次读取一行内容，每运行一次</a:t>
            </a:r>
            <a:r>
              <a:rPr lang="en-US" altLang="zh-CN" dirty="0" err="1">
                <a:solidFill>
                  <a:srgbClr val="AD2B26"/>
                </a:solidFill>
              </a:rPr>
              <a:t>readline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函数，其就会将文件的指针向下移动一行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、读操作相关方法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74633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422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close()</a:t>
            </a:r>
            <a:r>
              <a:rPr lang="zh-CN" altLang="en-US" dirty="0"/>
              <a:t>关闭函数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7" y="2174633"/>
            <a:ext cx="1046793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.close()</a:t>
            </a:r>
          </a:p>
        </p:txBody>
      </p:sp>
    </p:spTree>
    <p:extLst>
      <p:ext uri="{BB962C8B-B14F-4D97-AF65-F5344CB8AC3E}">
        <p14:creationId xmlns:p14="http://schemas.microsoft.com/office/powerpoint/2010/main" val="373013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文件备份案例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57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需求：用户输入当前目录下任意文件名，完成对该文件的备份功能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备份文件名为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备份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后缀，例如：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备份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].txt)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实现思路：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① 接收用户输入的文件名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② 规划备份文件名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③ 备份文件写入数据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文件备份案例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、需求分析</a:t>
            </a:r>
          </a:p>
        </p:txBody>
      </p:sp>
    </p:spTree>
    <p:extLst>
      <p:ext uri="{BB962C8B-B14F-4D97-AF65-F5344CB8AC3E}">
        <p14:creationId xmlns:p14="http://schemas.microsoft.com/office/powerpoint/2010/main" val="271914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接收用户输入目标文件名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文件备份案例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、文件备份代码实现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7" y="2174633"/>
            <a:ext cx="10467932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1.0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获取要备份的文件名称</a:t>
            </a:r>
          </a:p>
          <a:p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请输入您要备份的文件名：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7" y="3361385"/>
            <a:ext cx="10478475" cy="23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规划备份文件名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AD2B26"/>
                </a:solidFill>
              </a:rPr>
              <a:t>提取目标文件后缀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AD2B26"/>
                </a:solidFill>
              </a:rPr>
              <a:t>组织备份的文件名，</a:t>
            </a:r>
            <a:r>
              <a:rPr lang="en-US" altLang="zh-CN" dirty="0">
                <a:solidFill>
                  <a:srgbClr val="AD2B26"/>
                </a:solidFill>
              </a:rPr>
              <a:t>xx[</a:t>
            </a:r>
            <a:r>
              <a:rPr lang="zh-CN" altLang="en-US" dirty="0">
                <a:solidFill>
                  <a:srgbClr val="AD2B26"/>
                </a:solidFill>
              </a:rPr>
              <a:t>备份</a:t>
            </a:r>
            <a:r>
              <a:rPr lang="en-US" altLang="zh-CN" dirty="0">
                <a:solidFill>
                  <a:srgbClr val="AD2B26"/>
                </a:solidFill>
              </a:rPr>
              <a:t>]</a:t>
            </a:r>
            <a:r>
              <a:rPr lang="zh-CN" altLang="en-US" dirty="0">
                <a:solidFill>
                  <a:srgbClr val="AD2B26"/>
                </a:solidFill>
              </a:rPr>
              <a:t>后缀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文件备份案例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、文件备份代码实现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050531"/>
            <a:ext cx="10467932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2.1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提取文件后缀点的下标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old_name.rfind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print(index)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后缀中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的下标</a:t>
            </a: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[:index])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源文件名（无后缀）</a:t>
            </a: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2.1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组织新文件名 旧文件名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备份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+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后缀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[:index] + '[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备份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]' +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[index:]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打印新文件名（带后缀）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07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/>
              <a:t>文件操作概述</a:t>
            </a:r>
            <a:endParaRPr lang="en-US" altLang="zh-CN" dirty="0"/>
          </a:p>
          <a:p>
            <a:r>
              <a:rPr lang="zh-CN" altLang="en-US" dirty="0">
                <a:solidFill>
                  <a:srgbClr val="B70006"/>
                </a:solidFill>
              </a:rPr>
              <a:t>文件的基本操作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文件和文件夹操作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文件操作综合案例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075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备份文件写入数据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AD2B26"/>
                </a:solidFill>
              </a:rPr>
              <a:t>打开源文件 和 备份文件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AD2B26"/>
                </a:solidFill>
              </a:rPr>
              <a:t>将源文件数据写入备份文件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AD2B26"/>
                </a:solidFill>
              </a:rPr>
              <a:t>关闭文件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文件备份案例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、文件备份代码实现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445166"/>
            <a:ext cx="10467932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3.1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open(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open(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3.2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将源文件数据写入备份文件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True: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con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old_f.read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(1024)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(con) == 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3.3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50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50511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 异常处理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如果用户输入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`.txt`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，这是一个无效文件，程序如何更改才能限制只有有效的文件名才能备份？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文件备份案例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、文件备份代码实现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11515"/>
            <a:ext cx="10467932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请输入您要备份的文件名：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old_name.rfind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index &gt; 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postfix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[index:]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[:index] + '[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备份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]' + postfix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open(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open(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while True: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con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old_f.read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(1024)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(con) == 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53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文件和文件夹的操作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47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50511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中文件和文件夹的操作要借助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模块里面的相关功能，具体步骤如下：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导入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还用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模块的相关功能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os</a:t>
            </a:r>
            <a:r>
              <a:rPr lang="zh-CN" altLang="en-US" dirty="0"/>
              <a:t>模块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60085"/>
            <a:ext cx="1046793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376629"/>
            <a:ext cx="1046793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336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5051143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项目目录下的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文件，更名为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，查看效果后，对文件进行删除操作。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、文件操作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36147"/>
              </p:ext>
            </p:extLst>
          </p:nvPr>
        </p:nvGraphicFramePr>
        <p:xfrm>
          <a:off x="710878" y="1646133"/>
          <a:ext cx="10749600" cy="1031720"/>
        </p:xfrm>
        <a:graphic>
          <a:graphicData uri="http://schemas.openxmlformats.org/drawingml/2006/table">
            <a:tbl>
              <a:tblPr/>
              <a:tblGrid>
                <a:gridCol w="10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</a:rPr>
                        <a:t>编号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函数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effectLst/>
                        </a:rPr>
                        <a:t>os.rename</a:t>
                      </a:r>
                      <a:r>
                        <a:rPr lang="en-US" altLang="zh-CN" sz="1600" dirty="0">
                          <a:effectLst/>
                        </a:rPr>
                        <a:t>(</a:t>
                      </a:r>
                      <a:r>
                        <a:rPr lang="zh-CN" altLang="en-US" sz="1600" dirty="0">
                          <a:effectLst/>
                        </a:rPr>
                        <a:t>目标文件名称，新文件名称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对文件进行重命名操作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os.remove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zh-CN" altLang="en-US" sz="1600" dirty="0">
                          <a:effectLst/>
                        </a:rPr>
                        <a:t>要删除文件名称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对文件进行删除操作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5132" y="1646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415130"/>
            <a:ext cx="10467932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、导入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time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、调用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rename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方法实现重命名（需要手工刷新左侧导航栏）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os.rename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('python.txt', 'readme.txt')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、调用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模块中的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方法休眠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100s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time.sleep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(100)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、删除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readme.txt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os.remove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('readme.txt')</a:t>
            </a:r>
          </a:p>
        </p:txBody>
      </p:sp>
    </p:spTree>
    <p:extLst>
      <p:ext uri="{BB962C8B-B14F-4D97-AF65-F5344CB8AC3E}">
        <p14:creationId xmlns:p14="http://schemas.microsoft.com/office/powerpoint/2010/main" val="135326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716166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、文件夹操作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5132" y="1646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65088"/>
              </p:ext>
            </p:extLst>
          </p:nvPr>
        </p:nvGraphicFramePr>
        <p:xfrm>
          <a:off x="710878" y="1646133"/>
          <a:ext cx="10749600" cy="2037560"/>
        </p:xfrm>
        <a:graphic>
          <a:graphicData uri="http://schemas.openxmlformats.org/drawingml/2006/table">
            <a:tbl>
              <a:tblPr/>
              <a:tblGrid>
                <a:gridCol w="10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</a:rPr>
                        <a:t>编号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函数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os.mkdir(</a:t>
                      </a:r>
                      <a:r>
                        <a:rPr lang="zh-CN" altLang="en-US" sz="1600">
                          <a:effectLst/>
                        </a:rPr>
                        <a:t>新文件夹名称</a:t>
                      </a:r>
                      <a:r>
                        <a:rPr lang="en-US" altLang="zh-CN" sz="1600">
                          <a:effectLst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创建一个指定名称的文件夹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os.getcwd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</a:rPr>
                        <a:t>current  work  directory</a:t>
                      </a:r>
                      <a:r>
                        <a:rPr lang="zh-CN" altLang="en-US" sz="1600" dirty="0">
                          <a:effectLst/>
                        </a:rPr>
                        <a:t>，获取当前目录名称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effectLst/>
                        </a:rPr>
                        <a:t>os.chdir</a:t>
                      </a:r>
                      <a:r>
                        <a:rPr lang="en-US" altLang="zh-CN" sz="1600" dirty="0">
                          <a:effectLst/>
                        </a:rPr>
                        <a:t>(</a:t>
                      </a:r>
                      <a:r>
                        <a:rPr lang="zh-CN" altLang="en-US" sz="1600" dirty="0">
                          <a:effectLst/>
                        </a:rPr>
                        <a:t>切换后目录名称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</a:rPr>
                        <a:t>change directory</a:t>
                      </a:r>
                      <a:r>
                        <a:rPr lang="zh-CN" altLang="en-US" sz="1600" dirty="0">
                          <a:effectLst/>
                        </a:rPr>
                        <a:t>，切换目录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effectLst/>
                        </a:rPr>
                        <a:t>os.listdir</a:t>
                      </a:r>
                      <a:r>
                        <a:rPr lang="en-US" altLang="zh-CN" sz="1600" dirty="0">
                          <a:effectLst/>
                        </a:rPr>
                        <a:t>(</a:t>
                      </a:r>
                      <a:r>
                        <a:rPr lang="zh-CN" altLang="en-US" sz="1600" dirty="0">
                          <a:effectLst/>
                        </a:rPr>
                        <a:t>目标目录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获取指定目录下的文件信息，返回列表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effectLst/>
                        </a:rPr>
                        <a:t>os.rmdir</a:t>
                      </a:r>
                      <a:r>
                        <a:rPr lang="en-US" altLang="zh-CN" sz="1600" dirty="0">
                          <a:effectLst/>
                        </a:rPr>
                        <a:t>(</a:t>
                      </a:r>
                      <a:r>
                        <a:rPr lang="zh-CN" altLang="en-US" sz="1600" dirty="0">
                          <a:effectLst/>
                        </a:rPr>
                        <a:t>目标目录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用于删除一个指定名称的</a:t>
                      </a:r>
                      <a:r>
                        <a:rPr lang="en-US" altLang="zh-CN" sz="1600" dirty="0">
                          <a:effectLst/>
                        </a:rPr>
                        <a:t>"</a:t>
                      </a:r>
                      <a:r>
                        <a:rPr lang="zh-CN" altLang="en-US" sz="1600" dirty="0">
                          <a:effectLst/>
                        </a:rPr>
                        <a:t>空</a:t>
                      </a:r>
                      <a:r>
                        <a:rPr lang="en-US" altLang="zh-CN" sz="1600" dirty="0">
                          <a:effectLst/>
                        </a:rPr>
                        <a:t>"</a:t>
                      </a:r>
                      <a:r>
                        <a:rPr lang="zh-CN" altLang="en-US" sz="1600" dirty="0">
                          <a:effectLst/>
                        </a:rPr>
                        <a:t>文件夹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文本占位符 1"/>
          <p:cNvSpPr txBox="1">
            <a:spLocks/>
          </p:cNvSpPr>
          <p:nvPr/>
        </p:nvSpPr>
        <p:spPr>
          <a:xfrm>
            <a:off x="710879" y="1635973"/>
            <a:ext cx="10749598" cy="50511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案例：准备一个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文件夹以及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file1.txt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file2.txt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file3.txt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三个文件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在程序中，将当前目录切换到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创建一个新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文件夹以及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获取目录下的所有文件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 移除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</a:t>
            </a:r>
          </a:p>
        </p:txBody>
      </p:sp>
    </p:spTree>
    <p:extLst>
      <p:ext uri="{BB962C8B-B14F-4D97-AF65-F5344CB8AC3E}">
        <p14:creationId xmlns:p14="http://schemas.microsoft.com/office/powerpoint/2010/main" val="2908764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716166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、文件夹操作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5132" y="1646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占位符 1"/>
          <p:cNvSpPr txBox="1">
            <a:spLocks/>
          </p:cNvSpPr>
          <p:nvPr/>
        </p:nvSpPr>
        <p:spPr>
          <a:xfrm>
            <a:off x="710879" y="1635973"/>
            <a:ext cx="10749598" cy="50511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代码实现：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7" y="2211972"/>
            <a:ext cx="10467932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、导入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、将当前工作目录切换到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文件夹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os.chdir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('static')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print(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os.getcwd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、创建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文件夹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os.mkdir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('images')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os.mkdir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('test')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、获取目录下的所有文件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os.listdir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、移除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文件夹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os.rmdir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('test')</a:t>
            </a:r>
          </a:p>
        </p:txBody>
      </p:sp>
    </p:spTree>
    <p:extLst>
      <p:ext uri="{BB962C8B-B14F-4D97-AF65-F5344CB8AC3E}">
        <p14:creationId xmlns:p14="http://schemas.microsoft.com/office/powerpoint/2010/main" val="10344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文件操作应用案例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81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716166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、需求分析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5132" y="1646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占位符 1"/>
          <p:cNvSpPr txBox="1">
            <a:spLocks/>
          </p:cNvSpPr>
          <p:nvPr/>
        </p:nvSpPr>
        <p:spPr>
          <a:xfrm>
            <a:off x="710879" y="1635973"/>
            <a:ext cx="10749598" cy="50511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需求：批量修改文件名，既可添加指定字符串，又能删除指定字符串。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① 设置添加删除字符串的的标识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② 获取指定目录的所有文件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③ 将原有文件名添加</a:t>
            </a:r>
            <a:r>
              <a:rPr lang="en-US" altLang="zh-CN" dirty="0">
                <a:solidFill>
                  <a:srgbClr val="AD2B26"/>
                </a:solidFill>
              </a:rPr>
              <a:t>/</a:t>
            </a:r>
            <a:r>
              <a:rPr lang="zh-CN" altLang="en-US" dirty="0">
                <a:solidFill>
                  <a:srgbClr val="AD2B26"/>
                </a:solidFill>
              </a:rPr>
              <a:t>删除指定字符串，构造新名字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④ </a:t>
            </a:r>
            <a:r>
              <a:rPr lang="en-US" altLang="zh-CN" dirty="0" err="1">
                <a:solidFill>
                  <a:srgbClr val="AD2B26"/>
                </a:solidFill>
              </a:rPr>
              <a:t>os.rename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重命名</a:t>
            </a:r>
          </a:p>
        </p:txBody>
      </p:sp>
    </p:spTree>
    <p:extLst>
      <p:ext uri="{BB962C8B-B14F-4D97-AF65-F5344CB8AC3E}">
        <p14:creationId xmlns:p14="http://schemas.microsoft.com/office/powerpoint/2010/main" val="710073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85749" y="1635973"/>
            <a:ext cx="5468541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设置标识：如果为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则添加指定字符，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flag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则删除指定字符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flag = 1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获取指定目录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dir_name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'./static'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获取指定目录的文件列表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file_list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os.listdir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dir_name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print(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file_list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239682" y="1635973"/>
            <a:ext cx="5468543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遍历文件列表内的文件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name in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file_list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添加指定字符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flag == 1: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'Python-' + name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删除指定字符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flag == 2: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('Python-')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name[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打印新文件名，测试程序正确性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重命名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os.rename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dir_name+name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dir_name+new_name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11" name="同心圆 10"/>
          <p:cNvSpPr/>
          <p:nvPr/>
        </p:nvSpPr>
        <p:spPr>
          <a:xfrm>
            <a:off x="2810577" y="5428648"/>
            <a:ext cx="798898" cy="77002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8256872" y="5388313"/>
            <a:ext cx="798898" cy="77002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2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了解文件操作的作用</a:t>
            </a:r>
            <a:endParaRPr lang="en-US" altLang="zh-CN" dirty="0"/>
          </a:p>
          <a:p>
            <a:r>
              <a:rPr lang="zh-CN" altLang="en-US" dirty="0">
                <a:solidFill>
                  <a:srgbClr val="B60206"/>
                </a:solidFill>
              </a:rPr>
              <a:t>掌握文件的基本操作如打开、读写、关闭、备份等等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掌握</a:t>
            </a:r>
            <a:r>
              <a:rPr lang="en-US" altLang="zh-CN" dirty="0">
                <a:solidFill>
                  <a:srgbClr val="B60206"/>
                </a:solidFill>
              </a:rPr>
              <a:t>Python</a:t>
            </a:r>
            <a:r>
              <a:rPr lang="zh-CN" altLang="en-US" dirty="0">
                <a:solidFill>
                  <a:srgbClr val="B60206"/>
                </a:solidFill>
              </a:rPr>
              <a:t>操作文件和文件夹的方法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能独立完成文件操作应用案例的编写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文件操作概述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内存中存放的数据在计算机关机后就会消失。要长久保存数据，就要使用硬盘、光盘、</a:t>
            </a:r>
            <a:r>
              <a:rPr lang="en-US" altLang="zh-CN" dirty="0"/>
              <a:t>U </a:t>
            </a:r>
            <a:r>
              <a:rPr lang="zh-CN" altLang="en-US" dirty="0"/>
              <a:t>盘等设备。为了便于数据的管理和检索，引入了</a:t>
            </a:r>
            <a:r>
              <a:rPr lang="zh-CN" altLang="en-US" dirty="0">
                <a:solidFill>
                  <a:srgbClr val="B60206"/>
                </a:solidFill>
              </a:rPr>
              <a:t>“文件”</a:t>
            </a:r>
            <a:r>
              <a:rPr lang="zh-CN" altLang="en-US" dirty="0"/>
              <a:t>的概念。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一篇文章、一段视频、一个可执行程序，都可以被保存为一个文件，并赋予一个文件名。</a:t>
            </a:r>
            <a:r>
              <a:rPr lang="zh-CN" altLang="en-US" dirty="0"/>
              <a:t>操作系统以文件为单位管理磁盘中的数据。一般来说，文件可分为</a:t>
            </a:r>
            <a:r>
              <a:rPr lang="zh-CN" altLang="en-US" dirty="0">
                <a:solidFill>
                  <a:srgbClr val="B60206"/>
                </a:solidFill>
              </a:rPr>
              <a:t>文本文件、视频文件、音频文件、图像文件、可执行文件等多种类别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34" y="3314530"/>
            <a:ext cx="5102245" cy="3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在日常生活中，文件操作主要包括</a:t>
            </a:r>
            <a:r>
              <a:rPr lang="zh-CN" altLang="en-US" dirty="0">
                <a:solidFill>
                  <a:srgbClr val="B60206"/>
                </a:solidFill>
              </a:rPr>
              <a:t>打开、关闭、读、写、备份</a:t>
            </a:r>
            <a:r>
              <a:rPr lang="zh-CN" altLang="en-US" dirty="0"/>
              <a:t>等操作。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、文件操作包含哪些内容呢？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402167"/>
            <a:ext cx="5567115" cy="20350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3829749"/>
            <a:ext cx="5677392" cy="1592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91" y="4885038"/>
            <a:ext cx="5417492" cy="17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文件操作的作用</a:t>
            </a:r>
            <a:r>
              <a:rPr lang="zh-CN" altLang="en-US" dirty="0">
                <a:solidFill>
                  <a:srgbClr val="B60206"/>
                </a:solidFill>
              </a:rPr>
              <a:t>就是把一些内容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数据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存储存放起来，可以让程序下一次执行的时候直接使用，而不必重新制作一份，省时省力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、文件操作的作用</a:t>
            </a:r>
          </a:p>
        </p:txBody>
      </p:sp>
    </p:spTree>
    <p:extLst>
      <p:ext uri="{BB962C8B-B14F-4D97-AF65-F5344CB8AC3E}">
        <p14:creationId xmlns:p14="http://schemas.microsoft.com/office/powerpoint/2010/main" val="6711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文件的基本操作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00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想想我们平常对文件的基本操作，大概可以分为三个步骤（简称文件操作三步走）：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① 打开文件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② 读写文件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③ 关闭文件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、文件的操作步骤</a:t>
            </a:r>
          </a:p>
        </p:txBody>
      </p:sp>
      <p:sp>
        <p:nvSpPr>
          <p:cNvPr id="5" name="三角形 9">
            <a:extLst>
              <a:ext uri="{FF2B5EF4-FFF2-40B4-BE49-F238E27FC236}">
                <a16:creationId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717495" y="406917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1085446" y="4100642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注意：可以只打开和关闭文件，不进行任何读写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820969" y="3684076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710881" y="378506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31186942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8969</TotalTime>
  <Words>2552</Words>
  <Application>Microsoft Macintosh PowerPoint</Application>
  <PresentationFormat>宽屏</PresentationFormat>
  <Paragraphs>365</Paragraphs>
  <Slides>30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阿里巴巴普惠体</vt:lpstr>
      <vt:lpstr>等线</vt:lpstr>
      <vt:lpstr>黑体</vt:lpstr>
      <vt:lpstr>Alibaba PuHuiTi B</vt:lpstr>
      <vt:lpstr>Alibaba PuHuiTi M</vt:lpstr>
      <vt:lpstr>Alibaba PuHuiTi R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Python文件操作</vt:lpstr>
      <vt:lpstr>PowerPoint 演示文稿</vt:lpstr>
      <vt:lpstr>PowerPoint 演示文稿</vt:lpstr>
      <vt:lpstr>文件操作概述</vt:lpstr>
      <vt:lpstr>文件操作概述</vt:lpstr>
      <vt:lpstr>文件操作概述</vt:lpstr>
      <vt:lpstr>文件操作概述</vt:lpstr>
      <vt:lpstr>文件的基本操作</vt:lpstr>
      <vt:lpstr>文件的基本操作</vt:lpstr>
      <vt:lpstr>文件的基本操作</vt:lpstr>
      <vt:lpstr>文件的基本操作</vt:lpstr>
      <vt:lpstr>文件的基本操作</vt:lpstr>
      <vt:lpstr>文件的基本操作</vt:lpstr>
      <vt:lpstr>文件的基本操作</vt:lpstr>
      <vt:lpstr>文件的基本操作</vt:lpstr>
      <vt:lpstr>文件备份案例</vt:lpstr>
      <vt:lpstr>文件备份案例</vt:lpstr>
      <vt:lpstr>文件备份案例</vt:lpstr>
      <vt:lpstr>文件备份案例</vt:lpstr>
      <vt:lpstr>文件备份案例</vt:lpstr>
      <vt:lpstr>文件备份案例</vt:lpstr>
      <vt:lpstr>文件和文件夹的操作</vt:lpstr>
      <vt:lpstr>文件和文件夹的操作</vt:lpstr>
      <vt:lpstr>文件和文件夹的操作</vt:lpstr>
      <vt:lpstr>文件和文件夹的操作</vt:lpstr>
      <vt:lpstr>文件和文件夹的操作</vt:lpstr>
      <vt:lpstr>文件操作应用案例</vt:lpstr>
      <vt:lpstr>文件和文件夹的操作</vt:lpstr>
      <vt:lpstr>文件和文件夹的操作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785</cp:revision>
  <dcterms:created xsi:type="dcterms:W3CDTF">2020-03-31T02:23:27Z</dcterms:created>
  <dcterms:modified xsi:type="dcterms:W3CDTF">2021-07-08T08:26:43Z</dcterms:modified>
</cp:coreProperties>
</file>