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436" r:id="rId3"/>
    <p:sldId id="437" r:id="rId4"/>
    <p:sldId id="440" r:id="rId5"/>
    <p:sldId id="438" r:id="rId6"/>
    <p:sldId id="446" r:id="rId7"/>
    <p:sldId id="441" r:id="rId8"/>
    <p:sldId id="447" r:id="rId9"/>
    <p:sldId id="442" r:id="rId10"/>
    <p:sldId id="448" r:id="rId11"/>
    <p:sldId id="443" r:id="rId12"/>
    <p:sldId id="449" r:id="rId13"/>
    <p:sldId id="444" r:id="rId14"/>
    <p:sldId id="450" r:id="rId15"/>
    <p:sldId id="445" r:id="rId16"/>
    <p:sldId id="451" r:id="rId17"/>
    <p:sldId id="452" r:id="rId18"/>
    <p:sldId id="453" r:id="rId19"/>
  </p:sldIdLst>
  <p:sldSz cx="13717588" cy="7704138"/>
  <p:notesSz cx="6858000" cy="9144000"/>
  <p:defaultTextStyle>
    <a:defPPr>
      <a:defRPr lang="zh-CN"/>
    </a:defPPr>
    <a:lvl1pPr marL="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4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09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64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192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740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>
          <p15:clr>
            <a:srgbClr val="A4A3A4"/>
          </p15:clr>
        </p15:guide>
        <p15:guide id="2" pos="4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4" autoAdjust="0"/>
    <p:restoredTop sz="91959" autoAdjust="0"/>
  </p:normalViewPr>
  <p:slideViewPr>
    <p:cSldViewPr>
      <p:cViewPr varScale="1">
        <p:scale>
          <a:sx n="81" d="100"/>
          <a:sy n="81" d="100"/>
        </p:scale>
        <p:origin x="176" y="560"/>
      </p:cViewPr>
      <p:guideLst>
        <p:guide orient="horz" pos="2427"/>
        <p:guide pos="432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8776B-F58E-F148-AE98-6CEF6D8C81D4}" type="doc">
      <dgm:prSet loTypeId="urn:microsoft.com/office/officeart/2008/layout/VerticalCurvedList" loCatId="process" qsTypeId="urn:microsoft.com/office/officeart/2005/8/quickstyle/simple1" qsCatId="simple" csTypeId="urn:microsoft.com/office/officeart/2005/8/colors/colorful5" csCatId="colorful" phldr="1"/>
      <dgm:spPr/>
    </dgm:pt>
    <dgm:pt modelId="{2CA573D5-B426-2B47-996D-2DA094ECC50F}">
      <dgm:prSet phldrT="[文本]"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组件是</a:t>
          </a:r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什么？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B35884A2-1E03-A548-A406-FCA80E80A02F}" type="par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0F1D859D-C69B-334A-BA07-B270A21D53EA}" type="sibTrans" cxnId="{0A2AABEF-7904-0740-86B3-522C940D794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6863C584-5837-6245-BCA1-0298D60BBDAE}">
      <dgm:prSet phldrT="[文本]"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答疑环节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39CBAE8D-C931-1E47-A440-6679FEF6DE24}" type="par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DB29F791-3578-E04F-A421-9BA82A467F65}" type="sibTrans" cxnId="{A22D7177-4902-6740-90D4-9A6BEF7DFFA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E30881D9-D21C-154E-9FD2-FCDDA8A9AF13}">
      <dgm:prSet phldrT="[文本]"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课后</a:t>
          </a:r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作业布置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70446630-66EC-554F-B4BD-52C2A056886B}" type="parTrans" cxnId="{3468B6E9-5B3E-6C42-B882-F1F5D20341C6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1E6A2AF5-C05D-EA40-AE3D-0A3DBBD2E811}" type="sibTrans" cxnId="{3468B6E9-5B3E-6C42-B882-F1F5D20341C6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FF4F45C0-0A86-394C-BEE4-140F0C28C642}">
      <dgm:prSet/>
      <dgm:spPr/>
      <dgm:t>
        <a:bodyPr/>
        <a:lstStyle/>
        <a:p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组件基础知识</a:t>
          </a:r>
          <a:endParaRPr lang="zh-CN" altLang="en-US" b="0" i="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gm:t>
    </dgm:pt>
    <dgm:pt modelId="{0AF3689C-6B45-F44F-A7D8-B3C3AA5D508E}" type="parTrans" cxnId="{5C1D5B54-F2CB-834F-9A87-352EF4B6336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5194C4D4-8792-FD43-BD7A-D8ECD1D88031}" type="sibTrans" cxnId="{5C1D5B54-F2CB-834F-9A87-352EF4B6336D}">
      <dgm:prSet/>
      <dgm:spPr/>
      <dgm:t>
        <a:bodyPr/>
        <a:lstStyle/>
        <a:p>
          <a:endParaRPr lang="zh-CN" altLang="en-US">
            <a:latin typeface="PingFang SC" charset="-122"/>
            <a:ea typeface="PingFang SC" charset="-122"/>
            <a:cs typeface="PingFang SC" charset="-122"/>
          </a:endParaRPr>
        </a:p>
      </dgm:t>
    </dgm:pt>
    <dgm:pt modelId="{DB4C7CCD-A7E5-A74A-A5EB-C0148AAB80E6}">
      <dgm:prSet/>
      <dgm:spPr/>
      <dgm:t>
        <a:bodyPr/>
        <a:lstStyle/>
        <a:p>
          <a:r>
            <a:rPr lang="zh-CN" altLang="en-US" dirty="0" smtClean="0"/>
            <a:t>上次课后作业讲解</a:t>
          </a:r>
          <a:endParaRPr lang="zh-CN" altLang="en-US" dirty="0"/>
        </a:p>
      </dgm:t>
    </dgm:pt>
    <dgm:pt modelId="{EB3DD522-BB67-2749-9F90-CCD0961339E3}" type="parTrans" cxnId="{37AB18FA-5BFB-FD49-9348-71D55FFC9AB8}">
      <dgm:prSet/>
      <dgm:spPr/>
      <dgm:t>
        <a:bodyPr/>
        <a:lstStyle/>
        <a:p>
          <a:endParaRPr lang="zh-CN" altLang="en-US"/>
        </a:p>
      </dgm:t>
    </dgm:pt>
    <dgm:pt modelId="{17F35A02-EC35-B84D-8E12-1BED7537B8D4}" type="sibTrans" cxnId="{37AB18FA-5BFB-FD49-9348-71D55FFC9AB8}">
      <dgm:prSet/>
      <dgm:spPr/>
      <dgm:t>
        <a:bodyPr/>
        <a:lstStyle/>
        <a:p>
          <a:endParaRPr lang="zh-CN" altLang="en-US"/>
        </a:p>
      </dgm:t>
    </dgm:pt>
    <dgm:pt modelId="{8F7708F5-77C3-0642-BB59-DF4ABB0D4E79}" type="pres">
      <dgm:prSet presAssocID="{15D8776B-F58E-F148-AE98-6CEF6D8C81D4}" presName="Name0" presStyleCnt="0">
        <dgm:presLayoutVars>
          <dgm:chMax val="7"/>
          <dgm:chPref val="7"/>
          <dgm:dir/>
        </dgm:presLayoutVars>
      </dgm:prSet>
      <dgm:spPr/>
    </dgm:pt>
    <dgm:pt modelId="{9BAA2F77-96D1-8749-8DF6-8BAC8436280C}" type="pres">
      <dgm:prSet presAssocID="{15D8776B-F58E-F148-AE98-6CEF6D8C81D4}" presName="Name1" presStyleCnt="0"/>
      <dgm:spPr/>
    </dgm:pt>
    <dgm:pt modelId="{74BCC68F-07D3-3F4D-95BE-78ECC649C9E4}" type="pres">
      <dgm:prSet presAssocID="{15D8776B-F58E-F148-AE98-6CEF6D8C81D4}" presName="cycle" presStyleCnt="0"/>
      <dgm:spPr/>
    </dgm:pt>
    <dgm:pt modelId="{183BF2EF-7ED3-B549-81EF-6897C07D77B6}" type="pres">
      <dgm:prSet presAssocID="{15D8776B-F58E-F148-AE98-6CEF6D8C81D4}" presName="srcNode" presStyleLbl="node1" presStyleIdx="0" presStyleCnt="5"/>
      <dgm:spPr/>
    </dgm:pt>
    <dgm:pt modelId="{A29CC662-36A7-814B-AFAF-CC55F604A9F9}" type="pres">
      <dgm:prSet presAssocID="{15D8776B-F58E-F148-AE98-6CEF6D8C81D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2D96F4C-071D-0441-84E9-2C1675130A6B}" type="pres">
      <dgm:prSet presAssocID="{15D8776B-F58E-F148-AE98-6CEF6D8C81D4}" presName="extraNode" presStyleLbl="node1" presStyleIdx="0" presStyleCnt="5"/>
      <dgm:spPr/>
    </dgm:pt>
    <dgm:pt modelId="{E92036FB-80CB-954E-8D6B-19798949BCE8}" type="pres">
      <dgm:prSet presAssocID="{15D8776B-F58E-F148-AE98-6CEF6D8C81D4}" presName="dstNode" presStyleLbl="node1" presStyleIdx="0" presStyleCnt="5"/>
      <dgm:spPr/>
    </dgm:pt>
    <dgm:pt modelId="{0570DE83-ED8B-C041-A9AE-A715FF2D4E1F}" type="pres">
      <dgm:prSet presAssocID="{DB4C7CCD-A7E5-A74A-A5EB-C0148AAB80E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6DB9A-628B-AC40-8F02-650F30C25C5C}" type="pres">
      <dgm:prSet presAssocID="{DB4C7CCD-A7E5-A74A-A5EB-C0148AAB80E6}" presName="accent_1" presStyleCnt="0"/>
      <dgm:spPr/>
    </dgm:pt>
    <dgm:pt modelId="{47939239-B5DA-E445-A4B5-871F356FC4EC}" type="pres">
      <dgm:prSet presAssocID="{DB4C7CCD-A7E5-A74A-A5EB-C0148AAB80E6}" presName="accentRepeatNode" presStyleLbl="solidFgAcc1" presStyleIdx="0" presStyleCnt="5"/>
      <dgm:spPr/>
    </dgm:pt>
    <dgm:pt modelId="{D7047924-5F2A-794B-885C-A687D542F96C}" type="pres">
      <dgm:prSet presAssocID="{2CA573D5-B426-2B47-996D-2DA094ECC50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577E7-8A3C-8D4E-B81C-7D74A7D38F61}" type="pres">
      <dgm:prSet presAssocID="{2CA573D5-B426-2B47-996D-2DA094ECC50F}" presName="accent_2" presStyleCnt="0"/>
      <dgm:spPr/>
    </dgm:pt>
    <dgm:pt modelId="{3CFA36B1-E03E-C949-AEDF-7607CD9D4648}" type="pres">
      <dgm:prSet presAssocID="{2CA573D5-B426-2B47-996D-2DA094ECC50F}" presName="accentRepeatNode" presStyleLbl="solidFgAcc1" presStyleIdx="1" presStyleCnt="5"/>
      <dgm:spPr/>
    </dgm:pt>
    <dgm:pt modelId="{0A3E0D6B-C2CC-6843-AA6B-6896E69BA0DD}" type="pres">
      <dgm:prSet presAssocID="{FF4F45C0-0A86-394C-BEE4-140F0C28C64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851B2D-4069-0A40-BB69-FB94B93995AD}" type="pres">
      <dgm:prSet presAssocID="{FF4F45C0-0A86-394C-BEE4-140F0C28C642}" presName="accent_3" presStyleCnt="0"/>
      <dgm:spPr/>
    </dgm:pt>
    <dgm:pt modelId="{139079AE-5106-1C4A-B370-AF38E425A45D}" type="pres">
      <dgm:prSet presAssocID="{FF4F45C0-0A86-394C-BEE4-140F0C28C642}" presName="accentRepeatNode" presStyleLbl="solidFgAcc1" presStyleIdx="2" presStyleCnt="5"/>
      <dgm:spPr/>
    </dgm:pt>
    <dgm:pt modelId="{049771CF-66A0-B74A-AA6C-F13EFE39EB9C}" type="pres">
      <dgm:prSet presAssocID="{6863C584-5837-6245-BCA1-0298D60BBDA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C6C5A-80B0-D94E-A9F7-675F1CE84B23}" type="pres">
      <dgm:prSet presAssocID="{6863C584-5837-6245-BCA1-0298D60BBDAE}" presName="accent_4" presStyleCnt="0"/>
      <dgm:spPr/>
    </dgm:pt>
    <dgm:pt modelId="{0161FD34-C047-DB46-B247-09A109C5CFD6}" type="pres">
      <dgm:prSet presAssocID="{6863C584-5837-6245-BCA1-0298D60BBDAE}" presName="accentRepeatNode" presStyleLbl="solidFgAcc1" presStyleIdx="3" presStyleCnt="5"/>
      <dgm:spPr/>
    </dgm:pt>
    <dgm:pt modelId="{178651B8-22FC-2745-A209-8FEAAF0A5FA2}" type="pres">
      <dgm:prSet presAssocID="{E30881D9-D21C-154E-9FD2-FCDDA8A9AF1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25C23-063C-084A-8AB7-C84ED3C38FD7}" type="pres">
      <dgm:prSet presAssocID="{E30881D9-D21C-154E-9FD2-FCDDA8A9AF13}" presName="accent_5" presStyleCnt="0"/>
      <dgm:spPr/>
    </dgm:pt>
    <dgm:pt modelId="{6529D639-1065-0E47-8BDB-C6A2AE5C10D1}" type="pres">
      <dgm:prSet presAssocID="{E30881D9-D21C-154E-9FD2-FCDDA8A9AF13}" presName="accentRepeatNode" presStyleLbl="solidFgAcc1" presStyleIdx="4" presStyleCnt="5"/>
      <dgm:spPr/>
    </dgm:pt>
  </dgm:ptLst>
  <dgm:cxnLst>
    <dgm:cxn modelId="{DF3FAC9C-03D4-0F4D-BE26-3945935837AD}" type="presOf" srcId="{E30881D9-D21C-154E-9FD2-FCDDA8A9AF13}" destId="{178651B8-22FC-2745-A209-8FEAAF0A5FA2}" srcOrd="0" destOrd="0" presId="urn:microsoft.com/office/officeart/2008/layout/VerticalCurvedList"/>
    <dgm:cxn modelId="{7E22B54D-9BE9-4245-9339-F2D5036D6E29}" type="presOf" srcId="{DB4C7CCD-A7E5-A74A-A5EB-C0148AAB80E6}" destId="{0570DE83-ED8B-C041-A9AE-A715FF2D4E1F}" srcOrd="0" destOrd="0" presId="urn:microsoft.com/office/officeart/2008/layout/VerticalCurvedList"/>
    <dgm:cxn modelId="{622E692C-78A5-7248-B166-0D883611DA8B}" type="presOf" srcId="{2CA573D5-B426-2B47-996D-2DA094ECC50F}" destId="{D7047924-5F2A-794B-885C-A687D542F96C}" srcOrd="0" destOrd="0" presId="urn:microsoft.com/office/officeart/2008/layout/VerticalCurvedList"/>
    <dgm:cxn modelId="{5C1D5B54-F2CB-834F-9A87-352EF4B6336D}" srcId="{15D8776B-F58E-F148-AE98-6CEF6D8C81D4}" destId="{FF4F45C0-0A86-394C-BEE4-140F0C28C642}" srcOrd="2" destOrd="0" parTransId="{0AF3689C-6B45-F44F-A7D8-B3C3AA5D508E}" sibTransId="{5194C4D4-8792-FD43-BD7A-D8ECD1D88031}"/>
    <dgm:cxn modelId="{37AB18FA-5BFB-FD49-9348-71D55FFC9AB8}" srcId="{15D8776B-F58E-F148-AE98-6CEF6D8C81D4}" destId="{DB4C7CCD-A7E5-A74A-A5EB-C0148AAB80E6}" srcOrd="0" destOrd="0" parTransId="{EB3DD522-BB67-2749-9F90-CCD0961339E3}" sibTransId="{17F35A02-EC35-B84D-8E12-1BED7537B8D4}"/>
    <dgm:cxn modelId="{A22D7177-4902-6740-90D4-9A6BEF7DFFAD}" srcId="{15D8776B-F58E-F148-AE98-6CEF6D8C81D4}" destId="{6863C584-5837-6245-BCA1-0298D60BBDAE}" srcOrd="3" destOrd="0" parTransId="{39CBAE8D-C931-1E47-A440-6679FEF6DE24}" sibTransId="{DB29F791-3578-E04F-A421-9BA82A467F65}"/>
    <dgm:cxn modelId="{FDC01BAE-FD57-7F4F-BED1-CA22D5416A2E}" type="presOf" srcId="{6863C584-5837-6245-BCA1-0298D60BBDAE}" destId="{049771CF-66A0-B74A-AA6C-F13EFE39EB9C}" srcOrd="0" destOrd="0" presId="urn:microsoft.com/office/officeart/2008/layout/VerticalCurvedList"/>
    <dgm:cxn modelId="{0A2AABEF-7904-0740-86B3-522C940D794D}" srcId="{15D8776B-F58E-F148-AE98-6CEF6D8C81D4}" destId="{2CA573D5-B426-2B47-996D-2DA094ECC50F}" srcOrd="1" destOrd="0" parTransId="{B35884A2-1E03-A548-A406-FCA80E80A02F}" sibTransId="{0F1D859D-C69B-334A-BA07-B270A21D53EA}"/>
    <dgm:cxn modelId="{BA862C82-5E29-5B41-9869-2AB36D547841}" type="presOf" srcId="{15D8776B-F58E-F148-AE98-6CEF6D8C81D4}" destId="{8F7708F5-77C3-0642-BB59-DF4ABB0D4E79}" srcOrd="0" destOrd="0" presId="urn:microsoft.com/office/officeart/2008/layout/VerticalCurvedList"/>
    <dgm:cxn modelId="{E08E3AD7-6D32-B04A-8BF0-612303B7DF2E}" type="presOf" srcId="{17F35A02-EC35-B84D-8E12-1BED7537B8D4}" destId="{A29CC662-36A7-814B-AFAF-CC55F604A9F9}" srcOrd="0" destOrd="0" presId="urn:microsoft.com/office/officeart/2008/layout/VerticalCurvedList"/>
    <dgm:cxn modelId="{66CC2169-3952-3143-AE4A-F490D6078198}" type="presOf" srcId="{FF4F45C0-0A86-394C-BEE4-140F0C28C642}" destId="{0A3E0D6B-C2CC-6843-AA6B-6896E69BA0DD}" srcOrd="0" destOrd="0" presId="urn:microsoft.com/office/officeart/2008/layout/VerticalCurvedList"/>
    <dgm:cxn modelId="{3468B6E9-5B3E-6C42-B882-F1F5D20341C6}" srcId="{15D8776B-F58E-F148-AE98-6CEF6D8C81D4}" destId="{E30881D9-D21C-154E-9FD2-FCDDA8A9AF13}" srcOrd="4" destOrd="0" parTransId="{70446630-66EC-554F-B4BD-52C2A056886B}" sibTransId="{1E6A2AF5-C05D-EA40-AE3D-0A3DBBD2E811}"/>
    <dgm:cxn modelId="{EA37F845-6DF9-634F-A5DC-B2644F89A2B8}" type="presParOf" srcId="{8F7708F5-77C3-0642-BB59-DF4ABB0D4E79}" destId="{9BAA2F77-96D1-8749-8DF6-8BAC8436280C}" srcOrd="0" destOrd="0" presId="urn:microsoft.com/office/officeart/2008/layout/VerticalCurvedList"/>
    <dgm:cxn modelId="{DFBB1787-7968-5E4C-9DC3-9A90CD8C3D89}" type="presParOf" srcId="{9BAA2F77-96D1-8749-8DF6-8BAC8436280C}" destId="{74BCC68F-07D3-3F4D-95BE-78ECC649C9E4}" srcOrd="0" destOrd="0" presId="urn:microsoft.com/office/officeart/2008/layout/VerticalCurvedList"/>
    <dgm:cxn modelId="{02B8C69A-9A91-164B-9ECA-2BFFE6622911}" type="presParOf" srcId="{74BCC68F-07D3-3F4D-95BE-78ECC649C9E4}" destId="{183BF2EF-7ED3-B549-81EF-6897C07D77B6}" srcOrd="0" destOrd="0" presId="urn:microsoft.com/office/officeart/2008/layout/VerticalCurvedList"/>
    <dgm:cxn modelId="{8C4CBE7A-8F03-2E43-817F-0B061DE084F6}" type="presParOf" srcId="{74BCC68F-07D3-3F4D-95BE-78ECC649C9E4}" destId="{A29CC662-36A7-814B-AFAF-CC55F604A9F9}" srcOrd="1" destOrd="0" presId="urn:microsoft.com/office/officeart/2008/layout/VerticalCurvedList"/>
    <dgm:cxn modelId="{85CEAD78-4311-4948-985D-02743CAE734C}" type="presParOf" srcId="{74BCC68F-07D3-3F4D-95BE-78ECC649C9E4}" destId="{62D96F4C-071D-0441-84E9-2C1675130A6B}" srcOrd="2" destOrd="0" presId="urn:microsoft.com/office/officeart/2008/layout/VerticalCurvedList"/>
    <dgm:cxn modelId="{BA4451C3-47C2-1E4A-9900-7C4EEA297E2F}" type="presParOf" srcId="{74BCC68F-07D3-3F4D-95BE-78ECC649C9E4}" destId="{E92036FB-80CB-954E-8D6B-19798949BCE8}" srcOrd="3" destOrd="0" presId="urn:microsoft.com/office/officeart/2008/layout/VerticalCurvedList"/>
    <dgm:cxn modelId="{09F85358-3B3D-2B4B-919E-BDB0C517C839}" type="presParOf" srcId="{9BAA2F77-96D1-8749-8DF6-8BAC8436280C}" destId="{0570DE83-ED8B-C041-A9AE-A715FF2D4E1F}" srcOrd="1" destOrd="0" presId="urn:microsoft.com/office/officeart/2008/layout/VerticalCurvedList"/>
    <dgm:cxn modelId="{4A8CEDA3-45D7-1145-BE8A-89CAE674052C}" type="presParOf" srcId="{9BAA2F77-96D1-8749-8DF6-8BAC8436280C}" destId="{F7C6DB9A-628B-AC40-8F02-650F30C25C5C}" srcOrd="2" destOrd="0" presId="urn:microsoft.com/office/officeart/2008/layout/VerticalCurvedList"/>
    <dgm:cxn modelId="{034C988A-ED94-5F48-9BFB-6A4BA9264EE7}" type="presParOf" srcId="{F7C6DB9A-628B-AC40-8F02-650F30C25C5C}" destId="{47939239-B5DA-E445-A4B5-871F356FC4EC}" srcOrd="0" destOrd="0" presId="urn:microsoft.com/office/officeart/2008/layout/VerticalCurvedList"/>
    <dgm:cxn modelId="{DBE79600-EF22-D24C-B9FE-4CC2C8A5D1C1}" type="presParOf" srcId="{9BAA2F77-96D1-8749-8DF6-8BAC8436280C}" destId="{D7047924-5F2A-794B-885C-A687D542F96C}" srcOrd="3" destOrd="0" presId="urn:microsoft.com/office/officeart/2008/layout/VerticalCurvedList"/>
    <dgm:cxn modelId="{A2F211A7-5E75-D841-BC6B-B4B8EF7ED9A4}" type="presParOf" srcId="{9BAA2F77-96D1-8749-8DF6-8BAC8436280C}" destId="{FFA577E7-8A3C-8D4E-B81C-7D74A7D38F61}" srcOrd="4" destOrd="0" presId="urn:microsoft.com/office/officeart/2008/layout/VerticalCurvedList"/>
    <dgm:cxn modelId="{E2CC8EDD-D55B-6F4B-91F0-25FB4D88B95C}" type="presParOf" srcId="{FFA577E7-8A3C-8D4E-B81C-7D74A7D38F61}" destId="{3CFA36B1-E03E-C949-AEDF-7607CD9D4648}" srcOrd="0" destOrd="0" presId="urn:microsoft.com/office/officeart/2008/layout/VerticalCurvedList"/>
    <dgm:cxn modelId="{D272BBDA-CBC8-B34B-8E43-025D421C4322}" type="presParOf" srcId="{9BAA2F77-96D1-8749-8DF6-8BAC8436280C}" destId="{0A3E0D6B-C2CC-6843-AA6B-6896E69BA0DD}" srcOrd="5" destOrd="0" presId="urn:microsoft.com/office/officeart/2008/layout/VerticalCurvedList"/>
    <dgm:cxn modelId="{963CFFEA-C47C-C343-877C-F534D039DA25}" type="presParOf" srcId="{9BAA2F77-96D1-8749-8DF6-8BAC8436280C}" destId="{A8851B2D-4069-0A40-BB69-FB94B93995AD}" srcOrd="6" destOrd="0" presId="urn:microsoft.com/office/officeart/2008/layout/VerticalCurvedList"/>
    <dgm:cxn modelId="{405ACD9C-25DA-9D48-A6E4-93CFCB50597D}" type="presParOf" srcId="{A8851B2D-4069-0A40-BB69-FB94B93995AD}" destId="{139079AE-5106-1C4A-B370-AF38E425A45D}" srcOrd="0" destOrd="0" presId="urn:microsoft.com/office/officeart/2008/layout/VerticalCurvedList"/>
    <dgm:cxn modelId="{4800E76B-F0E8-9141-82EF-C28B74AC8A7F}" type="presParOf" srcId="{9BAA2F77-96D1-8749-8DF6-8BAC8436280C}" destId="{049771CF-66A0-B74A-AA6C-F13EFE39EB9C}" srcOrd="7" destOrd="0" presId="urn:microsoft.com/office/officeart/2008/layout/VerticalCurvedList"/>
    <dgm:cxn modelId="{FB713F8B-450B-7A4D-8595-4AADA267E687}" type="presParOf" srcId="{9BAA2F77-96D1-8749-8DF6-8BAC8436280C}" destId="{288C6C5A-80B0-D94E-A9F7-675F1CE84B23}" srcOrd="8" destOrd="0" presId="urn:microsoft.com/office/officeart/2008/layout/VerticalCurvedList"/>
    <dgm:cxn modelId="{35E0C6CB-2836-C540-98BC-B50E58EAA391}" type="presParOf" srcId="{288C6C5A-80B0-D94E-A9F7-675F1CE84B23}" destId="{0161FD34-C047-DB46-B247-09A109C5CFD6}" srcOrd="0" destOrd="0" presId="urn:microsoft.com/office/officeart/2008/layout/VerticalCurvedList"/>
    <dgm:cxn modelId="{EF6EBB98-731E-8C40-9629-82CE1F588B29}" type="presParOf" srcId="{9BAA2F77-96D1-8749-8DF6-8BAC8436280C}" destId="{178651B8-22FC-2745-A209-8FEAAF0A5FA2}" srcOrd="9" destOrd="0" presId="urn:microsoft.com/office/officeart/2008/layout/VerticalCurvedList"/>
    <dgm:cxn modelId="{AA3572A0-D185-E746-97B1-B8BE34A7CA00}" type="presParOf" srcId="{9BAA2F77-96D1-8749-8DF6-8BAC8436280C}" destId="{2BC25C23-063C-084A-8AB7-C84ED3C38FD7}" srcOrd="10" destOrd="0" presId="urn:microsoft.com/office/officeart/2008/layout/VerticalCurvedList"/>
    <dgm:cxn modelId="{56C925E4-FF7B-4749-BA50-CD2C940F3313}" type="presParOf" srcId="{2BC25C23-063C-084A-8AB7-C84ED3C38FD7}" destId="{6529D639-1065-0E47-8BDB-C6A2AE5C10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C662-36A7-814B-AFAF-CC55F604A9F9}">
      <dsp:nvSpPr>
        <dsp:cNvPr id="0" name=""/>
        <dsp:cNvSpPr/>
      </dsp:nvSpPr>
      <dsp:spPr>
        <a:xfrm>
          <a:off x="-6432414" y="-983844"/>
          <a:ext cx="7656321" cy="7656321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DE83-ED8B-C041-A9AE-A715FF2D4E1F}">
      <dsp:nvSpPr>
        <dsp:cNvPr id="0" name=""/>
        <dsp:cNvSpPr/>
      </dsp:nvSpPr>
      <dsp:spPr>
        <a:xfrm>
          <a:off x="534664" y="355425"/>
          <a:ext cx="10761754" cy="711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上次课后作业讲解</a:t>
          </a:r>
          <a:endParaRPr lang="zh-CN" altLang="en-US" sz="2800" kern="1200" dirty="0"/>
        </a:p>
      </dsp:txBody>
      <dsp:txXfrm>
        <a:off x="534664" y="355425"/>
        <a:ext cx="10761754" cy="711306"/>
      </dsp:txXfrm>
    </dsp:sp>
    <dsp:sp modelId="{47939239-B5DA-E445-A4B5-871F356FC4EC}">
      <dsp:nvSpPr>
        <dsp:cNvPr id="0" name=""/>
        <dsp:cNvSpPr/>
      </dsp:nvSpPr>
      <dsp:spPr>
        <a:xfrm>
          <a:off x="90097" y="266512"/>
          <a:ext cx="889133" cy="88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47924-5F2A-794B-885C-A687D542F96C}">
      <dsp:nvSpPr>
        <dsp:cNvPr id="0" name=""/>
        <dsp:cNvSpPr/>
      </dsp:nvSpPr>
      <dsp:spPr>
        <a:xfrm>
          <a:off x="1044365" y="1422044"/>
          <a:ext cx="10252052" cy="711306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组件是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什么？</a:t>
          </a:r>
          <a:endParaRPr lang="zh-CN" altLang="en-US" sz="28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1044365" y="1422044"/>
        <a:ext cx="10252052" cy="711306"/>
      </dsp:txXfrm>
    </dsp:sp>
    <dsp:sp modelId="{3CFA36B1-E03E-C949-AEDF-7607CD9D4648}">
      <dsp:nvSpPr>
        <dsp:cNvPr id="0" name=""/>
        <dsp:cNvSpPr/>
      </dsp:nvSpPr>
      <dsp:spPr>
        <a:xfrm>
          <a:off x="599798" y="1333130"/>
          <a:ext cx="889133" cy="88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E0D6B-C2CC-6843-AA6B-6896E69BA0DD}">
      <dsp:nvSpPr>
        <dsp:cNvPr id="0" name=""/>
        <dsp:cNvSpPr/>
      </dsp:nvSpPr>
      <dsp:spPr>
        <a:xfrm>
          <a:off x="1200802" y="2488662"/>
          <a:ext cx="10095615" cy="71130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组件基础知识</a:t>
          </a:r>
          <a:endParaRPr lang="zh-CN" altLang="en-US" sz="28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1200802" y="2488662"/>
        <a:ext cx="10095615" cy="711306"/>
      </dsp:txXfrm>
    </dsp:sp>
    <dsp:sp modelId="{139079AE-5106-1C4A-B370-AF38E425A45D}">
      <dsp:nvSpPr>
        <dsp:cNvPr id="0" name=""/>
        <dsp:cNvSpPr/>
      </dsp:nvSpPr>
      <dsp:spPr>
        <a:xfrm>
          <a:off x="756236" y="2399749"/>
          <a:ext cx="889133" cy="88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771CF-66A0-B74A-AA6C-F13EFE39EB9C}">
      <dsp:nvSpPr>
        <dsp:cNvPr id="0" name=""/>
        <dsp:cNvSpPr/>
      </dsp:nvSpPr>
      <dsp:spPr>
        <a:xfrm>
          <a:off x="1044365" y="3555281"/>
          <a:ext cx="10252052" cy="711306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答疑环节</a:t>
          </a:r>
          <a:endParaRPr lang="zh-CN" altLang="en-US" sz="28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1044365" y="3555281"/>
        <a:ext cx="10252052" cy="711306"/>
      </dsp:txXfrm>
    </dsp:sp>
    <dsp:sp modelId="{0161FD34-C047-DB46-B247-09A109C5CFD6}">
      <dsp:nvSpPr>
        <dsp:cNvPr id="0" name=""/>
        <dsp:cNvSpPr/>
      </dsp:nvSpPr>
      <dsp:spPr>
        <a:xfrm>
          <a:off x="599798" y="3466367"/>
          <a:ext cx="889133" cy="88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651B8-22FC-2745-A209-8FEAAF0A5FA2}">
      <dsp:nvSpPr>
        <dsp:cNvPr id="0" name=""/>
        <dsp:cNvSpPr/>
      </dsp:nvSpPr>
      <dsp:spPr>
        <a:xfrm>
          <a:off x="534664" y="4621899"/>
          <a:ext cx="10761754" cy="71130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60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课后</a:t>
          </a:r>
          <a:r>
            <a:rPr lang="zh-CN" altLang="en-US" sz="28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 Regular" charset="-122"/>
            </a:rPr>
            <a:t>作业布置</a:t>
          </a:r>
          <a:endParaRPr lang="zh-CN" altLang="en-US" sz="2800" b="0" i="0" kern="1200" dirty="0">
            <a:latin typeface="微软雅黑" panose="020B0503020204020204" pitchFamily="34" charset="-122"/>
            <a:ea typeface="微软雅黑" panose="020B0503020204020204" pitchFamily="34" charset="-122"/>
            <a:cs typeface="Microsoft YaHei Regular" charset="-122"/>
          </a:endParaRPr>
        </a:p>
      </dsp:txBody>
      <dsp:txXfrm>
        <a:off x="534664" y="4621899"/>
        <a:ext cx="10761754" cy="711306"/>
      </dsp:txXfrm>
    </dsp:sp>
    <dsp:sp modelId="{6529D639-1065-0E47-8BDB-C6A2AE5C10D1}">
      <dsp:nvSpPr>
        <dsp:cNvPr id="0" name=""/>
        <dsp:cNvSpPr/>
      </dsp:nvSpPr>
      <dsp:spPr>
        <a:xfrm>
          <a:off x="90097" y="4532986"/>
          <a:ext cx="889133" cy="88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DF9D382F-2C83-4B47-A82B-9E6BF2FF0D8F}" type="datetimeFigureOut">
              <a:rPr lang="zh-CN" altLang="en-US" smtClean="0"/>
              <a:pPr/>
              <a:t>2017/4/24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ea typeface="微软雅黑" panose="020B0503020204020204" pitchFamily="34" charset="-122"/>
              </a:defRPr>
            </a:lvl1pPr>
          </a:lstStyle>
          <a:p>
            <a:fld id="{B24E8720-5236-4F50-A290-FCF8C0DD2D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8548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37096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205644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741920" algn="l" defTabSz="1370960" rtl="0" eaLnBrk="1" latinLnBrk="0" hangingPunct="1">
      <a:defRPr sz="1800" b="0" i="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42740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288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836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3840" algn="l" defTabSz="13709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6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13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1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48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51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4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2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5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3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7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0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5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E8720-5236-4F50-A290-FCF8C0DD2D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6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88" y="-1"/>
            <a:ext cx="13734276" cy="7706711"/>
          </a:xfrm>
          <a:prstGeom prst="rect">
            <a:avLst/>
          </a:prstGeom>
        </p:spPr>
      </p:pic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-16688" y="2987973"/>
            <a:ext cx="13734276" cy="471616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txBody>
          <a:bodyPr anchor="ctr"/>
          <a:lstStyle/>
          <a:p>
            <a:pPr algn="ctr"/>
            <a:endParaRPr lang="zh-CN" altLang="zh-CN" b="0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5251" y="308523"/>
            <a:ext cx="3086457" cy="65734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0" y="308523"/>
            <a:ext cx="9030745" cy="65734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3717586" cy="77041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356317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986" y="191034"/>
            <a:ext cx="1017816" cy="371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1791" y="1229272"/>
            <a:ext cx="5931619" cy="494182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272869" y="17551"/>
            <a:ext cx="545122" cy="545122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加号 11"/>
          <p:cNvSpPr/>
          <p:nvPr userDrawn="1"/>
        </p:nvSpPr>
        <p:spPr>
          <a:xfrm>
            <a:off x="306066" y="50748"/>
            <a:ext cx="478729" cy="478729"/>
          </a:xfrm>
          <a:prstGeom prst="mathPlus">
            <a:avLst>
              <a:gd name="adj1" fmla="val 9859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"/>
          </p:nvPr>
        </p:nvSpPr>
        <p:spPr>
          <a:xfrm>
            <a:off x="1028819" y="24983"/>
            <a:ext cx="11327498" cy="586726"/>
          </a:xfrm>
        </p:spPr>
        <p:txBody>
          <a:bodyPr anchor="b">
            <a:normAutofit/>
          </a:bodyPr>
          <a:lstStyle>
            <a:lvl1pPr marL="0" indent="0" algn="l" defTabSz="1370960" rtl="0" eaLnBrk="1" latinLnBrk="0" hangingPunct="1">
              <a:buNone/>
              <a:defRPr lang="zh-CN" altLang="en-US" sz="3200" b="0" i="0" kern="1200" dirty="0" smtClean="0">
                <a:solidFill>
                  <a:schemeClr val="bg1"/>
                </a:solidFill>
                <a:latin typeface="方正兰亭粗黑_GBK" charset="-122"/>
                <a:ea typeface="微软雅黑" panose="020B0503020204020204" pitchFamily="34" charset="-122"/>
                <a:cs typeface="+mn-cs"/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43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146" y="91246"/>
            <a:ext cx="10203166" cy="502175"/>
          </a:xfrm>
        </p:spPr>
        <p:txBody>
          <a:bodyPr>
            <a:normAutofit/>
          </a:bodyPr>
          <a:lstStyle>
            <a:lvl1pPr algn="l"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17604" y="7452469"/>
            <a:ext cx="13612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© </a:t>
            </a:r>
            <a:r>
              <a:rPr lang="zh-CN" altLang="en-US" sz="1050" b="0" i="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明源云   版权所有</a:t>
            </a:r>
            <a:endParaRPr lang="zh-CN" altLang="en-US" sz="1050" b="0" i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 userDrawn="1"/>
        </p:nvSpPr>
        <p:spPr bwMode="auto">
          <a:xfrm>
            <a:off x="252140" y="-3448"/>
            <a:ext cx="701998" cy="63716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7426" y="186651"/>
            <a:ext cx="964953" cy="35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595" y="4950624"/>
            <a:ext cx="11659950" cy="1530127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595" y="3265343"/>
            <a:ext cx="11659950" cy="168527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4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0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64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192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28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983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38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80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3107" y="1797633"/>
            <a:ext cx="6058601" cy="508437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-53974" y="0"/>
            <a:ext cx="2898354" cy="77041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/>
        </p:spPr>
        <p:txBody>
          <a:bodyPr anchor="ctr"/>
          <a:lstStyle/>
          <a:p>
            <a:pPr lvl="0" algn="ctr"/>
            <a:endParaRPr lang="zh-CN" altLang="zh-CN" sz="3200" b="0" i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79" y="1724515"/>
            <a:ext cx="606098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79" y="2443210"/>
            <a:ext cx="606098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8347" y="1724515"/>
            <a:ext cx="6063364" cy="71869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480" indent="0">
              <a:buNone/>
              <a:defRPr sz="3000" b="1"/>
            </a:lvl2pPr>
            <a:lvl3pPr marL="1370960" indent="0">
              <a:buNone/>
              <a:defRPr sz="2700" b="1"/>
            </a:lvl3pPr>
            <a:lvl4pPr marL="2056440" indent="0">
              <a:buNone/>
              <a:defRPr sz="2400" b="1"/>
            </a:lvl4pPr>
            <a:lvl5pPr marL="2741920" indent="0">
              <a:buNone/>
              <a:defRPr sz="2400" b="1"/>
            </a:lvl5pPr>
            <a:lvl6pPr marL="3427400" indent="0">
              <a:buNone/>
              <a:defRPr sz="2400" b="1"/>
            </a:lvl6pPr>
            <a:lvl7pPr marL="4112880" indent="0">
              <a:buNone/>
              <a:defRPr sz="2400" b="1"/>
            </a:lvl7pPr>
            <a:lvl8pPr marL="4798360" indent="0">
              <a:buNone/>
              <a:defRPr sz="2400" b="1"/>
            </a:lvl8pPr>
            <a:lvl9pPr marL="5483840" indent="0">
              <a:buNone/>
              <a:defRPr sz="2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8347" y="2443210"/>
            <a:ext cx="6063364" cy="443879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2" y="306738"/>
            <a:ext cx="4512992" cy="130542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3196" y="306740"/>
            <a:ext cx="7668513" cy="6575269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82" y="1612164"/>
            <a:ext cx="4512992" cy="5269845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743" y="5392896"/>
            <a:ext cx="8230553" cy="63666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743" y="688379"/>
            <a:ext cx="8230553" cy="4622483"/>
          </a:xfrm>
        </p:spPr>
        <p:txBody>
          <a:bodyPr/>
          <a:lstStyle>
            <a:lvl1pPr marL="0" indent="0">
              <a:buNone/>
              <a:defRPr sz="4800"/>
            </a:lvl1pPr>
            <a:lvl2pPr marL="685480" indent="0">
              <a:buNone/>
              <a:defRPr sz="4200"/>
            </a:lvl2pPr>
            <a:lvl3pPr marL="1370960" indent="0">
              <a:buNone/>
              <a:defRPr sz="3600"/>
            </a:lvl3pPr>
            <a:lvl4pPr marL="2056440" indent="0">
              <a:buNone/>
              <a:defRPr sz="3000"/>
            </a:lvl4pPr>
            <a:lvl5pPr marL="2741920" indent="0">
              <a:buNone/>
              <a:defRPr sz="3000"/>
            </a:lvl5pPr>
            <a:lvl6pPr marL="3427400" indent="0">
              <a:buNone/>
              <a:defRPr sz="3000"/>
            </a:lvl6pPr>
            <a:lvl7pPr marL="4112880" indent="0">
              <a:buNone/>
              <a:defRPr sz="3000"/>
            </a:lvl7pPr>
            <a:lvl8pPr marL="4798360" indent="0">
              <a:buNone/>
              <a:defRPr sz="3000"/>
            </a:lvl8pPr>
            <a:lvl9pPr marL="5483840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743" y="6029559"/>
            <a:ext cx="8230553" cy="904166"/>
          </a:xfrm>
        </p:spPr>
        <p:txBody>
          <a:bodyPr/>
          <a:lstStyle>
            <a:lvl1pPr marL="0" indent="0">
              <a:buNone/>
              <a:defRPr sz="2100"/>
            </a:lvl1pPr>
            <a:lvl2pPr marL="685480" indent="0">
              <a:buNone/>
              <a:defRPr sz="1800"/>
            </a:lvl2pPr>
            <a:lvl3pPr marL="1370960" indent="0">
              <a:buNone/>
              <a:defRPr sz="1500"/>
            </a:lvl3pPr>
            <a:lvl4pPr marL="2056440" indent="0">
              <a:buNone/>
              <a:defRPr sz="1300"/>
            </a:lvl4pPr>
            <a:lvl5pPr marL="2741920" indent="0">
              <a:buNone/>
              <a:defRPr sz="1300"/>
            </a:lvl5pPr>
            <a:lvl6pPr marL="3427400" indent="0">
              <a:buNone/>
              <a:defRPr sz="1300"/>
            </a:lvl6pPr>
            <a:lvl7pPr marL="4112880" indent="0">
              <a:buNone/>
              <a:defRPr sz="1300"/>
            </a:lvl7pPr>
            <a:lvl8pPr marL="4798360" indent="0">
              <a:buNone/>
              <a:defRPr sz="1300"/>
            </a:lvl8pPr>
            <a:lvl9pPr marL="5483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80" y="308524"/>
            <a:ext cx="12345829" cy="1284023"/>
          </a:xfrm>
          <a:prstGeom prst="rect">
            <a:avLst/>
          </a:prstGeom>
        </p:spPr>
        <p:txBody>
          <a:bodyPr vert="horz" lIns="137096" tIns="68548" rIns="137096" bIns="6854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80" y="1797633"/>
            <a:ext cx="12345829" cy="5084375"/>
          </a:xfrm>
          <a:prstGeom prst="rect">
            <a:avLst/>
          </a:prstGeom>
        </p:spPr>
        <p:txBody>
          <a:bodyPr vert="horz" lIns="137096" tIns="68548" rIns="137096" bIns="6854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79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843" y="7140596"/>
            <a:ext cx="4343903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ct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938" y="7140596"/>
            <a:ext cx="3200771" cy="410174"/>
          </a:xfrm>
          <a:prstGeom prst="rect">
            <a:avLst/>
          </a:prstGeom>
        </p:spPr>
        <p:txBody>
          <a:bodyPr vert="horz" lIns="137096" tIns="68548" rIns="137096" bIns="68548" rtlCol="0" anchor="ctr"/>
          <a:lstStyle>
            <a:lvl1pPr algn="r">
              <a:defRPr sz="1800" b="0" i="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00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1370960" rtl="0" eaLnBrk="1" latinLnBrk="0" hangingPunct="1">
        <a:spcBef>
          <a:spcPct val="0"/>
        </a:spcBef>
        <a:buNone/>
        <a:defRPr sz="6600" b="0" i="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514110" indent="-514110" algn="l" defTabSz="1370960" rtl="0" eaLnBrk="1" latinLnBrk="0" hangingPunct="1">
        <a:spcBef>
          <a:spcPct val="20000"/>
        </a:spcBef>
        <a:buFont typeface="Arial" pitchFamily="34" charset="0"/>
        <a:buChar char="•"/>
        <a:defRPr sz="48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1113905" indent="-428425" algn="l" defTabSz="1370960" rtl="0" eaLnBrk="1" latinLnBrk="0" hangingPunct="1">
        <a:spcBef>
          <a:spcPct val="20000"/>
        </a:spcBef>
        <a:buFont typeface="Arial" pitchFamily="34" charset="0"/>
        <a:buChar char="–"/>
        <a:defRPr sz="42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7137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6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399180" indent="-342740" algn="l" defTabSz="1370960" rtl="0" eaLnBrk="1" latinLnBrk="0" hangingPunct="1">
        <a:spcBef>
          <a:spcPct val="20000"/>
        </a:spcBef>
        <a:buFont typeface="Arial" pitchFamily="34" charset="0"/>
        <a:buChar char="–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3084660" indent="-342740" algn="l" defTabSz="1370960" rtl="0" eaLnBrk="1" latinLnBrk="0" hangingPunct="1">
        <a:spcBef>
          <a:spcPct val="20000"/>
        </a:spcBef>
        <a:buFont typeface="Arial" pitchFamily="34" charset="0"/>
        <a:buChar char="»"/>
        <a:defRPr sz="3000" b="0" i="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77014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562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110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6580" indent="-342740" algn="l" defTabSz="137096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9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4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2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740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288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836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3840" algn="l" defTabSz="137096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4332" y="3564037"/>
            <a:ext cx="4322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组件入门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8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组件基础知识 </a:t>
            </a:r>
            <a:r>
              <a:rPr lang="mr-IN" altLang="zh-CN" b="0" dirty="0">
                <a:cs typeface="Microsoft YaHei Regular" charset="-122"/>
              </a:rPr>
              <a:t>–</a:t>
            </a:r>
            <a:r>
              <a:rPr lang="zh-CN" altLang="en-US" b="0" dirty="0">
                <a:cs typeface="Microsoft YaHei Regular" charset="-122"/>
              </a:rPr>
              <a:t> 数据传递</a:t>
            </a:r>
            <a:r>
              <a:rPr lang="en-US" altLang="zh-CN" b="0" dirty="0" smtClean="0">
                <a:cs typeface="Microsoft YaHei Regular" charset="-122"/>
              </a:rPr>
              <a:t>·</a:t>
            </a:r>
            <a:r>
              <a:rPr lang="zh-CN" altLang="en-US" b="0" dirty="0" smtClean="0">
                <a:cs typeface="Microsoft YaHei Regular" charset="-122"/>
              </a:rPr>
              <a:t>组件通信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2250" y="1331789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互动问答：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以下哪一个是正确的事件触发接口的写法：</a:t>
            </a:r>
            <a:endParaRPr kumimoji="1" lang="en-US" altLang="zh-CN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386" y="2785721"/>
            <a:ext cx="4824536" cy="39379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03010" y="1747288"/>
            <a:ext cx="10182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组件基础知识 </a:t>
            </a:r>
            <a:r>
              <a:rPr lang="mr-IN" altLang="zh-CN" b="0" dirty="0">
                <a:cs typeface="Microsoft YaHei Regular" charset="-122"/>
              </a:rPr>
              <a:t>–</a:t>
            </a:r>
            <a:r>
              <a:rPr lang="zh-CN" altLang="en-US" b="0" dirty="0">
                <a:cs typeface="Microsoft YaHei Regular" charset="-122"/>
              </a:rPr>
              <a:t> 数据</a:t>
            </a:r>
            <a:r>
              <a:rPr lang="zh-CN" altLang="en-US" b="0" dirty="0" smtClean="0">
                <a:cs typeface="Microsoft YaHei Regular" charset="-122"/>
              </a:rPr>
              <a:t>传递</a:t>
            </a:r>
            <a:r>
              <a:rPr lang="en-US" altLang="zh-CN" b="0" dirty="0" smtClean="0">
                <a:cs typeface="Microsoft YaHei Regular" charset="-122"/>
              </a:rPr>
              <a:t>·slot</a:t>
            </a:r>
            <a:r>
              <a:rPr lang="zh-CN" altLang="en-US" b="0" dirty="0" smtClean="0">
                <a:cs typeface="Microsoft YaHei Regular" charset="-122"/>
              </a:rPr>
              <a:t>分发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170" y="1187773"/>
            <a:ext cx="103691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在使用组件时，我们常常要像这样组合它们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：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86" y="2051869"/>
            <a:ext cx="2882900" cy="118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2170" y="3564037"/>
            <a:ext cx="103691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为了让组件可以组合，我们需要一种方式来混合父组件的内容与子组件自己的模板。这个过程被称为 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内容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分发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Vue.js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实现了一个内容分发 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API 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，使用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特殊的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&lt;slot&gt;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 元素作为原始内容的插槽。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7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组件基础知识 </a:t>
            </a:r>
            <a:r>
              <a:rPr lang="mr-IN" altLang="zh-CN" b="0" dirty="0">
                <a:cs typeface="Microsoft YaHei Regular" charset="-122"/>
              </a:rPr>
              <a:t>–</a:t>
            </a:r>
            <a:r>
              <a:rPr lang="zh-CN" altLang="en-US" b="0" dirty="0">
                <a:cs typeface="Microsoft YaHei Regular" charset="-122"/>
              </a:rPr>
              <a:t> 数据</a:t>
            </a:r>
            <a:r>
              <a:rPr lang="zh-CN" altLang="en-US" b="0" dirty="0" smtClean="0">
                <a:cs typeface="Microsoft YaHei Regular" charset="-122"/>
              </a:rPr>
              <a:t>传递</a:t>
            </a:r>
            <a:r>
              <a:rPr lang="en-US" altLang="zh-CN" b="0" dirty="0" smtClean="0">
                <a:cs typeface="Microsoft YaHei Regular" charset="-122"/>
              </a:rPr>
              <a:t>·slot</a:t>
            </a:r>
            <a:r>
              <a:rPr lang="zh-CN" altLang="en-US" b="0" dirty="0" smtClean="0">
                <a:cs typeface="Microsoft YaHei Regular" charset="-122"/>
              </a:rPr>
              <a:t>分发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170" y="1187773"/>
            <a:ext cx="103691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互动问答：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有如图这样一个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slot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插槽，下面哪个元素能插入到这个插槽中：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78" y="1912645"/>
            <a:ext cx="3162090" cy="720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178" y="3780061"/>
            <a:ext cx="5566233" cy="26573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47226" y="2807083"/>
            <a:ext cx="7920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</a:t>
            </a:r>
            <a:r>
              <a:rPr lang="zh-CN" altLang="en-US" b="0" dirty="0" smtClean="0">
                <a:cs typeface="Microsoft YaHei Regular" charset="-122"/>
              </a:rPr>
              <a:t>知识 </a:t>
            </a:r>
            <a:r>
              <a:rPr lang="mr-IN" altLang="zh-CN" b="0" dirty="0" smtClean="0">
                <a:cs typeface="Microsoft YaHei Regular" charset="-122"/>
              </a:rPr>
              <a:t>–</a:t>
            </a:r>
            <a:r>
              <a:rPr lang="zh-CN" altLang="en-US" b="0" dirty="0" smtClean="0">
                <a:cs typeface="Microsoft YaHei Regular" charset="-122"/>
              </a:rPr>
              <a:t> 动态组件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8114" y="1187773"/>
            <a:ext cx="1231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通过使用保留的 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&lt;component&gt;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 元素，动态地绑定到它的 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is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 特性，我们让多个组件可以使用同一个挂载点，并动态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切换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90" y="2483917"/>
            <a:ext cx="4573499" cy="30963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721" y="2482499"/>
            <a:ext cx="4725369" cy="11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0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</a:t>
            </a:r>
            <a:r>
              <a:rPr lang="zh-CN" altLang="en-US" b="0" dirty="0" smtClean="0">
                <a:cs typeface="Microsoft YaHei Regular" charset="-122"/>
              </a:rPr>
              <a:t>知识 </a:t>
            </a:r>
            <a:r>
              <a:rPr lang="mr-IN" altLang="zh-CN" b="0" dirty="0" smtClean="0">
                <a:cs typeface="Microsoft YaHei Regular" charset="-122"/>
              </a:rPr>
              <a:t>–</a:t>
            </a:r>
            <a:r>
              <a:rPr lang="zh-CN" altLang="en-US" b="0" dirty="0" smtClean="0">
                <a:cs typeface="Microsoft YaHei Regular" charset="-122"/>
              </a:rPr>
              <a:t> 动态组件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8114" y="1187773"/>
            <a:ext cx="9083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互动问答：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图中的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viewComp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应该在以下哪里进行定义：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0" y="1877549"/>
            <a:ext cx="8619802" cy="3747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130" y="3780061"/>
            <a:ext cx="115212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methods</a:t>
            </a:r>
            <a:r>
              <a:rPr kumimoji="1" lang="en-US" altLang="zh-CN" dirty="0"/>
              <a:t>	</a:t>
            </a:r>
            <a:r>
              <a:rPr kumimoji="1" lang="en-US" altLang="zh-CN" dirty="0" smtClean="0"/>
              <a:t>B.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components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C.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err="1" smtClean="0"/>
              <a:t>D.computed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78874" y="2392564"/>
            <a:ext cx="576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</a:t>
            </a:r>
            <a:r>
              <a:rPr lang="zh-CN" altLang="en-US" b="0" dirty="0" smtClean="0">
                <a:cs typeface="Microsoft YaHei Regular" charset="-122"/>
              </a:rPr>
              <a:t>知识 </a:t>
            </a:r>
            <a:r>
              <a:rPr lang="mr-IN" altLang="zh-CN" b="0" dirty="0" smtClean="0">
                <a:cs typeface="Microsoft YaHei Regular" charset="-122"/>
              </a:rPr>
              <a:t>–</a:t>
            </a:r>
            <a:r>
              <a:rPr lang="zh-CN" altLang="en-US" b="0" dirty="0" smtClean="0">
                <a:cs typeface="Microsoft YaHei Regular" charset="-122"/>
              </a:rPr>
              <a:t> 生命周期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154" y="1475805"/>
            <a:ext cx="1159328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每个 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Vue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实例在被创建之前都要经过一系列的初始化过程。例如，实例需要配置数据观测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(data observer)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、编译模版、挂载实例到 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DOM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，然后在数据变化时更新 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DOM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。在这个过程中，实例也会调用一些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 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生命周期钩子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 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，这就给我们提供了执行自定义逻辑的机会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当前版本的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Vue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定义了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8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个生命周期钩子：</a:t>
            </a:r>
            <a:r>
              <a:rPr kumimoji="1"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beforeCreate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（创建前）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created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（创建完成）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beforeMount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（挂载前）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mounted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（挂载完成）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beforeUpdate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（更新前）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updated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（更新完成）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beforeDestroy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（销毁前）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destroyed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（销毁完成）。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6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</a:t>
            </a:r>
            <a:r>
              <a:rPr lang="zh-CN" altLang="en-US" b="0" dirty="0" smtClean="0">
                <a:cs typeface="Microsoft YaHei Regular" charset="-122"/>
              </a:rPr>
              <a:t>知识 </a:t>
            </a:r>
            <a:r>
              <a:rPr lang="mr-IN" altLang="zh-CN" b="0" dirty="0" smtClean="0">
                <a:cs typeface="Microsoft YaHei Regular" charset="-122"/>
              </a:rPr>
              <a:t>–</a:t>
            </a:r>
            <a:r>
              <a:rPr lang="zh-CN" altLang="en-US" b="0" dirty="0" smtClean="0">
                <a:cs typeface="Microsoft YaHei Regular" charset="-122"/>
              </a:rPr>
              <a:t> 生命周期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154" y="1475805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互动问答：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组件的挂载是在父组件的哪个阶段完成的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904" y="3492029"/>
            <a:ext cx="9649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kumimoji="1" lang="en-US" altLang="zh-CN" dirty="0" err="1" smtClean="0"/>
              <a:t>beforeCreate</a:t>
            </a:r>
            <a:r>
              <a:rPr kumimoji="1" lang="zh-CN" altLang="en-US" dirty="0" smtClean="0"/>
              <a:t>                         </a:t>
            </a:r>
            <a:r>
              <a:rPr kumimoji="1" lang="en-US" altLang="zh-CN" dirty="0" smtClean="0"/>
              <a:t>B.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339904" y="4520189"/>
            <a:ext cx="77048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C.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beforeMount</a:t>
            </a:r>
            <a:r>
              <a:rPr kumimoji="1" lang="zh-CN" altLang="en-US" dirty="0" smtClean="0"/>
              <a:t>                          </a:t>
            </a:r>
            <a:r>
              <a:rPr kumimoji="1" lang="en-US" altLang="zh-CN" dirty="0" smtClean="0"/>
              <a:t>D.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mounted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50882" y="1904078"/>
            <a:ext cx="7200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答疑环节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4458" y="3420021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欢迎大家踊跃提问！</a:t>
            </a:r>
            <a:endParaRPr kumimoji="1" lang="zh-CN" alt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 smtClean="0">
                <a:cs typeface="Microsoft YaHei Regular" charset="-122"/>
              </a:rPr>
              <a:t>课后作业布置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2210" y="2051869"/>
            <a:ext cx="10945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用组件将上节课的作业进行重新设计，条件不限，自由发挥。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功能上可以自由扩展，尽量多的将组件和基础功能相结合来完成一个新的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TODO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3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主要内容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767846485"/>
              </p:ext>
            </p:extLst>
          </p:nvPr>
        </p:nvGraphicFramePr>
        <p:xfrm>
          <a:off x="1098154" y="1115765"/>
          <a:ext cx="11377264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03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>
                <a:cs typeface="Microsoft YaHei Regular" charset="-122"/>
                <a:sym typeface="Wingdings" panose="05000000000000000000" pitchFamily="2" charset="2"/>
              </a:rPr>
              <a:t>上次课后作业讲解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8154" y="1619821"/>
            <a:ext cx="104411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作业关注的几个点：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vue.js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各功能的灵活运用；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、作业程序功能的健全性；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、代码整体的简洁；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3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 smtClean="0">
                <a:cs typeface="Microsoft YaHei Regular" charset="-122"/>
                <a:sym typeface="Wingdings" panose="05000000000000000000" pitchFamily="2" charset="2"/>
              </a:rPr>
              <a:t>组件是什么？</a:t>
            </a:r>
            <a:endParaRPr lang="en-US" altLang="zh-CN" b="0" dirty="0">
              <a:cs typeface="Microsoft YaHei Regular" charset="-122"/>
              <a:sym typeface="Wingdings" panose="05000000000000000000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154" y="1619821"/>
            <a:ext cx="10441160" cy="253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组件（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Component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）是 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Vue.js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最强大的功能之一。组件可以扩展 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HTML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元素，封装可重用的代码。在较高层面上，组件是自定义元素， 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Vue.js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的编译器为它添加特殊功能。在有些情况下，组件也可以是原生 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HTML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元素的形式，以 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is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特性扩展。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6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</a:t>
            </a:r>
            <a:r>
              <a:rPr lang="zh-CN" altLang="en-US" b="0" dirty="0" smtClean="0">
                <a:cs typeface="Microsoft YaHei Regular" charset="-122"/>
              </a:rPr>
              <a:t>知识 </a:t>
            </a:r>
            <a:r>
              <a:rPr lang="mr-IN" altLang="zh-CN" b="0" dirty="0" smtClean="0">
                <a:cs typeface="Microsoft YaHei Regular" charset="-122"/>
              </a:rPr>
              <a:t>–</a:t>
            </a:r>
            <a:r>
              <a:rPr lang="zh-CN" altLang="en-US" b="0" dirty="0" smtClean="0">
                <a:cs typeface="Microsoft YaHei Regular" charset="-122"/>
              </a:rPr>
              <a:t> 组件注册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8114" y="1691829"/>
            <a:ext cx="12313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组件注册主要分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全局注册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局部注册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全局组件通常使用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 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Vue.component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tagName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,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{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options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})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的格式注册。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局部组件则在实例中的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components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中注册。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组件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在注册之后，便可以在父实例的模块中以自定义元素 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&lt;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my-component&gt;&lt;/my-component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&gt;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 的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形式使用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要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确保在初始化根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实例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之前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注册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了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组件。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9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</a:t>
            </a:r>
            <a:r>
              <a:rPr lang="zh-CN" altLang="en-US" b="0" dirty="0" smtClean="0">
                <a:cs typeface="Microsoft YaHei Regular" charset="-122"/>
              </a:rPr>
              <a:t>知识 </a:t>
            </a:r>
            <a:r>
              <a:rPr lang="mr-IN" altLang="zh-CN" b="0" dirty="0" smtClean="0">
                <a:cs typeface="Microsoft YaHei Regular" charset="-122"/>
              </a:rPr>
              <a:t>–</a:t>
            </a:r>
            <a:r>
              <a:rPr lang="zh-CN" altLang="en-US" b="0" dirty="0" smtClean="0">
                <a:cs typeface="Microsoft YaHei Regular" charset="-122"/>
              </a:rPr>
              <a:t> 组件注册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8114" y="1331789"/>
            <a:ext cx="123133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互动问答：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已知有一个全局组件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&lt;table-comp&gt;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和一个组件对象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childComp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以下选项中正确的写法有哪些：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14" y="2915965"/>
            <a:ext cx="5867400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513" y="2915965"/>
            <a:ext cx="5956300" cy="193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713" y="5181416"/>
            <a:ext cx="5880100" cy="193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14" y="5181416"/>
            <a:ext cx="5829300" cy="1917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87927" y="4281032"/>
            <a:ext cx="462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06177" y="4281031"/>
            <a:ext cx="462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7927" y="6580413"/>
            <a:ext cx="462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387261" y="6580412"/>
            <a:ext cx="4629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4418" y="2123877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</a:t>
            </a:r>
            <a:r>
              <a:rPr lang="zh-CN" altLang="en-US" b="0" dirty="0" smtClean="0">
                <a:cs typeface="Microsoft YaHei Regular" charset="-122"/>
              </a:rPr>
              <a:t>知识 </a:t>
            </a:r>
            <a:r>
              <a:rPr lang="mr-IN" altLang="zh-CN" b="0" dirty="0" smtClean="0">
                <a:cs typeface="Microsoft YaHei Regular" charset="-122"/>
              </a:rPr>
              <a:t>–</a:t>
            </a:r>
            <a:r>
              <a:rPr lang="zh-CN" altLang="en-US" b="0" dirty="0" smtClean="0">
                <a:cs typeface="Microsoft YaHei Regular" charset="-122"/>
              </a:rPr>
              <a:t> 数据传递</a:t>
            </a:r>
            <a:r>
              <a:rPr lang="en-US" altLang="zh-CN" b="0" dirty="0" smtClean="0">
                <a:cs typeface="Microsoft YaHei Regular" charset="-122"/>
              </a:rPr>
              <a:t>·props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8194" y="1547813"/>
            <a:ext cx="102971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组件实例的作用域是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孤立的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。这意味着不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能在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子组件的模板内直接引用父组件的数据。要让子组件使用父组件的数据，我们需要通过子组件的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props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选项。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11" y="4356125"/>
            <a:ext cx="7093766" cy="13211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211" y="3492029"/>
            <a:ext cx="7093766" cy="3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</a:t>
            </a:r>
            <a:r>
              <a:rPr lang="zh-CN" altLang="en-US" b="0" dirty="0" smtClean="0">
                <a:cs typeface="Microsoft YaHei Regular" charset="-122"/>
              </a:rPr>
              <a:t>知识 </a:t>
            </a:r>
            <a:r>
              <a:rPr lang="mr-IN" altLang="zh-CN" b="0" dirty="0" smtClean="0">
                <a:cs typeface="Microsoft YaHei Regular" charset="-122"/>
              </a:rPr>
              <a:t>–</a:t>
            </a:r>
            <a:r>
              <a:rPr lang="zh-CN" altLang="en-US" b="0" dirty="0" smtClean="0">
                <a:cs typeface="Microsoft YaHei Regular" charset="-122"/>
              </a:rPr>
              <a:t> 数据传递</a:t>
            </a:r>
            <a:r>
              <a:rPr lang="en-US" altLang="zh-CN" b="0" dirty="0" smtClean="0">
                <a:cs typeface="Microsoft YaHei Regular" charset="-122"/>
              </a:rPr>
              <a:t>·props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4138" y="1115765"/>
            <a:ext cx="10297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互动问答：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已知一个组件如图所示，选出下面正确的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props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配置：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46" y="1715057"/>
            <a:ext cx="8034202" cy="408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635" y="3076336"/>
            <a:ext cx="2736304" cy="136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635" y="5121893"/>
            <a:ext cx="2860681" cy="13681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196" y="5141983"/>
            <a:ext cx="3365422" cy="1333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4195" y="3076336"/>
            <a:ext cx="3065979" cy="136815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98154" y="3076336"/>
            <a:ext cx="648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A.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36123" y="3076335"/>
            <a:ext cx="648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B.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98154" y="5141983"/>
            <a:ext cx="648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C.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36123" y="5121893"/>
            <a:ext cx="648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D.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235058" y="2339901"/>
            <a:ext cx="11151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098154" y="154980"/>
            <a:ext cx="872312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>
              <a:defRPr sz="2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b="0" dirty="0">
                <a:cs typeface="Microsoft YaHei Regular" charset="-122"/>
              </a:rPr>
              <a:t>组件基础知识 </a:t>
            </a:r>
            <a:r>
              <a:rPr lang="mr-IN" altLang="zh-CN" b="0" dirty="0">
                <a:cs typeface="Microsoft YaHei Regular" charset="-122"/>
              </a:rPr>
              <a:t>–</a:t>
            </a:r>
            <a:r>
              <a:rPr lang="zh-CN" altLang="en-US" b="0" dirty="0">
                <a:cs typeface="Microsoft YaHei Regular" charset="-122"/>
              </a:rPr>
              <a:t> 数据传递</a:t>
            </a:r>
            <a:r>
              <a:rPr lang="en-US" altLang="zh-CN" b="0" dirty="0" smtClean="0">
                <a:cs typeface="Microsoft YaHei Regular" charset="-122"/>
              </a:rPr>
              <a:t>·</a:t>
            </a:r>
            <a:r>
              <a:rPr lang="zh-CN" altLang="en-US" b="0" dirty="0" smtClean="0">
                <a:cs typeface="Microsoft YaHei Regular" charset="-122"/>
              </a:rPr>
              <a:t>组件通信</a:t>
            </a:r>
            <a:endParaRPr lang="zh-CN" altLang="en-US" b="0" dirty="0">
              <a:cs typeface="Microsoft YaHei Regular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8114" y="1187773"/>
            <a:ext cx="123133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props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是单向绑定的：当父组件的属性变化时，将传导给子组件，但是不会反过来。这是为了防止子组件无意修改了父组件的状态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——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这会让应用的数据流难以理解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那么子组件如何向父组件传递数据呢？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答案是用自定义事件。</a:t>
            </a:r>
            <a:endParaRPr kumimoji="1" lang="en-US" altLang="zh-CN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9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15848</TotalTime>
  <Words>639</Words>
  <Application>Microsoft Macintosh PowerPoint</Application>
  <PresentationFormat>自定义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 Unicode MS</vt:lpstr>
      <vt:lpstr>Calibri</vt:lpstr>
      <vt:lpstr>Microsoft YaHei</vt:lpstr>
      <vt:lpstr>Microsoft YaHei Regular</vt:lpstr>
      <vt:lpstr>PingFang SC</vt:lpstr>
      <vt:lpstr>Wingdings</vt:lpstr>
      <vt:lpstr>方正兰亭粗黑_GBK</vt:lpstr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童继龙</dc:creator>
  <cp:lastModifiedBy>petersmu@163.com</cp:lastModifiedBy>
  <cp:revision>618</cp:revision>
  <dcterms:created xsi:type="dcterms:W3CDTF">2015-11-06T04:41:09Z</dcterms:created>
  <dcterms:modified xsi:type="dcterms:W3CDTF">2017-04-25T08:29:40Z</dcterms:modified>
</cp:coreProperties>
</file>