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436" r:id="rId3"/>
    <p:sldId id="437" r:id="rId4"/>
    <p:sldId id="459" r:id="rId5"/>
    <p:sldId id="460" r:id="rId6"/>
    <p:sldId id="461" r:id="rId7"/>
    <p:sldId id="462" r:id="rId8"/>
    <p:sldId id="463" r:id="rId9"/>
    <p:sldId id="464" r:id="rId10"/>
    <p:sldId id="452" r:id="rId11"/>
    <p:sldId id="453" r:id="rId12"/>
  </p:sldIdLst>
  <p:sldSz cx="13717588" cy="7704138"/>
  <p:notesSz cx="6858000" cy="9144000"/>
  <p:defaultTextStyle>
    <a:defPPr>
      <a:defRPr lang="zh-CN"/>
    </a:defPPr>
    <a:lvl1pPr marL="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48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096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644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192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740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288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9836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384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7">
          <p15:clr>
            <a:srgbClr val="A4A3A4"/>
          </p15:clr>
        </p15:guide>
        <p15:guide id="2" pos="43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0" autoAdjust="0"/>
    <p:restoredTop sz="91952" autoAdjust="0"/>
  </p:normalViewPr>
  <p:slideViewPr>
    <p:cSldViewPr>
      <p:cViewPr varScale="1">
        <p:scale>
          <a:sx n="81" d="100"/>
          <a:sy n="81" d="100"/>
        </p:scale>
        <p:origin x="984" y="192"/>
      </p:cViewPr>
      <p:guideLst>
        <p:guide orient="horz" pos="2427"/>
        <p:guide pos="432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D8776B-F58E-F148-AE98-6CEF6D8C81D4}" type="doc">
      <dgm:prSet loTypeId="urn:microsoft.com/office/officeart/2008/layout/VerticalCurvedList" loCatId="process" qsTypeId="urn:microsoft.com/office/officeart/2005/8/quickstyle/simple1" qsCatId="simple" csTypeId="urn:microsoft.com/office/officeart/2005/8/colors/colorful5" csCatId="colorful" phldr="1"/>
      <dgm:spPr/>
    </dgm:pt>
    <dgm:pt modelId="{2CA573D5-B426-2B47-996D-2DA094ECC50F}">
      <dgm:prSet phldrT="[文本]"/>
      <dgm:spPr/>
      <dgm:t>
        <a:bodyPr/>
        <a:lstStyle/>
        <a:p>
          <a:r>
            <a:rPr lang="zh-CN" altLang="en-US" b="0" i="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项目实操演示</a:t>
          </a:r>
          <a:endParaRPr lang="zh-CN" altLang="en-US" b="0" i="0" dirty="0">
            <a:latin typeface="微软雅黑" panose="020B0503020204020204" pitchFamily="34" charset="-122"/>
            <a:ea typeface="微软雅黑" panose="020B0503020204020204" pitchFamily="34" charset="-122"/>
            <a:cs typeface="Microsoft YaHei Regular" charset="-122"/>
          </a:endParaRPr>
        </a:p>
      </dgm:t>
    </dgm:pt>
    <dgm:pt modelId="{B35884A2-1E03-A548-A406-FCA80E80A02F}" type="parTrans" cxnId="{0A2AABEF-7904-0740-86B3-522C940D794D}">
      <dgm:prSet/>
      <dgm:spPr/>
      <dgm:t>
        <a:bodyPr/>
        <a:lstStyle/>
        <a:p>
          <a:endParaRPr lang="zh-CN" altLang="en-US">
            <a:latin typeface="PingFang SC" charset="-122"/>
            <a:ea typeface="PingFang SC" charset="-122"/>
            <a:cs typeface="PingFang SC" charset="-122"/>
          </a:endParaRPr>
        </a:p>
      </dgm:t>
    </dgm:pt>
    <dgm:pt modelId="{0F1D859D-C69B-334A-BA07-B270A21D53EA}" type="sibTrans" cxnId="{0A2AABEF-7904-0740-86B3-522C940D794D}">
      <dgm:prSet/>
      <dgm:spPr/>
      <dgm:t>
        <a:bodyPr/>
        <a:lstStyle/>
        <a:p>
          <a:endParaRPr lang="zh-CN" altLang="en-US">
            <a:latin typeface="PingFang SC" charset="-122"/>
            <a:ea typeface="PingFang SC" charset="-122"/>
            <a:cs typeface="PingFang SC" charset="-122"/>
          </a:endParaRPr>
        </a:p>
      </dgm:t>
    </dgm:pt>
    <dgm:pt modelId="{6863C584-5837-6245-BCA1-0298D60BBDAE}">
      <dgm:prSet phldrT="[文本]"/>
      <dgm:spPr/>
      <dgm:t>
        <a:bodyPr/>
        <a:lstStyle/>
        <a:p>
          <a:r>
            <a:rPr lang="zh-CN" altLang="en-US" b="0" i="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答疑环节</a:t>
          </a:r>
          <a:endParaRPr lang="zh-CN" altLang="en-US" b="0" i="0" dirty="0">
            <a:latin typeface="微软雅黑" panose="020B0503020204020204" pitchFamily="34" charset="-122"/>
            <a:ea typeface="微软雅黑" panose="020B0503020204020204" pitchFamily="34" charset="-122"/>
            <a:cs typeface="Microsoft YaHei Regular" charset="-122"/>
          </a:endParaRPr>
        </a:p>
      </dgm:t>
    </dgm:pt>
    <dgm:pt modelId="{39CBAE8D-C931-1E47-A440-6679FEF6DE24}" type="parTrans" cxnId="{A22D7177-4902-6740-90D4-9A6BEF7DFFAD}">
      <dgm:prSet/>
      <dgm:spPr/>
      <dgm:t>
        <a:bodyPr/>
        <a:lstStyle/>
        <a:p>
          <a:endParaRPr lang="zh-CN" altLang="en-US">
            <a:latin typeface="PingFang SC" charset="-122"/>
            <a:ea typeface="PingFang SC" charset="-122"/>
            <a:cs typeface="PingFang SC" charset="-122"/>
          </a:endParaRPr>
        </a:p>
      </dgm:t>
    </dgm:pt>
    <dgm:pt modelId="{DB29F791-3578-E04F-A421-9BA82A467F65}" type="sibTrans" cxnId="{A22D7177-4902-6740-90D4-9A6BEF7DFFAD}">
      <dgm:prSet/>
      <dgm:spPr/>
      <dgm:t>
        <a:bodyPr/>
        <a:lstStyle/>
        <a:p>
          <a:endParaRPr lang="zh-CN" altLang="en-US">
            <a:latin typeface="PingFang SC" charset="-122"/>
            <a:ea typeface="PingFang SC" charset="-122"/>
            <a:cs typeface="PingFang SC" charset="-122"/>
          </a:endParaRPr>
        </a:p>
      </dgm:t>
    </dgm:pt>
    <dgm:pt modelId="{E30881D9-D21C-154E-9FD2-FCDDA8A9AF13}">
      <dgm:prSet phldrT="[文本]"/>
      <dgm:spPr/>
      <dgm:t>
        <a:bodyPr/>
        <a:lstStyle/>
        <a:p>
          <a:r>
            <a:rPr lang="zh-CN" altLang="en-US" b="0" i="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课后作业布置</a:t>
          </a:r>
          <a:endParaRPr lang="zh-CN" altLang="en-US" b="0" i="0" dirty="0">
            <a:latin typeface="微软雅黑" panose="020B0503020204020204" pitchFamily="34" charset="-122"/>
            <a:ea typeface="微软雅黑" panose="020B0503020204020204" pitchFamily="34" charset="-122"/>
            <a:cs typeface="Microsoft YaHei Regular" charset="-122"/>
          </a:endParaRPr>
        </a:p>
      </dgm:t>
    </dgm:pt>
    <dgm:pt modelId="{70446630-66EC-554F-B4BD-52C2A056886B}" type="parTrans" cxnId="{3468B6E9-5B3E-6C42-B882-F1F5D20341C6}">
      <dgm:prSet/>
      <dgm:spPr/>
      <dgm:t>
        <a:bodyPr/>
        <a:lstStyle/>
        <a:p>
          <a:endParaRPr lang="zh-CN" altLang="en-US">
            <a:latin typeface="PingFang SC" charset="-122"/>
            <a:ea typeface="PingFang SC" charset="-122"/>
            <a:cs typeface="PingFang SC" charset="-122"/>
          </a:endParaRPr>
        </a:p>
      </dgm:t>
    </dgm:pt>
    <dgm:pt modelId="{1E6A2AF5-C05D-EA40-AE3D-0A3DBBD2E811}" type="sibTrans" cxnId="{3468B6E9-5B3E-6C42-B882-F1F5D20341C6}">
      <dgm:prSet/>
      <dgm:spPr/>
      <dgm:t>
        <a:bodyPr/>
        <a:lstStyle/>
        <a:p>
          <a:endParaRPr lang="zh-CN" altLang="en-US">
            <a:latin typeface="PingFang SC" charset="-122"/>
            <a:ea typeface="PingFang SC" charset="-122"/>
            <a:cs typeface="PingFang SC" charset="-122"/>
          </a:endParaRPr>
        </a:p>
      </dgm:t>
    </dgm:pt>
    <dgm:pt modelId="{DB4C7CCD-A7E5-A74A-A5EB-C0148AAB80E6}">
      <dgm:prSet/>
      <dgm:spPr/>
      <dgm:t>
        <a:bodyPr/>
        <a:lstStyle/>
        <a:p>
          <a:r>
            <a:rPr lang="zh-CN" altLang="en-US" dirty="0" smtClean="0"/>
            <a:t>上次课后作业讲解</a:t>
          </a:r>
          <a:endParaRPr lang="zh-CN" altLang="en-US" dirty="0"/>
        </a:p>
      </dgm:t>
    </dgm:pt>
    <dgm:pt modelId="{EB3DD522-BB67-2749-9F90-CCD0961339E3}" type="parTrans" cxnId="{37AB18FA-5BFB-FD49-9348-71D55FFC9AB8}">
      <dgm:prSet/>
      <dgm:spPr/>
      <dgm:t>
        <a:bodyPr/>
        <a:lstStyle/>
        <a:p>
          <a:endParaRPr lang="zh-CN" altLang="en-US"/>
        </a:p>
      </dgm:t>
    </dgm:pt>
    <dgm:pt modelId="{17F35A02-EC35-B84D-8E12-1BED7537B8D4}" type="sibTrans" cxnId="{37AB18FA-5BFB-FD49-9348-71D55FFC9AB8}">
      <dgm:prSet/>
      <dgm:spPr/>
      <dgm:t>
        <a:bodyPr/>
        <a:lstStyle/>
        <a:p>
          <a:endParaRPr lang="zh-CN" altLang="en-US"/>
        </a:p>
      </dgm:t>
    </dgm:pt>
    <dgm:pt modelId="{8F7708F5-77C3-0642-BB59-DF4ABB0D4E79}" type="pres">
      <dgm:prSet presAssocID="{15D8776B-F58E-F148-AE98-6CEF6D8C81D4}" presName="Name0" presStyleCnt="0">
        <dgm:presLayoutVars>
          <dgm:chMax val="7"/>
          <dgm:chPref val="7"/>
          <dgm:dir/>
        </dgm:presLayoutVars>
      </dgm:prSet>
      <dgm:spPr/>
    </dgm:pt>
    <dgm:pt modelId="{9BAA2F77-96D1-8749-8DF6-8BAC8436280C}" type="pres">
      <dgm:prSet presAssocID="{15D8776B-F58E-F148-AE98-6CEF6D8C81D4}" presName="Name1" presStyleCnt="0"/>
      <dgm:spPr/>
    </dgm:pt>
    <dgm:pt modelId="{74BCC68F-07D3-3F4D-95BE-78ECC649C9E4}" type="pres">
      <dgm:prSet presAssocID="{15D8776B-F58E-F148-AE98-6CEF6D8C81D4}" presName="cycle" presStyleCnt="0"/>
      <dgm:spPr/>
    </dgm:pt>
    <dgm:pt modelId="{183BF2EF-7ED3-B549-81EF-6897C07D77B6}" type="pres">
      <dgm:prSet presAssocID="{15D8776B-F58E-F148-AE98-6CEF6D8C81D4}" presName="srcNode" presStyleLbl="node1" presStyleIdx="0" presStyleCnt="4"/>
      <dgm:spPr/>
    </dgm:pt>
    <dgm:pt modelId="{A29CC662-36A7-814B-AFAF-CC55F604A9F9}" type="pres">
      <dgm:prSet presAssocID="{15D8776B-F58E-F148-AE98-6CEF6D8C81D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62D96F4C-071D-0441-84E9-2C1675130A6B}" type="pres">
      <dgm:prSet presAssocID="{15D8776B-F58E-F148-AE98-6CEF6D8C81D4}" presName="extraNode" presStyleLbl="node1" presStyleIdx="0" presStyleCnt="4"/>
      <dgm:spPr/>
    </dgm:pt>
    <dgm:pt modelId="{E92036FB-80CB-954E-8D6B-19798949BCE8}" type="pres">
      <dgm:prSet presAssocID="{15D8776B-F58E-F148-AE98-6CEF6D8C81D4}" presName="dstNode" presStyleLbl="node1" presStyleIdx="0" presStyleCnt="4"/>
      <dgm:spPr/>
    </dgm:pt>
    <dgm:pt modelId="{0570DE83-ED8B-C041-A9AE-A715FF2D4E1F}" type="pres">
      <dgm:prSet presAssocID="{DB4C7CCD-A7E5-A74A-A5EB-C0148AAB80E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C6DB9A-628B-AC40-8F02-650F30C25C5C}" type="pres">
      <dgm:prSet presAssocID="{DB4C7CCD-A7E5-A74A-A5EB-C0148AAB80E6}" presName="accent_1" presStyleCnt="0"/>
      <dgm:spPr/>
    </dgm:pt>
    <dgm:pt modelId="{47939239-B5DA-E445-A4B5-871F356FC4EC}" type="pres">
      <dgm:prSet presAssocID="{DB4C7CCD-A7E5-A74A-A5EB-C0148AAB80E6}" presName="accentRepeatNode" presStyleLbl="solidFgAcc1" presStyleIdx="0" presStyleCnt="4"/>
      <dgm:spPr/>
    </dgm:pt>
    <dgm:pt modelId="{D7047924-5F2A-794B-885C-A687D542F96C}" type="pres">
      <dgm:prSet presAssocID="{2CA573D5-B426-2B47-996D-2DA094ECC50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577E7-8A3C-8D4E-B81C-7D74A7D38F61}" type="pres">
      <dgm:prSet presAssocID="{2CA573D5-B426-2B47-996D-2DA094ECC50F}" presName="accent_2" presStyleCnt="0"/>
      <dgm:spPr/>
    </dgm:pt>
    <dgm:pt modelId="{3CFA36B1-E03E-C949-AEDF-7607CD9D4648}" type="pres">
      <dgm:prSet presAssocID="{2CA573D5-B426-2B47-996D-2DA094ECC50F}" presName="accentRepeatNode" presStyleLbl="solidFgAcc1" presStyleIdx="1" presStyleCnt="4"/>
      <dgm:spPr/>
    </dgm:pt>
    <dgm:pt modelId="{FFB4EFBF-01BE-1144-AD5E-462FB085B6E5}" type="pres">
      <dgm:prSet presAssocID="{6863C584-5837-6245-BCA1-0298D60BBDAE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3EB6F1-364D-9B47-8B1B-CB547207EE3B}" type="pres">
      <dgm:prSet presAssocID="{6863C584-5837-6245-BCA1-0298D60BBDAE}" presName="accent_3" presStyleCnt="0"/>
      <dgm:spPr/>
    </dgm:pt>
    <dgm:pt modelId="{0161FD34-C047-DB46-B247-09A109C5CFD6}" type="pres">
      <dgm:prSet presAssocID="{6863C584-5837-6245-BCA1-0298D60BBDAE}" presName="accentRepeatNode" presStyleLbl="solidFgAcc1" presStyleIdx="2" presStyleCnt="4"/>
      <dgm:spPr/>
    </dgm:pt>
    <dgm:pt modelId="{6AC60C35-4CC3-664F-8FC9-318577CB7405}" type="pres">
      <dgm:prSet presAssocID="{E30881D9-D21C-154E-9FD2-FCDDA8A9AF13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753CB6-A3D6-4D42-95A9-6D86A897E844}" type="pres">
      <dgm:prSet presAssocID="{E30881D9-D21C-154E-9FD2-FCDDA8A9AF13}" presName="accent_4" presStyleCnt="0"/>
      <dgm:spPr/>
    </dgm:pt>
    <dgm:pt modelId="{6529D639-1065-0E47-8BDB-C6A2AE5C10D1}" type="pres">
      <dgm:prSet presAssocID="{E30881D9-D21C-154E-9FD2-FCDDA8A9AF13}" presName="accentRepeatNode" presStyleLbl="solidFgAcc1" presStyleIdx="3" presStyleCnt="4"/>
      <dgm:spPr/>
    </dgm:pt>
  </dgm:ptLst>
  <dgm:cxnLst>
    <dgm:cxn modelId="{0A2AABEF-7904-0740-86B3-522C940D794D}" srcId="{15D8776B-F58E-F148-AE98-6CEF6D8C81D4}" destId="{2CA573D5-B426-2B47-996D-2DA094ECC50F}" srcOrd="1" destOrd="0" parTransId="{B35884A2-1E03-A548-A406-FCA80E80A02F}" sibTransId="{0F1D859D-C69B-334A-BA07-B270A21D53EA}"/>
    <dgm:cxn modelId="{E08E3AD7-6D32-B04A-8BF0-612303B7DF2E}" type="presOf" srcId="{17F35A02-EC35-B84D-8E12-1BED7537B8D4}" destId="{A29CC662-36A7-814B-AFAF-CC55F604A9F9}" srcOrd="0" destOrd="0" presId="urn:microsoft.com/office/officeart/2008/layout/VerticalCurvedList"/>
    <dgm:cxn modelId="{3468B6E9-5B3E-6C42-B882-F1F5D20341C6}" srcId="{15D8776B-F58E-F148-AE98-6CEF6D8C81D4}" destId="{E30881D9-D21C-154E-9FD2-FCDDA8A9AF13}" srcOrd="3" destOrd="0" parTransId="{70446630-66EC-554F-B4BD-52C2A056886B}" sibTransId="{1E6A2AF5-C05D-EA40-AE3D-0A3DBBD2E811}"/>
    <dgm:cxn modelId="{622E692C-78A5-7248-B166-0D883611DA8B}" type="presOf" srcId="{2CA573D5-B426-2B47-996D-2DA094ECC50F}" destId="{D7047924-5F2A-794B-885C-A687D542F96C}" srcOrd="0" destOrd="0" presId="urn:microsoft.com/office/officeart/2008/layout/VerticalCurvedList"/>
    <dgm:cxn modelId="{BA862C82-5E29-5B41-9869-2AB36D547841}" type="presOf" srcId="{15D8776B-F58E-F148-AE98-6CEF6D8C81D4}" destId="{8F7708F5-77C3-0642-BB59-DF4ABB0D4E79}" srcOrd="0" destOrd="0" presId="urn:microsoft.com/office/officeart/2008/layout/VerticalCurvedList"/>
    <dgm:cxn modelId="{37AB18FA-5BFB-FD49-9348-71D55FFC9AB8}" srcId="{15D8776B-F58E-F148-AE98-6CEF6D8C81D4}" destId="{DB4C7CCD-A7E5-A74A-A5EB-C0148AAB80E6}" srcOrd="0" destOrd="0" parTransId="{EB3DD522-BB67-2749-9F90-CCD0961339E3}" sibTransId="{17F35A02-EC35-B84D-8E12-1BED7537B8D4}"/>
    <dgm:cxn modelId="{A22D7177-4902-6740-90D4-9A6BEF7DFFAD}" srcId="{15D8776B-F58E-F148-AE98-6CEF6D8C81D4}" destId="{6863C584-5837-6245-BCA1-0298D60BBDAE}" srcOrd="2" destOrd="0" parTransId="{39CBAE8D-C931-1E47-A440-6679FEF6DE24}" sibTransId="{DB29F791-3578-E04F-A421-9BA82A467F65}"/>
    <dgm:cxn modelId="{7E22B54D-9BE9-4245-9339-F2D5036D6E29}" type="presOf" srcId="{DB4C7CCD-A7E5-A74A-A5EB-C0148AAB80E6}" destId="{0570DE83-ED8B-C041-A9AE-A715FF2D4E1F}" srcOrd="0" destOrd="0" presId="urn:microsoft.com/office/officeart/2008/layout/VerticalCurvedList"/>
    <dgm:cxn modelId="{62BD0F85-2FD4-D543-A27E-B7F761713B60}" type="presOf" srcId="{E30881D9-D21C-154E-9FD2-FCDDA8A9AF13}" destId="{6AC60C35-4CC3-664F-8FC9-318577CB7405}" srcOrd="0" destOrd="0" presId="urn:microsoft.com/office/officeart/2008/layout/VerticalCurvedList"/>
    <dgm:cxn modelId="{7F9F8FD7-21A3-AF46-A773-00BF05E64074}" type="presOf" srcId="{6863C584-5837-6245-BCA1-0298D60BBDAE}" destId="{FFB4EFBF-01BE-1144-AD5E-462FB085B6E5}" srcOrd="0" destOrd="0" presId="urn:microsoft.com/office/officeart/2008/layout/VerticalCurvedList"/>
    <dgm:cxn modelId="{EA37F845-6DF9-634F-A5DC-B2644F89A2B8}" type="presParOf" srcId="{8F7708F5-77C3-0642-BB59-DF4ABB0D4E79}" destId="{9BAA2F77-96D1-8749-8DF6-8BAC8436280C}" srcOrd="0" destOrd="0" presId="urn:microsoft.com/office/officeart/2008/layout/VerticalCurvedList"/>
    <dgm:cxn modelId="{DFBB1787-7968-5E4C-9DC3-9A90CD8C3D89}" type="presParOf" srcId="{9BAA2F77-96D1-8749-8DF6-8BAC8436280C}" destId="{74BCC68F-07D3-3F4D-95BE-78ECC649C9E4}" srcOrd="0" destOrd="0" presId="urn:microsoft.com/office/officeart/2008/layout/VerticalCurvedList"/>
    <dgm:cxn modelId="{02B8C69A-9A91-164B-9ECA-2BFFE6622911}" type="presParOf" srcId="{74BCC68F-07D3-3F4D-95BE-78ECC649C9E4}" destId="{183BF2EF-7ED3-B549-81EF-6897C07D77B6}" srcOrd="0" destOrd="0" presId="urn:microsoft.com/office/officeart/2008/layout/VerticalCurvedList"/>
    <dgm:cxn modelId="{8C4CBE7A-8F03-2E43-817F-0B061DE084F6}" type="presParOf" srcId="{74BCC68F-07D3-3F4D-95BE-78ECC649C9E4}" destId="{A29CC662-36A7-814B-AFAF-CC55F604A9F9}" srcOrd="1" destOrd="0" presId="urn:microsoft.com/office/officeart/2008/layout/VerticalCurvedList"/>
    <dgm:cxn modelId="{85CEAD78-4311-4948-985D-02743CAE734C}" type="presParOf" srcId="{74BCC68F-07D3-3F4D-95BE-78ECC649C9E4}" destId="{62D96F4C-071D-0441-84E9-2C1675130A6B}" srcOrd="2" destOrd="0" presId="urn:microsoft.com/office/officeart/2008/layout/VerticalCurvedList"/>
    <dgm:cxn modelId="{BA4451C3-47C2-1E4A-9900-7C4EEA297E2F}" type="presParOf" srcId="{74BCC68F-07D3-3F4D-95BE-78ECC649C9E4}" destId="{E92036FB-80CB-954E-8D6B-19798949BCE8}" srcOrd="3" destOrd="0" presId="urn:microsoft.com/office/officeart/2008/layout/VerticalCurvedList"/>
    <dgm:cxn modelId="{09F85358-3B3D-2B4B-919E-BDB0C517C839}" type="presParOf" srcId="{9BAA2F77-96D1-8749-8DF6-8BAC8436280C}" destId="{0570DE83-ED8B-C041-A9AE-A715FF2D4E1F}" srcOrd="1" destOrd="0" presId="urn:microsoft.com/office/officeart/2008/layout/VerticalCurvedList"/>
    <dgm:cxn modelId="{4A8CEDA3-45D7-1145-BE8A-89CAE674052C}" type="presParOf" srcId="{9BAA2F77-96D1-8749-8DF6-8BAC8436280C}" destId="{F7C6DB9A-628B-AC40-8F02-650F30C25C5C}" srcOrd="2" destOrd="0" presId="urn:microsoft.com/office/officeart/2008/layout/VerticalCurvedList"/>
    <dgm:cxn modelId="{034C988A-ED94-5F48-9BFB-6A4BA9264EE7}" type="presParOf" srcId="{F7C6DB9A-628B-AC40-8F02-650F30C25C5C}" destId="{47939239-B5DA-E445-A4B5-871F356FC4EC}" srcOrd="0" destOrd="0" presId="urn:microsoft.com/office/officeart/2008/layout/VerticalCurvedList"/>
    <dgm:cxn modelId="{DBE79600-EF22-D24C-B9FE-4CC2C8A5D1C1}" type="presParOf" srcId="{9BAA2F77-96D1-8749-8DF6-8BAC8436280C}" destId="{D7047924-5F2A-794B-885C-A687D542F96C}" srcOrd="3" destOrd="0" presId="urn:microsoft.com/office/officeart/2008/layout/VerticalCurvedList"/>
    <dgm:cxn modelId="{A2F211A7-5E75-D841-BC6B-B4B8EF7ED9A4}" type="presParOf" srcId="{9BAA2F77-96D1-8749-8DF6-8BAC8436280C}" destId="{FFA577E7-8A3C-8D4E-B81C-7D74A7D38F61}" srcOrd="4" destOrd="0" presId="urn:microsoft.com/office/officeart/2008/layout/VerticalCurvedList"/>
    <dgm:cxn modelId="{E2CC8EDD-D55B-6F4B-91F0-25FB4D88B95C}" type="presParOf" srcId="{FFA577E7-8A3C-8D4E-B81C-7D74A7D38F61}" destId="{3CFA36B1-E03E-C949-AEDF-7607CD9D4648}" srcOrd="0" destOrd="0" presId="urn:microsoft.com/office/officeart/2008/layout/VerticalCurvedList"/>
    <dgm:cxn modelId="{EEB4476A-C118-3547-B5C8-E78F6216E9BF}" type="presParOf" srcId="{9BAA2F77-96D1-8749-8DF6-8BAC8436280C}" destId="{FFB4EFBF-01BE-1144-AD5E-462FB085B6E5}" srcOrd="5" destOrd="0" presId="urn:microsoft.com/office/officeart/2008/layout/VerticalCurvedList"/>
    <dgm:cxn modelId="{7DB27965-98DB-5E4F-AAA8-C0FB74CDABCD}" type="presParOf" srcId="{9BAA2F77-96D1-8749-8DF6-8BAC8436280C}" destId="{1E3EB6F1-364D-9B47-8B1B-CB547207EE3B}" srcOrd="6" destOrd="0" presId="urn:microsoft.com/office/officeart/2008/layout/VerticalCurvedList"/>
    <dgm:cxn modelId="{ABD8457C-4BCE-2E49-8D17-CFA259F693AB}" type="presParOf" srcId="{1E3EB6F1-364D-9B47-8B1B-CB547207EE3B}" destId="{0161FD34-C047-DB46-B247-09A109C5CFD6}" srcOrd="0" destOrd="0" presId="urn:microsoft.com/office/officeart/2008/layout/VerticalCurvedList"/>
    <dgm:cxn modelId="{D967CE52-EE1B-1440-B616-FB2334F6EE05}" type="presParOf" srcId="{9BAA2F77-96D1-8749-8DF6-8BAC8436280C}" destId="{6AC60C35-4CC3-664F-8FC9-318577CB7405}" srcOrd="7" destOrd="0" presId="urn:microsoft.com/office/officeart/2008/layout/VerticalCurvedList"/>
    <dgm:cxn modelId="{15474ACC-EF53-1647-ACF2-859E02781AA7}" type="presParOf" srcId="{9BAA2F77-96D1-8749-8DF6-8BAC8436280C}" destId="{D6753CB6-A3D6-4D42-95A9-6D86A897E844}" srcOrd="8" destOrd="0" presId="urn:microsoft.com/office/officeart/2008/layout/VerticalCurvedList"/>
    <dgm:cxn modelId="{EDCBED39-D8DA-544B-857E-3F1AC88EF673}" type="presParOf" srcId="{D6753CB6-A3D6-4D42-95A9-6D86A897E844}" destId="{6529D639-1065-0E47-8BDB-C6A2AE5C10D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CC662-36A7-814B-AFAF-CC55F604A9F9}">
      <dsp:nvSpPr>
        <dsp:cNvPr id="0" name=""/>
        <dsp:cNvSpPr/>
      </dsp:nvSpPr>
      <dsp:spPr>
        <a:xfrm>
          <a:off x="-6432414" y="-983844"/>
          <a:ext cx="7656321" cy="7656321"/>
        </a:xfrm>
        <a:prstGeom prst="blockArc">
          <a:avLst>
            <a:gd name="adj1" fmla="val 18900000"/>
            <a:gd name="adj2" fmla="val 2700000"/>
            <a:gd name="adj3" fmla="val 282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0DE83-ED8B-C041-A9AE-A715FF2D4E1F}">
      <dsp:nvSpPr>
        <dsp:cNvPr id="0" name=""/>
        <dsp:cNvSpPr/>
      </dsp:nvSpPr>
      <dsp:spPr>
        <a:xfrm>
          <a:off x="640472" y="437342"/>
          <a:ext cx="10655945" cy="87513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4642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上次课后作业讲解</a:t>
          </a:r>
          <a:endParaRPr lang="zh-CN" altLang="en-US" sz="3400" kern="1200" dirty="0"/>
        </a:p>
      </dsp:txBody>
      <dsp:txXfrm>
        <a:off x="640472" y="437342"/>
        <a:ext cx="10655945" cy="875139"/>
      </dsp:txXfrm>
    </dsp:sp>
    <dsp:sp modelId="{47939239-B5DA-E445-A4B5-871F356FC4EC}">
      <dsp:nvSpPr>
        <dsp:cNvPr id="0" name=""/>
        <dsp:cNvSpPr/>
      </dsp:nvSpPr>
      <dsp:spPr>
        <a:xfrm>
          <a:off x="93510" y="327949"/>
          <a:ext cx="1093923" cy="10939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047924-5F2A-794B-885C-A687D542F96C}">
      <dsp:nvSpPr>
        <dsp:cNvPr id="0" name=""/>
        <dsp:cNvSpPr/>
      </dsp:nvSpPr>
      <dsp:spPr>
        <a:xfrm>
          <a:off x="1142209" y="1750278"/>
          <a:ext cx="10154208" cy="875139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4642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项目实操演示</a:t>
          </a:r>
          <a:endParaRPr lang="zh-CN" altLang="en-US" sz="3400" b="0" i="0" kern="1200" dirty="0">
            <a:latin typeface="微软雅黑" panose="020B0503020204020204" pitchFamily="34" charset="-122"/>
            <a:ea typeface="微软雅黑" panose="020B0503020204020204" pitchFamily="34" charset="-122"/>
            <a:cs typeface="Microsoft YaHei Regular" charset="-122"/>
          </a:endParaRPr>
        </a:p>
      </dsp:txBody>
      <dsp:txXfrm>
        <a:off x="1142209" y="1750278"/>
        <a:ext cx="10154208" cy="875139"/>
      </dsp:txXfrm>
    </dsp:sp>
    <dsp:sp modelId="{3CFA36B1-E03E-C949-AEDF-7607CD9D4648}">
      <dsp:nvSpPr>
        <dsp:cNvPr id="0" name=""/>
        <dsp:cNvSpPr/>
      </dsp:nvSpPr>
      <dsp:spPr>
        <a:xfrm>
          <a:off x="595248" y="1640885"/>
          <a:ext cx="1093923" cy="10939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B4EFBF-01BE-1144-AD5E-462FB085B6E5}">
      <dsp:nvSpPr>
        <dsp:cNvPr id="0" name=""/>
        <dsp:cNvSpPr/>
      </dsp:nvSpPr>
      <dsp:spPr>
        <a:xfrm>
          <a:off x="1142209" y="3063214"/>
          <a:ext cx="10154208" cy="875139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4642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答疑环节</a:t>
          </a:r>
          <a:endParaRPr lang="zh-CN" altLang="en-US" sz="3400" b="0" i="0" kern="1200" dirty="0">
            <a:latin typeface="微软雅黑" panose="020B0503020204020204" pitchFamily="34" charset="-122"/>
            <a:ea typeface="微软雅黑" panose="020B0503020204020204" pitchFamily="34" charset="-122"/>
            <a:cs typeface="Microsoft YaHei Regular" charset="-122"/>
          </a:endParaRPr>
        </a:p>
      </dsp:txBody>
      <dsp:txXfrm>
        <a:off x="1142209" y="3063214"/>
        <a:ext cx="10154208" cy="875139"/>
      </dsp:txXfrm>
    </dsp:sp>
    <dsp:sp modelId="{0161FD34-C047-DB46-B247-09A109C5CFD6}">
      <dsp:nvSpPr>
        <dsp:cNvPr id="0" name=""/>
        <dsp:cNvSpPr/>
      </dsp:nvSpPr>
      <dsp:spPr>
        <a:xfrm>
          <a:off x="595248" y="2953822"/>
          <a:ext cx="1093923" cy="10939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60C35-4CC3-664F-8FC9-318577CB7405}">
      <dsp:nvSpPr>
        <dsp:cNvPr id="0" name=""/>
        <dsp:cNvSpPr/>
      </dsp:nvSpPr>
      <dsp:spPr>
        <a:xfrm>
          <a:off x="640472" y="4376150"/>
          <a:ext cx="10655945" cy="875139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4642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课后作业布置</a:t>
          </a:r>
          <a:endParaRPr lang="zh-CN" altLang="en-US" sz="3400" b="0" i="0" kern="1200" dirty="0">
            <a:latin typeface="微软雅黑" panose="020B0503020204020204" pitchFamily="34" charset="-122"/>
            <a:ea typeface="微软雅黑" panose="020B0503020204020204" pitchFamily="34" charset="-122"/>
            <a:cs typeface="Microsoft YaHei Regular" charset="-122"/>
          </a:endParaRPr>
        </a:p>
      </dsp:txBody>
      <dsp:txXfrm>
        <a:off x="640472" y="4376150"/>
        <a:ext cx="10655945" cy="875139"/>
      </dsp:txXfrm>
    </dsp:sp>
    <dsp:sp modelId="{6529D639-1065-0E47-8BDB-C6A2AE5C10D1}">
      <dsp:nvSpPr>
        <dsp:cNvPr id="0" name=""/>
        <dsp:cNvSpPr/>
      </dsp:nvSpPr>
      <dsp:spPr>
        <a:xfrm>
          <a:off x="93510" y="4266758"/>
          <a:ext cx="1093923" cy="10939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ea typeface="微软雅黑" panose="020B0503020204020204" pitchFamily="34" charset="-122"/>
              </a:defRPr>
            </a:lvl1pPr>
          </a:lstStyle>
          <a:p>
            <a:fld id="{DF9D382F-2C83-4B47-A82B-9E6BF2FF0D8F}" type="datetimeFigureOut">
              <a:rPr lang="zh-CN" altLang="en-US" smtClean="0"/>
              <a:pPr/>
              <a:t>2017/6/5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ea typeface="微软雅黑" panose="020B0503020204020204" pitchFamily="34" charset="-122"/>
              </a:defRPr>
            </a:lvl1pPr>
          </a:lstStyle>
          <a:p>
            <a:fld id="{B24E8720-5236-4F50-A290-FCF8C0DD2D2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899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0960" rtl="0" eaLnBrk="1" latinLnBrk="0" hangingPunct="1">
      <a:defRPr sz="1800" b="0" i="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685480" algn="l" defTabSz="1370960" rtl="0" eaLnBrk="1" latinLnBrk="0" hangingPunct="1">
      <a:defRPr sz="1800" b="0" i="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1370960" algn="l" defTabSz="1370960" rtl="0" eaLnBrk="1" latinLnBrk="0" hangingPunct="1">
      <a:defRPr sz="1800" b="0" i="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2056440" algn="l" defTabSz="1370960" rtl="0" eaLnBrk="1" latinLnBrk="0" hangingPunct="1">
      <a:defRPr sz="1800" b="0" i="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2741920" algn="l" defTabSz="1370960" rtl="0" eaLnBrk="1" latinLnBrk="0" hangingPunct="1">
      <a:defRPr sz="1800" b="0" i="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3427400" algn="l" defTabSz="13709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2880" algn="l" defTabSz="13709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8360" algn="l" defTabSz="13709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3840" algn="l" defTabSz="13709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41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3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64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428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856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99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635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82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955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698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5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688" y="-1"/>
            <a:ext cx="13734276" cy="7706711"/>
          </a:xfrm>
          <a:prstGeom prst="rect">
            <a:avLst/>
          </a:prstGeom>
        </p:spPr>
      </p:pic>
      <p:sp>
        <p:nvSpPr>
          <p:cNvPr id="3" name="矩形 6"/>
          <p:cNvSpPr>
            <a:spLocks noChangeArrowheads="1"/>
          </p:cNvSpPr>
          <p:nvPr userDrawn="1"/>
        </p:nvSpPr>
        <p:spPr bwMode="auto">
          <a:xfrm>
            <a:off x="-16688" y="2987973"/>
            <a:ext cx="13734276" cy="471616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txBody>
          <a:bodyPr anchor="ctr"/>
          <a:lstStyle/>
          <a:p>
            <a:pPr algn="ctr"/>
            <a:endParaRPr lang="zh-CN" altLang="zh-CN" b="0" i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45251" y="308523"/>
            <a:ext cx="3086457" cy="657348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80" y="308523"/>
            <a:ext cx="9030745" cy="657348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3717586" cy="770413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2356317" y="7452469"/>
            <a:ext cx="13612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0" i="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© </a:t>
            </a:r>
            <a:r>
              <a:rPr lang="zh-CN" altLang="en-US" sz="1050" b="0" i="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明源云   版权所有</a:t>
            </a:r>
            <a:endParaRPr lang="zh-CN" altLang="en-US" sz="1050" b="0" i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18986" y="191034"/>
            <a:ext cx="1017816" cy="3716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1791" y="1229272"/>
            <a:ext cx="5931619" cy="4941820"/>
          </a:xfrm>
          <a:prstGeom prst="rect">
            <a:avLst/>
          </a:prstGeom>
        </p:spPr>
      </p:pic>
      <p:sp>
        <p:nvSpPr>
          <p:cNvPr id="9" name="椭圆 8"/>
          <p:cNvSpPr/>
          <p:nvPr userDrawn="1"/>
        </p:nvSpPr>
        <p:spPr>
          <a:xfrm>
            <a:off x="272869" y="17551"/>
            <a:ext cx="545122" cy="545122"/>
          </a:xfrm>
          <a:prstGeom prst="ellipse">
            <a:avLst/>
          </a:prstGeom>
          <a:solidFill>
            <a:srgbClr val="5B9BD5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加号 11"/>
          <p:cNvSpPr/>
          <p:nvPr userDrawn="1"/>
        </p:nvSpPr>
        <p:spPr>
          <a:xfrm>
            <a:off x="306066" y="50748"/>
            <a:ext cx="478729" cy="478729"/>
          </a:xfrm>
          <a:prstGeom prst="mathPlus">
            <a:avLst>
              <a:gd name="adj1" fmla="val 9859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文本占位符 2"/>
          <p:cNvSpPr>
            <a:spLocks noGrp="1"/>
          </p:cNvSpPr>
          <p:nvPr>
            <p:ph type="body" idx="1"/>
          </p:nvPr>
        </p:nvSpPr>
        <p:spPr>
          <a:xfrm>
            <a:off x="1028819" y="24983"/>
            <a:ext cx="11327498" cy="586726"/>
          </a:xfrm>
        </p:spPr>
        <p:txBody>
          <a:bodyPr anchor="b">
            <a:normAutofit/>
          </a:bodyPr>
          <a:lstStyle>
            <a:lvl1pPr marL="0" indent="0" algn="l" defTabSz="1370960" rtl="0" eaLnBrk="1" latinLnBrk="0" hangingPunct="1">
              <a:buNone/>
              <a:defRPr lang="zh-CN" altLang="en-US" sz="3200" b="0" i="0" kern="1200" dirty="0" smtClean="0">
                <a:solidFill>
                  <a:schemeClr val="bg1"/>
                </a:solidFill>
                <a:latin typeface="方正兰亭粗黑_GBK" charset="-122"/>
                <a:ea typeface="微软雅黑" panose="020B0503020204020204" pitchFamily="34" charset="-122"/>
                <a:cs typeface="+mn-cs"/>
              </a:defRPr>
            </a:lvl1pPr>
            <a:lvl2pPr marL="68548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096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64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192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288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7983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38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8434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217604" y="7452469"/>
            <a:ext cx="13612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0" i="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© </a:t>
            </a:r>
            <a:r>
              <a:rPr lang="zh-CN" altLang="en-US" sz="1050" b="0" i="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明源云   版权所有</a:t>
            </a:r>
            <a:endParaRPr lang="zh-CN" altLang="en-US" sz="1050" b="0" i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15"/>
          <p:cNvSpPr>
            <a:spLocks noChangeArrowheads="1"/>
          </p:cNvSpPr>
          <p:nvPr userDrawn="1"/>
        </p:nvSpPr>
        <p:spPr bwMode="auto">
          <a:xfrm>
            <a:off x="252140" y="-3448"/>
            <a:ext cx="701998" cy="63716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/>
        </p:spPr>
        <p:txBody>
          <a:bodyPr anchor="ctr"/>
          <a:lstStyle/>
          <a:p>
            <a:pPr algn="ctr"/>
            <a:endParaRPr lang="zh-CN" altLang="en-US" sz="3200" b="0" i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47426" y="186651"/>
            <a:ext cx="964953" cy="3523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6146" y="91246"/>
            <a:ext cx="10203166" cy="502175"/>
          </a:xfrm>
        </p:spPr>
        <p:txBody>
          <a:bodyPr>
            <a:normAutofit/>
          </a:bodyPr>
          <a:lstStyle>
            <a:lvl1pPr algn="l">
              <a:defRPr sz="2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49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217604" y="7452469"/>
            <a:ext cx="13612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0" i="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© </a:t>
            </a:r>
            <a:r>
              <a:rPr lang="zh-CN" altLang="en-US" sz="1050" b="0" i="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明源云   版权所有</a:t>
            </a:r>
            <a:endParaRPr lang="zh-CN" altLang="en-US" sz="1050" b="0" i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15"/>
          <p:cNvSpPr>
            <a:spLocks noChangeArrowheads="1"/>
          </p:cNvSpPr>
          <p:nvPr userDrawn="1"/>
        </p:nvSpPr>
        <p:spPr bwMode="auto">
          <a:xfrm>
            <a:off x="252140" y="-3448"/>
            <a:ext cx="701998" cy="63716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/>
        </p:spPr>
        <p:txBody>
          <a:bodyPr anchor="ctr"/>
          <a:lstStyle/>
          <a:p>
            <a:pPr algn="ctr"/>
            <a:endParaRPr lang="zh-CN" altLang="en-US" sz="3200" b="0" i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47426" y="186651"/>
            <a:ext cx="964953" cy="35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3595" y="4950624"/>
            <a:ext cx="11659950" cy="1530127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3595" y="3265343"/>
            <a:ext cx="11659950" cy="1685279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548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096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64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192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288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7983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38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80" y="1797633"/>
            <a:ext cx="6058601" cy="5084375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73107" y="1797633"/>
            <a:ext cx="6058601" cy="5084375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-53974" y="0"/>
            <a:ext cx="2898354" cy="77041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/>
        </p:spPr>
        <p:txBody>
          <a:bodyPr anchor="ctr"/>
          <a:lstStyle/>
          <a:p>
            <a:pPr lvl="0" algn="ctr"/>
            <a:endParaRPr lang="zh-CN" altLang="zh-CN" sz="3200" b="0" i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79" y="1724515"/>
            <a:ext cx="6060984" cy="718696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480" indent="0">
              <a:buNone/>
              <a:defRPr sz="3000" b="1"/>
            </a:lvl2pPr>
            <a:lvl3pPr marL="1370960" indent="0">
              <a:buNone/>
              <a:defRPr sz="2700" b="1"/>
            </a:lvl3pPr>
            <a:lvl4pPr marL="2056440" indent="0">
              <a:buNone/>
              <a:defRPr sz="2400" b="1"/>
            </a:lvl4pPr>
            <a:lvl5pPr marL="2741920" indent="0">
              <a:buNone/>
              <a:defRPr sz="2400" b="1"/>
            </a:lvl5pPr>
            <a:lvl6pPr marL="3427400" indent="0">
              <a:buNone/>
              <a:defRPr sz="2400" b="1"/>
            </a:lvl6pPr>
            <a:lvl7pPr marL="4112880" indent="0">
              <a:buNone/>
              <a:defRPr sz="2400" b="1"/>
            </a:lvl7pPr>
            <a:lvl8pPr marL="4798360" indent="0">
              <a:buNone/>
              <a:defRPr sz="2400" b="1"/>
            </a:lvl8pPr>
            <a:lvl9pPr marL="5483840" indent="0">
              <a:buNone/>
              <a:defRPr sz="2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79" y="2443210"/>
            <a:ext cx="6060984" cy="4438797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968347" y="1724515"/>
            <a:ext cx="6063364" cy="718696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480" indent="0">
              <a:buNone/>
              <a:defRPr sz="3000" b="1"/>
            </a:lvl2pPr>
            <a:lvl3pPr marL="1370960" indent="0">
              <a:buNone/>
              <a:defRPr sz="2700" b="1"/>
            </a:lvl3pPr>
            <a:lvl4pPr marL="2056440" indent="0">
              <a:buNone/>
              <a:defRPr sz="2400" b="1"/>
            </a:lvl4pPr>
            <a:lvl5pPr marL="2741920" indent="0">
              <a:buNone/>
              <a:defRPr sz="2400" b="1"/>
            </a:lvl5pPr>
            <a:lvl6pPr marL="3427400" indent="0">
              <a:buNone/>
              <a:defRPr sz="2400" b="1"/>
            </a:lvl6pPr>
            <a:lvl7pPr marL="4112880" indent="0">
              <a:buNone/>
              <a:defRPr sz="2400" b="1"/>
            </a:lvl7pPr>
            <a:lvl8pPr marL="4798360" indent="0">
              <a:buNone/>
              <a:defRPr sz="2400" b="1"/>
            </a:lvl8pPr>
            <a:lvl9pPr marL="5483840" indent="0">
              <a:buNone/>
              <a:defRPr sz="2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968347" y="2443210"/>
            <a:ext cx="6063364" cy="4438797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82" y="306738"/>
            <a:ext cx="4512992" cy="1305424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3196" y="306740"/>
            <a:ext cx="7668513" cy="6575269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82" y="1612164"/>
            <a:ext cx="4512992" cy="5269845"/>
          </a:xfrm>
        </p:spPr>
        <p:txBody>
          <a:bodyPr/>
          <a:lstStyle>
            <a:lvl1pPr marL="0" indent="0">
              <a:buNone/>
              <a:defRPr sz="2100"/>
            </a:lvl1pPr>
            <a:lvl2pPr marL="685480" indent="0">
              <a:buNone/>
              <a:defRPr sz="1800"/>
            </a:lvl2pPr>
            <a:lvl3pPr marL="1370960" indent="0">
              <a:buNone/>
              <a:defRPr sz="1500"/>
            </a:lvl3pPr>
            <a:lvl4pPr marL="2056440" indent="0">
              <a:buNone/>
              <a:defRPr sz="1300"/>
            </a:lvl4pPr>
            <a:lvl5pPr marL="2741920" indent="0">
              <a:buNone/>
              <a:defRPr sz="1300"/>
            </a:lvl5pPr>
            <a:lvl6pPr marL="3427400" indent="0">
              <a:buNone/>
              <a:defRPr sz="1300"/>
            </a:lvl6pPr>
            <a:lvl7pPr marL="4112880" indent="0">
              <a:buNone/>
              <a:defRPr sz="1300"/>
            </a:lvl7pPr>
            <a:lvl8pPr marL="4798360" indent="0">
              <a:buNone/>
              <a:defRPr sz="1300"/>
            </a:lvl8pPr>
            <a:lvl9pPr marL="548384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8743" y="5392896"/>
            <a:ext cx="8230553" cy="636663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8743" y="688379"/>
            <a:ext cx="8230553" cy="4622483"/>
          </a:xfrm>
        </p:spPr>
        <p:txBody>
          <a:bodyPr/>
          <a:lstStyle>
            <a:lvl1pPr marL="0" indent="0">
              <a:buNone/>
              <a:defRPr sz="4800"/>
            </a:lvl1pPr>
            <a:lvl2pPr marL="685480" indent="0">
              <a:buNone/>
              <a:defRPr sz="4200"/>
            </a:lvl2pPr>
            <a:lvl3pPr marL="1370960" indent="0">
              <a:buNone/>
              <a:defRPr sz="3600"/>
            </a:lvl3pPr>
            <a:lvl4pPr marL="2056440" indent="0">
              <a:buNone/>
              <a:defRPr sz="3000"/>
            </a:lvl4pPr>
            <a:lvl5pPr marL="2741920" indent="0">
              <a:buNone/>
              <a:defRPr sz="3000"/>
            </a:lvl5pPr>
            <a:lvl6pPr marL="3427400" indent="0">
              <a:buNone/>
              <a:defRPr sz="3000"/>
            </a:lvl6pPr>
            <a:lvl7pPr marL="4112880" indent="0">
              <a:buNone/>
              <a:defRPr sz="3000"/>
            </a:lvl7pPr>
            <a:lvl8pPr marL="4798360" indent="0">
              <a:buNone/>
              <a:defRPr sz="3000"/>
            </a:lvl8pPr>
            <a:lvl9pPr marL="5483840" indent="0">
              <a:buNone/>
              <a:defRPr sz="3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688743" y="6029559"/>
            <a:ext cx="8230553" cy="904166"/>
          </a:xfrm>
        </p:spPr>
        <p:txBody>
          <a:bodyPr/>
          <a:lstStyle>
            <a:lvl1pPr marL="0" indent="0">
              <a:buNone/>
              <a:defRPr sz="2100"/>
            </a:lvl1pPr>
            <a:lvl2pPr marL="685480" indent="0">
              <a:buNone/>
              <a:defRPr sz="1800"/>
            </a:lvl2pPr>
            <a:lvl3pPr marL="1370960" indent="0">
              <a:buNone/>
              <a:defRPr sz="1500"/>
            </a:lvl3pPr>
            <a:lvl4pPr marL="2056440" indent="0">
              <a:buNone/>
              <a:defRPr sz="1300"/>
            </a:lvl4pPr>
            <a:lvl5pPr marL="2741920" indent="0">
              <a:buNone/>
              <a:defRPr sz="1300"/>
            </a:lvl5pPr>
            <a:lvl6pPr marL="3427400" indent="0">
              <a:buNone/>
              <a:defRPr sz="1300"/>
            </a:lvl6pPr>
            <a:lvl7pPr marL="4112880" indent="0">
              <a:buNone/>
              <a:defRPr sz="1300"/>
            </a:lvl7pPr>
            <a:lvl8pPr marL="4798360" indent="0">
              <a:buNone/>
              <a:defRPr sz="1300"/>
            </a:lvl8pPr>
            <a:lvl9pPr marL="548384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5880" y="308524"/>
            <a:ext cx="12345829" cy="1284023"/>
          </a:xfrm>
          <a:prstGeom prst="rect">
            <a:avLst/>
          </a:prstGeom>
        </p:spPr>
        <p:txBody>
          <a:bodyPr vert="horz" lIns="137096" tIns="68548" rIns="137096" bIns="68548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80" y="1797633"/>
            <a:ext cx="12345829" cy="5084375"/>
          </a:xfrm>
          <a:prstGeom prst="rect">
            <a:avLst/>
          </a:prstGeom>
        </p:spPr>
        <p:txBody>
          <a:bodyPr vert="horz" lIns="137096" tIns="68548" rIns="137096" bIns="68548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85879" y="7140596"/>
            <a:ext cx="3200771" cy="410174"/>
          </a:xfrm>
          <a:prstGeom prst="rect">
            <a:avLst/>
          </a:prstGeom>
        </p:spPr>
        <p:txBody>
          <a:bodyPr vert="horz" lIns="137096" tIns="68548" rIns="137096" bIns="68548" rtlCol="0" anchor="ctr"/>
          <a:lstStyle>
            <a:lvl1pPr algn="l">
              <a:defRPr sz="1800" b="0" i="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2017/6/5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86843" y="7140596"/>
            <a:ext cx="4343903" cy="410174"/>
          </a:xfrm>
          <a:prstGeom prst="rect">
            <a:avLst/>
          </a:prstGeom>
        </p:spPr>
        <p:txBody>
          <a:bodyPr vert="horz" lIns="137096" tIns="68548" rIns="137096" bIns="68548" rtlCol="0" anchor="ctr"/>
          <a:lstStyle>
            <a:lvl1pPr algn="ctr">
              <a:defRPr sz="1800" b="0" i="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30938" y="7140596"/>
            <a:ext cx="3200771" cy="410174"/>
          </a:xfrm>
          <a:prstGeom prst="rect">
            <a:avLst/>
          </a:prstGeom>
        </p:spPr>
        <p:txBody>
          <a:bodyPr vert="horz" lIns="137096" tIns="68548" rIns="137096" bIns="68548" rtlCol="0" anchor="ctr"/>
          <a:lstStyle>
            <a:lvl1pPr algn="r">
              <a:defRPr sz="1800" b="0" i="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700" r:id="rId13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ctr" defTabSz="1370960" rtl="0" eaLnBrk="1" latinLnBrk="0" hangingPunct="1">
        <a:spcBef>
          <a:spcPct val="0"/>
        </a:spcBef>
        <a:buNone/>
        <a:defRPr sz="6600" b="0" i="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514110" indent="-514110" algn="l" defTabSz="1370960" rtl="0" eaLnBrk="1" latinLnBrk="0" hangingPunct="1">
        <a:spcBef>
          <a:spcPct val="20000"/>
        </a:spcBef>
        <a:buFont typeface="Arial" pitchFamily="34" charset="0"/>
        <a:buChar char="•"/>
        <a:defRPr sz="4800" b="0" i="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1113905" indent="-428425" algn="l" defTabSz="1370960" rtl="0" eaLnBrk="1" latinLnBrk="0" hangingPunct="1">
        <a:spcBef>
          <a:spcPct val="20000"/>
        </a:spcBef>
        <a:buFont typeface="Arial" pitchFamily="34" charset="0"/>
        <a:buChar char="–"/>
        <a:defRPr sz="4200" b="0" i="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713700" indent="-342740" algn="l" defTabSz="1370960" rtl="0" eaLnBrk="1" latinLnBrk="0" hangingPunct="1">
        <a:spcBef>
          <a:spcPct val="20000"/>
        </a:spcBef>
        <a:buFont typeface="Arial" pitchFamily="34" charset="0"/>
        <a:buChar char="•"/>
        <a:defRPr sz="3600" b="0" i="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2399180" indent="-342740" algn="l" defTabSz="1370960" rtl="0" eaLnBrk="1" latinLnBrk="0" hangingPunct="1">
        <a:spcBef>
          <a:spcPct val="20000"/>
        </a:spcBef>
        <a:buFont typeface="Arial" pitchFamily="34" charset="0"/>
        <a:buChar char="–"/>
        <a:defRPr sz="3000" b="0" i="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3084660" indent="-342740" algn="l" defTabSz="1370960" rtl="0" eaLnBrk="1" latinLnBrk="0" hangingPunct="1">
        <a:spcBef>
          <a:spcPct val="20000"/>
        </a:spcBef>
        <a:buFont typeface="Arial" pitchFamily="34" charset="0"/>
        <a:buChar char="»"/>
        <a:defRPr sz="3000" b="0" i="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3770140" indent="-342740" algn="l" defTabSz="137096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55620" indent="-342740" algn="l" defTabSz="137096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41100" indent="-342740" algn="l" defTabSz="137096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26580" indent="-342740" algn="l" defTabSz="137096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48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096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644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92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740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288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836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384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cn/download/" TargetMode="External"/><Relationship Id="rId4" Type="http://schemas.openxmlformats.org/officeDocument/2006/relationships/image" Target="../media/image8.tiff"/><Relationship Id="rId5" Type="http://schemas.openxmlformats.org/officeDocument/2006/relationships/image" Target="../media/image9.tif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9345" y="3564037"/>
            <a:ext cx="7092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之实操篇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683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b="0" dirty="0" smtClean="0">
                <a:cs typeface="Microsoft YaHei Regular" charset="-122"/>
              </a:rPr>
              <a:t>答疑环节</a:t>
            </a:r>
            <a:endParaRPr lang="zh-CN" altLang="en-US" b="0" dirty="0">
              <a:cs typeface="Microsoft YaHei Regular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34458" y="3420021"/>
            <a:ext cx="6480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欢迎大家踊跃提问！</a:t>
            </a:r>
            <a:endParaRPr kumimoji="1" lang="zh-CN" altLang="en-US" sz="4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30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b="0" dirty="0" smtClean="0">
                <a:cs typeface="Microsoft YaHei Regular" charset="-122"/>
              </a:rPr>
              <a:t>课后作业布置</a:t>
            </a:r>
            <a:endParaRPr lang="zh-CN" altLang="en-US" b="0" dirty="0">
              <a:cs typeface="Microsoft YaHei Regular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10322" y="2699941"/>
            <a:ext cx="763284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用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VUX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组件库完成一个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TODO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应用。</a:t>
            </a:r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必须的用到的组件：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Group,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Cell,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dirty="0" err="1" smtClean="0">
                <a:latin typeface="PingFang SC" charset="-122"/>
                <a:ea typeface="PingFang SC" charset="-122"/>
                <a:cs typeface="PingFang SC" charset="-122"/>
              </a:rPr>
              <a:t>XInput</a:t>
            </a:r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438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0" dirty="0" smtClean="0">
                <a:cs typeface="Microsoft YaHei Regular" charset="-122"/>
                <a:sym typeface="Wingdings" panose="05000000000000000000" pitchFamily="2" charset="2"/>
              </a:rPr>
              <a:t>主要内容</a:t>
            </a:r>
            <a:endParaRPr lang="en-US" altLang="zh-CN" b="0" dirty="0">
              <a:cs typeface="Microsoft YaHei Regular" charset="-122"/>
              <a:sym typeface="Wingdings" panose="05000000000000000000" pitchFamily="2" charset="2"/>
            </a:endParaRP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238231812"/>
              </p:ext>
            </p:extLst>
          </p:nvPr>
        </p:nvGraphicFramePr>
        <p:xfrm>
          <a:off x="1098154" y="1115765"/>
          <a:ext cx="11377264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039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0" dirty="0">
                <a:cs typeface="Microsoft YaHei Regular" charset="-122"/>
                <a:sym typeface="Wingdings" panose="05000000000000000000" pitchFamily="2" charset="2"/>
              </a:rPr>
              <a:t>上次课后作业讲解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98154" y="2915965"/>
            <a:ext cx="1044116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1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、了解基于</a:t>
            </a:r>
            <a:r>
              <a:rPr kumimoji="1" lang="en-US" altLang="zh-CN" dirty="0" err="1" smtClean="0">
                <a:latin typeface="PingFang SC" charset="-122"/>
                <a:ea typeface="PingFang SC" charset="-122"/>
                <a:cs typeface="PingFang SC" charset="-122"/>
              </a:rPr>
              <a:t>vue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脚手架的项目搭建基础；</a:t>
            </a:r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2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、单文件组件的基本掌握。</a:t>
            </a:r>
            <a:endParaRPr kumimoji="1" lang="zh-CN" altLang="en-US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732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b="0" dirty="0" smtClean="0">
                <a:cs typeface="Microsoft YaHei Regular" charset="-122"/>
              </a:rPr>
              <a:t>项目实操演示</a:t>
            </a:r>
            <a:r>
              <a:rPr lang="en-US" altLang="zh-CN" b="0" dirty="0" smtClean="0">
                <a:cs typeface="Microsoft YaHei Regular" charset="-122"/>
              </a:rPr>
              <a:t>——</a:t>
            </a:r>
            <a:r>
              <a:rPr lang="zh-CN" altLang="en-US" b="0" dirty="0" smtClean="0">
                <a:cs typeface="Microsoft YaHei Regular" charset="-122"/>
              </a:rPr>
              <a:t>命令行工具</a:t>
            </a:r>
            <a:endParaRPr lang="zh-CN" altLang="en-US" b="0" dirty="0">
              <a:cs typeface="Microsoft YaHei Regular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044" y="1223169"/>
            <a:ext cx="74295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6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b="0" dirty="0" smtClean="0">
                <a:cs typeface="Microsoft YaHei Regular" charset="-122"/>
              </a:rPr>
              <a:t>项目实操演示</a:t>
            </a:r>
            <a:r>
              <a:rPr lang="en-US" altLang="zh-CN" b="0" dirty="0" smtClean="0">
                <a:cs typeface="Microsoft YaHei Regular" charset="-122"/>
              </a:rPr>
              <a:t>——node</a:t>
            </a:r>
            <a:r>
              <a:rPr lang="zh-CN" altLang="en-US" b="0" dirty="0" smtClean="0">
                <a:cs typeface="Microsoft YaHei Regular" charset="-122"/>
              </a:rPr>
              <a:t>和</a:t>
            </a:r>
            <a:r>
              <a:rPr lang="en-US" altLang="zh-CN" b="0" dirty="0" err="1" smtClean="0">
                <a:cs typeface="Microsoft YaHei Regular" charset="-122"/>
              </a:rPr>
              <a:t>cnpm</a:t>
            </a:r>
            <a:endParaRPr lang="zh-CN" altLang="en-US" b="0" dirty="0">
              <a:cs typeface="Microsoft YaHei Regular" charset="-122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1602210" y="1838925"/>
            <a:ext cx="4176464" cy="2232248"/>
            <a:chOff x="6138714" y="2195885"/>
            <a:chExt cx="5688632" cy="3168352"/>
          </a:xfrm>
        </p:grpSpPr>
        <p:sp>
          <p:nvSpPr>
            <p:cNvPr id="4" name="圆角矩形 3">
              <a:hlinkClick r:id="rId3"/>
            </p:cNvPr>
            <p:cNvSpPr/>
            <p:nvPr/>
          </p:nvSpPr>
          <p:spPr>
            <a:xfrm>
              <a:off x="6138714" y="2195885"/>
              <a:ext cx="5688632" cy="316835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5" name="图片 4">
              <a:hlinkClick r:id="rId3"/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6826" y="2656553"/>
              <a:ext cx="3672408" cy="2247015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8807" y="2351799"/>
            <a:ext cx="4432300" cy="12065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060309" y="5016095"/>
            <a:ext cx="978079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333333"/>
                </a:solidFill>
              </a:rPr>
              <a:t>安装</a:t>
            </a:r>
            <a:r>
              <a:rPr lang="en-US" altLang="zh-CN" dirty="0" err="1" smtClean="0">
                <a:solidFill>
                  <a:srgbClr val="333333"/>
                </a:solidFill>
              </a:rPr>
              <a:t>cnpm</a:t>
            </a:r>
            <a:r>
              <a:rPr lang="zh-CN" altLang="en-US" dirty="0" smtClean="0">
                <a:solidFill>
                  <a:srgbClr val="333333"/>
                </a:solidFill>
              </a:rPr>
              <a:t>命令</a:t>
            </a:r>
            <a:endParaRPr lang="en-US" altLang="zh-CN" dirty="0" smtClean="0">
              <a:solidFill>
                <a:srgbClr val="33333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333333"/>
                </a:solidFill>
              </a:rPr>
              <a:t>npm</a:t>
            </a:r>
            <a:r>
              <a:rPr lang="en-US" altLang="zh-CN" dirty="0" smtClean="0">
                <a:solidFill>
                  <a:srgbClr val="333333"/>
                </a:solidFill>
              </a:rPr>
              <a:t> </a:t>
            </a:r>
            <a:r>
              <a:rPr lang="en-US" altLang="zh-CN" dirty="0">
                <a:solidFill>
                  <a:srgbClr val="333333"/>
                </a:solidFill>
              </a:rPr>
              <a:t>install -g </a:t>
            </a:r>
            <a:r>
              <a:rPr lang="en-US" altLang="zh-CN" dirty="0" err="1">
                <a:solidFill>
                  <a:srgbClr val="333333"/>
                </a:solidFill>
              </a:rPr>
              <a:t>cnpm</a:t>
            </a:r>
            <a:r>
              <a:rPr lang="en-US" altLang="zh-CN" dirty="0">
                <a:solidFill>
                  <a:srgbClr val="333333"/>
                </a:solidFill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</a:rPr>
              <a:t>--</a:t>
            </a:r>
            <a:r>
              <a:rPr lang="en-US" altLang="zh-CN" dirty="0">
                <a:solidFill>
                  <a:srgbClr val="333333"/>
                </a:solidFill>
              </a:rPr>
              <a:t>registry=https://</a:t>
            </a:r>
            <a:r>
              <a:rPr lang="en-US" altLang="zh-CN" dirty="0" err="1">
                <a:solidFill>
                  <a:srgbClr val="333333"/>
                </a:solidFill>
              </a:rPr>
              <a:t>registry.npm.taobao.org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94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b="0" dirty="0" smtClean="0">
                <a:cs typeface="Microsoft YaHei Regular" charset="-122"/>
              </a:rPr>
              <a:t>项目实操演示</a:t>
            </a:r>
            <a:r>
              <a:rPr lang="en-US" altLang="zh-CN" b="0" dirty="0" smtClean="0">
                <a:cs typeface="Microsoft YaHei Regular" charset="-122"/>
              </a:rPr>
              <a:t>——</a:t>
            </a:r>
            <a:r>
              <a:rPr lang="en-US" altLang="zh-CN" b="0" dirty="0" err="1" smtClean="0">
                <a:cs typeface="Microsoft YaHei Regular" charset="-122"/>
              </a:rPr>
              <a:t>V</a:t>
            </a:r>
            <a:r>
              <a:rPr lang="en-US" altLang="zh-CN" b="0" dirty="0" err="1" smtClean="0">
                <a:cs typeface="Microsoft YaHei Regular" charset="-122"/>
              </a:rPr>
              <a:t>ue</a:t>
            </a:r>
            <a:r>
              <a:rPr lang="zh-CN" altLang="en-US" b="0" dirty="0" smtClean="0">
                <a:cs typeface="Microsoft YaHei Regular" charset="-122"/>
              </a:rPr>
              <a:t>命令行工具</a:t>
            </a:r>
            <a:endParaRPr lang="zh-CN" altLang="en-US" b="0" dirty="0">
              <a:cs typeface="Microsoft YaHei Regular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8154" y="1331789"/>
            <a:ext cx="11017224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Vue</a:t>
            </a:r>
            <a:r>
              <a:rPr lang="en-US" altLang="zh-CN" dirty="0" smtClean="0"/>
              <a:t>-cli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Vue.js</a:t>
            </a:r>
            <a:r>
              <a:rPr lang="en-US" altLang="zh-CN" dirty="0" smtClean="0"/>
              <a:t> </a:t>
            </a:r>
            <a:r>
              <a:rPr lang="zh-CN" altLang="en-US" dirty="0"/>
              <a:t>提供一个官方</a:t>
            </a:r>
            <a:r>
              <a:rPr lang="zh-CN" altLang="en-US" dirty="0">
                <a:solidFill>
                  <a:schemeClr val="accent1"/>
                </a:solidFill>
              </a:rPr>
              <a:t>命令行工具</a:t>
            </a:r>
            <a:r>
              <a:rPr lang="zh-CN" altLang="en-US" dirty="0"/>
              <a:t>，可用于快速搭建大型单页应用。该工具提供开箱即用的构建工具配置，带来现代化的前端开发流程。只需几分钟即可创建并启动一个带热重载、保存时静态检查以及可用于生产环境的构建配置的</a:t>
            </a:r>
            <a:r>
              <a:rPr lang="zh-CN" altLang="en-US" dirty="0" smtClean="0"/>
              <a:t>项目。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安装方式：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en-US" altLang="zh-CN" dirty="0" smtClean="0"/>
              <a:t>-g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-cli</a:t>
            </a:r>
            <a:r>
              <a:rPr lang="zh-CN" altLang="en-US" dirty="0" smtClean="0"/>
              <a:t> 或 </a:t>
            </a:r>
            <a:r>
              <a:rPr lang="en-US" altLang="zh-CN" dirty="0" err="1" smtClean="0"/>
              <a:t>cnpm</a:t>
            </a:r>
            <a:r>
              <a:rPr lang="en-US" altLang="zh-CN" dirty="0" smtClean="0"/>
              <a:t> </a:t>
            </a:r>
            <a:r>
              <a:rPr lang="en-US" altLang="zh-CN" dirty="0"/>
              <a:t>install -g 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48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b="0" dirty="0" smtClean="0">
                <a:cs typeface="Microsoft YaHei Regular" charset="-122"/>
              </a:rPr>
              <a:t>项目实操演示</a:t>
            </a:r>
            <a:r>
              <a:rPr lang="en-US" altLang="zh-CN" b="0" dirty="0" smtClean="0">
                <a:cs typeface="Microsoft YaHei Regular" charset="-122"/>
              </a:rPr>
              <a:t>——</a:t>
            </a:r>
            <a:r>
              <a:rPr lang="zh-CN" altLang="en-US" b="0" dirty="0" smtClean="0">
                <a:cs typeface="Microsoft YaHei Regular" charset="-122"/>
              </a:rPr>
              <a:t>初始化项目</a:t>
            </a:r>
            <a:endParaRPr lang="zh-CN" altLang="en-US" b="0" dirty="0">
              <a:cs typeface="Microsoft YaHei Regular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0122" y="1043757"/>
            <a:ext cx="123133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 smtClean="0"/>
              <a:t>1.</a:t>
            </a:r>
            <a:r>
              <a:rPr kumimoji="1" lang="zh-CN" altLang="en-US" sz="2400" dirty="0" smtClean="0"/>
              <a:t> 初始化项目命令：</a:t>
            </a:r>
            <a:r>
              <a:rPr kumimoji="1" lang="zh-CN" altLang="en-US" sz="2400" dirty="0"/>
              <a:t> </a:t>
            </a:r>
            <a:r>
              <a:rPr kumimoji="1" lang="zh-CN" altLang="en-US" sz="2400" dirty="0" smtClean="0"/>
              <a:t>  </a:t>
            </a:r>
            <a:r>
              <a:rPr lang="en-US" altLang="zh-CN" sz="2400" dirty="0" err="1" smtClean="0"/>
              <a:t>vue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init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whkfzyx</a:t>
            </a:r>
            <a:r>
              <a:rPr lang="en-US" altLang="zh-CN" sz="2400" dirty="0"/>
              <a:t>/cli </a:t>
            </a:r>
            <a:r>
              <a:rPr lang="en-US" altLang="zh-CN" sz="2400" dirty="0" smtClean="0"/>
              <a:t>lesson4</a:t>
            </a:r>
            <a:r>
              <a:rPr lang="zh-CN" altLang="en-US" sz="2400" dirty="0" smtClean="0"/>
              <a:t> （</a:t>
            </a:r>
            <a:r>
              <a:rPr lang="en-US" altLang="zh-CN" sz="2400" dirty="0" smtClean="0"/>
              <a:t>lesson4</a:t>
            </a:r>
            <a:r>
              <a:rPr lang="zh-CN" altLang="en-US" sz="2400" dirty="0" smtClean="0"/>
              <a:t>为自定义的项目名称）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r>
              <a:rPr kumimoji="1" lang="en-US" altLang="zh-CN" sz="2400" dirty="0" smtClean="0"/>
              <a:t>2.</a:t>
            </a:r>
            <a:r>
              <a:rPr kumimoji="1" lang="zh-CN" altLang="en-US" sz="2400" dirty="0" smtClean="0"/>
              <a:t> 配置项目：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endParaRPr kumimoji="1" lang="en-US" altLang="zh-CN" sz="2400" dirty="0"/>
          </a:p>
          <a:p>
            <a:pPr>
              <a:lnSpc>
                <a:spcPct val="150000"/>
              </a:lnSpc>
            </a:pP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r>
              <a:rPr kumimoji="1" lang="en-US" altLang="zh-CN" sz="2400" dirty="0" smtClean="0"/>
              <a:t>3.</a:t>
            </a:r>
            <a:r>
              <a:rPr kumimoji="1" lang="zh-CN" altLang="en-US" sz="2400" dirty="0" smtClean="0"/>
              <a:t> 进入项目根目录：  </a:t>
            </a:r>
            <a:r>
              <a:rPr kumimoji="1" lang="en-US" altLang="zh-CN" sz="2400" dirty="0" smtClean="0"/>
              <a:t>cd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lesson4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en-US" altLang="zh-CN" sz="2400" dirty="0" smtClean="0"/>
              <a:t>4.</a:t>
            </a:r>
            <a:r>
              <a:rPr kumimoji="1" lang="zh-CN" altLang="en-US" sz="2400" dirty="0" smtClean="0"/>
              <a:t> 安装依赖包：  </a:t>
            </a:r>
            <a:r>
              <a:rPr kumimoji="1" lang="en-US" altLang="zh-CN" sz="2400" dirty="0" err="1" smtClean="0"/>
              <a:t>npm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install</a:t>
            </a:r>
            <a:r>
              <a:rPr kumimoji="1" lang="zh-CN" altLang="en-US" sz="2400" dirty="0" smtClean="0"/>
              <a:t> 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（安装</a:t>
            </a:r>
            <a:r>
              <a:rPr kumimoji="1" lang="en-US" altLang="zh-CN" sz="2400" dirty="0" err="1" smtClean="0"/>
              <a:t>phantomjs</a:t>
            </a:r>
            <a:r>
              <a:rPr kumimoji="1" lang="zh-CN" altLang="en-US" sz="2400" dirty="0" smtClean="0"/>
              <a:t>包的时候可能会超时报错，全部装好后到</a:t>
            </a:r>
            <a:r>
              <a:rPr kumimoji="1" lang="en-US" altLang="zh-CN" sz="2400" dirty="0" err="1" smtClean="0"/>
              <a:t>node_module</a:t>
            </a:r>
            <a:r>
              <a:rPr kumimoji="1" lang="zh-CN" altLang="en-US" sz="2400" dirty="0" smtClean="0"/>
              <a:t>文件夹删掉</a:t>
            </a:r>
            <a:r>
              <a:rPr kumimoji="1" lang="en-US" altLang="zh-CN" sz="2400" dirty="0" err="1" smtClean="0"/>
              <a:t>phantomjs</a:t>
            </a:r>
            <a:r>
              <a:rPr kumimoji="1" lang="zh-CN" altLang="en-US" sz="2400" dirty="0" smtClean="0"/>
              <a:t>文件夹，用</a:t>
            </a:r>
            <a:r>
              <a:rPr kumimoji="1" lang="en-US" altLang="zh-CN" sz="2400" dirty="0" err="1" smtClean="0"/>
              <a:t>cnpm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install</a:t>
            </a:r>
            <a:r>
              <a:rPr kumimoji="1" lang="zh-CN" altLang="en-US" sz="2400" dirty="0" smtClean="0"/>
              <a:t>来安装</a:t>
            </a:r>
            <a:r>
              <a:rPr kumimoji="1" lang="en-US" altLang="zh-CN" sz="2400" dirty="0" err="1" smtClean="0"/>
              <a:t>phantomjs</a:t>
            </a:r>
            <a:r>
              <a:rPr kumimoji="1" lang="zh-CN" altLang="en-US" sz="2400" dirty="0" smtClean="0"/>
              <a:t>，之后再用</a:t>
            </a:r>
            <a:r>
              <a:rPr kumimoji="1" lang="en-US" altLang="zh-CN" sz="2400" dirty="0" err="1" smtClean="0"/>
              <a:t>npm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install</a:t>
            </a:r>
            <a:r>
              <a:rPr kumimoji="1" lang="zh-CN" altLang="en-US" sz="2400" dirty="0" smtClean="0"/>
              <a:t>关联一次项目）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en-US" altLang="zh-CN" sz="2400" dirty="0" smtClean="0"/>
              <a:t>5.</a:t>
            </a:r>
            <a:r>
              <a:rPr kumimoji="1" lang="zh-CN" altLang="en-US" sz="2400" dirty="0" smtClean="0"/>
              <a:t> 在开发环境下运行：  </a:t>
            </a:r>
            <a:r>
              <a:rPr kumimoji="1" lang="en-US" altLang="zh-CN" sz="2400" dirty="0" err="1" smtClean="0"/>
              <a:t>npm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run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dev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354" y="1763837"/>
            <a:ext cx="39370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9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b="0" dirty="0" smtClean="0">
                <a:cs typeface="Microsoft YaHei Regular" charset="-122"/>
              </a:rPr>
              <a:t>项目实操演示</a:t>
            </a:r>
            <a:r>
              <a:rPr lang="en-US" altLang="zh-CN" b="0" dirty="0" smtClean="0">
                <a:cs typeface="Microsoft YaHei Regular" charset="-122"/>
              </a:rPr>
              <a:t>——</a:t>
            </a:r>
            <a:r>
              <a:rPr lang="zh-CN" altLang="en-US" b="0" dirty="0" smtClean="0">
                <a:cs typeface="Microsoft YaHei Regular" charset="-122"/>
              </a:rPr>
              <a:t>新建页面</a:t>
            </a:r>
            <a:endParaRPr lang="zh-CN" altLang="en-US" b="0" dirty="0">
              <a:cs typeface="Microsoft YaHei Regular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74218" y="2411909"/>
            <a:ext cx="842493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zh-CN" altLang="en-US" dirty="0" smtClean="0"/>
              <a:t>新建一个</a:t>
            </a:r>
            <a:r>
              <a:rPr kumimoji="1" lang="en-US" altLang="zh-CN" dirty="0" err="1" smtClean="0"/>
              <a:t>vue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pPr marL="514350" indent="-514350">
              <a:buAutoNum type="arabicPeriod"/>
            </a:pPr>
            <a:endParaRPr kumimoji="1" lang="en-US" altLang="zh-CN" dirty="0"/>
          </a:p>
          <a:p>
            <a:pPr marL="514350" indent="-514350">
              <a:buAutoNum type="arabicPeriod"/>
            </a:pPr>
            <a:endParaRPr kumimoji="1" lang="en-US" altLang="zh-CN" dirty="0" smtClean="0"/>
          </a:p>
          <a:p>
            <a:pPr marL="514350" indent="-514350">
              <a:buAutoNum type="arabicPeriod"/>
            </a:pPr>
            <a:r>
              <a:rPr kumimoji="1" lang="zh-CN" altLang="en-US" dirty="0" smtClean="0"/>
              <a:t>添加页面内容</a:t>
            </a:r>
            <a:endParaRPr kumimoji="1" lang="en-US" altLang="zh-CN" dirty="0" smtClean="0"/>
          </a:p>
          <a:p>
            <a:pPr marL="514350" indent="-514350">
              <a:buAutoNum type="arabicPeriod"/>
            </a:pPr>
            <a:endParaRPr kumimoji="1" lang="en-US" altLang="zh-CN" dirty="0"/>
          </a:p>
          <a:p>
            <a:pPr marL="514350" indent="-514350">
              <a:buAutoNum type="arabicPeriod"/>
            </a:pPr>
            <a:endParaRPr kumimoji="1" lang="en-US" altLang="zh-CN" dirty="0" smtClean="0"/>
          </a:p>
          <a:p>
            <a:pPr marL="514350" indent="-514350">
              <a:buAutoNum type="arabicPeriod"/>
            </a:pP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router</a:t>
            </a:r>
            <a:r>
              <a:rPr kumimoji="1" lang="zh-CN" altLang="en-US" dirty="0" smtClean="0"/>
              <a:t>路由表中添加配置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82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b="0" dirty="0" smtClean="0">
                <a:cs typeface="Microsoft YaHei Regular" charset="-122"/>
              </a:rPr>
              <a:t>项目实操演示</a:t>
            </a:r>
            <a:r>
              <a:rPr lang="en-US" altLang="zh-CN" b="0" dirty="0" smtClean="0">
                <a:cs typeface="Microsoft YaHei Regular" charset="-122"/>
              </a:rPr>
              <a:t>——</a:t>
            </a:r>
            <a:r>
              <a:rPr lang="zh-CN" altLang="en-US" b="0" dirty="0" smtClean="0">
                <a:cs typeface="Microsoft YaHei Regular" charset="-122"/>
              </a:rPr>
              <a:t>添加组件</a:t>
            </a:r>
            <a:endParaRPr lang="zh-CN" altLang="en-US" b="0" dirty="0">
              <a:cs typeface="Microsoft YaHei Regular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266" y="1089851"/>
            <a:ext cx="3353452" cy="5822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922" y="1054833"/>
            <a:ext cx="3422193" cy="585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5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22509</TotalTime>
  <Words>322</Words>
  <Application>Microsoft Macintosh PowerPoint</Application>
  <PresentationFormat>自定义</PresentationFormat>
  <Paragraphs>55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 Unicode MS</vt:lpstr>
      <vt:lpstr>Calibri</vt:lpstr>
      <vt:lpstr>Microsoft YaHei</vt:lpstr>
      <vt:lpstr>Microsoft YaHei Regular</vt:lpstr>
      <vt:lpstr>PingFang SC</vt:lpstr>
      <vt:lpstr>Wingdings</vt:lpstr>
      <vt:lpstr>方正兰亭粗黑_GBK</vt:lpstr>
      <vt:lpstr>黑体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童继龙</dc:creator>
  <cp:lastModifiedBy>petersmu@163.com</cp:lastModifiedBy>
  <cp:revision>655</cp:revision>
  <dcterms:created xsi:type="dcterms:W3CDTF">2015-11-06T04:41:09Z</dcterms:created>
  <dcterms:modified xsi:type="dcterms:W3CDTF">2017-06-07T01:02:12Z</dcterms:modified>
</cp:coreProperties>
</file>