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436" r:id="rId3"/>
    <p:sldId id="471" r:id="rId4"/>
    <p:sldId id="472" r:id="rId5"/>
    <p:sldId id="477" r:id="rId6"/>
    <p:sldId id="475" r:id="rId7"/>
    <p:sldId id="476" r:id="rId8"/>
    <p:sldId id="474" r:id="rId9"/>
    <p:sldId id="452" r:id="rId10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1952" autoAdjust="0"/>
  </p:normalViewPr>
  <p:slideViewPr>
    <p:cSldViewPr>
      <p:cViewPr varScale="1">
        <p:scale>
          <a:sx n="81" d="100"/>
          <a:sy n="81" d="100"/>
        </p:scale>
        <p:origin x="984" y="192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Mock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配置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4C7CCD-A7E5-A74A-A5EB-C0148AAB80E6}">
      <dgm:prSet/>
      <dgm:spPr/>
      <dgm:t>
        <a:bodyPr/>
        <a:lstStyle/>
        <a:p>
          <a:r>
            <a:rPr lang="en-US" altLang="zh-CN" dirty="0" err="1" smtClean="0"/>
            <a:t>Axios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EB3DD522-BB67-2749-9F90-CCD0961339E3}" type="par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17F35A02-EC35-B84D-8E12-1BED7537B8D4}" type="sib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C6C7EF0E-6C61-514C-AFFE-14C421F848F5}">
      <dgm:prSet/>
      <dgm:spPr/>
      <dgm:t>
        <a:bodyPr/>
        <a:lstStyle/>
        <a:p>
          <a:r>
            <a:rPr lang="en-US" altLang="zh-CN" dirty="0" err="1" smtClean="0"/>
            <a:t>Axios</a:t>
          </a:r>
          <a:r>
            <a:rPr lang="zh-CN" altLang="en-US" dirty="0" smtClean="0"/>
            <a:t>用法</a:t>
          </a:r>
          <a:endParaRPr lang="zh-CN" altLang="en-US" dirty="0"/>
        </a:p>
      </dgm:t>
    </dgm:pt>
    <dgm:pt modelId="{22071A3B-F87A-B240-B7A8-01746A988229}" type="parTrans" cxnId="{DEC8AB93-0E8E-CE43-839B-1D5149317F35}">
      <dgm:prSet/>
      <dgm:spPr/>
      <dgm:t>
        <a:bodyPr/>
        <a:lstStyle/>
        <a:p>
          <a:endParaRPr lang="zh-CN" altLang="en-US"/>
        </a:p>
      </dgm:t>
    </dgm:pt>
    <dgm:pt modelId="{D883E705-7743-F345-A530-F055708BEC6A}" type="sibTrans" cxnId="{DEC8AB93-0E8E-CE43-839B-1D5149317F35}">
      <dgm:prSet/>
      <dgm:spPr/>
      <dgm:t>
        <a:bodyPr/>
        <a:lstStyle/>
        <a:p>
          <a:endParaRPr lang="zh-CN" altLang="en-US"/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4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4"/>
      <dgm:spPr/>
    </dgm:pt>
    <dgm:pt modelId="{E92036FB-80CB-954E-8D6B-19798949BCE8}" type="pres">
      <dgm:prSet presAssocID="{15D8776B-F58E-F148-AE98-6CEF6D8C81D4}" presName="dstNode" presStyleLbl="node1" presStyleIdx="0" presStyleCnt="4"/>
      <dgm:spPr/>
    </dgm:pt>
    <dgm:pt modelId="{0570DE83-ED8B-C041-A9AE-A715FF2D4E1F}" type="pres">
      <dgm:prSet presAssocID="{DB4C7CCD-A7E5-A74A-A5EB-C0148AAB8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6DB9A-628B-AC40-8F02-650F30C25C5C}" type="pres">
      <dgm:prSet presAssocID="{DB4C7CCD-A7E5-A74A-A5EB-C0148AAB80E6}" presName="accent_1" presStyleCnt="0"/>
      <dgm:spPr/>
    </dgm:pt>
    <dgm:pt modelId="{47939239-B5DA-E445-A4B5-871F356FC4EC}" type="pres">
      <dgm:prSet presAssocID="{DB4C7CCD-A7E5-A74A-A5EB-C0148AAB80E6}" presName="accentRepeatNode" presStyleLbl="solidFgAcc1" presStyleIdx="0" presStyleCnt="4"/>
      <dgm:spPr/>
    </dgm:pt>
    <dgm:pt modelId="{D7047924-5F2A-794B-885C-A687D542F96C}" type="pres">
      <dgm:prSet presAssocID="{2CA573D5-B426-2B47-996D-2DA094ECC5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577E7-8A3C-8D4E-B81C-7D74A7D38F61}" type="pres">
      <dgm:prSet presAssocID="{2CA573D5-B426-2B47-996D-2DA094ECC50F}" presName="accent_2" presStyleCnt="0"/>
      <dgm:spPr/>
    </dgm:pt>
    <dgm:pt modelId="{3CFA36B1-E03E-C949-AEDF-7607CD9D4648}" type="pres">
      <dgm:prSet presAssocID="{2CA573D5-B426-2B47-996D-2DA094ECC50F}" presName="accentRepeatNode" presStyleLbl="solidFgAcc1" presStyleIdx="1" presStyleCnt="4"/>
      <dgm:spPr/>
    </dgm:pt>
    <dgm:pt modelId="{AED95EDF-6D1D-E648-B441-354AC1735CF6}" type="pres">
      <dgm:prSet presAssocID="{C6C7EF0E-6C61-514C-AFFE-14C421F848F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E7104D-D19B-7D4A-8BA8-1C1599B2219F}" type="pres">
      <dgm:prSet presAssocID="{C6C7EF0E-6C61-514C-AFFE-14C421F848F5}" presName="accent_3" presStyleCnt="0"/>
      <dgm:spPr/>
    </dgm:pt>
    <dgm:pt modelId="{4BC09832-8580-A849-8E9C-4681D0977C11}" type="pres">
      <dgm:prSet presAssocID="{C6C7EF0E-6C61-514C-AFFE-14C421F848F5}" presName="accentRepeatNode" presStyleLbl="solidFgAcc1" presStyleIdx="2" presStyleCnt="4"/>
      <dgm:spPr/>
    </dgm:pt>
    <dgm:pt modelId="{95390964-8677-1C4F-B8B4-12333F65B8B8}" type="pres">
      <dgm:prSet presAssocID="{6863C584-5837-6245-BCA1-0298D60BBDA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FBC0A-F566-D944-8543-0399D55D2D63}" type="pres">
      <dgm:prSet presAssocID="{6863C584-5837-6245-BCA1-0298D60BBDAE}" presName="accent_4" presStyleCnt="0"/>
      <dgm:spPr/>
    </dgm:pt>
    <dgm:pt modelId="{0161FD34-C047-DB46-B247-09A109C5CFD6}" type="pres">
      <dgm:prSet presAssocID="{6863C584-5837-6245-BCA1-0298D60BBDAE}" presName="accentRepeatNode" presStyleLbl="solidFgAcc1" presStyleIdx="3" presStyleCnt="4"/>
      <dgm:spPr/>
    </dgm:pt>
  </dgm:ptLst>
  <dgm:cxnLst>
    <dgm:cxn modelId="{37AB18FA-5BFB-FD49-9348-71D55FFC9AB8}" srcId="{15D8776B-F58E-F148-AE98-6CEF6D8C81D4}" destId="{DB4C7CCD-A7E5-A74A-A5EB-C0148AAB80E6}" srcOrd="0" destOrd="0" parTransId="{EB3DD522-BB67-2749-9F90-CCD0961339E3}" sibTransId="{17F35A02-EC35-B84D-8E12-1BED7537B8D4}"/>
    <dgm:cxn modelId="{A22D7177-4902-6740-90D4-9A6BEF7DFFAD}" srcId="{15D8776B-F58E-F148-AE98-6CEF6D8C81D4}" destId="{6863C584-5837-6245-BCA1-0298D60BBDAE}" srcOrd="3" destOrd="0" parTransId="{39CBAE8D-C931-1E47-A440-6679FEF6DE24}" sibTransId="{DB29F791-3578-E04F-A421-9BA82A467F65}"/>
    <dgm:cxn modelId="{41C1335C-6647-754B-9A52-3AF2E672C30E}" type="presOf" srcId="{6863C584-5837-6245-BCA1-0298D60BBDAE}" destId="{95390964-8677-1C4F-B8B4-12333F65B8B8}" srcOrd="0" destOrd="0" presId="urn:microsoft.com/office/officeart/2008/layout/VerticalCurvedList"/>
    <dgm:cxn modelId="{0A2AABEF-7904-0740-86B3-522C940D794D}" srcId="{15D8776B-F58E-F148-AE98-6CEF6D8C81D4}" destId="{2CA573D5-B426-2B47-996D-2DA094ECC50F}" srcOrd="1" destOrd="0" parTransId="{B35884A2-1E03-A548-A406-FCA80E80A02F}" sibTransId="{0F1D859D-C69B-334A-BA07-B270A21D53EA}"/>
    <dgm:cxn modelId="{46C3956F-E110-444B-B460-39F5F3369612}" type="presOf" srcId="{2CA573D5-B426-2B47-996D-2DA094ECC50F}" destId="{D7047924-5F2A-794B-885C-A687D542F96C}" srcOrd="0" destOrd="0" presId="urn:microsoft.com/office/officeart/2008/layout/VerticalCurvedList"/>
    <dgm:cxn modelId="{DEC8AB93-0E8E-CE43-839B-1D5149317F35}" srcId="{15D8776B-F58E-F148-AE98-6CEF6D8C81D4}" destId="{C6C7EF0E-6C61-514C-AFFE-14C421F848F5}" srcOrd="2" destOrd="0" parTransId="{22071A3B-F87A-B240-B7A8-01746A988229}" sibTransId="{D883E705-7743-F345-A530-F055708BEC6A}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AF2503DB-112F-7146-9F0A-E1147560AFF4}" type="presOf" srcId="{C6C7EF0E-6C61-514C-AFFE-14C421F848F5}" destId="{AED95EDF-6D1D-E648-B441-354AC1735CF6}" srcOrd="0" destOrd="0" presId="urn:microsoft.com/office/officeart/2008/layout/VerticalCurvedList"/>
    <dgm:cxn modelId="{40551D8B-EA6D-324C-8E1C-8CA640DBA3B6}" type="presOf" srcId="{17F35A02-EC35-B84D-8E12-1BED7537B8D4}" destId="{A29CC662-36A7-814B-AFAF-CC55F604A9F9}" srcOrd="0" destOrd="0" presId="urn:microsoft.com/office/officeart/2008/layout/VerticalCurvedList"/>
    <dgm:cxn modelId="{C75373C5-F24F-C641-9A08-EDADE9840D0C}" type="presOf" srcId="{DB4C7CCD-A7E5-A74A-A5EB-C0148AAB80E6}" destId="{0570DE83-ED8B-C041-A9AE-A715FF2D4E1F}" srcOrd="0" destOrd="0" presId="urn:microsoft.com/office/officeart/2008/layout/VerticalCurvedList"/>
    <dgm:cxn modelId="{1F744A26-42B1-7548-B56B-74667BA83FC5}" type="presParOf" srcId="{8F7708F5-77C3-0642-BB59-DF4ABB0D4E79}" destId="{9BAA2F77-96D1-8749-8DF6-8BAC8436280C}" srcOrd="0" destOrd="0" presId="urn:microsoft.com/office/officeart/2008/layout/VerticalCurvedList"/>
    <dgm:cxn modelId="{3743CCF1-EC31-8541-A9D6-21831A15F7B0}" type="presParOf" srcId="{9BAA2F77-96D1-8749-8DF6-8BAC8436280C}" destId="{74BCC68F-07D3-3F4D-95BE-78ECC649C9E4}" srcOrd="0" destOrd="0" presId="urn:microsoft.com/office/officeart/2008/layout/VerticalCurvedList"/>
    <dgm:cxn modelId="{1BAE5BE8-D763-2F49-A0F1-88377562400C}" type="presParOf" srcId="{74BCC68F-07D3-3F4D-95BE-78ECC649C9E4}" destId="{183BF2EF-7ED3-B549-81EF-6897C07D77B6}" srcOrd="0" destOrd="0" presId="urn:microsoft.com/office/officeart/2008/layout/VerticalCurvedList"/>
    <dgm:cxn modelId="{5576C652-91CA-EF4A-8271-267E365BC2BC}" type="presParOf" srcId="{74BCC68F-07D3-3F4D-95BE-78ECC649C9E4}" destId="{A29CC662-36A7-814B-AFAF-CC55F604A9F9}" srcOrd="1" destOrd="0" presId="urn:microsoft.com/office/officeart/2008/layout/VerticalCurvedList"/>
    <dgm:cxn modelId="{0759CDC4-F74E-1246-8F13-AD5410E9FC6F}" type="presParOf" srcId="{74BCC68F-07D3-3F4D-95BE-78ECC649C9E4}" destId="{62D96F4C-071D-0441-84E9-2C1675130A6B}" srcOrd="2" destOrd="0" presId="urn:microsoft.com/office/officeart/2008/layout/VerticalCurvedList"/>
    <dgm:cxn modelId="{98427336-EF51-1D43-B542-E8533FB428FC}" type="presParOf" srcId="{74BCC68F-07D3-3F4D-95BE-78ECC649C9E4}" destId="{E92036FB-80CB-954E-8D6B-19798949BCE8}" srcOrd="3" destOrd="0" presId="urn:microsoft.com/office/officeart/2008/layout/VerticalCurvedList"/>
    <dgm:cxn modelId="{68B8D785-9163-6C44-8647-1F6629347634}" type="presParOf" srcId="{9BAA2F77-96D1-8749-8DF6-8BAC8436280C}" destId="{0570DE83-ED8B-C041-A9AE-A715FF2D4E1F}" srcOrd="1" destOrd="0" presId="urn:microsoft.com/office/officeart/2008/layout/VerticalCurvedList"/>
    <dgm:cxn modelId="{640CA655-4C1E-3E41-90A9-248360DFC3E5}" type="presParOf" srcId="{9BAA2F77-96D1-8749-8DF6-8BAC8436280C}" destId="{F7C6DB9A-628B-AC40-8F02-650F30C25C5C}" srcOrd="2" destOrd="0" presId="urn:microsoft.com/office/officeart/2008/layout/VerticalCurvedList"/>
    <dgm:cxn modelId="{766211D0-033B-6642-9233-74ADBB3F1884}" type="presParOf" srcId="{F7C6DB9A-628B-AC40-8F02-650F30C25C5C}" destId="{47939239-B5DA-E445-A4B5-871F356FC4EC}" srcOrd="0" destOrd="0" presId="urn:microsoft.com/office/officeart/2008/layout/VerticalCurvedList"/>
    <dgm:cxn modelId="{91D737CB-460C-E14C-BC6A-CF608F6F069C}" type="presParOf" srcId="{9BAA2F77-96D1-8749-8DF6-8BAC8436280C}" destId="{D7047924-5F2A-794B-885C-A687D542F96C}" srcOrd="3" destOrd="0" presId="urn:microsoft.com/office/officeart/2008/layout/VerticalCurvedList"/>
    <dgm:cxn modelId="{AA3D11FA-C62E-B145-9CF2-CD1AA6ED8B73}" type="presParOf" srcId="{9BAA2F77-96D1-8749-8DF6-8BAC8436280C}" destId="{FFA577E7-8A3C-8D4E-B81C-7D74A7D38F61}" srcOrd="4" destOrd="0" presId="urn:microsoft.com/office/officeart/2008/layout/VerticalCurvedList"/>
    <dgm:cxn modelId="{098A18DE-E2FE-1B40-8FD4-CDFEF115BCD9}" type="presParOf" srcId="{FFA577E7-8A3C-8D4E-B81C-7D74A7D38F61}" destId="{3CFA36B1-E03E-C949-AEDF-7607CD9D4648}" srcOrd="0" destOrd="0" presId="urn:microsoft.com/office/officeart/2008/layout/VerticalCurvedList"/>
    <dgm:cxn modelId="{2A77E451-86D3-B94F-B3DC-7883E56BED04}" type="presParOf" srcId="{9BAA2F77-96D1-8749-8DF6-8BAC8436280C}" destId="{AED95EDF-6D1D-E648-B441-354AC1735CF6}" srcOrd="5" destOrd="0" presId="urn:microsoft.com/office/officeart/2008/layout/VerticalCurvedList"/>
    <dgm:cxn modelId="{C508663D-D54F-4746-8451-7419F9D190CC}" type="presParOf" srcId="{9BAA2F77-96D1-8749-8DF6-8BAC8436280C}" destId="{93E7104D-D19B-7D4A-8BA8-1C1599B2219F}" srcOrd="6" destOrd="0" presId="urn:microsoft.com/office/officeart/2008/layout/VerticalCurvedList"/>
    <dgm:cxn modelId="{F00FC7E1-0E27-CE48-94D7-E79CCC87D170}" type="presParOf" srcId="{93E7104D-D19B-7D4A-8BA8-1C1599B2219F}" destId="{4BC09832-8580-A849-8E9C-4681D0977C11}" srcOrd="0" destOrd="0" presId="urn:microsoft.com/office/officeart/2008/layout/VerticalCurvedList"/>
    <dgm:cxn modelId="{B4CBAEAC-1FBA-184D-911C-E206D896648F}" type="presParOf" srcId="{9BAA2F77-96D1-8749-8DF6-8BAC8436280C}" destId="{95390964-8677-1C4F-B8B4-12333F65B8B8}" srcOrd="7" destOrd="0" presId="urn:microsoft.com/office/officeart/2008/layout/VerticalCurvedList"/>
    <dgm:cxn modelId="{6052A9DA-1496-9943-B732-99569FA1A149}" type="presParOf" srcId="{9BAA2F77-96D1-8749-8DF6-8BAC8436280C}" destId="{12BFBC0A-F566-D944-8543-0399D55D2D63}" srcOrd="8" destOrd="0" presId="urn:microsoft.com/office/officeart/2008/layout/VerticalCurvedList"/>
    <dgm:cxn modelId="{3E13053A-712E-534E-9B90-D2CE49E1ACA5}" type="presParOf" srcId="{12BFBC0A-F566-D944-8543-0399D55D2D63}" destId="{0161FD34-C047-DB46-B247-09A109C5C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6432414" y="-983844"/>
          <a:ext cx="7656321" cy="76563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DE83-ED8B-C041-A9AE-A715FF2D4E1F}">
      <dsp:nvSpPr>
        <dsp:cNvPr id="0" name=""/>
        <dsp:cNvSpPr/>
      </dsp:nvSpPr>
      <dsp:spPr>
        <a:xfrm>
          <a:off x="640472" y="437342"/>
          <a:ext cx="10655945" cy="8751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Axios</a:t>
          </a:r>
          <a:r>
            <a:rPr lang="zh-CN" altLang="en-US" sz="3400" kern="1200" dirty="0" smtClean="0"/>
            <a:t>简介</a:t>
          </a:r>
          <a:endParaRPr lang="zh-CN" altLang="en-US" sz="3400" kern="1200" dirty="0"/>
        </a:p>
      </dsp:txBody>
      <dsp:txXfrm>
        <a:off x="640472" y="437342"/>
        <a:ext cx="10655945" cy="875139"/>
      </dsp:txXfrm>
    </dsp:sp>
    <dsp:sp modelId="{47939239-B5DA-E445-A4B5-871F356FC4EC}">
      <dsp:nvSpPr>
        <dsp:cNvPr id="0" name=""/>
        <dsp:cNvSpPr/>
      </dsp:nvSpPr>
      <dsp:spPr>
        <a:xfrm>
          <a:off x="93510" y="327949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7924-5F2A-794B-885C-A687D542F96C}">
      <dsp:nvSpPr>
        <dsp:cNvPr id="0" name=""/>
        <dsp:cNvSpPr/>
      </dsp:nvSpPr>
      <dsp:spPr>
        <a:xfrm>
          <a:off x="1142209" y="1750278"/>
          <a:ext cx="10154208" cy="87513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Mock</a:t>
          </a:r>
          <a:r>
            <a:rPr lang="zh-CN" altLang="en-US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配置</a:t>
          </a:r>
          <a:endParaRPr lang="zh-CN" altLang="en-US" sz="34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142209" y="1750278"/>
        <a:ext cx="10154208" cy="875139"/>
      </dsp:txXfrm>
    </dsp:sp>
    <dsp:sp modelId="{3CFA36B1-E03E-C949-AEDF-7607CD9D4648}">
      <dsp:nvSpPr>
        <dsp:cNvPr id="0" name=""/>
        <dsp:cNvSpPr/>
      </dsp:nvSpPr>
      <dsp:spPr>
        <a:xfrm>
          <a:off x="595248" y="1640885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95EDF-6D1D-E648-B441-354AC1735CF6}">
      <dsp:nvSpPr>
        <dsp:cNvPr id="0" name=""/>
        <dsp:cNvSpPr/>
      </dsp:nvSpPr>
      <dsp:spPr>
        <a:xfrm>
          <a:off x="1142209" y="3063214"/>
          <a:ext cx="10154208" cy="87513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Axios</a:t>
          </a:r>
          <a:r>
            <a:rPr lang="zh-CN" altLang="en-US" sz="3400" kern="1200" dirty="0" smtClean="0"/>
            <a:t>用法</a:t>
          </a:r>
          <a:endParaRPr lang="zh-CN" altLang="en-US" sz="3400" kern="1200" dirty="0"/>
        </a:p>
      </dsp:txBody>
      <dsp:txXfrm>
        <a:off x="1142209" y="3063214"/>
        <a:ext cx="10154208" cy="875139"/>
      </dsp:txXfrm>
    </dsp:sp>
    <dsp:sp modelId="{4BC09832-8580-A849-8E9C-4681D0977C11}">
      <dsp:nvSpPr>
        <dsp:cNvPr id="0" name=""/>
        <dsp:cNvSpPr/>
      </dsp:nvSpPr>
      <dsp:spPr>
        <a:xfrm>
          <a:off x="595248" y="2953822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90964-8677-1C4F-B8B4-12333F65B8B8}">
      <dsp:nvSpPr>
        <dsp:cNvPr id="0" name=""/>
        <dsp:cNvSpPr/>
      </dsp:nvSpPr>
      <dsp:spPr>
        <a:xfrm>
          <a:off x="640472" y="4376150"/>
          <a:ext cx="10655945" cy="87513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64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sz="34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640472" y="4376150"/>
        <a:ext cx="10655945" cy="875139"/>
      </dsp:txXfrm>
    </dsp:sp>
    <dsp:sp modelId="{0161FD34-C047-DB46-B247-09A109C5CFD6}">
      <dsp:nvSpPr>
        <dsp:cNvPr id="0" name=""/>
        <dsp:cNvSpPr/>
      </dsp:nvSpPr>
      <dsp:spPr>
        <a:xfrm>
          <a:off x="93510" y="4266758"/>
          <a:ext cx="1093923" cy="1093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2017/6/27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6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5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7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946" y="3564037"/>
            <a:ext cx="669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主要内容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914435499"/>
              </p:ext>
            </p:extLst>
          </p:nvPr>
        </p:nvGraphicFramePr>
        <p:xfrm>
          <a:off x="1098154" y="1115765"/>
          <a:ext cx="1137726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>
                <a:cs typeface="Microsoft YaHei Regular" charset="-122"/>
              </a:rPr>
              <a:t>Axios</a:t>
            </a:r>
            <a:r>
              <a:rPr lang="zh-CN" altLang="en-US" b="0" dirty="0">
                <a:cs typeface="Microsoft YaHei Regular" charset="-122"/>
              </a:rPr>
              <a:t>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6190" y="1979861"/>
            <a:ext cx="115932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是一个基于 </a:t>
            </a:r>
            <a:r>
              <a:rPr lang="en-US" altLang="zh-CN" dirty="0"/>
              <a:t>promise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r>
              <a:rPr lang="en-US" altLang="zh-CN" dirty="0"/>
              <a:t>Promise </a:t>
            </a:r>
            <a:r>
              <a:rPr lang="zh-CN" altLang="en-US" dirty="0"/>
              <a:t>是异步编程的一种解决方案，比传统的解决方案</a:t>
            </a:r>
            <a:r>
              <a:rPr lang="en-US" altLang="zh-CN" dirty="0"/>
              <a:t>——</a:t>
            </a:r>
            <a:r>
              <a:rPr lang="zh-CN" altLang="en-US" dirty="0"/>
              <a:t>回调函数和事件</a:t>
            </a:r>
            <a:r>
              <a:rPr lang="en-US" altLang="zh-CN" dirty="0"/>
              <a:t>——</a:t>
            </a:r>
            <a:r>
              <a:rPr lang="zh-CN" altLang="en-US" dirty="0"/>
              <a:t>更合理和更强大。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smtClean="0">
                <a:cs typeface="Microsoft YaHei Regular" charset="-122"/>
              </a:rPr>
              <a:t>Mock</a:t>
            </a:r>
            <a:r>
              <a:rPr lang="zh-CN" altLang="en-US" b="0" dirty="0" smtClean="0">
                <a:cs typeface="Microsoft YaHei Regular" charset="-122"/>
              </a:rPr>
              <a:t>配置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489" y="1619821"/>
            <a:ext cx="11593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在接口开发完成之前，可以先根据接口文档里的数据格式建立一个虚拟的本地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接口，方便进行调试和后期的模式切换。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实际应用中建立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数据接口的方式很多，也有一些线上的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方案，我们这里介绍两种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通过本地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文件直接模拟；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axios</a:t>
            </a:r>
            <a:r>
              <a:rPr lang="en-US" altLang="zh-CN" dirty="0" smtClean="0">
                <a:solidFill>
                  <a:schemeClr val="tx2"/>
                </a:solidFill>
              </a:rPr>
              <a:t>-mock-adapter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/>
              <a:t>插件来配合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进行本地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处理，但该方式可模拟接口参数处理，但是会拦截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发起的真实网络请求，导致无法在开发者工具中查看网络请求。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7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Axios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endParaRPr lang="zh-CN" altLang="en-US" b="0" dirty="0">
              <a:cs typeface="Microsoft YaHei Regular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2" y="1485893"/>
            <a:ext cx="3806392" cy="2230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82" y="1488948"/>
            <a:ext cx="5672072" cy="22272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4138" y="827733"/>
            <a:ext cx="6984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简单写法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4138" y="3866530"/>
            <a:ext cx="2952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</a:t>
            </a:r>
            <a:r>
              <a:rPr kumimoji="1" lang="zh-CN" altLang="en-US" dirty="0" smtClean="0"/>
              <a:t>写法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154" y="4528211"/>
            <a:ext cx="3960440" cy="27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Axios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本地</a:t>
            </a:r>
            <a:r>
              <a:rPr lang="en-US" altLang="zh-CN" b="0" dirty="0" err="1" smtClean="0">
                <a:cs typeface="Microsoft YaHei Regular" charset="-122"/>
              </a:rPr>
              <a:t>json</a:t>
            </a:r>
            <a:r>
              <a:rPr lang="zh-CN" altLang="en-US" b="0" dirty="0" smtClean="0">
                <a:cs typeface="Microsoft YaHei Regular" charset="-122"/>
              </a:rPr>
              <a:t>模拟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703" y="1331789"/>
            <a:ext cx="11593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/build/dev-</a:t>
            </a:r>
            <a:r>
              <a:rPr lang="en-US" altLang="zh-CN" dirty="0" err="1" smtClean="0"/>
              <a:t>server.js</a:t>
            </a:r>
            <a:r>
              <a:rPr lang="zh-CN" altLang="en-US" dirty="0" smtClean="0"/>
              <a:t>文件中添加一个静态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文件夹地址配置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78" y="2295157"/>
            <a:ext cx="6976968" cy="980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703" y="3924077"/>
            <a:ext cx="6697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在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/mock</a:t>
            </a:r>
            <a:r>
              <a:rPr kumimoji="1" lang="zh-CN" altLang="en-US" dirty="0" smtClean="0"/>
              <a:t>文件夹下创建需要的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78" y="5079981"/>
            <a:ext cx="8341153" cy="12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>
                <a:cs typeface="Microsoft YaHei Regular" charset="-122"/>
              </a:rPr>
              <a:t>Axios</a:t>
            </a:r>
            <a:r>
              <a:rPr lang="zh-CN" altLang="en-US" b="0" dirty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en-US" altLang="zh-CN" b="0" dirty="0" err="1" smtClean="0">
                <a:cs typeface="Microsoft YaHei Regular" charset="-122"/>
              </a:rPr>
              <a:t>axios</a:t>
            </a:r>
            <a:r>
              <a:rPr lang="en-US" altLang="zh-CN" b="0" dirty="0" smtClean="0">
                <a:cs typeface="Microsoft YaHei Regular" charset="-122"/>
              </a:rPr>
              <a:t>-mock-adapter</a:t>
            </a:r>
            <a:r>
              <a:rPr lang="zh-CN" altLang="en-US" b="0" dirty="0" smtClean="0">
                <a:cs typeface="Microsoft YaHei Regular" charset="-122"/>
              </a:rPr>
              <a:t>插件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4138" y="1082789"/>
            <a:ext cx="11593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mock/</a:t>
            </a:r>
            <a:r>
              <a:rPr lang="en-US" altLang="zh-CN" dirty="0" err="1" smtClean="0"/>
              <a:t>index.js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58" y="1835845"/>
            <a:ext cx="8208913" cy="2166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85" y="5004197"/>
            <a:ext cx="3888433" cy="22093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82885" y="4212109"/>
            <a:ext cx="29675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todo.vue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>
                <a:cs typeface="Microsoft YaHei Regular" charset="-122"/>
              </a:rPr>
              <a:t>Axios</a:t>
            </a:r>
            <a:r>
              <a:rPr lang="zh-CN" altLang="en-US" b="0" dirty="0">
                <a:cs typeface="Microsoft YaHei Regular" charset="-122"/>
              </a:rPr>
              <a:t>用法</a:t>
            </a:r>
            <a:r>
              <a:rPr lang="en-US" altLang="zh-CN" b="0" dirty="0">
                <a:cs typeface="Microsoft YaHei Regular" charset="-122"/>
              </a:rPr>
              <a:t>——</a:t>
            </a:r>
            <a:r>
              <a:rPr lang="en-US" altLang="zh-CN" b="0" dirty="0" err="1">
                <a:cs typeface="Microsoft YaHei Regular" charset="-122"/>
              </a:rPr>
              <a:t>axios</a:t>
            </a:r>
            <a:r>
              <a:rPr lang="en-US" altLang="zh-CN" b="0" dirty="0">
                <a:cs typeface="Microsoft YaHei Regular" charset="-122"/>
              </a:rPr>
              <a:t>-mock-adapter</a:t>
            </a:r>
            <a:r>
              <a:rPr lang="zh-CN" altLang="en-US" b="0" dirty="0" smtClean="0">
                <a:cs typeface="Microsoft YaHei Regular" charset="-122"/>
              </a:rPr>
              <a:t>插件自定义方法</a:t>
            </a:r>
            <a:endParaRPr lang="zh-CN" altLang="en-US" b="0" dirty="0">
              <a:cs typeface="Microsoft YaHei Regular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971748"/>
            <a:ext cx="10297144" cy="62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答疑环节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458" y="3420021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欢迎大家踊跃提问！</a:t>
            </a:r>
            <a:endParaRPr kumimoji="1"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25765</TotalTime>
  <Words>247</Words>
  <Application>Microsoft Macintosh PowerPoint</Application>
  <PresentationFormat>自定义</PresentationFormat>
  <Paragraphs>39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Calibri</vt:lpstr>
      <vt:lpstr>Microsoft YaHei</vt:lpstr>
      <vt:lpstr>Microsoft YaHei Regular</vt:lpstr>
      <vt:lpstr>Wingdings</vt:lpstr>
      <vt:lpstr>方正兰亭粗黑_GBK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petersmu@163.com</cp:lastModifiedBy>
  <cp:revision>697</cp:revision>
  <dcterms:created xsi:type="dcterms:W3CDTF">2015-11-06T04:41:09Z</dcterms:created>
  <dcterms:modified xsi:type="dcterms:W3CDTF">2017-06-27T09:10:12Z</dcterms:modified>
</cp:coreProperties>
</file>