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AB83A-7F0E-54AF-72A6-245A3E1AC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1EA250-DCAE-F7E2-0438-46048B11B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2A796D-D593-03AB-6747-20D59C15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03B7-CDCB-487E-B803-5F338245AC12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F8DCBA-5A03-2843-9A1F-2396DC49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A0860-16A1-1096-B1C5-8E5D275E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67C3-FF7B-486B-9CBF-694269FDE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15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8B77F-6F4C-6E84-CA51-D8013D9D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D8EA63-7D70-76C5-528E-16F3E8350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188D7-8EC8-8237-DD76-22989C54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03B7-CDCB-487E-B803-5F338245AC12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2D0947-E917-A2A2-05FB-4BBD9D07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CDD4C-0D27-3041-3F91-E3F0F1B0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67C3-FF7B-486B-9CBF-694269FDE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5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800C8B-BA5F-3F7A-B5F5-9D390A0AF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6D18D7-A675-EF9B-408D-1A517D541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E954D-5717-56BA-CA9E-47C22B7E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03B7-CDCB-487E-B803-5F338245AC12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2C822B-05A4-028B-1B1E-DE47ACB8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7CD516-FFB3-A77C-349D-08EEA4BC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67C3-FF7B-486B-9CBF-694269FDE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97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C4EA1-63DB-6786-15F0-C2063B7A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60A05-3AF4-0CA4-173E-124163F34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D0C5CB-F52B-A789-75DF-578DDFC0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03B7-CDCB-487E-B803-5F338245AC12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580B07-4D65-1E7E-2EA6-9C280F466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35FC6-94F0-5172-2BE8-479BF7B4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67C3-FF7B-486B-9CBF-694269FDE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12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81962-005D-42DD-3413-23AAC0B15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54FE2E-7AB9-A675-4994-0961801FA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BD6F3A-1AF6-9978-7AE8-A32BA452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03B7-CDCB-487E-B803-5F338245AC12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9C491-D3C5-5F80-60D8-3100B272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09079-71D2-7C5F-F615-65187DF0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67C3-FF7B-486B-9CBF-694269FDE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2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DD1C7-EFD2-4EAE-64DE-BEF997F4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09D45-582D-C272-C4C5-269EB3688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66B250-AE6C-0CA8-A408-04E57E2E0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56FE57-6323-CCCC-6D04-310B39407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03B7-CDCB-487E-B803-5F338245AC12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71E2D9-0572-7E30-2FEC-491855F0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EA0A45-3180-5347-7CC7-AF3ACD1C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67C3-FF7B-486B-9CBF-694269FDE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55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B0630-DA5B-505D-6526-AF5FF0E9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F17DD1-38CD-76DA-EF07-DC8B46AB0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53DF6E-1417-F7CD-EFC3-427E0050D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6FA4A2-2E68-0E68-4C92-83AAA0DD6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AF8337-36C2-891C-C810-53ECBF007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C4DCA6-DC26-00E1-A907-D23A33B1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03B7-CDCB-487E-B803-5F338245AC12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13D98C-AC30-5E42-F077-2E68607B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6918DE-A92D-B9F9-4DC6-18D9DDC5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67C3-FF7B-486B-9CBF-694269FDE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07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BE75A-2FE3-2509-5B5D-2C7A8D89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4675C1-83F4-E753-6E27-841A2AB4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03B7-CDCB-487E-B803-5F338245AC12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EF005E-12CB-FDD0-DBB2-4359E944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A1E449-EA3B-23A6-6C68-8AB4CF8D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67C3-FF7B-486B-9CBF-694269FDE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25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674ACA-56D7-84F0-32C2-B9A2129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03B7-CDCB-487E-B803-5F338245AC12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538EE9-BCF1-3F41-F6EB-52EDFD46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7A5D23-ECD7-B0B2-2290-5A69E6DD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67C3-FF7B-486B-9CBF-694269FDE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00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26798-8BD1-A7C2-32BC-621D8AED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ACAE4-C90D-3B11-C880-C7DAA949E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F47D56-F4A2-4B5B-E22D-17E65B3C1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6E3E82-66F4-3823-61E4-37EB7DA9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03B7-CDCB-487E-B803-5F338245AC12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737317-D43F-553B-4947-1056987D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D52999-4264-16FF-E8E2-BE47F45E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67C3-FF7B-486B-9CBF-694269FDE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36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0737F-A4F1-F60B-9FE6-BCFE6BAE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926513-1BB7-80A5-7393-2FE12134F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8960EE-BC17-11CC-10DB-9145DA8A5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1B247B-2C2C-87B6-F3D5-55C01651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03B7-CDCB-487E-B803-5F338245AC12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041F52-117B-B7C6-6386-3212B6E2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CFCD6E-A253-5C51-2859-8B3FFD88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67C3-FF7B-486B-9CBF-694269FDE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84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1DBB95-824A-9A18-2E2F-51E115EA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0C43B4-7FDC-84D4-50D7-B88E5629C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DE21C-B37F-AFC5-96D7-D9BADA33F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003B7-CDCB-487E-B803-5F338245AC12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93BED-E4E4-0553-89E1-677AB0AC3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78CA8-3F38-A14A-1F16-F5AF96228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167C3-FF7B-486B-9CBF-694269FDE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59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728E45-E5A1-C72A-8627-4A88E8520FB1}"/>
              </a:ext>
            </a:extLst>
          </p:cNvPr>
          <p:cNvSpPr txBox="1"/>
          <p:nvPr/>
        </p:nvSpPr>
        <p:spPr>
          <a:xfrm>
            <a:off x="4578137" y="110464"/>
            <a:ext cx="3035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污染物信息抽取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3E5BD1-5583-83F9-BB15-8A95A3ACBFE8}"/>
              </a:ext>
            </a:extLst>
          </p:cNvPr>
          <p:cNvSpPr txBox="1"/>
          <p:nvPr/>
        </p:nvSpPr>
        <p:spPr>
          <a:xfrm>
            <a:off x="785525" y="695239"/>
            <a:ext cx="247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排污许可证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A80206-53AA-6D4F-70E2-5C199FBBD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03" y="1121756"/>
            <a:ext cx="4149005" cy="55406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D91BCB5-F2B0-A1B4-CB40-2A4B8A0D7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564" y="954106"/>
            <a:ext cx="5792617" cy="570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9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728E45-E5A1-C72A-8627-4A88E8520FB1}"/>
              </a:ext>
            </a:extLst>
          </p:cNvPr>
          <p:cNvSpPr txBox="1"/>
          <p:nvPr/>
        </p:nvSpPr>
        <p:spPr>
          <a:xfrm>
            <a:off x="4578137" y="110464"/>
            <a:ext cx="3035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污染物信息抽取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3E5BD1-5583-83F9-BB15-8A95A3ACBFE8}"/>
              </a:ext>
            </a:extLst>
          </p:cNvPr>
          <p:cNvSpPr txBox="1"/>
          <p:nvPr/>
        </p:nvSpPr>
        <p:spPr>
          <a:xfrm>
            <a:off x="785525" y="695239"/>
            <a:ext cx="247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环境评价报告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F0B2F8-5DF2-F00E-3998-AF163A458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692" y="856330"/>
            <a:ext cx="4927942" cy="21227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DB70426-2768-D3BE-B807-073A0CD2B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366" y="1500694"/>
            <a:ext cx="4578427" cy="50320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CE1DB34-F66D-F5C5-7357-B82EF3026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393" y="3213931"/>
            <a:ext cx="4437627" cy="347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3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728E45-E5A1-C72A-8627-4A88E8520FB1}"/>
              </a:ext>
            </a:extLst>
          </p:cNvPr>
          <p:cNvSpPr txBox="1"/>
          <p:nvPr/>
        </p:nvSpPr>
        <p:spPr>
          <a:xfrm>
            <a:off x="4578137" y="110464"/>
            <a:ext cx="3035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污染物信息抽取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3E5BD1-5583-83F9-BB15-8A95A3ACBFE8}"/>
              </a:ext>
            </a:extLst>
          </p:cNvPr>
          <p:cNvSpPr txBox="1"/>
          <p:nvPr/>
        </p:nvSpPr>
        <p:spPr>
          <a:xfrm>
            <a:off x="785524" y="775019"/>
            <a:ext cx="303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OCR</a:t>
            </a:r>
            <a:r>
              <a:rPr lang="zh-CN" altLang="en-US" sz="2400" b="1" dirty="0"/>
              <a:t>（光学字符识别）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5165AB-8F33-16BA-36E3-8DBA39ECACC7}"/>
              </a:ext>
            </a:extLst>
          </p:cNvPr>
          <p:cNvSpPr txBox="1"/>
          <p:nvPr/>
        </p:nvSpPr>
        <p:spPr>
          <a:xfrm>
            <a:off x="1123055" y="1706057"/>
            <a:ext cx="67628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 </a:t>
            </a:r>
            <a:r>
              <a:rPr lang="zh-CN" altLang="en-US" sz="2000" dirty="0"/>
              <a:t>百度的</a:t>
            </a:r>
            <a:r>
              <a:rPr lang="en-US" altLang="zh-CN" sz="2000" b="1" dirty="0" err="1"/>
              <a:t>PaddleOCR</a:t>
            </a:r>
            <a:endParaRPr lang="en-US" altLang="zh-CN" sz="2000" b="1" dirty="0"/>
          </a:p>
          <a:p>
            <a:r>
              <a:rPr lang="en-US" altLang="zh-CN" sz="2000" dirty="0"/>
              <a:t>2. </a:t>
            </a:r>
            <a:r>
              <a:rPr lang="en-US" altLang="zh-CN" sz="2000" b="1" dirty="0"/>
              <a:t>Umi-OCR</a:t>
            </a:r>
          </a:p>
          <a:p>
            <a:r>
              <a:rPr lang="en-US" altLang="zh-CN" sz="2000" dirty="0"/>
              <a:t>3. </a:t>
            </a:r>
            <a:r>
              <a:rPr lang="zh-CN" altLang="en-US" sz="2000" dirty="0"/>
              <a:t>基于</a:t>
            </a:r>
            <a:r>
              <a:rPr lang="en-US" altLang="zh-CN" sz="2000" b="1" dirty="0"/>
              <a:t>python</a:t>
            </a:r>
            <a:r>
              <a:rPr lang="zh-CN" altLang="en-US" sz="2000" b="1" dirty="0"/>
              <a:t>相关库</a:t>
            </a:r>
            <a:r>
              <a:rPr lang="zh-CN" altLang="en-US" sz="2000" dirty="0"/>
              <a:t>的识别方法</a:t>
            </a:r>
            <a:r>
              <a:rPr lang="en-US" altLang="zh-CN" sz="2000" dirty="0"/>
              <a:t>https://datascientyst.com/extract-table-from-pdf-with-python-pandas/#2-extract-tables-from-pdfkeep-format</a:t>
            </a:r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DD756F-2575-E937-A582-B05E391103E0}"/>
              </a:ext>
            </a:extLst>
          </p:cNvPr>
          <p:cNvSpPr txBox="1"/>
          <p:nvPr/>
        </p:nvSpPr>
        <p:spPr>
          <a:xfrm>
            <a:off x="1123055" y="4136280"/>
            <a:ext cx="4639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文件链接</a:t>
            </a:r>
            <a:r>
              <a:rPr lang="en-US" altLang="zh-CN" sz="2000" dirty="0"/>
              <a:t>: https://pan.baidu.com/s/1jSXRrvYHpbI-cMH8dyE_DQ?pwd=h52b </a:t>
            </a:r>
            <a:r>
              <a:rPr lang="zh-CN" altLang="en-US" sz="2000" dirty="0"/>
              <a:t>提取码</a:t>
            </a:r>
            <a:r>
              <a:rPr lang="en-US" altLang="zh-CN" sz="2000" dirty="0"/>
              <a:t>: h52b</a:t>
            </a:r>
            <a:endParaRPr lang="zh-CN" altLang="en-US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8C95B0A-9AED-F7A8-2C8D-0D2F40C19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607" y="1005851"/>
            <a:ext cx="3035725" cy="498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1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73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奥宇 王</dc:creator>
  <cp:lastModifiedBy>奥宇 王</cp:lastModifiedBy>
  <cp:revision>18</cp:revision>
  <dcterms:created xsi:type="dcterms:W3CDTF">2024-07-11T12:00:18Z</dcterms:created>
  <dcterms:modified xsi:type="dcterms:W3CDTF">2024-07-11T13:08:09Z</dcterms:modified>
</cp:coreProperties>
</file>