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346" r:id="rId3"/>
    <p:sldId id="262" r:id="rId4"/>
    <p:sldId id="314" r:id="rId5"/>
    <p:sldId id="318" r:id="rId6"/>
    <p:sldId id="322" r:id="rId7"/>
    <p:sldId id="326" r:id="rId8"/>
    <p:sldId id="330" r:id="rId9"/>
    <p:sldId id="339" r:id="rId10"/>
    <p:sldId id="335" r:id="rId11"/>
    <p:sldId id="348" r:id="rId12"/>
    <p:sldId id="34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D83B6F-1478-EF53-2B11-5D878750EC9D}" name="Lance Adayon" initials="LA" userId="98f0e5bac1162b6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B2B2B2"/>
    <a:srgbClr val="6B3B38"/>
    <a:srgbClr val="FEFDFB"/>
    <a:srgbClr val="665191"/>
    <a:srgbClr val="AE835F"/>
    <a:srgbClr val="2F4B7C"/>
    <a:srgbClr val="FF7C43"/>
    <a:srgbClr val="F95D6A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E5A1F7-1F34-483C-9455-51A287BE153E}">
  <a:tblStyle styleId="{7DE5A1F7-1F34-483C-9455-51A287BE15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6395" autoAdjust="0"/>
  </p:normalViewPr>
  <p:slideViewPr>
    <p:cSldViewPr snapToGrid="0">
      <p:cViewPr varScale="1">
        <p:scale>
          <a:sx n="143" d="100"/>
          <a:sy n="143" d="100"/>
        </p:scale>
        <p:origin x="175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en\Downloads\merged_marketing_sale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ocuments\Postgresql%20Group%20Project\merged_marketing_sal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ocuments\Postgresql%20Group%20Project\merged_marketing_sal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en\Downloads\merged_marketing_sale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ocuments\Postgresql%20Group%20Project\merged_marketing_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en\Downloads\merged_marketing_sale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en\Downloads\merged_marketing_sale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ocuments\Postgresql%20Group%20Project\merged_marketing_sal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ocuments\Postgresql%20Group%20Project\merged_marketing_sal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en\Downloads\merged_marketing_sales%20(1)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ocuments\Postgresql%20Group%20Project\merged_marketing_sal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[merged_marketing_sales (1).xlsx]Pivot Results!PivotTable1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2345677812221462E-3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8395058968109455E-2"/>
              <c:y val="2.50777214625767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71604911868874E-2"/>
              <c:y val="2.28941053561274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1953851562312072E-2"/>
              <c:y val="-2.73286725235294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9629626749331693E-2"/>
              <c:y val="2.28941053561274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716049118688731E-2"/>
              <c:y val="2.27467199872547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7160491186887219E-2"/>
              <c:y val="2.27467199872547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9629626749331509E-2"/>
              <c:y val="2.49305196371272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9629626749331554E-2"/>
              <c:y val="-2.507772146257682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8340644980293763E-2"/>
              <c:y val="-2.0803348948470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8395058968109364E-2"/>
              <c:y val="2.726145688582054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691355624442924E-3"/>
              <c:y val="9.32400590128814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2345677812221462E-3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6.99300442596610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9.32400590128814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4.5266962383666459E-17"/>
              <c:y val="9.32400590128805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4.5266962383666459E-17"/>
              <c:y val="6.993004425966022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2345677812221462E-3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26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6.99300442596610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533924767332918E-17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533924767332918E-17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9.32400590128822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2345677812221462E-3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691355624442924E-3"/>
              <c:y val="9.32400590128814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2345677812221462E-3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4.5266962383666459E-17"/>
              <c:y val="9.32400590128805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26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533924767332918E-17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6.99300442596610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9.32400590128814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4.5266962383666459E-17"/>
              <c:y val="6.993004425966022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2345677812221462E-3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6.99300442596610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533924767332918E-17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9.32400590128822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8395058968109364E-2"/>
              <c:y val="2.726145688582054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8340644980293763E-2"/>
              <c:y val="-2.0803348948470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9629626749331554E-2"/>
              <c:y val="-2.507772146257682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9629626749331509E-2"/>
              <c:y val="2.49305196371272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1953851562312072E-2"/>
              <c:y val="-2.73286725235294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8395058968109455E-2"/>
              <c:y val="2.50777214625767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7160491186887219E-2"/>
              <c:y val="2.27467199872547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716049118688731E-2"/>
              <c:y val="2.27467199872547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71604911868874E-2"/>
              <c:y val="2.28941053561274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9629626749331693E-2"/>
              <c:y val="2.28941053561274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2345677812221462E-3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691355624442924E-3"/>
              <c:y val="9.32400590128814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2345677812221462E-3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4.5266962383666459E-17"/>
              <c:y val="9.32400590128805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26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533924767332918E-17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6.99300442596610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9.32400590128814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4.5266962383666459E-17"/>
              <c:y val="6.993004425966022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2345677812221462E-3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6.99300442596610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1655007376610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533924767332918E-17"/>
              <c:y val="1.1655007376610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9.32400590128822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8395058968109364E-2"/>
              <c:y val="2.726145688582054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8340644980293763E-2"/>
              <c:y val="-2.0803348948470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9629626749331554E-2"/>
              <c:y val="-2.507772146257682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9629626749331509E-2"/>
              <c:y val="2.49305196371272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1953851562312072E-2"/>
              <c:y val="-2.73286725235294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8395058968109455E-2"/>
              <c:y val="2.50777214625767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7160491186887219E-2"/>
              <c:y val="2.27467199872547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716049118688731E-2"/>
              <c:y val="2.27467199872547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71604911868874E-2"/>
              <c:y val="2.28941053561274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8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9629626749331693E-2"/>
              <c:y val="2.28941053561274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95D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1058978466790726E-2"/>
          <c:y val="0.20741553272761101"/>
          <c:w val="0.83984599085643119"/>
          <c:h val="0.39364705090948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Results'!$C$8</c:f>
              <c:strCache>
                <c:ptCount val="1"/>
                <c:pt idx="0">
                  <c:v>Sum of clicks</c:v>
                </c:pt>
              </c:strCache>
            </c:strRef>
          </c:tx>
          <c:spPr>
            <a:solidFill>
              <a:srgbClr val="2F4B7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49-4621-995A-74DAE90D55E2}"/>
              </c:ext>
            </c:extLst>
          </c:dPt>
          <c:dPt>
            <c:idx val="1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49-4621-995A-74DAE90D55E2}"/>
              </c:ext>
            </c:extLst>
          </c:dPt>
          <c:dPt>
            <c:idx val="2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49-4621-995A-74DAE90D55E2}"/>
              </c:ext>
            </c:extLst>
          </c:dPt>
          <c:dPt>
            <c:idx val="3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49-4621-995A-74DAE90D55E2}"/>
              </c:ext>
            </c:extLst>
          </c:dPt>
          <c:dPt>
            <c:idx val="4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649-4621-995A-74DAE90D55E2}"/>
              </c:ext>
            </c:extLst>
          </c:dPt>
          <c:dPt>
            <c:idx val="5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649-4621-995A-74DAE90D55E2}"/>
              </c:ext>
            </c:extLst>
          </c:dPt>
          <c:dPt>
            <c:idx val="6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649-4621-995A-74DAE90D55E2}"/>
              </c:ext>
            </c:extLst>
          </c:dPt>
          <c:dPt>
            <c:idx val="7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649-4621-995A-74DAE90D55E2}"/>
              </c:ext>
            </c:extLst>
          </c:dPt>
          <c:dPt>
            <c:idx val="8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649-4621-995A-74DAE90D55E2}"/>
              </c:ext>
            </c:extLst>
          </c:dPt>
          <c:dPt>
            <c:idx val="9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649-4621-995A-74DAE90D55E2}"/>
              </c:ext>
            </c:extLst>
          </c:dPt>
          <c:dLbls>
            <c:dLbl>
              <c:idx val="0"/>
              <c:layout>
                <c:manualLayout>
                  <c:x val="-1.2345677812221462E-3"/>
                  <c:y val="1.16550073766101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49-4621-995A-74DAE90D55E2}"/>
                </c:ext>
              </c:extLst>
            </c:dLbl>
            <c:dLbl>
              <c:idx val="1"/>
              <c:layout>
                <c:manualLayout>
                  <c:x val="-2.4691355624442924E-3"/>
                  <c:y val="9.32400590128814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49-4621-995A-74DAE90D55E2}"/>
                </c:ext>
              </c:extLst>
            </c:dLbl>
            <c:dLbl>
              <c:idx val="2"/>
              <c:layout>
                <c:manualLayout>
                  <c:x val="-1.2345677812221462E-3"/>
                  <c:y val="1.16550073766101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49-4621-995A-74DAE90D55E2}"/>
                </c:ext>
              </c:extLst>
            </c:dLbl>
            <c:dLbl>
              <c:idx val="3"/>
              <c:layout>
                <c:manualLayout>
                  <c:x val="-4.5266962383666459E-17"/>
                  <c:y val="9.32400590128805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649-4621-995A-74DAE90D55E2}"/>
                </c:ext>
              </c:extLst>
            </c:dLbl>
            <c:dLbl>
              <c:idx val="4"/>
              <c:layout>
                <c:manualLayout>
                  <c:x val="0"/>
                  <c:y val="1.16550073766100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649-4621-995A-74DAE90D55E2}"/>
                </c:ext>
              </c:extLst>
            </c:dLbl>
            <c:dLbl>
              <c:idx val="5"/>
              <c:layout>
                <c:manualLayout>
                  <c:x val="0"/>
                  <c:y val="1.16550073766100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649-4621-995A-74DAE90D55E2}"/>
                </c:ext>
              </c:extLst>
            </c:dLbl>
            <c:dLbl>
              <c:idx val="6"/>
              <c:layout>
                <c:manualLayout>
                  <c:x val="0"/>
                  <c:y val="1.16550073766102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649-4621-995A-74DAE90D55E2}"/>
                </c:ext>
              </c:extLst>
            </c:dLbl>
            <c:dLbl>
              <c:idx val="7"/>
              <c:layout>
                <c:manualLayout>
                  <c:x val="-9.0533924767332918E-17"/>
                  <c:y val="1.16550073766101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649-4621-995A-74DAE90D55E2}"/>
                </c:ext>
              </c:extLst>
            </c:dLbl>
            <c:dLbl>
              <c:idx val="8"/>
              <c:layout>
                <c:manualLayout>
                  <c:x val="0"/>
                  <c:y val="1.16550073766100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649-4621-995A-74DAE90D55E2}"/>
                </c:ext>
              </c:extLst>
            </c:dLbl>
            <c:dLbl>
              <c:idx val="9"/>
              <c:layout>
                <c:manualLayout>
                  <c:x val="0"/>
                  <c:y val="1.16550073766101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649-4621-995A-74DAE90D55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0" i="0" u="none" strike="noStrike" kern="1200" baseline="0">
                    <a:solidFill>
                      <a:srgbClr val="A1683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Results'!$B$9:$B$19</c:f>
              <c:strCache>
                <c:ptCount val="10"/>
                <c:pt idx="0">
                  <c:v>1.2.3 Super Shopping Day</c:v>
                </c:pt>
                <c:pt idx="1">
                  <c:v>12 Days of Christmas Deals</c:v>
                </c:pt>
                <c:pt idx="2">
                  <c:v>Back-to-School Deals</c:v>
                </c:pt>
                <c:pt idx="3">
                  <c:v>Cyber Monday Madness</c:v>
                </c:pt>
                <c:pt idx="4">
                  <c:v>Flash Sale</c:v>
                </c:pt>
                <c:pt idx="5">
                  <c:v>Mid-Year Mega Sale</c:v>
                </c:pt>
                <c:pt idx="6">
                  <c:v>Spring Deals</c:v>
                </c:pt>
                <c:pt idx="7">
                  <c:v>Summer Splash Sale</c:v>
                </c:pt>
                <c:pt idx="8">
                  <c:v>Tech Madness Sale</c:v>
                </c:pt>
                <c:pt idx="9">
                  <c:v>Year-End Clearance Sale</c:v>
                </c:pt>
              </c:strCache>
            </c:strRef>
          </c:cat>
          <c:val>
            <c:numRef>
              <c:f>'Pivot Results'!$C$9:$C$19</c:f>
              <c:numCache>
                <c:formatCode>#,##0</c:formatCode>
                <c:ptCount val="10"/>
                <c:pt idx="0">
                  <c:v>2282</c:v>
                </c:pt>
                <c:pt idx="1">
                  <c:v>12169</c:v>
                </c:pt>
                <c:pt idx="2">
                  <c:v>2507</c:v>
                </c:pt>
                <c:pt idx="3">
                  <c:v>1663</c:v>
                </c:pt>
                <c:pt idx="4">
                  <c:v>6374</c:v>
                </c:pt>
                <c:pt idx="5">
                  <c:v>5977</c:v>
                </c:pt>
                <c:pt idx="6">
                  <c:v>1884</c:v>
                </c:pt>
                <c:pt idx="7">
                  <c:v>5027</c:v>
                </c:pt>
                <c:pt idx="8">
                  <c:v>8385</c:v>
                </c:pt>
                <c:pt idx="9">
                  <c:v>3608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649-4621-995A-74DAE90D55E2}"/>
            </c:ext>
          </c:extLst>
        </c:ser>
        <c:ser>
          <c:idx val="1"/>
          <c:order val="1"/>
          <c:tx>
            <c:strRef>
              <c:f>'Pivot Results'!$D$8</c:f>
              <c:strCache>
                <c:ptCount val="1"/>
                <c:pt idx="0">
                  <c:v>Count of session_id</c:v>
                </c:pt>
              </c:strCache>
            </c:strRef>
          </c:tx>
          <c:spPr>
            <a:solidFill>
              <a:srgbClr val="F95D6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E649-4621-995A-74DAE90D55E2}"/>
              </c:ext>
            </c:extLst>
          </c:dPt>
          <c:dPt>
            <c:idx val="1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E649-4621-995A-74DAE90D55E2}"/>
              </c:ext>
            </c:extLst>
          </c:dPt>
          <c:dPt>
            <c:idx val="2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E649-4621-995A-74DAE90D55E2}"/>
              </c:ext>
            </c:extLst>
          </c:dPt>
          <c:dPt>
            <c:idx val="3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E649-4621-995A-74DAE90D55E2}"/>
              </c:ext>
            </c:extLst>
          </c:dPt>
          <c:dPt>
            <c:idx val="4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E649-4621-995A-74DAE90D55E2}"/>
              </c:ext>
            </c:extLst>
          </c:dPt>
          <c:dPt>
            <c:idx val="5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E649-4621-995A-74DAE90D55E2}"/>
              </c:ext>
            </c:extLst>
          </c:dPt>
          <c:dPt>
            <c:idx val="6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E649-4621-995A-74DAE90D55E2}"/>
              </c:ext>
            </c:extLst>
          </c:dPt>
          <c:dPt>
            <c:idx val="7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E649-4621-995A-74DAE90D55E2}"/>
              </c:ext>
            </c:extLst>
          </c:dPt>
          <c:dPt>
            <c:idx val="8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E649-4621-995A-74DAE90D55E2}"/>
              </c:ext>
            </c:extLst>
          </c:dPt>
          <c:dPt>
            <c:idx val="9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E649-4621-995A-74DAE90D55E2}"/>
              </c:ext>
            </c:extLst>
          </c:dPt>
          <c:dLbls>
            <c:dLbl>
              <c:idx val="0"/>
              <c:layout>
                <c:manualLayout>
                  <c:x val="0"/>
                  <c:y val="6.99300442596610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649-4621-995A-74DAE90D55E2}"/>
                </c:ext>
              </c:extLst>
            </c:dLbl>
            <c:dLbl>
              <c:idx val="1"/>
              <c:layout>
                <c:manualLayout>
                  <c:x val="0"/>
                  <c:y val="1.1655007376610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649-4621-995A-74DAE90D55E2}"/>
                </c:ext>
              </c:extLst>
            </c:dLbl>
            <c:dLbl>
              <c:idx val="2"/>
              <c:layout>
                <c:manualLayout>
                  <c:x val="0"/>
                  <c:y val="9.32400590128814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649-4621-995A-74DAE90D55E2}"/>
                </c:ext>
              </c:extLst>
            </c:dLbl>
            <c:dLbl>
              <c:idx val="3"/>
              <c:layout>
                <c:manualLayout>
                  <c:x val="-4.5266962383666459E-17"/>
                  <c:y val="6.99300442596602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649-4621-995A-74DAE90D55E2}"/>
                </c:ext>
              </c:extLst>
            </c:dLbl>
            <c:dLbl>
              <c:idx val="4"/>
              <c:layout>
                <c:manualLayout>
                  <c:x val="0"/>
                  <c:y val="1.16550073766101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E649-4621-995A-74DAE90D55E2}"/>
                </c:ext>
              </c:extLst>
            </c:dLbl>
            <c:dLbl>
              <c:idx val="5"/>
              <c:layout>
                <c:manualLayout>
                  <c:x val="-1.2345677812221462E-3"/>
                  <c:y val="1.16550073766101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649-4621-995A-74DAE90D55E2}"/>
                </c:ext>
              </c:extLst>
            </c:dLbl>
            <c:dLbl>
              <c:idx val="6"/>
              <c:layout>
                <c:manualLayout>
                  <c:x val="0"/>
                  <c:y val="6.99300442596610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E649-4621-995A-74DAE90D55E2}"/>
                </c:ext>
              </c:extLst>
            </c:dLbl>
            <c:dLbl>
              <c:idx val="7"/>
              <c:layout>
                <c:manualLayout>
                  <c:x val="0"/>
                  <c:y val="1.16550073766100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E649-4621-995A-74DAE90D55E2}"/>
                </c:ext>
              </c:extLst>
            </c:dLbl>
            <c:dLbl>
              <c:idx val="8"/>
              <c:layout>
                <c:manualLayout>
                  <c:x val="-9.0533924767332918E-17"/>
                  <c:y val="1.16550073766101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E649-4621-995A-74DAE90D55E2}"/>
                </c:ext>
              </c:extLst>
            </c:dLbl>
            <c:dLbl>
              <c:idx val="9"/>
              <c:layout>
                <c:manualLayout>
                  <c:x val="0"/>
                  <c:y val="9.32400590128822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E649-4621-995A-74DAE90D55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0" i="0" u="none" strike="noStrike" kern="1200" baseline="0">
                    <a:solidFill>
                      <a:srgbClr val="8F4E4B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Results'!$B$9:$B$19</c:f>
              <c:strCache>
                <c:ptCount val="10"/>
                <c:pt idx="0">
                  <c:v>1.2.3 Super Shopping Day</c:v>
                </c:pt>
                <c:pt idx="1">
                  <c:v>12 Days of Christmas Deals</c:v>
                </c:pt>
                <c:pt idx="2">
                  <c:v>Back-to-School Deals</c:v>
                </c:pt>
                <c:pt idx="3">
                  <c:v>Cyber Monday Madness</c:v>
                </c:pt>
                <c:pt idx="4">
                  <c:v>Flash Sale</c:v>
                </c:pt>
                <c:pt idx="5">
                  <c:v>Mid-Year Mega Sale</c:v>
                </c:pt>
                <c:pt idx="6">
                  <c:v>Spring Deals</c:v>
                </c:pt>
                <c:pt idx="7">
                  <c:v>Summer Splash Sale</c:v>
                </c:pt>
                <c:pt idx="8">
                  <c:v>Tech Madness Sale</c:v>
                </c:pt>
                <c:pt idx="9">
                  <c:v>Year-End Clearance Sale</c:v>
                </c:pt>
              </c:strCache>
            </c:strRef>
          </c:cat>
          <c:val>
            <c:numRef>
              <c:f>'Pivot Results'!$D$9:$D$19</c:f>
              <c:numCache>
                <c:formatCode>#,##0</c:formatCode>
                <c:ptCount val="10"/>
                <c:pt idx="0">
                  <c:v>7279</c:v>
                </c:pt>
                <c:pt idx="1">
                  <c:v>36191</c:v>
                </c:pt>
                <c:pt idx="2">
                  <c:v>6514</c:v>
                </c:pt>
                <c:pt idx="3">
                  <c:v>7088</c:v>
                </c:pt>
                <c:pt idx="4">
                  <c:v>12276</c:v>
                </c:pt>
                <c:pt idx="5">
                  <c:v>14568</c:v>
                </c:pt>
                <c:pt idx="6">
                  <c:v>4471</c:v>
                </c:pt>
                <c:pt idx="7">
                  <c:v>11946</c:v>
                </c:pt>
                <c:pt idx="8">
                  <c:v>19717</c:v>
                </c:pt>
                <c:pt idx="9">
                  <c:v>8808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649-4621-995A-74DAE90D5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671232016"/>
        <c:axId val="671228656"/>
      </c:barChart>
      <c:lineChart>
        <c:grouping val="standard"/>
        <c:varyColors val="0"/>
        <c:ser>
          <c:idx val="2"/>
          <c:order val="2"/>
          <c:tx>
            <c:strRef>
              <c:f>'Pivot Results'!$E$8</c:f>
              <c:strCache>
                <c:ptCount val="1"/>
                <c:pt idx="0">
                  <c:v>CTR%</c:v>
                </c:pt>
              </c:strCache>
            </c:strRef>
          </c:tx>
          <c:spPr>
            <a:ln w="38100" cap="rnd">
              <a:solidFill>
                <a:srgbClr val="FF7C43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rgbClr val="FF7C43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diamond"/>
              <c:size val="8"/>
              <c:spPr>
                <a:solidFill>
                  <a:srgbClr val="FF7C43"/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FF7C4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E649-4621-995A-74DAE90D55E2}"/>
              </c:ext>
            </c:extLst>
          </c:dPt>
          <c:dPt>
            <c:idx val="1"/>
            <c:marker>
              <c:symbol val="diamond"/>
              <c:size val="8"/>
              <c:spPr>
                <a:solidFill>
                  <a:srgbClr val="FF7C43"/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FF7C4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E649-4621-995A-74DAE90D55E2}"/>
              </c:ext>
            </c:extLst>
          </c:dPt>
          <c:dPt>
            <c:idx val="2"/>
            <c:marker>
              <c:symbol val="diamond"/>
              <c:size val="8"/>
              <c:spPr>
                <a:solidFill>
                  <a:srgbClr val="FF7C43"/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FF7C4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E649-4621-995A-74DAE90D55E2}"/>
              </c:ext>
            </c:extLst>
          </c:dPt>
          <c:dPt>
            <c:idx val="3"/>
            <c:marker>
              <c:symbol val="diamond"/>
              <c:size val="8"/>
              <c:spPr>
                <a:solidFill>
                  <a:srgbClr val="FF7C43"/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FF7C4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E649-4621-995A-74DAE90D55E2}"/>
              </c:ext>
            </c:extLst>
          </c:dPt>
          <c:dPt>
            <c:idx val="4"/>
            <c:marker>
              <c:symbol val="diamond"/>
              <c:size val="8"/>
              <c:spPr>
                <a:solidFill>
                  <a:srgbClr val="FF7C43"/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FF7C4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E649-4621-995A-74DAE90D55E2}"/>
              </c:ext>
            </c:extLst>
          </c:dPt>
          <c:dPt>
            <c:idx val="5"/>
            <c:marker>
              <c:symbol val="diamond"/>
              <c:size val="8"/>
              <c:spPr>
                <a:solidFill>
                  <a:srgbClr val="FF7C43"/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FF7C4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E649-4621-995A-74DAE90D55E2}"/>
              </c:ext>
            </c:extLst>
          </c:dPt>
          <c:dPt>
            <c:idx val="6"/>
            <c:marker>
              <c:symbol val="diamond"/>
              <c:size val="8"/>
              <c:spPr>
                <a:solidFill>
                  <a:srgbClr val="FF7C43"/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FF7C4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E649-4621-995A-74DAE90D55E2}"/>
              </c:ext>
            </c:extLst>
          </c:dPt>
          <c:dPt>
            <c:idx val="7"/>
            <c:marker>
              <c:symbol val="diamond"/>
              <c:size val="8"/>
              <c:spPr>
                <a:solidFill>
                  <a:srgbClr val="FF7C43"/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FF7C4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E649-4621-995A-74DAE90D55E2}"/>
              </c:ext>
            </c:extLst>
          </c:dPt>
          <c:dPt>
            <c:idx val="8"/>
            <c:marker>
              <c:symbol val="diamond"/>
              <c:size val="8"/>
              <c:spPr>
                <a:solidFill>
                  <a:srgbClr val="FF7C43"/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FF7C4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E649-4621-995A-74DAE90D55E2}"/>
              </c:ext>
            </c:extLst>
          </c:dPt>
          <c:dPt>
            <c:idx val="9"/>
            <c:marker>
              <c:symbol val="diamond"/>
              <c:size val="8"/>
              <c:spPr>
                <a:solidFill>
                  <a:srgbClr val="FF7C43"/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FF7C4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E649-4621-995A-74DAE90D55E2}"/>
              </c:ext>
            </c:extLst>
          </c:dPt>
          <c:dLbls>
            <c:dLbl>
              <c:idx val="0"/>
              <c:layout>
                <c:manualLayout>
                  <c:x val="-2.8395039596479692E-2"/>
                  <c:y val="2.47922572582372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E649-4621-995A-74DAE90D55E2}"/>
                </c:ext>
              </c:extLst>
            </c:dLbl>
            <c:dLbl>
              <c:idx val="1"/>
              <c:layout>
                <c:manualLayout>
                  <c:x val="-4.8058281505785561E-2"/>
                  <c:y val="-1.83342046594333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E649-4621-995A-74DAE90D55E2}"/>
                </c:ext>
              </c:extLst>
            </c:dLbl>
            <c:dLbl>
              <c:idx val="2"/>
              <c:layout>
                <c:manualLayout>
                  <c:x val="-2.9629587525010145E-2"/>
                  <c:y val="-2.26085306486768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E649-4621-995A-74DAE90D55E2}"/>
                </c:ext>
              </c:extLst>
            </c:dLbl>
            <c:dLbl>
              <c:idx val="3"/>
              <c:layout>
                <c:manualLayout>
                  <c:x val="-3.2406063298400747E-2"/>
                  <c:y val="2.24613546298523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E649-4621-995A-74DAE90D55E2}"/>
                </c:ext>
              </c:extLst>
            </c:dLbl>
            <c:dLbl>
              <c:idx val="4"/>
              <c:layout>
                <c:manualLayout>
                  <c:x val="-2.611854808243903E-2"/>
                  <c:y val="-2.23903912918457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E649-4621-995A-74DAE90D55E2}"/>
                </c:ext>
              </c:extLst>
            </c:dLbl>
            <c:dLbl>
              <c:idx val="5"/>
              <c:layout>
                <c:manualLayout>
                  <c:x val="-2.8395039596479692E-2"/>
                  <c:y val="2.2608530648676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E649-4621-995A-74DAE90D55E2}"/>
                </c:ext>
              </c:extLst>
            </c:dLbl>
            <c:dLbl>
              <c:idx val="6"/>
              <c:layout>
                <c:manualLayout>
                  <c:x val="-2.7160491186887219E-2"/>
                  <c:y val="2.27467199872547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E649-4621-995A-74DAE90D55E2}"/>
                </c:ext>
              </c:extLst>
            </c:dLbl>
            <c:dLbl>
              <c:idx val="7"/>
              <c:layout>
                <c:manualLayout>
                  <c:x val="-2.716049118688731E-2"/>
                  <c:y val="2.27467199872547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E649-4621-995A-74DAE90D55E2}"/>
                </c:ext>
              </c:extLst>
            </c:dLbl>
            <c:dLbl>
              <c:idx val="8"/>
              <c:layout>
                <c:manualLayout>
                  <c:x val="-2.71604911868874E-2"/>
                  <c:y val="2.28941053561274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E649-4621-995A-74DAE90D55E2}"/>
                </c:ext>
              </c:extLst>
            </c:dLbl>
            <c:dLbl>
              <c:idx val="9"/>
              <c:layout>
                <c:manualLayout>
                  <c:x val="-2.9629626749331693E-2"/>
                  <c:y val="2.28941053561274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E649-4621-995A-74DAE90D55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rgbClr val="45665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F95D6A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Results'!$B$9:$B$19</c:f>
              <c:strCache>
                <c:ptCount val="10"/>
                <c:pt idx="0">
                  <c:v>1.2.3 Super Shopping Day</c:v>
                </c:pt>
                <c:pt idx="1">
                  <c:v>12 Days of Christmas Deals</c:v>
                </c:pt>
                <c:pt idx="2">
                  <c:v>Back-to-School Deals</c:v>
                </c:pt>
                <c:pt idx="3">
                  <c:v>Cyber Monday Madness</c:v>
                </c:pt>
                <c:pt idx="4">
                  <c:v>Flash Sale</c:v>
                </c:pt>
                <c:pt idx="5">
                  <c:v>Mid-Year Mega Sale</c:v>
                </c:pt>
                <c:pt idx="6">
                  <c:v>Spring Deals</c:v>
                </c:pt>
                <c:pt idx="7">
                  <c:v>Summer Splash Sale</c:v>
                </c:pt>
                <c:pt idx="8">
                  <c:v>Tech Madness Sale</c:v>
                </c:pt>
                <c:pt idx="9">
                  <c:v>Year-End Clearance Sale</c:v>
                </c:pt>
              </c:strCache>
            </c:strRef>
          </c:cat>
          <c:val>
            <c:numRef>
              <c:f>'Pivot Results'!$E$9:$E$19</c:f>
              <c:numCache>
                <c:formatCode>0.00%</c:formatCode>
                <c:ptCount val="10"/>
                <c:pt idx="0">
                  <c:v>0.31350460228053306</c:v>
                </c:pt>
                <c:pt idx="1">
                  <c:v>0.33624381752369376</c:v>
                </c:pt>
                <c:pt idx="2">
                  <c:v>0.38486337120049124</c:v>
                </c:pt>
                <c:pt idx="3">
                  <c:v>0.23462189616252821</c:v>
                </c:pt>
                <c:pt idx="4">
                  <c:v>0.51922450309547086</c:v>
                </c:pt>
                <c:pt idx="5">
                  <c:v>0.41028281164195496</c:v>
                </c:pt>
                <c:pt idx="6">
                  <c:v>0.4213822411093715</c:v>
                </c:pt>
                <c:pt idx="7">
                  <c:v>0.42081031307550643</c:v>
                </c:pt>
                <c:pt idx="8">
                  <c:v>0.42526753562915248</c:v>
                </c:pt>
                <c:pt idx="9">
                  <c:v>0.40962761126248864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E649-4621-995A-74DAE90D5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1229616"/>
        <c:axId val="671229136"/>
      </c:lineChart>
      <c:catAx>
        <c:axId val="67123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1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671228656"/>
        <c:crosses val="autoZero"/>
        <c:auto val="1"/>
        <c:lblAlgn val="ctr"/>
        <c:lblOffset val="100"/>
        <c:noMultiLvlLbl val="0"/>
      </c:catAx>
      <c:valAx>
        <c:axId val="6712286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10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r>
                  <a:rPr lang="en-PH" sz="800" b="1">
                    <a:solidFill>
                      <a:schemeClr val="bg1">
                        <a:lumMod val="10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TOTAL CLICKS &amp; IMPRESSIONS</a:t>
                </a:r>
              </a:p>
            </c:rich>
          </c:tx>
          <c:layout>
            <c:manualLayout>
              <c:xMode val="edge"/>
              <c:yMode val="edge"/>
              <c:x val="4.3368879510570717E-2"/>
              <c:y val="0.312990704191561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bg1">
                      <a:lumMod val="10000"/>
                    </a:schemeClr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232016"/>
        <c:crosses val="autoZero"/>
        <c:crossBetween val="between"/>
      </c:valAx>
      <c:valAx>
        <c:axId val="671229136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r>
                  <a:rPr lang="en-PH" sz="800" b="1" dirty="0">
                    <a:solidFill>
                      <a:schemeClr val="tx1">
                        <a:lumMod val="50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CTR%</a:t>
                </a:r>
              </a:p>
            </c:rich>
          </c:tx>
          <c:layout>
            <c:manualLayout>
              <c:xMode val="edge"/>
              <c:yMode val="edge"/>
              <c:x val="0.94114964461110096"/>
              <c:y val="0.363420751740886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671229616"/>
        <c:crosses val="max"/>
        <c:crossBetween val="between"/>
      </c:valAx>
      <c:catAx>
        <c:axId val="671229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71229136"/>
        <c:crosses val="autoZero"/>
        <c:auto val="1"/>
        <c:lblAlgn val="ctr"/>
        <c:lblOffset val="100"/>
        <c:noMultiLvlLbl val="0"/>
      </c:catAx>
      <c:spPr>
        <a:solidFill>
          <a:srgbClr val="FEFDFB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314129157280573"/>
          <c:y val="0.67745899145348676"/>
          <c:w val="0.33260094441200766"/>
          <c:h val="2.55623552906862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[merged_marketing_sales.xlsx]Pivot Results!PivotTable9</c:name>
    <c:fmtId val="6"/>
  </c:pivotSource>
  <c:chart>
    <c:autoTitleDeleted val="1"/>
    <c:pivotFmts>
      <c:pivotFmt>
        <c:idx val="0"/>
        <c:spPr>
          <a:solidFill>
            <a:srgbClr val="FF7C4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F4B7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95D6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95D6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F4B7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95D6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2F4B7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7488788468945755E-2"/>
          <c:y val="0"/>
          <c:w val="0.49824895634359245"/>
          <c:h val="0.747413032749452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Results'!$C$201:$C$202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95D6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50" b="0" i="0" u="none" strike="noStrike" kern="1200" baseline="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Results'!$B$203:$B$208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Results'!$C$203:$C$208</c:f>
              <c:numCache>
                <c:formatCode>#,##0</c:formatCode>
                <c:ptCount val="5"/>
                <c:pt idx="0">
                  <c:v>2124</c:v>
                </c:pt>
                <c:pt idx="1">
                  <c:v>2520</c:v>
                </c:pt>
                <c:pt idx="2">
                  <c:v>3430</c:v>
                </c:pt>
                <c:pt idx="3">
                  <c:v>4617</c:v>
                </c:pt>
                <c:pt idx="4">
                  <c:v>7638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2-4C18-85B7-76BBD177952E}"/>
            </c:ext>
          </c:extLst>
        </c:ser>
        <c:ser>
          <c:idx val="1"/>
          <c:order val="1"/>
          <c:tx>
            <c:strRef>
              <c:f>'Pivot Results'!$D$201:$D$202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2F4B7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50" b="1" i="0" u="none" strike="noStrike" kern="1200" baseline="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Results'!$B$203:$B$208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Results'!$D$203:$D$208</c:f>
              <c:numCache>
                <c:formatCode>#,##0</c:formatCode>
                <c:ptCount val="5"/>
                <c:pt idx="0">
                  <c:v>10703</c:v>
                </c:pt>
                <c:pt idx="1">
                  <c:v>16983</c:v>
                </c:pt>
                <c:pt idx="2">
                  <c:v>17416</c:v>
                </c:pt>
                <c:pt idx="3">
                  <c:v>27148</c:v>
                </c:pt>
                <c:pt idx="4">
                  <c:v>36279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F2-4C18-85B7-76BBD177952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930653792"/>
        <c:axId val="1930654272"/>
      </c:barChart>
      <c:catAx>
        <c:axId val="193065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A0A0A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1930654272"/>
        <c:crosses val="autoZero"/>
        <c:auto val="1"/>
        <c:lblAlgn val="ctr"/>
        <c:lblOffset val="100"/>
        <c:noMultiLvlLbl val="0"/>
      </c:catAx>
      <c:valAx>
        <c:axId val="1930654272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93065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5416462229837881"/>
          <c:y val="0.94038008873111023"/>
          <c:w val="0.35652731408573929"/>
          <c:h val="4.62169915297443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A0A0A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[merged_marketing_sales.xlsx]Pivot Results!PivotTable13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F4B7C"/>
          </a:solidFill>
          <a:ln>
            <a:noFill/>
          </a:ln>
          <a:effectLst/>
        </c:spPr>
      </c:pivotFmt>
      <c:pivotFmt>
        <c:idx val="2"/>
        <c:spPr>
          <a:solidFill>
            <a:srgbClr val="2F4B7C"/>
          </a:solidFill>
          <a:ln>
            <a:noFill/>
          </a:ln>
          <a:effectLst/>
        </c:spPr>
      </c:pivotFmt>
      <c:pivotFmt>
        <c:idx val="3"/>
        <c:spPr>
          <a:solidFill>
            <a:srgbClr val="2F4B7C"/>
          </a:solidFill>
          <a:ln>
            <a:noFill/>
          </a:ln>
          <a:effectLst/>
        </c:spPr>
      </c:pivotFmt>
      <c:pivotFmt>
        <c:idx val="4"/>
        <c:spPr>
          <a:solidFill>
            <a:srgbClr val="2F4B7C"/>
          </a:solidFill>
          <a:ln>
            <a:noFill/>
          </a:ln>
          <a:effectLst/>
        </c:spPr>
      </c:pivotFmt>
      <c:pivotFmt>
        <c:idx val="5"/>
        <c:spPr>
          <a:solidFill>
            <a:srgbClr val="2F4B7C"/>
          </a:solidFill>
          <a:ln>
            <a:noFill/>
          </a:ln>
          <a:effectLst/>
        </c:spPr>
      </c:pivotFmt>
      <c:pivotFmt>
        <c:idx val="6"/>
        <c:spPr>
          <a:solidFill>
            <a:srgbClr val="F95D6A"/>
          </a:solidFill>
          <a:ln>
            <a:noFill/>
          </a:ln>
          <a:effectLst/>
        </c:spPr>
      </c:pivotFmt>
      <c:pivotFmt>
        <c:idx val="7"/>
        <c:spPr>
          <a:solidFill>
            <a:srgbClr val="F95D6A"/>
          </a:solidFill>
          <a:ln>
            <a:noFill/>
          </a:ln>
          <a:effectLst/>
        </c:spPr>
      </c:pivotFmt>
      <c:pivotFmt>
        <c:idx val="8"/>
        <c:spPr>
          <a:solidFill>
            <a:srgbClr val="F95D6A"/>
          </a:solidFill>
          <a:ln>
            <a:noFill/>
          </a:ln>
          <a:effectLst/>
        </c:spPr>
      </c:pivotFmt>
      <c:pivotFmt>
        <c:idx val="9"/>
        <c:spPr>
          <a:solidFill>
            <a:srgbClr val="F95D6A"/>
          </a:solidFill>
          <a:ln>
            <a:noFill/>
          </a:ln>
          <a:effectLst/>
        </c:spPr>
      </c:pivotFmt>
      <c:pivotFmt>
        <c:idx val="10"/>
        <c:spPr>
          <a:solidFill>
            <a:srgbClr val="F95D6A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95D6A"/>
          </a:solidFill>
          <a:ln>
            <a:noFill/>
          </a:ln>
          <a:effectLst/>
        </c:spPr>
      </c:pivotFmt>
      <c:pivotFmt>
        <c:idx val="13"/>
        <c:spPr>
          <a:solidFill>
            <a:srgbClr val="2F4B7C"/>
          </a:solidFill>
          <a:ln>
            <a:noFill/>
          </a:ln>
          <a:effectLst/>
        </c:spPr>
      </c:pivotFmt>
      <c:pivotFmt>
        <c:idx val="14"/>
        <c:spPr>
          <a:solidFill>
            <a:srgbClr val="F95D6A"/>
          </a:solidFill>
          <a:ln>
            <a:noFill/>
          </a:ln>
          <a:effectLst/>
        </c:spPr>
      </c:pivotFmt>
      <c:pivotFmt>
        <c:idx val="15"/>
        <c:spPr>
          <a:solidFill>
            <a:srgbClr val="2F4B7C"/>
          </a:solidFill>
          <a:ln>
            <a:noFill/>
          </a:ln>
          <a:effectLst/>
        </c:spPr>
      </c:pivotFmt>
      <c:pivotFmt>
        <c:idx val="16"/>
        <c:spPr>
          <a:solidFill>
            <a:srgbClr val="F95D6A"/>
          </a:solidFill>
          <a:ln>
            <a:noFill/>
          </a:ln>
          <a:effectLst/>
        </c:spPr>
      </c:pivotFmt>
      <c:pivotFmt>
        <c:idx val="17"/>
        <c:spPr>
          <a:solidFill>
            <a:srgbClr val="2F4B7C"/>
          </a:solidFill>
          <a:ln>
            <a:noFill/>
          </a:ln>
          <a:effectLst/>
        </c:spPr>
      </c:pivotFmt>
      <c:pivotFmt>
        <c:idx val="18"/>
        <c:spPr>
          <a:solidFill>
            <a:srgbClr val="F95D6A"/>
          </a:solidFill>
          <a:ln>
            <a:noFill/>
          </a:ln>
          <a:effectLst/>
        </c:spPr>
      </c:pivotFmt>
      <c:pivotFmt>
        <c:idx val="19"/>
        <c:spPr>
          <a:solidFill>
            <a:srgbClr val="2F4B7C"/>
          </a:solidFill>
          <a:ln>
            <a:noFill/>
          </a:ln>
          <a:effectLst/>
        </c:spPr>
      </c:pivotFmt>
      <c:pivotFmt>
        <c:idx val="20"/>
        <c:spPr>
          <a:solidFill>
            <a:srgbClr val="F95D6A"/>
          </a:solidFill>
          <a:ln>
            <a:noFill/>
          </a:ln>
          <a:effectLst/>
        </c:spPr>
      </c:pivotFmt>
      <c:pivotFmt>
        <c:idx val="21"/>
        <c:spPr>
          <a:solidFill>
            <a:srgbClr val="2F4B7C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95D6A"/>
          </a:solidFill>
          <a:ln>
            <a:noFill/>
          </a:ln>
          <a:effectLst/>
        </c:spPr>
      </c:pivotFmt>
      <c:pivotFmt>
        <c:idx val="24"/>
        <c:spPr>
          <a:solidFill>
            <a:srgbClr val="2F4B7C"/>
          </a:solidFill>
          <a:ln>
            <a:noFill/>
          </a:ln>
          <a:effectLst/>
        </c:spPr>
      </c:pivotFmt>
      <c:pivotFmt>
        <c:idx val="25"/>
        <c:spPr>
          <a:solidFill>
            <a:srgbClr val="F95D6A"/>
          </a:solidFill>
          <a:ln>
            <a:noFill/>
          </a:ln>
          <a:effectLst/>
        </c:spPr>
      </c:pivotFmt>
      <c:pivotFmt>
        <c:idx val="26"/>
        <c:spPr>
          <a:solidFill>
            <a:srgbClr val="2F4B7C"/>
          </a:solidFill>
          <a:ln>
            <a:noFill/>
          </a:ln>
          <a:effectLst/>
        </c:spPr>
      </c:pivotFmt>
      <c:pivotFmt>
        <c:idx val="27"/>
        <c:spPr>
          <a:solidFill>
            <a:srgbClr val="F95D6A"/>
          </a:solidFill>
          <a:ln>
            <a:noFill/>
          </a:ln>
          <a:effectLst/>
        </c:spPr>
      </c:pivotFmt>
      <c:pivotFmt>
        <c:idx val="28"/>
        <c:spPr>
          <a:solidFill>
            <a:srgbClr val="2F4B7C"/>
          </a:solidFill>
          <a:ln>
            <a:noFill/>
          </a:ln>
          <a:effectLst/>
        </c:spPr>
      </c:pivotFmt>
      <c:pivotFmt>
        <c:idx val="29"/>
        <c:spPr>
          <a:solidFill>
            <a:srgbClr val="F95D6A"/>
          </a:solidFill>
          <a:ln>
            <a:noFill/>
          </a:ln>
          <a:effectLst/>
        </c:spPr>
      </c:pivotFmt>
      <c:pivotFmt>
        <c:idx val="30"/>
        <c:spPr>
          <a:solidFill>
            <a:srgbClr val="2F4B7C"/>
          </a:solidFill>
          <a:ln>
            <a:noFill/>
          </a:ln>
          <a:effectLst/>
        </c:spPr>
      </c:pivotFmt>
      <c:pivotFmt>
        <c:idx val="31"/>
        <c:spPr>
          <a:solidFill>
            <a:srgbClr val="F95D6A"/>
          </a:solidFill>
          <a:ln>
            <a:noFill/>
          </a:ln>
          <a:effectLst/>
        </c:spPr>
      </c:pivotFmt>
      <c:pivotFmt>
        <c:idx val="32"/>
        <c:spPr>
          <a:solidFill>
            <a:srgbClr val="2F4B7C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4.8650609914516585E-2"/>
          <c:y val="5.9539650739877735E-2"/>
          <c:w val="0.9109672890621171"/>
          <c:h val="0.682779302008227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Results'!$C$211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03-447B-9DC9-9F3FC2311C33}"/>
              </c:ext>
            </c:extLst>
          </c:dPt>
          <c:dPt>
            <c:idx val="1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03-447B-9DC9-9F3FC2311C33}"/>
              </c:ext>
            </c:extLst>
          </c:dPt>
          <c:dPt>
            <c:idx val="2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03-447B-9DC9-9F3FC2311C33}"/>
              </c:ext>
            </c:extLst>
          </c:dPt>
          <c:dPt>
            <c:idx val="3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03-447B-9DC9-9F3FC2311C33}"/>
              </c:ext>
            </c:extLst>
          </c:dPt>
          <c:dPt>
            <c:idx val="4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703-447B-9DC9-9F3FC2311C33}"/>
              </c:ext>
            </c:extLst>
          </c:dPt>
          <c:dPt>
            <c:idx val="5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703-447B-9DC9-9F3FC2311C33}"/>
              </c:ext>
            </c:extLst>
          </c:dPt>
          <c:dPt>
            <c:idx val="6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703-447B-9DC9-9F3FC2311C33}"/>
              </c:ext>
            </c:extLst>
          </c:dPt>
          <c:dPt>
            <c:idx val="7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703-447B-9DC9-9F3FC2311C33}"/>
              </c:ext>
            </c:extLst>
          </c:dPt>
          <c:dPt>
            <c:idx val="8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703-447B-9DC9-9F3FC2311C33}"/>
              </c:ext>
            </c:extLst>
          </c:dPt>
          <c:dPt>
            <c:idx val="9"/>
            <c:invertIfNegative val="0"/>
            <c:bubble3D val="0"/>
            <c:spPr>
              <a:solidFill>
                <a:srgbClr val="2F4B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703-447B-9DC9-9F3FC2311C3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rgbClr val="F95D6A"/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703-447B-9DC9-9F3FC2311C3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rgbClr val="F95D6A"/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703-447B-9DC9-9F3FC2311C3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rgbClr val="F95D6A"/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703-447B-9DC9-9F3FC2311C33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rgbClr val="F95D6A"/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7703-447B-9DC9-9F3FC2311C33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rgbClr val="F95D6A"/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7703-447B-9DC9-9F3FC2311C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'Pivot Results'!$B$212:$B$227</c:f>
              <c:multiLvlStrCache>
                <c:ptCount val="10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</c:lvl>
                <c:lvl>
                  <c:pt idx="0">
                    <c:v>Apparel and accessories</c:v>
                  </c:pt>
                  <c:pt idx="2">
                    <c:v>Sports and outdoors</c:v>
                  </c:pt>
                  <c:pt idx="4">
                    <c:v>Home and garden</c:v>
                  </c:pt>
                  <c:pt idx="6">
                    <c:v>Health and beauty</c:v>
                  </c:pt>
                  <c:pt idx="8">
                    <c:v>Electronics and gadgets</c:v>
                  </c:pt>
                </c:lvl>
              </c:multiLvlStrCache>
            </c:multiLvlStrRef>
          </c:cat>
          <c:val>
            <c:numRef>
              <c:f>'Pivot Results'!$C$212:$C$227</c:f>
              <c:numCache>
                <c:formatCode>0.00%</c:formatCode>
                <c:ptCount val="10"/>
                <c:pt idx="0">
                  <c:v>0.239067055393586</c:v>
                </c:pt>
                <c:pt idx="1">
                  <c:v>0.32315112540192925</c:v>
                </c:pt>
                <c:pt idx="2">
                  <c:v>0.32495417648599112</c:v>
                </c:pt>
                <c:pt idx="3">
                  <c:v>0.36384685355164142</c:v>
                </c:pt>
                <c:pt idx="4">
                  <c:v>0.34404761904761905</c:v>
                </c:pt>
                <c:pt idx="5">
                  <c:v>0.41211800035329449</c:v>
                </c:pt>
                <c:pt idx="6">
                  <c:v>0.37188650638943038</c:v>
                </c:pt>
                <c:pt idx="7">
                  <c:v>0.44378959776042431</c:v>
                </c:pt>
                <c:pt idx="8">
                  <c:v>0.4044256120527307</c:v>
                </c:pt>
                <c:pt idx="9">
                  <c:v>0.4910772680556853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703-447B-9DC9-9F3FC2311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1953773600"/>
        <c:axId val="1953776960"/>
      </c:barChart>
      <c:catAx>
        <c:axId val="195377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1953776960"/>
        <c:crosses val="autoZero"/>
        <c:auto val="1"/>
        <c:lblAlgn val="ctr"/>
        <c:lblOffset val="100"/>
        <c:noMultiLvlLbl val="0"/>
      </c:catAx>
      <c:valAx>
        <c:axId val="195377696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95377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A0A0A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800">
          <a:solidFill>
            <a:schemeClr val="bg1"/>
          </a:solidFill>
          <a:latin typeface="Calibri Light" panose="020F0302020204030204" pitchFamily="34" charset="0"/>
          <a:cs typeface="Calibri Light" panose="020F030202020403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[merged_marketing_sales (1).xlsx]Pivot Results!PivotTable3</c:name>
    <c:fmtId val="-1"/>
  </c:pivotSource>
  <c:chart>
    <c:autoTitleDeleted val="1"/>
    <c:pivotFmts>
      <c:pivotFmt>
        <c:idx val="0"/>
        <c:spPr>
          <a:solidFill>
            <a:srgbClr val="A0519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1587308984717485E-2"/>
              <c:y val="2.557678541930424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2511844540956786E-2"/>
              <c:y val="7.5289539856468989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3084196473057911E-2"/>
              <c:y val="-2.9935943321770093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665191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0560142442898607E-2"/>
              <c:y val="2.031642897784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270699761704224E-2"/>
              <c:y val="-2.9935943321770093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layout>
            <c:manualLayout>
              <c:x val="-2.2664961403464657E-17"/>
              <c:y val="1.29701659629755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-4.5329922806929314E-17"/>
              <c:y val="7.782099577785353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layout>
            <c:manualLayout>
              <c:x val="-4.5329922806929314E-17"/>
              <c:y val="1.03761327703804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layout>
            <c:manualLayout>
              <c:x val="0"/>
              <c:y val="7.782099577785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layout>
            <c:manualLayout>
              <c:x val="0"/>
              <c:y val="1.03761327703803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layout>
            <c:manualLayout>
              <c:x val="-9.0659845613858628E-17"/>
              <c:y val="5.188066385190235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layout>
            <c:manualLayout>
              <c:x val="-9.0659845613858628E-17"/>
              <c:y val="1.03761327703804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A0519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layout>
            <c:manualLayout>
              <c:x val="-2.2664961403464657E-17"/>
              <c:y val="5.188066385190235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layout>
            <c:manualLayout>
              <c:x val="-9.0659845613858628E-17"/>
              <c:y val="1.29701659629755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layout>
            <c:manualLayout>
              <c:x val="0"/>
              <c:y val="1.03761327703804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A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270699761704224E-2"/>
              <c:y val="-2.9935943321770093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3084196473057911E-2"/>
              <c:y val="-2.9935943321770093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2511844540956786E-2"/>
              <c:y val="7.5289539856468989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1587308984717485E-2"/>
              <c:y val="2.557678541930424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665191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0560142442898607E-2"/>
              <c:y val="2.031642897784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270699761704224E-2"/>
              <c:y val="-2.9935943321770093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3084196473057911E-2"/>
              <c:y val="-2.9935943321770093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2511844540956786E-2"/>
              <c:y val="7.5289539856468989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3F5C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1587308984717485E-2"/>
              <c:y val="2.557678541930424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665191"/>
          </a:solidFill>
          <a:ln>
            <a:solidFill>
              <a:srgbClr val="003F5C"/>
            </a:solidFill>
          </a:ln>
          <a:effectLst/>
        </c:spPr>
        <c:dLbl>
          <c:idx val="0"/>
          <c:layout>
            <c:manualLayout>
              <c:x val="-4.0560142442898607E-2"/>
              <c:y val="2.031642897784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130358705161858"/>
          <c:y val="0.16956211965217055"/>
          <c:w val="0.70370713035870514"/>
          <c:h val="0.4387465378982323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Results'!$C$36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2E7D8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14-4405-BAC5-89D8ABB40A6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14-4405-BAC5-89D8ABB40A6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14-4405-BAC5-89D8ABB40A6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14-4405-BAC5-89D8ABB40A64}"/>
              </c:ext>
            </c:extLst>
          </c:dPt>
          <c:dPt>
            <c:idx val="4"/>
            <c:invertIfNegative val="0"/>
            <c:bubble3D val="0"/>
            <c:spPr>
              <a:solidFill>
                <a:srgbClr val="45665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14-4405-BAC5-89D8ABB40A64}"/>
              </c:ext>
            </c:extLst>
          </c:dPt>
          <c:dLbls>
            <c:dLbl>
              <c:idx val="0"/>
              <c:layout>
                <c:manualLayout>
                  <c:x val="-5.3596896290120905E-2"/>
                  <c:y val="-2.992996041240701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14-4405-BAC5-89D8ABB40A64}"/>
                </c:ext>
              </c:extLst>
            </c:dLbl>
            <c:dLbl>
              <c:idx val="1"/>
              <c:layout>
                <c:manualLayout>
                  <c:x val="-5.2612838645629809E-2"/>
                  <c:y val="-2.992996041240701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B14-4405-BAC5-89D8ABB40A64}"/>
                </c:ext>
              </c:extLst>
            </c:dLbl>
            <c:dLbl>
              <c:idx val="2"/>
              <c:layout>
                <c:manualLayout>
                  <c:x val="-5.3401713960241973E-2"/>
                  <c:y val="7.5288931425008339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B14-4405-BAC5-89D8ABB40A64}"/>
                </c:ext>
              </c:extLst>
            </c:dLbl>
            <c:dLbl>
              <c:idx val="3"/>
              <c:layout>
                <c:manualLayout>
                  <c:x val="-5.3838489355220905E-2"/>
                  <c:y val="2.55777420087677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B14-4405-BAC5-89D8ABB40A64}"/>
                </c:ext>
              </c:extLst>
            </c:dLbl>
            <c:dLbl>
              <c:idx val="4"/>
              <c:layout>
                <c:manualLayout>
                  <c:x val="-5.281134368403486E-2"/>
                  <c:y val="2.031679741689747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rgbClr val="FFC000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defRPr>
                    </a:pPr>
                    <a:fld id="{8CF43CBD-CA00-4844-BF79-9A5B4E8D1312}" type="VALUE">
                      <a:rPr lang="en-US" b="1">
                        <a:solidFill>
                          <a:srgbClr val="FFC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a:pPr>
                        <a:defRPr>
                          <a:solidFill>
                            <a:srgbClr val="FFC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defRPr>
                      </a:pPr>
                      <a:t>[VALUE]</a:t>
                    </a:fld>
                    <a:endParaRPr lang="en-PH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C000"/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B14-4405-BAC5-89D8ABB40A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Results'!$B$37:$B$42</c:f>
              <c:strCache>
                <c:ptCount val="5"/>
                <c:pt idx="0">
                  <c:v>Apparel and accessories</c:v>
                </c:pt>
                <c:pt idx="1">
                  <c:v>Sports and outdoors</c:v>
                </c:pt>
                <c:pt idx="2">
                  <c:v>Home and garden</c:v>
                </c:pt>
                <c:pt idx="3">
                  <c:v>Health and beauty</c:v>
                </c:pt>
                <c:pt idx="4">
                  <c:v>Electronics and gadgets</c:v>
                </c:pt>
              </c:strCache>
            </c:strRef>
          </c:cat>
          <c:val>
            <c:numRef>
              <c:f>'Pivot Results'!$C$37:$C$42</c:f>
              <c:numCache>
                <c:formatCode>0.00%</c:formatCode>
                <c:ptCount val="5"/>
                <c:pt idx="0">
                  <c:v>0.30931593591096612</c:v>
                </c:pt>
                <c:pt idx="1">
                  <c:v>0.35708267868934579</c:v>
                </c:pt>
                <c:pt idx="2">
                  <c:v>0.40332256575911396</c:v>
                </c:pt>
                <c:pt idx="3">
                  <c:v>0.43333858019833149</c:v>
                </c:pt>
                <c:pt idx="4">
                  <c:v>0.47672877523972867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14-4405-BAC5-89D8ABB40A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axId val="865422048"/>
        <c:axId val="865425888"/>
      </c:barChart>
      <c:catAx>
        <c:axId val="86542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865425888"/>
        <c:crosses val="autoZero"/>
        <c:auto val="1"/>
        <c:lblAlgn val="ctr"/>
        <c:lblOffset val="100"/>
        <c:noMultiLvlLbl val="0"/>
      </c:catAx>
      <c:valAx>
        <c:axId val="865425888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86542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2F4B7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15-457D-B228-4CE63E206C9E}"/>
              </c:ext>
            </c:extLst>
          </c:dPt>
          <c:dPt>
            <c:idx val="1"/>
            <c:bubble3D val="0"/>
            <c:spPr>
              <a:solidFill>
                <a:srgbClr val="F95D6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15-457D-B228-4CE63E206C9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15-457D-B228-4CE63E206C9E}"/>
                </c:ext>
              </c:extLst>
            </c:dLbl>
            <c:dLbl>
              <c:idx val="1"/>
              <c:layout>
                <c:manualLayout>
                  <c:x val="0.10185206505475414"/>
                  <c:y val="0.17620231071525508"/>
                </c:manualLayout>
              </c:layout>
              <c:tx>
                <c:rich>
                  <a:bodyPr/>
                  <a:lstStyle/>
                  <a:p>
                    <a:fld id="{14BF4F91-EDDC-4D91-80AD-6A240BC7D6DD}" type="PERCENTAGE">
                      <a:rPr lang="en-US" sz="1200" b="1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a:pPr/>
                      <a:t>[PERCENTAGE]</a:t>
                    </a:fld>
                    <a:endParaRPr lang="en-PH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F15-457D-B228-4CE63E206C9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'Pivot Results'!$B$77:$B$78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'Pivot Results'!$C$77:$C$78</c:f>
              <c:numCache>
                <c:formatCode>"₱"#,##0</c:formatCode>
                <c:ptCount val="2"/>
                <c:pt idx="0">
                  <c:v>75958431</c:v>
                </c:pt>
                <c:pt idx="1">
                  <c:v>12007160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15-457D-B228-4CE63E206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262364310748928"/>
          <c:y val="0.69408748168693724"/>
          <c:w val="0.26485457159431347"/>
          <c:h val="6.5922773324455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rgbClr val="434F4D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EFDFB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[merged_marketing_sales (1).xlsx]Pivot Results!PivotTable4</c:name>
    <c:fmtId val="-1"/>
  </c:pivotSource>
  <c:chart>
    <c:autoTitleDeleted val="1"/>
    <c:pivotFmts>
      <c:pivotFmt>
        <c:idx val="0"/>
        <c:spPr>
          <a:solidFill>
            <a:srgbClr val="665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95D6A"/>
          </a:solidFill>
          <a:ln>
            <a:noFill/>
          </a:ln>
          <a:effectLst/>
        </c:spPr>
      </c:pivotFmt>
      <c:pivotFmt>
        <c:idx val="2"/>
        <c:spPr>
          <a:solidFill>
            <a:srgbClr val="665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95D6A"/>
          </a:solidFill>
          <a:ln>
            <a:noFill/>
          </a:ln>
          <a:effectLst/>
        </c:spPr>
      </c:pivotFmt>
      <c:pivotFmt>
        <c:idx val="4"/>
        <c:spPr>
          <a:solidFill>
            <a:srgbClr val="665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95D6A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1321371535583064"/>
          <c:y val="0.19998911247205209"/>
          <c:w val="0.64540219219184092"/>
          <c:h val="0.422413726062020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Results'!$C$90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7C43"/>
            </a:solidFill>
            <a:ln>
              <a:noFill/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D7-479C-ABA4-921AA70F4CED}"/>
              </c:ext>
            </c:extLst>
          </c:dPt>
          <c:dLbls>
            <c:dLbl>
              <c:idx val="0"/>
              <c:layout>
                <c:manualLayout>
                  <c:x val="-4.1666124416680269E-3"/>
                  <c:y val="4.938368815009234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2">
                          <a:lumMod val="50000"/>
                        </a:schemeClr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3576447241518724E-2"/>
                      <c:h val="2.164207251871293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AA53-4035-A551-4FAC3AF1BAB6}"/>
                </c:ext>
              </c:extLst>
            </c:dLbl>
            <c:dLbl>
              <c:idx val="1"/>
              <c:layout>
                <c:manualLayout>
                  <c:x val="-4.1666671223389243E-3"/>
                  <c:y val="4.938271604938181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A53-4035-A551-4FAC3AF1BAB6}"/>
                </c:ext>
              </c:extLst>
            </c:dLbl>
            <c:dLbl>
              <c:idx val="2"/>
              <c:layout>
                <c:manualLayout>
                  <c:x val="-5.555556163118565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A53-4035-A551-4FAC3AF1BAB6}"/>
                </c:ext>
              </c:extLst>
            </c:dLbl>
            <c:dLbl>
              <c:idx val="3"/>
              <c:layout>
                <c:manualLayout>
                  <c:x val="-5.5555561631185652E-3"/>
                  <c:y val="-2.469135802469135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A53-4035-A551-4FAC3AF1BAB6}"/>
                </c:ext>
              </c:extLst>
            </c:dLbl>
            <c:dLbl>
              <c:idx val="4"/>
              <c:layout>
                <c:manualLayout>
                  <c:x val="-1.388889040779641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A53-4035-A551-4FAC3AF1BAB6}"/>
                </c:ext>
              </c:extLst>
            </c:dLbl>
            <c:dLbl>
              <c:idx val="5"/>
              <c:layout>
                <c:manualLayout>
                  <c:x val="-2.7777780815592319E-3"/>
                  <c:y val="2.469135802469135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A53-4035-A551-4FAC3AF1BAB6}"/>
                </c:ext>
              </c:extLst>
            </c:dLbl>
            <c:dLbl>
              <c:idx val="6"/>
              <c:layout>
                <c:manualLayout>
                  <c:x val="-1.3888890407796413E-3"/>
                  <c:y val="-4.526696678407108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A53-4035-A551-4FAC3AF1BAB6}"/>
                </c:ext>
              </c:extLst>
            </c:dLbl>
            <c:dLbl>
              <c:idx val="7"/>
              <c:layout>
                <c:manualLayout>
                  <c:x val="-1.3888343601087445E-3"/>
                  <c:y val="3.703800913774621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2">
                          <a:lumMod val="50000"/>
                        </a:schemeClr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208337621209267E-2"/>
                      <c:h val="3.3987751531058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A53-4035-A551-4FAC3AF1BAB6}"/>
                </c:ext>
              </c:extLst>
            </c:dLbl>
            <c:dLbl>
              <c:idx val="8"/>
              <c:layout>
                <c:manualLayout>
                  <c:x val="-5.5555561631184637E-3"/>
                  <c:y val="2.469135802469135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A53-4035-A551-4FAC3AF1BAB6}"/>
                </c:ext>
              </c:extLst>
            </c:dLbl>
            <c:dLbl>
              <c:idx val="9"/>
              <c:layout>
                <c:manualLayout>
                  <c:x val="-5.5555561631185652E-3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rgbClr val="6B3B38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defRPr>
                    </a:pPr>
                    <a:fld id="{74BC9D02-F7D3-41E7-8164-276346845066}" type="VALUE">
                      <a:rPr lang="en-US" b="1">
                        <a:solidFill>
                          <a:srgbClr val="6B3B38"/>
                        </a:solidFill>
                      </a:rPr>
                      <a:pPr>
                        <a:defRPr sz="800">
                          <a:solidFill>
                            <a:srgbClr val="6B3B38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defRPr>
                      </a:pPr>
                      <a:t>[VALUE]</a:t>
                    </a:fld>
                    <a:endParaRPr lang="en-PH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rgbClr val="6B3B38"/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0D7-479C-ABA4-921AA70F4C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Results'!$B$91:$B$101</c:f>
              <c:strCache>
                <c:ptCount val="10"/>
                <c:pt idx="0">
                  <c:v>Spring Deals</c:v>
                </c:pt>
                <c:pt idx="1">
                  <c:v>Back-to-School Deals</c:v>
                </c:pt>
                <c:pt idx="2">
                  <c:v>Cyber Monday Madness</c:v>
                </c:pt>
                <c:pt idx="3">
                  <c:v>1.2.3 Super Shopping Day</c:v>
                </c:pt>
                <c:pt idx="4">
                  <c:v>Year-End Clearance Sale</c:v>
                </c:pt>
                <c:pt idx="5">
                  <c:v>Summer Splash Sale</c:v>
                </c:pt>
                <c:pt idx="6">
                  <c:v>Flash Sale</c:v>
                </c:pt>
                <c:pt idx="7">
                  <c:v>Mid-Year Mega Sale</c:v>
                </c:pt>
                <c:pt idx="8">
                  <c:v>Tech Madness Sale</c:v>
                </c:pt>
                <c:pt idx="9">
                  <c:v>12 Days of Christmas Deals</c:v>
                </c:pt>
              </c:strCache>
            </c:strRef>
          </c:cat>
          <c:val>
            <c:numRef>
              <c:f>'Pivot Results'!$C$91:$C$101</c:f>
              <c:numCache>
                <c:formatCode>#,##0</c:formatCode>
                <c:ptCount val="10"/>
                <c:pt idx="0">
                  <c:v>4471</c:v>
                </c:pt>
                <c:pt idx="1">
                  <c:v>6514</c:v>
                </c:pt>
                <c:pt idx="2">
                  <c:v>7088</c:v>
                </c:pt>
                <c:pt idx="3">
                  <c:v>7279</c:v>
                </c:pt>
                <c:pt idx="4">
                  <c:v>8808</c:v>
                </c:pt>
                <c:pt idx="5">
                  <c:v>11946</c:v>
                </c:pt>
                <c:pt idx="6">
                  <c:v>12276</c:v>
                </c:pt>
                <c:pt idx="7">
                  <c:v>14568</c:v>
                </c:pt>
                <c:pt idx="8">
                  <c:v>19717</c:v>
                </c:pt>
                <c:pt idx="9">
                  <c:v>36191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D7-479C-ABA4-921AA70F4C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"/>
        <c:axId val="1903984000"/>
        <c:axId val="1903981600"/>
      </c:barChart>
      <c:catAx>
        <c:axId val="1903984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1903981600"/>
        <c:crosses val="autoZero"/>
        <c:auto val="1"/>
        <c:lblAlgn val="ctr"/>
        <c:lblOffset val="100"/>
        <c:noMultiLvlLbl val="0"/>
      </c:catAx>
      <c:valAx>
        <c:axId val="1903981600"/>
        <c:scaling>
          <c:orientation val="minMax"/>
        </c:scaling>
        <c:delete val="1"/>
        <c:axPos val="b"/>
        <c:numFmt formatCode="#,##0" sourceLinked="1"/>
        <c:majorTickMark val="out"/>
        <c:minorTickMark val="none"/>
        <c:tickLblPos val="nextTo"/>
        <c:crossAx val="190398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[merged_marketing_sales (1).xlsx]Pivot Results!PivotTable7</c:name>
    <c:fmtId val="-1"/>
  </c:pivotSource>
  <c:chart>
    <c:autoTitleDeleted val="1"/>
    <c:pivotFmts>
      <c:pivotFmt>
        <c:idx val="0"/>
        <c:spPr>
          <a:solidFill>
            <a:srgbClr val="2F4B7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F4B7C"/>
          </a:solidFill>
          <a:ln>
            <a:solidFill>
              <a:srgbClr val="2F4B7C"/>
            </a:solidFill>
          </a:ln>
          <a:effectLst/>
        </c:spPr>
      </c:pivotFmt>
      <c:pivotFmt>
        <c:idx val="2"/>
        <c:spPr>
          <a:solidFill>
            <a:srgbClr val="2F4B7C"/>
          </a:solidFill>
          <a:ln>
            <a:solidFill>
              <a:srgbClr val="2F4B7C"/>
            </a:solidFill>
          </a:ln>
          <a:effectLst/>
        </c:spPr>
      </c:pivotFmt>
      <c:pivotFmt>
        <c:idx val="3"/>
        <c:spPr>
          <a:solidFill>
            <a:srgbClr val="F95D6A"/>
          </a:solidFill>
          <a:ln>
            <a:noFill/>
          </a:ln>
          <a:effectLst/>
        </c:spPr>
      </c:pivotFmt>
      <c:pivotFmt>
        <c:idx val="4"/>
        <c:spPr>
          <a:solidFill>
            <a:srgbClr val="2F4B7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F4B7C"/>
          </a:solidFill>
          <a:ln>
            <a:solidFill>
              <a:srgbClr val="2F4B7C"/>
            </a:solidFill>
          </a:ln>
          <a:effectLst/>
        </c:spPr>
      </c:pivotFmt>
      <c:pivotFmt>
        <c:idx val="6"/>
        <c:spPr>
          <a:solidFill>
            <a:srgbClr val="2F4B7C"/>
          </a:solidFill>
          <a:ln>
            <a:solidFill>
              <a:srgbClr val="2F4B7C"/>
            </a:solidFill>
          </a:ln>
          <a:effectLst/>
        </c:spPr>
      </c:pivotFmt>
      <c:pivotFmt>
        <c:idx val="7"/>
        <c:spPr>
          <a:solidFill>
            <a:srgbClr val="F95D6A"/>
          </a:solidFill>
          <a:ln>
            <a:noFill/>
          </a:ln>
          <a:effectLst/>
        </c:spPr>
      </c:pivotFmt>
      <c:pivotFmt>
        <c:idx val="8"/>
        <c:spPr>
          <a:solidFill>
            <a:srgbClr val="2F4B7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F4B7C"/>
          </a:solidFill>
          <a:ln>
            <a:solidFill>
              <a:srgbClr val="2F4B7C"/>
            </a:solidFill>
          </a:ln>
          <a:effectLst/>
        </c:spPr>
      </c:pivotFmt>
      <c:pivotFmt>
        <c:idx val="10"/>
        <c:spPr>
          <a:solidFill>
            <a:srgbClr val="2F4B7C"/>
          </a:solidFill>
          <a:ln>
            <a:solidFill>
              <a:srgbClr val="2F4B7C"/>
            </a:solidFill>
          </a:ln>
          <a:effectLst/>
        </c:spPr>
      </c:pivotFmt>
      <c:pivotFmt>
        <c:idx val="11"/>
        <c:spPr>
          <a:solidFill>
            <a:srgbClr val="F95D6A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6648556430446193"/>
          <c:y val="0.22548692524545544"/>
          <c:w val="0.72670822397200352"/>
          <c:h val="0.397134830368426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Results'!$C$115:$C$116</c:f>
              <c:strCache>
                <c:ptCount val="1"/>
                <c:pt idx="0">
                  <c:v>12 Days of Christmas Deals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6E56-476B-88EE-F485A932033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E56-476B-88EE-F485A932033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56-476B-88EE-F485A932033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56-476B-88EE-F485A9320330}"/>
              </c:ext>
            </c:extLst>
          </c:dPt>
          <c:dPt>
            <c:idx val="4"/>
            <c:invertIfNegative val="0"/>
            <c:bubble3D val="0"/>
            <c:spPr>
              <a:solidFill>
                <a:srgbClr val="665191"/>
              </a:solidFill>
              <a:ln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E56-476B-88EE-F485A9320330}"/>
              </c:ext>
            </c:extLst>
          </c:dPt>
          <c:dLbls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rgbClr val="66519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defRPr>
                    </a:pPr>
                    <a:fld id="{BB18219E-1BDD-4886-A12F-61C4C549E83F}" type="VALUE">
                      <a:rPr lang="en-US" b="1">
                        <a:solidFill>
                          <a:srgbClr val="665191"/>
                        </a:solidFill>
                      </a:rPr>
                      <a:pPr>
                        <a:defRPr>
                          <a:solidFill>
                            <a:srgbClr val="66519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defRPr>
                      </a:pPr>
                      <a:t>[VALUE]</a:t>
                    </a:fld>
                    <a:endParaRPr lang="en-PH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665191"/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E56-476B-88EE-F485A93203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Results'!$B$117:$B$122</c:f>
              <c:strCache>
                <c:ptCount val="5"/>
                <c:pt idx="0">
                  <c:v>North Luzon</c:v>
                </c:pt>
                <c:pt idx="1">
                  <c:v>South Luzon</c:v>
                </c:pt>
                <c:pt idx="2">
                  <c:v>Visayas</c:v>
                </c:pt>
                <c:pt idx="3">
                  <c:v>Mindanao</c:v>
                </c:pt>
                <c:pt idx="4">
                  <c:v>Metro Manila</c:v>
                </c:pt>
              </c:strCache>
            </c:strRef>
          </c:cat>
          <c:val>
            <c:numRef>
              <c:f>'Pivot Results'!$C$117:$C$122</c:f>
              <c:numCache>
                <c:formatCode>#,##0</c:formatCode>
                <c:ptCount val="5"/>
                <c:pt idx="0">
                  <c:v>6238</c:v>
                </c:pt>
                <c:pt idx="1">
                  <c:v>6310</c:v>
                </c:pt>
                <c:pt idx="2">
                  <c:v>6351</c:v>
                </c:pt>
                <c:pt idx="3">
                  <c:v>6397</c:v>
                </c:pt>
                <c:pt idx="4">
                  <c:v>6403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56-476B-88EE-F485A9320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6"/>
        <c:axId val="1945408384"/>
        <c:axId val="1945402144"/>
      </c:barChart>
      <c:catAx>
        <c:axId val="1945408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1945402144"/>
        <c:crosses val="autoZero"/>
        <c:auto val="1"/>
        <c:lblAlgn val="ctr"/>
        <c:lblOffset val="100"/>
        <c:noMultiLvlLbl val="0"/>
      </c:catAx>
      <c:valAx>
        <c:axId val="1945402144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194540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[merged_marketing_sales.xlsx]Pivot Results!PivotTable8</c:name>
    <c:fmtId val="6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665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95D6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A6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A0519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7C4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2F4B7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66519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rgbClr val="665191"/>
          </a:solidFill>
          <a:ln>
            <a:noFill/>
          </a:ln>
          <a:effectLst/>
        </c:spP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</c:pivotFmt>
      <c:pivotFmt>
        <c:idx val="13"/>
        <c:spPr>
          <a:solidFill>
            <a:srgbClr val="F95D6A"/>
          </a:solidFill>
          <a:ln>
            <a:noFill/>
          </a:ln>
          <a:effectLst/>
        </c:spPr>
      </c:pivotFmt>
      <c:pivotFmt>
        <c:idx val="14"/>
        <c:spPr>
          <a:solidFill>
            <a:srgbClr val="FFA600"/>
          </a:solidFill>
          <a:ln>
            <a:noFill/>
          </a:ln>
          <a:effectLst/>
        </c:spPr>
      </c:pivotFmt>
      <c:pivotFmt>
        <c:idx val="15"/>
        <c:spPr>
          <a:solidFill>
            <a:srgbClr val="FF7C43"/>
          </a:solidFill>
          <a:ln>
            <a:noFill/>
          </a:ln>
          <a:effectLst/>
        </c:spPr>
      </c:pivotFmt>
      <c:pivotFmt>
        <c:idx val="16"/>
        <c:spPr>
          <a:solidFill>
            <a:srgbClr val="A05195"/>
          </a:solidFill>
          <a:ln>
            <a:noFill/>
          </a:ln>
          <a:effectLst/>
        </c:spPr>
      </c:pivotFmt>
      <c:pivotFmt>
        <c:idx val="17"/>
        <c:spPr>
          <a:solidFill>
            <a:srgbClr val="F95D6A"/>
          </a:solidFill>
          <a:ln>
            <a:noFill/>
          </a:ln>
          <a:effectLst/>
        </c:spPr>
      </c:pivotFmt>
      <c:pivotFmt>
        <c:idx val="18"/>
        <c:spPr>
          <a:solidFill>
            <a:srgbClr val="FFA600"/>
          </a:solidFill>
          <a:ln>
            <a:noFill/>
          </a:ln>
          <a:effectLst/>
        </c:spPr>
      </c:pivotFmt>
      <c:pivotFmt>
        <c:idx val="19"/>
        <c:spPr>
          <a:solidFill>
            <a:schemeClr val="accent4"/>
          </a:solidFill>
          <a:ln>
            <a:noFill/>
          </a:ln>
          <a:effectLst/>
        </c:spPr>
      </c:pivotFmt>
      <c:pivotFmt>
        <c:idx val="20"/>
        <c:spPr>
          <a:solidFill>
            <a:srgbClr val="A05195"/>
          </a:solidFill>
          <a:ln>
            <a:noFill/>
          </a:ln>
          <a:effectLst/>
        </c:spPr>
      </c:pivotFmt>
      <c:pivotFmt>
        <c:idx val="21"/>
        <c:spPr>
          <a:solidFill>
            <a:srgbClr val="FF7C43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rgbClr val="665191"/>
          </a:solidFill>
          <a:ln>
            <a:noFill/>
          </a:ln>
          <a:effectLst/>
        </c:spPr>
      </c:pivotFmt>
      <c:pivotFmt>
        <c:idx val="24"/>
        <c:spPr>
          <a:solidFill>
            <a:srgbClr val="FFA600"/>
          </a:solidFill>
          <a:ln>
            <a:noFill/>
          </a:ln>
          <a:effectLst/>
        </c:spPr>
      </c:pivotFmt>
      <c:pivotFmt>
        <c:idx val="25"/>
        <c:spPr>
          <a:solidFill>
            <a:srgbClr val="F95D6A"/>
          </a:solidFill>
          <a:ln>
            <a:noFill/>
          </a:ln>
          <a:effectLst/>
        </c:spPr>
      </c:pivotFmt>
      <c:pivotFmt>
        <c:idx val="26"/>
        <c:spPr>
          <a:solidFill>
            <a:srgbClr val="A05195"/>
          </a:solidFill>
          <a:ln>
            <a:noFill/>
          </a:ln>
          <a:effectLst/>
        </c:spPr>
      </c:pivotFmt>
      <c:pivotFmt>
        <c:idx val="27"/>
        <c:spPr>
          <a:solidFill>
            <a:schemeClr val="accent4"/>
          </a:solidFill>
          <a:ln>
            <a:noFill/>
          </a:ln>
          <a:effectLst/>
        </c:spPr>
      </c:pivotFmt>
      <c:pivotFmt>
        <c:idx val="28"/>
        <c:spPr>
          <a:solidFill>
            <a:srgbClr val="FF7C43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rgbClr val="665191"/>
          </a:solidFill>
          <a:ln>
            <a:noFill/>
          </a:ln>
          <a:effectLst/>
        </c:spPr>
      </c:pivotFmt>
      <c:pivotFmt>
        <c:idx val="31"/>
        <c:spPr>
          <a:solidFill>
            <a:schemeClr val="accent4"/>
          </a:solidFill>
          <a:ln>
            <a:noFill/>
          </a:ln>
          <a:effectLst/>
        </c:spPr>
      </c:pivotFmt>
      <c:pivotFmt>
        <c:idx val="32"/>
        <c:spPr>
          <a:solidFill>
            <a:srgbClr val="F95D6A"/>
          </a:solidFill>
          <a:ln>
            <a:noFill/>
          </a:ln>
          <a:effectLst/>
        </c:spPr>
      </c:pivotFmt>
      <c:pivotFmt>
        <c:idx val="33"/>
        <c:spPr>
          <a:solidFill>
            <a:srgbClr val="FFA600"/>
          </a:solidFill>
          <a:ln>
            <a:noFill/>
          </a:ln>
          <a:effectLst/>
        </c:spPr>
      </c:pivotFmt>
      <c:pivotFmt>
        <c:idx val="34"/>
        <c:spPr>
          <a:solidFill>
            <a:srgbClr val="FF7C43"/>
          </a:solidFill>
          <a:ln>
            <a:noFill/>
          </a:ln>
          <a:effectLst/>
        </c:spPr>
      </c:pivotFmt>
      <c:pivotFmt>
        <c:idx val="35"/>
        <c:spPr>
          <a:solidFill>
            <a:srgbClr val="A05195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</c:pivotFmt>
      <c:pivotFmt>
        <c:idx val="37"/>
        <c:spPr>
          <a:solidFill>
            <a:srgbClr val="665191"/>
          </a:solidFill>
          <a:ln>
            <a:noFill/>
          </a:ln>
          <a:effectLst/>
        </c:spPr>
      </c:pivotFmt>
      <c:pivotFmt>
        <c:idx val="38"/>
        <c:spPr>
          <a:solidFill>
            <a:schemeClr val="accent4"/>
          </a:solidFill>
          <a:ln>
            <a:noFill/>
          </a:ln>
          <a:effectLst/>
        </c:spPr>
      </c:pivotFmt>
      <c:pivotFmt>
        <c:idx val="39"/>
        <c:spPr>
          <a:solidFill>
            <a:srgbClr val="F95D6A"/>
          </a:solidFill>
          <a:ln>
            <a:noFill/>
          </a:ln>
          <a:effectLst/>
        </c:spPr>
      </c:pivotFmt>
      <c:pivotFmt>
        <c:idx val="40"/>
        <c:spPr>
          <a:solidFill>
            <a:srgbClr val="FFA600"/>
          </a:solidFill>
          <a:ln>
            <a:noFill/>
          </a:ln>
          <a:effectLst/>
        </c:spPr>
      </c:pivotFmt>
      <c:pivotFmt>
        <c:idx val="41"/>
        <c:spPr>
          <a:solidFill>
            <a:srgbClr val="FF7C43"/>
          </a:solidFill>
          <a:ln>
            <a:noFill/>
          </a:ln>
          <a:effectLst/>
        </c:spPr>
      </c:pivotFmt>
      <c:pivotFmt>
        <c:idx val="42"/>
        <c:spPr>
          <a:solidFill>
            <a:srgbClr val="A05195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rgbClr val="665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rgbClr val="665191"/>
          </a:solidFill>
          <a:ln>
            <a:noFill/>
          </a:ln>
          <a:effectLst/>
        </c:spPr>
      </c:pivotFmt>
      <c:pivotFmt>
        <c:idx val="46"/>
        <c:spPr>
          <a:solidFill>
            <a:srgbClr val="665191"/>
          </a:solidFill>
          <a:ln>
            <a:noFill/>
          </a:ln>
          <a:effectLst/>
        </c:spPr>
      </c:pivotFmt>
      <c:pivotFmt>
        <c:idx val="47"/>
        <c:spPr>
          <a:solidFill>
            <a:srgbClr val="665191"/>
          </a:solidFill>
          <a:ln>
            <a:noFill/>
          </a:ln>
          <a:effectLst/>
        </c:spPr>
      </c:pivotFmt>
      <c:pivotFmt>
        <c:idx val="48"/>
        <c:spPr>
          <a:solidFill>
            <a:srgbClr val="665191"/>
          </a:solidFill>
          <a:ln>
            <a:noFill/>
          </a:ln>
          <a:effectLst/>
        </c:spPr>
      </c:pivotFmt>
      <c:pivotFmt>
        <c:idx val="49"/>
        <c:spPr>
          <a:solidFill>
            <a:srgbClr val="F95D6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rgbClr val="F95D6A"/>
          </a:solidFill>
          <a:ln>
            <a:noFill/>
          </a:ln>
          <a:effectLst/>
        </c:spPr>
      </c:pivotFmt>
      <c:pivotFmt>
        <c:idx val="51"/>
        <c:spPr>
          <a:solidFill>
            <a:srgbClr val="F95D6A"/>
          </a:solidFill>
          <a:ln>
            <a:noFill/>
          </a:ln>
          <a:effectLst/>
        </c:spPr>
      </c:pivotFmt>
      <c:pivotFmt>
        <c:idx val="52"/>
        <c:spPr>
          <a:solidFill>
            <a:srgbClr val="F95D6A"/>
          </a:solidFill>
          <a:ln>
            <a:noFill/>
          </a:ln>
          <a:effectLst/>
        </c:spPr>
      </c:pivotFmt>
      <c:pivotFmt>
        <c:idx val="53"/>
        <c:spPr>
          <a:solidFill>
            <a:srgbClr val="F95D6A"/>
          </a:solidFill>
          <a:ln>
            <a:noFill/>
          </a:ln>
          <a:effectLst/>
        </c:spPr>
      </c:pivotFmt>
      <c:pivotFmt>
        <c:idx val="54"/>
        <c:spPr>
          <a:solidFill>
            <a:srgbClr val="F95D6A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rgbClr val="FFA6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rgbClr val="FFA600"/>
          </a:solidFill>
          <a:ln>
            <a:noFill/>
          </a:ln>
          <a:effectLst/>
        </c:spPr>
      </c:pivotFmt>
      <c:pivotFmt>
        <c:idx val="58"/>
        <c:spPr>
          <a:solidFill>
            <a:srgbClr val="FFA600"/>
          </a:solidFill>
          <a:ln>
            <a:noFill/>
          </a:ln>
          <a:effectLst/>
        </c:spPr>
      </c:pivotFmt>
      <c:pivotFmt>
        <c:idx val="59"/>
        <c:spPr>
          <a:solidFill>
            <a:srgbClr val="FFA600"/>
          </a:solidFill>
          <a:ln>
            <a:noFill/>
          </a:ln>
          <a:effectLst/>
        </c:spPr>
      </c:pivotFmt>
      <c:pivotFmt>
        <c:idx val="60"/>
        <c:spPr>
          <a:solidFill>
            <a:srgbClr val="FFA600"/>
          </a:solidFill>
          <a:ln>
            <a:noFill/>
          </a:ln>
          <a:effectLst/>
        </c:spPr>
      </c:pivotFmt>
      <c:pivotFmt>
        <c:idx val="61"/>
        <c:spPr>
          <a:solidFill>
            <a:srgbClr val="FFA600"/>
          </a:solidFill>
          <a:ln>
            <a:noFill/>
          </a:ln>
          <a:effectLst/>
        </c:spPr>
      </c:pivotFmt>
      <c:pivotFmt>
        <c:idx val="62"/>
        <c:spPr>
          <a:solidFill>
            <a:srgbClr val="A0519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rgbClr val="A05195"/>
          </a:solidFill>
          <a:ln>
            <a:noFill/>
          </a:ln>
          <a:effectLst/>
        </c:spPr>
      </c:pivotFmt>
      <c:pivotFmt>
        <c:idx val="64"/>
        <c:spPr>
          <a:solidFill>
            <a:srgbClr val="A05195"/>
          </a:solidFill>
          <a:ln>
            <a:noFill/>
          </a:ln>
          <a:effectLst/>
        </c:spPr>
      </c:pivotFmt>
      <c:pivotFmt>
        <c:idx val="65"/>
        <c:spPr>
          <a:solidFill>
            <a:srgbClr val="A05195"/>
          </a:solidFill>
          <a:ln>
            <a:noFill/>
          </a:ln>
          <a:effectLst/>
        </c:spPr>
      </c:pivotFmt>
      <c:pivotFmt>
        <c:idx val="66"/>
        <c:spPr>
          <a:solidFill>
            <a:srgbClr val="A05195"/>
          </a:solidFill>
          <a:ln>
            <a:noFill/>
          </a:ln>
          <a:effectLst/>
        </c:spPr>
      </c:pivotFmt>
      <c:pivotFmt>
        <c:idx val="67"/>
        <c:spPr>
          <a:solidFill>
            <a:srgbClr val="A05195"/>
          </a:solidFill>
          <a:ln>
            <a:noFill/>
          </a:ln>
          <a:effectLst/>
        </c:spPr>
      </c:pivotFmt>
      <c:pivotFmt>
        <c:idx val="68"/>
        <c:spPr>
          <a:solidFill>
            <a:srgbClr val="FF7C4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rgbClr val="FF7C43"/>
          </a:solidFill>
          <a:ln>
            <a:noFill/>
          </a:ln>
          <a:effectLst/>
        </c:spPr>
      </c:pivotFmt>
      <c:pivotFmt>
        <c:idx val="70"/>
        <c:spPr>
          <a:solidFill>
            <a:srgbClr val="FF7C43"/>
          </a:solidFill>
          <a:ln>
            <a:noFill/>
          </a:ln>
          <a:effectLst/>
        </c:spPr>
      </c:pivotFmt>
      <c:pivotFmt>
        <c:idx val="71"/>
        <c:spPr>
          <a:solidFill>
            <a:srgbClr val="FF7C43"/>
          </a:solidFill>
          <a:ln>
            <a:noFill/>
          </a:ln>
          <a:effectLst/>
        </c:spPr>
      </c:pivotFmt>
      <c:pivotFmt>
        <c:idx val="72"/>
        <c:spPr>
          <a:solidFill>
            <a:srgbClr val="FF7C43"/>
          </a:solidFill>
          <a:ln>
            <a:noFill/>
          </a:ln>
          <a:effectLst/>
        </c:spPr>
      </c:pivotFmt>
      <c:pivotFmt>
        <c:idx val="73"/>
        <c:spPr>
          <a:solidFill>
            <a:srgbClr val="FF7C43"/>
          </a:solidFill>
          <a:ln>
            <a:noFill/>
          </a:ln>
          <a:effectLst/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rgbClr val="665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rgbClr val="665191"/>
          </a:solidFill>
          <a:ln>
            <a:noFill/>
          </a:ln>
          <a:effectLst/>
        </c:spPr>
      </c:pivotFmt>
      <c:pivotFmt>
        <c:idx val="77"/>
        <c:spPr>
          <a:solidFill>
            <a:srgbClr val="665191"/>
          </a:solidFill>
          <a:ln>
            <a:noFill/>
          </a:ln>
          <a:effectLst/>
        </c:spPr>
      </c:pivotFmt>
      <c:pivotFmt>
        <c:idx val="78"/>
        <c:spPr>
          <a:solidFill>
            <a:srgbClr val="665191"/>
          </a:solidFill>
          <a:ln>
            <a:noFill/>
          </a:ln>
          <a:effectLst/>
        </c:spPr>
      </c:pivotFmt>
      <c:pivotFmt>
        <c:idx val="79"/>
        <c:spPr>
          <a:solidFill>
            <a:srgbClr val="665191"/>
          </a:solidFill>
          <a:ln>
            <a:noFill/>
          </a:ln>
          <a:effectLst/>
        </c:spPr>
      </c:pivotFmt>
      <c:pivotFmt>
        <c:idx val="80"/>
        <c:spPr>
          <a:solidFill>
            <a:srgbClr val="F95D6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rgbClr val="F95D6A"/>
          </a:solidFill>
          <a:ln>
            <a:noFill/>
          </a:ln>
          <a:effectLst/>
        </c:spPr>
      </c:pivotFmt>
      <c:pivotFmt>
        <c:idx val="82"/>
        <c:spPr>
          <a:solidFill>
            <a:srgbClr val="F95D6A"/>
          </a:solidFill>
          <a:ln>
            <a:noFill/>
          </a:ln>
          <a:effectLst/>
        </c:spPr>
      </c:pivotFmt>
      <c:pivotFmt>
        <c:idx val="83"/>
        <c:spPr>
          <a:solidFill>
            <a:srgbClr val="F95D6A"/>
          </a:solidFill>
          <a:ln>
            <a:noFill/>
          </a:ln>
          <a:effectLst/>
        </c:spPr>
      </c:pivotFmt>
      <c:pivotFmt>
        <c:idx val="84"/>
        <c:spPr>
          <a:solidFill>
            <a:srgbClr val="F95D6A"/>
          </a:solidFill>
          <a:ln>
            <a:noFill/>
          </a:ln>
          <a:effectLst/>
        </c:spPr>
      </c:pivotFmt>
      <c:pivotFmt>
        <c:idx val="85"/>
        <c:spPr>
          <a:solidFill>
            <a:srgbClr val="F95D6A"/>
          </a:solidFill>
          <a:ln>
            <a:noFill/>
          </a:ln>
          <a:effectLst/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rgbClr val="FFA6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rgbClr val="FFA600"/>
          </a:solidFill>
          <a:ln>
            <a:noFill/>
          </a:ln>
          <a:effectLst/>
        </c:spPr>
      </c:pivotFmt>
      <c:pivotFmt>
        <c:idx val="89"/>
        <c:spPr>
          <a:solidFill>
            <a:srgbClr val="FFA600"/>
          </a:solidFill>
          <a:ln>
            <a:noFill/>
          </a:ln>
          <a:effectLst/>
        </c:spPr>
      </c:pivotFmt>
      <c:pivotFmt>
        <c:idx val="90"/>
        <c:spPr>
          <a:solidFill>
            <a:srgbClr val="FFA600"/>
          </a:solidFill>
          <a:ln>
            <a:noFill/>
          </a:ln>
          <a:effectLst/>
        </c:spPr>
      </c:pivotFmt>
      <c:pivotFmt>
        <c:idx val="91"/>
        <c:spPr>
          <a:solidFill>
            <a:srgbClr val="FFA600"/>
          </a:solidFill>
          <a:ln>
            <a:noFill/>
          </a:ln>
          <a:effectLst/>
        </c:spPr>
      </c:pivotFmt>
      <c:pivotFmt>
        <c:idx val="92"/>
        <c:spPr>
          <a:solidFill>
            <a:srgbClr val="FFA600"/>
          </a:solidFill>
          <a:ln>
            <a:noFill/>
          </a:ln>
          <a:effectLst/>
        </c:spPr>
      </c:pivotFmt>
      <c:pivotFmt>
        <c:idx val="93"/>
        <c:spPr>
          <a:solidFill>
            <a:srgbClr val="A0519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rgbClr val="A05195"/>
          </a:solidFill>
          <a:ln>
            <a:noFill/>
          </a:ln>
          <a:effectLst/>
        </c:spPr>
      </c:pivotFmt>
      <c:pivotFmt>
        <c:idx val="95"/>
        <c:spPr>
          <a:solidFill>
            <a:srgbClr val="A05195"/>
          </a:solidFill>
          <a:ln>
            <a:noFill/>
          </a:ln>
          <a:effectLst/>
        </c:spPr>
      </c:pivotFmt>
      <c:pivotFmt>
        <c:idx val="96"/>
        <c:spPr>
          <a:solidFill>
            <a:srgbClr val="A05195"/>
          </a:solidFill>
          <a:ln>
            <a:noFill/>
          </a:ln>
          <a:effectLst/>
        </c:spPr>
      </c:pivotFmt>
      <c:pivotFmt>
        <c:idx val="97"/>
        <c:spPr>
          <a:solidFill>
            <a:srgbClr val="A05195"/>
          </a:solidFill>
          <a:ln>
            <a:noFill/>
          </a:ln>
          <a:effectLst/>
        </c:spPr>
      </c:pivotFmt>
      <c:pivotFmt>
        <c:idx val="98"/>
        <c:spPr>
          <a:solidFill>
            <a:srgbClr val="A05195"/>
          </a:solidFill>
          <a:ln>
            <a:noFill/>
          </a:ln>
          <a:effectLst/>
        </c:spPr>
      </c:pivotFmt>
      <c:pivotFmt>
        <c:idx val="99"/>
        <c:spPr>
          <a:solidFill>
            <a:srgbClr val="FF7C4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rgbClr val="FF7C43"/>
          </a:solidFill>
          <a:ln>
            <a:noFill/>
          </a:ln>
          <a:effectLst/>
        </c:spPr>
      </c:pivotFmt>
      <c:pivotFmt>
        <c:idx val="101"/>
        <c:spPr>
          <a:solidFill>
            <a:srgbClr val="FF7C43"/>
          </a:solidFill>
          <a:ln>
            <a:noFill/>
          </a:ln>
          <a:effectLst/>
        </c:spPr>
      </c:pivotFmt>
      <c:pivotFmt>
        <c:idx val="102"/>
        <c:spPr>
          <a:solidFill>
            <a:srgbClr val="FF7C43"/>
          </a:solidFill>
          <a:ln>
            <a:noFill/>
          </a:ln>
          <a:effectLst/>
        </c:spPr>
      </c:pivotFmt>
      <c:pivotFmt>
        <c:idx val="103"/>
        <c:spPr>
          <a:solidFill>
            <a:srgbClr val="FF7C43"/>
          </a:solidFill>
          <a:ln>
            <a:noFill/>
          </a:ln>
          <a:effectLst/>
        </c:spPr>
      </c:pivotFmt>
      <c:pivotFmt>
        <c:idx val="104"/>
        <c:spPr>
          <a:solidFill>
            <a:srgbClr val="FF7C43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"/>
          <c:y val="2.0850165468446882E-2"/>
          <c:w val="0.99575990501187339"/>
          <c:h val="0.708013617862984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Results'!$C$132:$C$133</c:f>
              <c:strCache>
                <c:ptCount val="1"/>
                <c:pt idx="0">
                  <c:v>0-17 years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51A-400A-86D2-4CD548C01326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51A-400A-86D2-4CD548C01326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51A-400A-86D2-4CD548C01326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51A-400A-86D2-4CD548C01326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C51A-400A-86D2-4CD548C01326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C51A-400A-86D2-4CD548C01326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C51A-400A-86D2-4CD548C01326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C51A-400A-86D2-4CD548C01326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C51A-400A-86D2-4CD548C01326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51A-400A-86D2-4CD548C01326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51A-400A-86D2-4CD548C01326}"/>
              </c:ext>
            </c:extLst>
          </c:dPt>
          <c:dPt>
            <c:idx val="1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51A-400A-86D2-4CD548C01326}"/>
              </c:ext>
            </c:extLst>
          </c:dPt>
          <c:dPt>
            <c:idx val="1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C51A-400A-86D2-4CD548C01326}"/>
              </c:ext>
            </c:extLst>
          </c:dPt>
          <c:dPt>
            <c:idx val="2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51A-400A-86D2-4CD548C01326}"/>
              </c:ext>
            </c:extLst>
          </c:dPt>
          <c:dPt>
            <c:idx val="2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C51A-400A-86D2-4CD548C01326}"/>
              </c:ext>
            </c:extLst>
          </c:dPt>
          <c:dPt>
            <c:idx val="2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C51A-400A-86D2-4CD548C01326}"/>
              </c:ext>
            </c:extLst>
          </c:dPt>
          <c:dPt>
            <c:idx val="2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C51A-400A-86D2-4CD548C01326}"/>
              </c:ext>
            </c:extLst>
          </c:dPt>
          <c:dPt>
            <c:idx val="2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C51A-400A-86D2-4CD548C01326}"/>
              </c:ext>
            </c:extLst>
          </c:dPt>
          <c:dPt>
            <c:idx val="2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C51A-400A-86D2-4CD548C01326}"/>
              </c:ext>
            </c:extLst>
          </c:dPt>
          <c:dPt>
            <c:idx val="2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C51A-400A-86D2-4CD548C01326}"/>
              </c:ext>
            </c:extLst>
          </c:dPt>
          <c:dPt>
            <c:idx val="3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C51A-400A-86D2-4CD548C01326}"/>
              </c:ext>
            </c:extLst>
          </c:dPt>
          <c:dPt>
            <c:idx val="3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C51A-400A-86D2-4CD548C01326}"/>
              </c:ext>
            </c:extLst>
          </c:dPt>
          <c:dPt>
            <c:idx val="3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C51A-400A-86D2-4CD548C01326}"/>
              </c:ext>
            </c:extLst>
          </c:dPt>
          <c:dPt>
            <c:idx val="3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C51A-400A-86D2-4CD548C013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2C413C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Results'!$B$134:$B$139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Results'!$C$134:$C$139</c:f>
              <c:numCache>
                <c:formatCode>#,##0</c:formatCode>
                <c:ptCount val="5"/>
                <c:pt idx="0">
                  <c:v>5</c:v>
                </c:pt>
                <c:pt idx="1">
                  <c:v>11</c:v>
                </c:pt>
                <c:pt idx="2">
                  <c:v>19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51A-400A-86D2-4CD548C01326}"/>
            </c:ext>
          </c:extLst>
        </c:ser>
        <c:ser>
          <c:idx val="1"/>
          <c:order val="1"/>
          <c:tx>
            <c:strRef>
              <c:f>'Pivot Results'!$D$132:$D$133</c:f>
              <c:strCache>
                <c:ptCount val="1"/>
                <c:pt idx="0">
                  <c:v>65 years and older</c:v>
                </c:pt>
              </c:strCache>
            </c:strRef>
          </c:tx>
          <c:spPr>
            <a:solidFill>
              <a:srgbClr val="66519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C51A-400A-86D2-4CD548C01326}"/>
              </c:ext>
            </c:extLst>
          </c:dPt>
          <c:dPt>
            <c:idx val="2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C51A-400A-86D2-4CD548C01326}"/>
              </c:ext>
            </c:extLst>
          </c:dPt>
          <c:dPt>
            <c:idx val="3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C51A-400A-86D2-4CD548C01326}"/>
              </c:ext>
            </c:extLst>
          </c:dPt>
          <c:dPt>
            <c:idx val="4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C51A-400A-86D2-4CD548C013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rgbClr val="66519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Results'!$B$134:$B$139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Results'!$D$134:$D$139</c:f>
              <c:numCache>
                <c:formatCode>#,##0</c:formatCode>
                <c:ptCount val="5"/>
                <c:pt idx="0">
                  <c:v>86</c:v>
                </c:pt>
                <c:pt idx="1">
                  <c:v>138</c:v>
                </c:pt>
                <c:pt idx="2">
                  <c:v>264</c:v>
                </c:pt>
                <c:pt idx="3">
                  <c:v>146</c:v>
                </c:pt>
                <c:pt idx="4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C51A-400A-86D2-4CD548C01326}"/>
            </c:ext>
          </c:extLst>
        </c:ser>
        <c:ser>
          <c:idx val="2"/>
          <c:order val="2"/>
          <c:tx>
            <c:strRef>
              <c:f>'Pivot Results'!$E$132:$E$133</c:f>
              <c:strCache>
                <c:ptCount val="1"/>
                <c:pt idx="0">
                  <c:v>55-64 years</c:v>
                </c:pt>
              </c:strCache>
            </c:strRef>
          </c:tx>
          <c:spPr>
            <a:solidFill>
              <a:srgbClr val="F95D6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C51A-400A-86D2-4CD548C01326}"/>
              </c:ext>
            </c:extLst>
          </c:dPt>
          <c:dPt>
            <c:idx val="1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C51A-400A-86D2-4CD548C01326}"/>
              </c:ext>
            </c:extLst>
          </c:dPt>
          <c:dPt>
            <c:idx val="2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C51A-400A-86D2-4CD548C01326}"/>
              </c:ext>
            </c:extLst>
          </c:dPt>
          <c:dPt>
            <c:idx val="3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C51A-400A-86D2-4CD548C01326}"/>
              </c:ext>
            </c:extLst>
          </c:dPt>
          <c:dPt>
            <c:idx val="4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C51A-400A-86D2-4CD548C013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rgbClr val="F95D6A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Results'!$B$134:$B$139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Results'!$E$134:$E$139</c:f>
              <c:numCache>
                <c:formatCode>#,##0</c:formatCode>
                <c:ptCount val="5"/>
                <c:pt idx="0">
                  <c:v>910</c:v>
                </c:pt>
                <c:pt idx="1">
                  <c:v>1525</c:v>
                </c:pt>
                <c:pt idx="2">
                  <c:v>2293</c:v>
                </c:pt>
                <c:pt idx="3">
                  <c:v>1931</c:v>
                </c:pt>
                <c:pt idx="4">
                  <c:v>2906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C51A-400A-86D2-4CD548C01326}"/>
            </c:ext>
          </c:extLst>
        </c:ser>
        <c:ser>
          <c:idx val="3"/>
          <c:order val="3"/>
          <c:tx>
            <c:strRef>
              <c:f>'Pivot Results'!$F$132:$F$133</c:f>
              <c:strCache>
                <c:ptCount val="1"/>
                <c:pt idx="0">
                  <c:v>18-24 years</c:v>
                </c:pt>
              </c:strCache>
            </c:strRef>
          </c:tx>
          <c:spPr>
            <a:solidFill>
              <a:srgbClr val="A1683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rgbClr val="5D3C34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Results'!$B$134:$B$139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Results'!$F$134:$F$139</c:f>
              <c:numCache>
                <c:formatCode>#,##0</c:formatCode>
                <c:ptCount val="5"/>
                <c:pt idx="0">
                  <c:v>750</c:v>
                </c:pt>
                <c:pt idx="1">
                  <c:v>2270</c:v>
                </c:pt>
                <c:pt idx="2">
                  <c:v>4470</c:v>
                </c:pt>
                <c:pt idx="3">
                  <c:v>1865</c:v>
                </c:pt>
                <c:pt idx="4">
                  <c:v>2541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C51A-400A-86D2-4CD548C01326}"/>
            </c:ext>
          </c:extLst>
        </c:ser>
        <c:ser>
          <c:idx val="4"/>
          <c:order val="4"/>
          <c:tx>
            <c:strRef>
              <c:f>'Pivot Results'!$G$132:$G$133</c:f>
              <c:strCache>
                <c:ptCount val="1"/>
                <c:pt idx="0">
                  <c:v>45-54 years</c:v>
                </c:pt>
              </c:strCache>
            </c:strRef>
          </c:tx>
          <c:spPr>
            <a:solidFill>
              <a:srgbClr val="FFA6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C51A-400A-86D2-4CD548C01326}"/>
              </c:ext>
            </c:extLst>
          </c:dPt>
          <c:dPt>
            <c:idx val="1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C51A-400A-86D2-4CD548C01326}"/>
              </c:ext>
            </c:extLst>
          </c:dPt>
          <c:dPt>
            <c:idx val="2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C51A-400A-86D2-4CD548C01326}"/>
              </c:ext>
            </c:extLst>
          </c:dPt>
          <c:dPt>
            <c:idx val="3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C51A-400A-86D2-4CD548C01326}"/>
              </c:ext>
            </c:extLst>
          </c:dPt>
          <c:dPt>
            <c:idx val="4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C51A-400A-86D2-4CD548C013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rgbClr val="FFA600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Results'!$B$134:$B$139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Results'!$G$134:$G$139</c:f>
              <c:numCache>
                <c:formatCode>#,##0</c:formatCode>
                <c:ptCount val="5"/>
                <c:pt idx="0">
                  <c:v>2315</c:v>
                </c:pt>
                <c:pt idx="1">
                  <c:v>1902</c:v>
                </c:pt>
                <c:pt idx="2">
                  <c:v>784</c:v>
                </c:pt>
                <c:pt idx="3">
                  <c:v>5365</c:v>
                </c:pt>
                <c:pt idx="4">
                  <c:v>8518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C51A-400A-86D2-4CD548C01326}"/>
            </c:ext>
          </c:extLst>
        </c:ser>
        <c:ser>
          <c:idx val="5"/>
          <c:order val="5"/>
          <c:tx>
            <c:strRef>
              <c:f>'Pivot Results'!$H$132:$H$133</c:f>
              <c:strCache>
                <c:ptCount val="1"/>
                <c:pt idx="0">
                  <c:v>35-44 years</c:v>
                </c:pt>
              </c:strCache>
            </c:strRef>
          </c:tx>
          <c:spPr>
            <a:solidFill>
              <a:srgbClr val="A0519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0519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C51A-400A-86D2-4CD548C01326}"/>
              </c:ext>
            </c:extLst>
          </c:dPt>
          <c:dPt>
            <c:idx val="1"/>
            <c:invertIfNegative val="0"/>
            <c:bubble3D val="0"/>
            <c:spPr>
              <a:solidFill>
                <a:srgbClr val="A0519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C51A-400A-86D2-4CD548C01326}"/>
              </c:ext>
            </c:extLst>
          </c:dPt>
          <c:dPt>
            <c:idx val="2"/>
            <c:invertIfNegative val="0"/>
            <c:bubble3D val="0"/>
            <c:spPr>
              <a:solidFill>
                <a:srgbClr val="A0519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C51A-400A-86D2-4CD548C01326}"/>
              </c:ext>
            </c:extLst>
          </c:dPt>
          <c:dPt>
            <c:idx val="3"/>
            <c:invertIfNegative val="0"/>
            <c:bubble3D val="0"/>
            <c:spPr>
              <a:solidFill>
                <a:srgbClr val="A0519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0-C51A-400A-86D2-4CD548C01326}"/>
              </c:ext>
            </c:extLst>
          </c:dPt>
          <c:dPt>
            <c:idx val="4"/>
            <c:invertIfNegative val="0"/>
            <c:bubble3D val="0"/>
            <c:spPr>
              <a:solidFill>
                <a:srgbClr val="A0519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2-C51A-400A-86D2-4CD548C013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rgbClr val="A05195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Results'!$B$134:$B$139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Results'!$H$134:$H$139</c:f>
              <c:numCache>
                <c:formatCode>#,##0</c:formatCode>
                <c:ptCount val="5"/>
                <c:pt idx="0">
                  <c:v>4925</c:v>
                </c:pt>
                <c:pt idx="1">
                  <c:v>5821</c:v>
                </c:pt>
                <c:pt idx="2">
                  <c:v>3329</c:v>
                </c:pt>
                <c:pt idx="3">
                  <c:v>12291</c:v>
                </c:pt>
                <c:pt idx="4">
                  <c:v>16868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C51A-400A-86D2-4CD548C01326}"/>
            </c:ext>
          </c:extLst>
        </c:ser>
        <c:ser>
          <c:idx val="6"/>
          <c:order val="6"/>
          <c:tx>
            <c:strRef>
              <c:f>'Pivot Results'!$I$132:$I$133</c:f>
              <c:strCache>
                <c:ptCount val="1"/>
                <c:pt idx="0">
                  <c:v>25-34 years</c:v>
                </c:pt>
              </c:strCache>
            </c:strRef>
          </c:tx>
          <c:spPr>
            <a:solidFill>
              <a:srgbClr val="FF7C4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C51A-400A-86D2-4CD548C01326}"/>
              </c:ext>
            </c:extLst>
          </c:dPt>
          <c:dPt>
            <c:idx val="1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C51A-400A-86D2-4CD548C01326}"/>
              </c:ext>
            </c:extLst>
          </c:dPt>
          <c:dPt>
            <c:idx val="2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C51A-400A-86D2-4CD548C01326}"/>
              </c:ext>
            </c:extLst>
          </c:dPt>
          <c:dPt>
            <c:idx val="3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C51A-400A-86D2-4CD548C01326}"/>
              </c:ext>
            </c:extLst>
          </c:dPt>
          <c:dPt>
            <c:idx val="4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C51A-400A-86D2-4CD548C01326}"/>
              </c:ext>
            </c:extLst>
          </c:dPt>
          <c:dLbls>
            <c:dLbl>
              <c:idx val="3"/>
              <c:layout>
                <c:manualLayout>
                  <c:x val="1.4172335600905991E-3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rgbClr val="FF7C43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defRPr>
                    </a:pPr>
                    <a:fld id="{1CC07B82-7371-4A26-BF60-235E4D6CA0B6}" type="VALUE">
                      <a:rPr lang="en-US" sz="600"/>
                      <a:pPr>
                        <a:defRPr sz="600" b="0">
                          <a:solidFill>
                            <a:srgbClr val="FF7C43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defRPr>
                      </a:pPr>
                      <a:t>[VALUE]</a:t>
                    </a:fld>
                    <a:endParaRPr lang="en-PH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rgbClr val="FF7C43"/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4B-C51A-400A-86D2-4CD548C01326}"/>
                </c:ext>
              </c:extLst>
            </c:dLbl>
            <c:dLbl>
              <c:idx val="4"/>
              <c:layout>
                <c:manualLayout>
                  <c:x val="0"/>
                  <c:y val="3.638328996257603E-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rgbClr val="FF7C43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defRPr>
                    </a:pPr>
                    <a:fld id="{503B18CE-BD89-4525-9DA7-982328F8E608}" type="VALUE">
                      <a:rPr lang="en-US" sz="600" b="0"/>
                      <a:pPr>
                        <a:defRPr sz="600" b="0">
                          <a:solidFill>
                            <a:srgbClr val="FF7C43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defRPr>
                      </a:pPr>
                      <a:t>[VALUE]</a:t>
                    </a:fld>
                    <a:endParaRPr lang="en-PH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rgbClr val="FF7C43"/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4D-C51A-400A-86D2-4CD548C013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rgbClr val="FF7C43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Results'!$B$134:$B$139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Results'!$I$134:$I$139</c:f>
              <c:numCache>
                <c:formatCode>#,##0</c:formatCode>
                <c:ptCount val="5"/>
                <c:pt idx="0">
                  <c:v>3836</c:v>
                </c:pt>
                <c:pt idx="1">
                  <c:v>7836</c:v>
                </c:pt>
                <c:pt idx="2">
                  <c:v>9687</c:v>
                </c:pt>
                <c:pt idx="3">
                  <c:v>10156</c:v>
                </c:pt>
                <c:pt idx="4">
                  <c:v>12880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C51A-400A-86D2-4CD548C013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"/>
        <c:axId val="865125728"/>
        <c:axId val="865120928"/>
      </c:barChart>
      <c:catAx>
        <c:axId val="865125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2">
                  <a:lumMod val="40000"/>
                  <a:lumOff val="60000"/>
                  <a:alpha val="2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0A0A0A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865120928"/>
        <c:crosses val="autoZero"/>
        <c:auto val="1"/>
        <c:lblAlgn val="ctr"/>
        <c:lblOffset val="100"/>
        <c:noMultiLvlLbl val="0"/>
      </c:catAx>
      <c:valAx>
        <c:axId val="865120928"/>
        <c:scaling>
          <c:orientation val="minMax"/>
          <c:max val="20000"/>
        </c:scaling>
        <c:delete val="1"/>
        <c:axPos val="l"/>
        <c:numFmt formatCode="#,##0" sourceLinked="1"/>
        <c:majorTickMark val="none"/>
        <c:minorTickMark val="none"/>
        <c:tickLblPos val="nextTo"/>
        <c:crossAx val="865125728"/>
        <c:crosses val="autoZero"/>
        <c:crossBetween val="between"/>
        <c:majorUnit val="500"/>
        <c:min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EFDFB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[merged_marketing_sales.xlsx]Pivot Results!PivotTable12</c:name>
    <c:fmtId val="4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F4B7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7C4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A0519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A6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95D6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665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0745693180535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-9.3655793346353968E-18"/>
              <c:y val="1.296421747407550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32136704418846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-5.832604257801108E-5"/>
              <c:y val="1.08704196644402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-9.6338532396094171E-4"/>
              <c:y val="8.527168886995976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-3.7462317338541587E-17"/>
              <c:y val="1.062079200967905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0"/>
              <c:y val="6.308644593456215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29642174740755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77662185480501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-1.0217113665389901E-3"/>
              <c:y val="6.433371077360734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-3.7462317338541587E-17"/>
              <c:y val="6.932451699931138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0"/>
              <c:y val="-2.31599961289371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776621854805096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9.6338532396094171E-4"/>
              <c:y val="1.0870419664440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29642174740755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50578405967586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-1.0217113665389529E-3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0870419664440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0"/>
              <c:y val="9.27570247737533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296421747407550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-7.4924634677083174E-17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-7.4924634677083174E-17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-2.0434227330779057E-3"/>
              <c:y val="6.308644593456296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1.0217113665389529E-3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-1.0800374091169639E-3"/>
              <c:y val="1.0870419664440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-1.4984926935416635E-16"/>
              <c:y val="1.08704196644402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09951461483448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52716888699603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-1.4984926935416635E-16"/>
              <c:y val="1.08704196644402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651895370900577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-9.6338532396109155E-4"/>
              <c:y val="9.02607482261413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-1.4984926935416635E-16"/>
              <c:y val="1.08704196644402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0"/>
              <c:y val="4.090120299916452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34631234096936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0745693180535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29642174740755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29642174740755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52716888699603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rgbClr val="2F4B7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-9.3655793346353968E-18"/>
              <c:y val="1.296421747407550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77662185480501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50578405967586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-7.4924634677083174E-17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-1.4984926935416635E-16"/>
              <c:y val="1.08704196644402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rgbClr val="FF7C4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32136704418846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-1.0217113665389901E-3"/>
              <c:y val="6.433371077360734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-1.0217113665389529E-3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-2.0434227330779057E-3"/>
              <c:y val="6.308644593456296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651895370900577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rgbClr val="A0519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-5.832604257801108E-5"/>
              <c:y val="1.08704196644402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-3.7462317338541587E-17"/>
              <c:y val="6.932451699931138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0870419664440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1.0217113665389529E-3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-9.6338532396109155E-4"/>
              <c:y val="9.02607482261413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rgbClr val="FFA6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-9.6338532396094171E-4"/>
              <c:y val="8.527168886995976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0"/>
              <c:y val="-2.31599961289371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0"/>
              <c:y val="9.27570247737533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-1.0800374091169639E-3"/>
              <c:y val="1.0870419664440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-1.4984926935416635E-16"/>
              <c:y val="1.08704196644402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rgbClr val="F95D6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-3.7462317338541587E-17"/>
              <c:y val="1.062079200967905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776621854805096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296421747407550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-1.4984926935416635E-16"/>
              <c:y val="1.08704196644402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34631234096936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rgbClr val="665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0"/>
              <c:y val="6.308644593456215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9.6338532396094171E-4"/>
              <c:y val="1.0870419664440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-7.4924634677083174E-17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09951461483448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0"/>
              <c:y val="4.090120299916452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0745693180535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29642174740755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29642174740755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52716888699603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rgbClr val="2F4B7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-9.3655793346353968E-18"/>
              <c:y val="1.296421747407550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77662185480501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50578405967586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-7.4924634677083174E-17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rgbClr val="2F4B7C"/>
          </a:solidFill>
          <a:ln>
            <a:noFill/>
          </a:ln>
          <a:effectLst/>
        </c:spPr>
        <c:dLbl>
          <c:idx val="0"/>
          <c:layout>
            <c:manualLayout>
              <c:x val="-1.4984926935416635E-16"/>
              <c:y val="1.08704196644402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rgbClr val="FF7C4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32136704418846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-1.0217113665389901E-3"/>
              <c:y val="6.433371077360734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-1.0217113665389529E-3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-2.0434227330779057E-3"/>
              <c:y val="6.308644593456296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rgbClr val="FF7C43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651895370900577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rgbClr val="A0519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-5.832604257801108E-5"/>
              <c:y val="1.08704196644402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-3.7462317338541587E-17"/>
              <c:y val="6.932451699931138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0870419664440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1.0217113665389529E-3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rgbClr val="A05195"/>
          </a:solidFill>
          <a:ln>
            <a:noFill/>
          </a:ln>
          <a:effectLst/>
        </c:spPr>
        <c:dLbl>
          <c:idx val="0"/>
          <c:layout>
            <c:manualLayout>
              <c:x val="-9.6338532396109155E-4"/>
              <c:y val="9.02607482261413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rgbClr val="FFA6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-9.6338532396094171E-4"/>
              <c:y val="8.527168886995976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0"/>
              <c:y val="-2.31599961289371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0"/>
              <c:y val="9.27570247737533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-1.0800374091169639E-3"/>
              <c:y val="1.0870419664440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rgbClr val="FFA600"/>
          </a:solidFill>
          <a:ln>
            <a:noFill/>
          </a:ln>
          <a:effectLst/>
        </c:spPr>
        <c:dLbl>
          <c:idx val="0"/>
          <c:layout>
            <c:manualLayout>
              <c:x val="-1.4984926935416635E-16"/>
              <c:y val="1.08704196644402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rgbClr val="F95D6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-3.7462317338541587E-17"/>
              <c:y val="1.062079200967905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0"/>
              <c:y val="8.776621854805096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296421747407550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-1.4984926935416635E-16"/>
              <c:y val="1.08704196644402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rgbClr val="F95D6A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34631234096936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rgbClr val="665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0"/>
              <c:y val="6.308644593456215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9.6338532396094171E-4"/>
              <c:y val="1.0870419664440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-7.4924634677083174E-17"/>
              <c:y val="8.52716888699605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0"/>
              <c:y val="1.09951461483448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rgbClr val="665191"/>
          </a:solidFill>
          <a:ln>
            <a:noFill/>
          </a:ln>
          <a:effectLst/>
        </c:spPr>
        <c:dLbl>
          <c:idx val="0"/>
          <c:layout>
            <c:manualLayout>
              <c:x val="0"/>
              <c:y val="4.090120299916452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6100854193977976E-3"/>
          <c:y val="3.4579219328939793E-2"/>
          <c:w val="0.98923100313680301"/>
          <c:h val="0.750954151394326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Results'!$C$175:$C$176</c:f>
              <c:strCache>
                <c:ptCount val="1"/>
                <c:pt idx="0">
                  <c:v>0-17 years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CA-41B5-A0DC-08E13EEA0E6E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CA-41B5-A0DC-08E13EEA0E6E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CA-41B5-A0DC-08E13EEA0E6E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CA-41B5-A0DC-08E13EEA0E6E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8CA-41B5-A0DC-08E13EEA0E6E}"/>
              </c:ext>
            </c:extLst>
          </c:dPt>
          <c:dLbls>
            <c:dLbl>
              <c:idx val="0"/>
              <c:layout>
                <c:manualLayout>
                  <c:x val="0"/>
                  <c:y val="1.0745693180535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CA-41B5-A0DC-08E13EEA0E6E}"/>
                </c:ext>
              </c:extLst>
            </c:dLbl>
            <c:dLbl>
              <c:idx val="1"/>
              <c:layout>
                <c:manualLayout>
                  <c:x val="0"/>
                  <c:y val="1.296421747407558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CA-41B5-A0DC-08E13EEA0E6E}"/>
                </c:ext>
              </c:extLst>
            </c:dLbl>
            <c:dLbl>
              <c:idx val="2"/>
              <c:layout>
                <c:manualLayout>
                  <c:x val="0"/>
                  <c:y val="1.296421747407558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8CA-41B5-A0DC-08E13EEA0E6E}"/>
                </c:ext>
              </c:extLst>
            </c:dLbl>
            <c:dLbl>
              <c:idx val="3"/>
              <c:layout>
                <c:manualLayout>
                  <c:x val="0"/>
                  <c:y val="8.527168886996058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8CA-41B5-A0DC-08E13EEA0E6E}"/>
                </c:ext>
              </c:extLst>
            </c:dLbl>
            <c:dLbl>
              <c:idx val="4"/>
              <c:layout>
                <c:manualLayout>
                  <c:x val="0"/>
                  <c:y val="8.52716888699603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8CA-41B5-A0DC-08E13EEA0E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rgbClr val="FFC000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Results'!$B$177:$B$182</c:f>
              <c:strCache>
                <c:ptCount val="5"/>
                <c:pt idx="0">
                  <c:v>Apparel and accessories</c:v>
                </c:pt>
                <c:pt idx="1">
                  <c:v>Sports and outdoors</c:v>
                </c:pt>
                <c:pt idx="2">
                  <c:v>Health and beauty</c:v>
                </c:pt>
                <c:pt idx="3">
                  <c:v>Home and garden</c:v>
                </c:pt>
                <c:pt idx="4">
                  <c:v>Electronics and gadgets</c:v>
                </c:pt>
              </c:strCache>
            </c:strRef>
          </c:cat>
          <c:val>
            <c:numRef>
              <c:f>'Pivot Results'!$C$177:$C$182</c:f>
              <c:numCache>
                <c:formatCode>0.00%</c:formatCode>
                <c:ptCount val="5"/>
                <c:pt idx="0">
                  <c:v>0.21052631578947367</c:v>
                </c:pt>
                <c:pt idx="1">
                  <c:v>0.2</c:v>
                </c:pt>
                <c:pt idx="2">
                  <c:v>0.27272727272727271</c:v>
                </c:pt>
                <c:pt idx="3">
                  <c:v>0.27272727272727271</c:v>
                </c:pt>
                <c:pt idx="4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8CA-41B5-A0DC-08E13EEA0E6E}"/>
            </c:ext>
          </c:extLst>
        </c:ser>
        <c:ser>
          <c:idx val="1"/>
          <c:order val="1"/>
          <c:tx>
            <c:strRef>
              <c:f>'Pivot Results'!$D$175:$D$176</c:f>
              <c:strCache>
                <c:ptCount val="1"/>
                <c:pt idx="0">
                  <c:v>18-24 years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8CA-41B5-A0DC-08E13EEA0E6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88CA-41B5-A0DC-08E13EEA0E6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8CA-41B5-A0DC-08E13EEA0E6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8CA-41B5-A0DC-08E13EEA0E6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88CA-41B5-A0DC-08E13EEA0E6E}"/>
              </c:ext>
            </c:extLst>
          </c:dPt>
          <c:dLbls>
            <c:dLbl>
              <c:idx val="0"/>
              <c:layout>
                <c:manualLayout>
                  <c:x val="-9.3655793346353968E-18"/>
                  <c:y val="1.29642174740755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8CA-41B5-A0DC-08E13EEA0E6E}"/>
                </c:ext>
              </c:extLst>
            </c:dLbl>
            <c:dLbl>
              <c:idx val="1"/>
              <c:layout>
                <c:manualLayout>
                  <c:x val="0"/>
                  <c:y val="8.77662185480501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8CA-41B5-A0DC-08E13EEA0E6E}"/>
                </c:ext>
              </c:extLst>
            </c:dLbl>
            <c:dLbl>
              <c:idx val="2"/>
              <c:layout>
                <c:manualLayout>
                  <c:x val="0"/>
                  <c:y val="1.50578405967586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8CA-41B5-A0DC-08E13EEA0E6E}"/>
                </c:ext>
              </c:extLst>
            </c:dLbl>
            <c:dLbl>
              <c:idx val="3"/>
              <c:layout>
                <c:manualLayout>
                  <c:x val="-7.4924634677083174E-17"/>
                  <c:y val="8.527168886996058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8CA-41B5-A0DC-08E13EEA0E6E}"/>
                </c:ext>
              </c:extLst>
            </c:dLbl>
            <c:dLbl>
              <c:idx val="4"/>
              <c:layout>
                <c:manualLayout>
                  <c:x val="-1.4984926935416635E-16"/>
                  <c:y val="1.08704196644402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8CA-41B5-A0DC-08E13EEA0E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rgbClr val="A16830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Results'!$B$177:$B$182</c:f>
              <c:strCache>
                <c:ptCount val="5"/>
                <c:pt idx="0">
                  <c:v>Apparel and accessories</c:v>
                </c:pt>
                <c:pt idx="1">
                  <c:v>Sports and outdoors</c:v>
                </c:pt>
                <c:pt idx="2">
                  <c:v>Health and beauty</c:v>
                </c:pt>
                <c:pt idx="3">
                  <c:v>Home and garden</c:v>
                </c:pt>
                <c:pt idx="4">
                  <c:v>Electronics and gadgets</c:v>
                </c:pt>
              </c:strCache>
            </c:strRef>
          </c:cat>
          <c:val>
            <c:numRef>
              <c:f>'Pivot Results'!$D$177:$D$182</c:f>
              <c:numCache>
                <c:formatCode>0.00%</c:formatCode>
                <c:ptCount val="5"/>
                <c:pt idx="0">
                  <c:v>0.16398210290827742</c:v>
                </c:pt>
                <c:pt idx="1">
                  <c:v>0.12987012987012986</c:v>
                </c:pt>
                <c:pt idx="2">
                  <c:v>0.19517426273458446</c:v>
                </c:pt>
                <c:pt idx="3">
                  <c:v>0.17356828193832599</c:v>
                </c:pt>
                <c:pt idx="4">
                  <c:v>0.25333333333333335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8CA-41B5-A0DC-08E13EEA0E6E}"/>
            </c:ext>
          </c:extLst>
        </c:ser>
        <c:ser>
          <c:idx val="2"/>
          <c:order val="2"/>
          <c:tx>
            <c:strRef>
              <c:f>'Pivot Results'!$E$175:$E$176</c:f>
              <c:strCache>
                <c:ptCount val="1"/>
                <c:pt idx="0">
                  <c:v>25-34 years</c:v>
                </c:pt>
              </c:strCache>
            </c:strRef>
          </c:tx>
          <c:spPr>
            <a:solidFill>
              <a:srgbClr val="FF7C4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88CA-41B5-A0DC-08E13EEA0E6E}"/>
              </c:ext>
            </c:extLst>
          </c:dPt>
          <c:dPt>
            <c:idx val="1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88CA-41B5-A0DC-08E13EEA0E6E}"/>
              </c:ext>
            </c:extLst>
          </c:dPt>
          <c:dPt>
            <c:idx val="2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88CA-41B5-A0DC-08E13EEA0E6E}"/>
              </c:ext>
            </c:extLst>
          </c:dPt>
          <c:dPt>
            <c:idx val="3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88CA-41B5-A0DC-08E13EEA0E6E}"/>
              </c:ext>
            </c:extLst>
          </c:dPt>
          <c:dPt>
            <c:idx val="4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88CA-41B5-A0DC-08E13EEA0E6E}"/>
              </c:ext>
            </c:extLst>
          </c:dPt>
          <c:dLbls>
            <c:dLbl>
              <c:idx val="0"/>
              <c:layout>
                <c:manualLayout>
                  <c:x val="0"/>
                  <c:y val="1.32136704418846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8CA-41B5-A0DC-08E13EEA0E6E}"/>
                </c:ext>
              </c:extLst>
            </c:dLbl>
            <c:dLbl>
              <c:idx val="1"/>
              <c:layout>
                <c:manualLayout>
                  <c:x val="-1.0217113665389901E-3"/>
                  <c:y val="6.43337107736073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8CA-41B5-A0DC-08E13EEA0E6E}"/>
                </c:ext>
              </c:extLst>
            </c:dLbl>
            <c:dLbl>
              <c:idx val="2"/>
              <c:layout>
                <c:manualLayout>
                  <c:x val="-1.0217113665389529E-3"/>
                  <c:y val="8.527168886996058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88CA-41B5-A0DC-08E13EEA0E6E}"/>
                </c:ext>
              </c:extLst>
            </c:dLbl>
            <c:dLbl>
              <c:idx val="3"/>
              <c:layout>
                <c:manualLayout>
                  <c:x val="-2.0434227330779057E-3"/>
                  <c:y val="6.308644593456296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88CA-41B5-A0DC-08E13EEA0E6E}"/>
                </c:ext>
              </c:extLst>
            </c:dLbl>
            <c:dLbl>
              <c:idx val="4"/>
              <c:layout>
                <c:manualLayout>
                  <c:x val="0"/>
                  <c:y val="8.651895370900577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88CA-41B5-A0DC-08E13EEA0E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rgbClr val="FF7C43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Results'!$B$177:$B$182</c:f>
              <c:strCache>
                <c:ptCount val="5"/>
                <c:pt idx="0">
                  <c:v>Apparel and accessories</c:v>
                </c:pt>
                <c:pt idx="1">
                  <c:v>Sports and outdoors</c:v>
                </c:pt>
                <c:pt idx="2">
                  <c:v>Health and beauty</c:v>
                </c:pt>
                <c:pt idx="3">
                  <c:v>Home and garden</c:v>
                </c:pt>
                <c:pt idx="4">
                  <c:v>Electronics and gadgets</c:v>
                </c:pt>
              </c:strCache>
            </c:strRef>
          </c:cat>
          <c:val>
            <c:numRef>
              <c:f>'Pivot Results'!$E$177:$E$182</c:f>
              <c:numCache>
                <c:formatCode>0.00%</c:formatCode>
                <c:ptCount val="5"/>
                <c:pt idx="0">
                  <c:v>0.32662330959017238</c:v>
                </c:pt>
                <c:pt idx="1">
                  <c:v>0.26972049689440991</c:v>
                </c:pt>
                <c:pt idx="2">
                  <c:v>0.35210712879086253</c:v>
                </c:pt>
                <c:pt idx="3">
                  <c:v>0.34826442062276669</c:v>
                </c:pt>
                <c:pt idx="4">
                  <c:v>0.38998957247132432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88CA-41B5-A0DC-08E13EEA0E6E}"/>
            </c:ext>
          </c:extLst>
        </c:ser>
        <c:ser>
          <c:idx val="3"/>
          <c:order val="3"/>
          <c:tx>
            <c:strRef>
              <c:f>'Pivot Results'!$F$175:$F$176</c:f>
              <c:strCache>
                <c:ptCount val="1"/>
                <c:pt idx="0">
                  <c:v>35-44 years</c:v>
                </c:pt>
              </c:strCache>
            </c:strRef>
          </c:tx>
          <c:spPr>
            <a:solidFill>
              <a:srgbClr val="A0519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0519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88CA-41B5-A0DC-08E13EEA0E6E}"/>
              </c:ext>
            </c:extLst>
          </c:dPt>
          <c:dPt>
            <c:idx val="1"/>
            <c:invertIfNegative val="0"/>
            <c:bubble3D val="0"/>
            <c:spPr>
              <a:solidFill>
                <a:srgbClr val="A0519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88CA-41B5-A0DC-08E13EEA0E6E}"/>
              </c:ext>
            </c:extLst>
          </c:dPt>
          <c:dPt>
            <c:idx val="2"/>
            <c:invertIfNegative val="0"/>
            <c:bubble3D val="0"/>
            <c:spPr>
              <a:solidFill>
                <a:srgbClr val="A0519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88CA-41B5-A0DC-08E13EEA0E6E}"/>
              </c:ext>
            </c:extLst>
          </c:dPt>
          <c:dPt>
            <c:idx val="3"/>
            <c:invertIfNegative val="0"/>
            <c:bubble3D val="0"/>
            <c:spPr>
              <a:solidFill>
                <a:srgbClr val="A0519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88CA-41B5-A0DC-08E13EEA0E6E}"/>
              </c:ext>
            </c:extLst>
          </c:dPt>
          <c:dPt>
            <c:idx val="4"/>
            <c:invertIfNegative val="0"/>
            <c:bubble3D val="0"/>
            <c:spPr>
              <a:solidFill>
                <a:srgbClr val="A0519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88CA-41B5-A0DC-08E13EEA0E6E}"/>
              </c:ext>
            </c:extLst>
          </c:dPt>
          <c:dLbls>
            <c:dLbl>
              <c:idx val="0"/>
              <c:layout>
                <c:manualLayout>
                  <c:x val="-5.832604257801108E-5"/>
                  <c:y val="1.08704196644402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88CA-41B5-A0DC-08E13EEA0E6E}"/>
                </c:ext>
              </c:extLst>
            </c:dLbl>
            <c:dLbl>
              <c:idx val="1"/>
              <c:layout>
                <c:manualLayout>
                  <c:x val="-1.8891921843970576E-3"/>
                  <c:y val="1.86445124939997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88CA-41B5-A0DC-08E13EEA0E6E}"/>
                </c:ext>
              </c:extLst>
            </c:dLbl>
            <c:dLbl>
              <c:idx val="2"/>
              <c:layout>
                <c:manualLayout>
                  <c:x val="0"/>
                  <c:y val="-1.27076379963899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88CA-41B5-A0DC-08E13EEA0E6E}"/>
                </c:ext>
              </c:extLst>
            </c:dLbl>
            <c:dLbl>
              <c:idx val="3"/>
              <c:layout>
                <c:manualLayout>
                  <c:x val="1.0216513324755113E-3"/>
                  <c:y val="-3.184885190583638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88CA-41B5-A0DC-08E13EEA0E6E}"/>
                </c:ext>
              </c:extLst>
            </c:dLbl>
            <c:dLbl>
              <c:idx val="4"/>
              <c:layout>
                <c:manualLayout>
                  <c:x val="-9.6338532396109155E-4"/>
                  <c:y val="9.02607482261413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88CA-41B5-A0DC-08E13EEA0E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rgbClr val="A05195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Results'!$B$177:$B$182</c:f>
              <c:strCache>
                <c:ptCount val="5"/>
                <c:pt idx="0">
                  <c:v>Apparel and accessories</c:v>
                </c:pt>
                <c:pt idx="1">
                  <c:v>Sports and outdoors</c:v>
                </c:pt>
                <c:pt idx="2">
                  <c:v>Health and beauty</c:v>
                </c:pt>
                <c:pt idx="3">
                  <c:v>Home and garden</c:v>
                </c:pt>
                <c:pt idx="4">
                  <c:v>Electronics and gadgets</c:v>
                </c:pt>
              </c:strCache>
            </c:strRef>
          </c:cat>
          <c:val>
            <c:numRef>
              <c:f>'Pivot Results'!$F$177:$F$182</c:f>
              <c:numCache>
                <c:formatCode>0.00%</c:formatCode>
                <c:ptCount val="5"/>
                <c:pt idx="0">
                  <c:v>0.5019525382997897</c:v>
                </c:pt>
                <c:pt idx="1">
                  <c:v>0.42731799857718755</c:v>
                </c:pt>
                <c:pt idx="2">
                  <c:v>0.51606866813115293</c:v>
                </c:pt>
                <c:pt idx="3">
                  <c:v>0.56210273148943479</c:v>
                </c:pt>
                <c:pt idx="4">
                  <c:v>0.54883248730964462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88CA-41B5-A0DC-08E13EEA0E6E}"/>
            </c:ext>
          </c:extLst>
        </c:ser>
        <c:ser>
          <c:idx val="4"/>
          <c:order val="4"/>
          <c:tx>
            <c:strRef>
              <c:f>'Pivot Results'!$G$175:$G$176</c:f>
              <c:strCache>
                <c:ptCount val="1"/>
                <c:pt idx="0">
                  <c:v>45-54 years</c:v>
                </c:pt>
              </c:strCache>
            </c:strRef>
          </c:tx>
          <c:spPr>
            <a:solidFill>
              <a:srgbClr val="FFA6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88CA-41B5-A0DC-08E13EEA0E6E}"/>
              </c:ext>
            </c:extLst>
          </c:dPt>
          <c:dPt>
            <c:idx val="1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88CA-41B5-A0DC-08E13EEA0E6E}"/>
              </c:ext>
            </c:extLst>
          </c:dPt>
          <c:dPt>
            <c:idx val="2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88CA-41B5-A0DC-08E13EEA0E6E}"/>
              </c:ext>
            </c:extLst>
          </c:dPt>
          <c:dPt>
            <c:idx val="3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88CA-41B5-A0DC-08E13EEA0E6E}"/>
              </c:ext>
            </c:extLst>
          </c:dPt>
          <c:dPt>
            <c:idx val="4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88CA-41B5-A0DC-08E13EEA0E6E}"/>
              </c:ext>
            </c:extLst>
          </c:dPt>
          <c:dLbls>
            <c:dLbl>
              <c:idx val="0"/>
              <c:layout>
                <c:manualLayout>
                  <c:x val="4.7042372944387659E-3"/>
                  <c:y val="8.527303001225115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88CA-41B5-A0DC-08E13EEA0E6E}"/>
                </c:ext>
              </c:extLst>
            </c:dLbl>
            <c:dLbl>
              <c:idx val="1"/>
              <c:layout>
                <c:manualLayout>
                  <c:x val="-3.4634789943230465E-17"/>
                  <c:y val="-1.402834257320463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88CA-41B5-A0DC-08E13EEA0E6E}"/>
                </c:ext>
              </c:extLst>
            </c:dLbl>
            <c:dLbl>
              <c:idx val="2"/>
              <c:layout>
                <c:manualLayout>
                  <c:x val="0"/>
                  <c:y val="9.27570247737533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88CA-41B5-A0DC-08E13EEA0E6E}"/>
                </c:ext>
              </c:extLst>
            </c:dLbl>
            <c:dLbl>
              <c:idx val="3"/>
              <c:layout>
                <c:manualLayout>
                  <c:x val="4.5876131469925396E-3"/>
                  <c:y val="1.0870201749358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88CA-41B5-A0DC-08E13EEA0E6E}"/>
                </c:ext>
              </c:extLst>
            </c:dLbl>
            <c:dLbl>
              <c:idx val="4"/>
              <c:layout>
                <c:manualLayout>
                  <c:x val="0"/>
                  <c:y val="-3.597855101787679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88CA-41B5-A0DC-08E13EEA0E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rgbClr val="FFA600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Results'!$B$177:$B$182</c:f>
              <c:strCache>
                <c:ptCount val="5"/>
                <c:pt idx="0">
                  <c:v>Apparel and accessories</c:v>
                </c:pt>
                <c:pt idx="1">
                  <c:v>Sports and outdoors</c:v>
                </c:pt>
                <c:pt idx="2">
                  <c:v>Health and beauty</c:v>
                </c:pt>
                <c:pt idx="3">
                  <c:v>Home and garden</c:v>
                </c:pt>
                <c:pt idx="4">
                  <c:v>Electronics and gadgets</c:v>
                </c:pt>
              </c:strCache>
            </c:strRef>
          </c:cat>
          <c:val>
            <c:numRef>
              <c:f>'Pivot Results'!$G$177:$G$182</c:f>
              <c:numCache>
                <c:formatCode>0.00%</c:formatCode>
                <c:ptCount val="5"/>
                <c:pt idx="0">
                  <c:v>0.375</c:v>
                </c:pt>
                <c:pt idx="1">
                  <c:v>0.43507865696172809</c:v>
                </c:pt>
                <c:pt idx="2">
                  <c:v>0.50400745573159367</c:v>
                </c:pt>
                <c:pt idx="3">
                  <c:v>0.52471083070452151</c:v>
                </c:pt>
                <c:pt idx="4">
                  <c:v>0.55205183585313178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88CA-41B5-A0DC-08E13EEA0E6E}"/>
            </c:ext>
          </c:extLst>
        </c:ser>
        <c:ser>
          <c:idx val="5"/>
          <c:order val="5"/>
          <c:tx>
            <c:strRef>
              <c:f>'Pivot Results'!$H$175:$H$176</c:f>
              <c:strCache>
                <c:ptCount val="1"/>
                <c:pt idx="0">
                  <c:v>55-64 years</c:v>
                </c:pt>
              </c:strCache>
            </c:strRef>
          </c:tx>
          <c:spPr>
            <a:solidFill>
              <a:srgbClr val="F95D6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88CA-41B5-A0DC-08E13EEA0E6E}"/>
              </c:ext>
            </c:extLst>
          </c:dPt>
          <c:dPt>
            <c:idx val="1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88CA-41B5-A0DC-08E13EEA0E6E}"/>
              </c:ext>
            </c:extLst>
          </c:dPt>
          <c:dPt>
            <c:idx val="2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88CA-41B5-A0DC-08E13EEA0E6E}"/>
              </c:ext>
            </c:extLst>
          </c:dPt>
          <c:dPt>
            <c:idx val="3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88CA-41B5-A0DC-08E13EEA0E6E}"/>
              </c:ext>
            </c:extLst>
          </c:dPt>
          <c:dPt>
            <c:idx val="4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0-88CA-41B5-A0DC-08E13EEA0E6E}"/>
              </c:ext>
            </c:extLst>
          </c:dPt>
          <c:dLbls>
            <c:dLbl>
              <c:idx val="0"/>
              <c:layout>
                <c:manualLayout>
                  <c:x val="-3.7462317338541587E-17"/>
                  <c:y val="1.06207920096790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88CA-41B5-A0DC-08E13EEA0E6E}"/>
                </c:ext>
              </c:extLst>
            </c:dLbl>
            <c:dLbl>
              <c:idx val="1"/>
              <c:layout>
                <c:manualLayout>
                  <c:x val="0"/>
                  <c:y val="8.776621854805096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88CA-41B5-A0DC-08E13EEA0E6E}"/>
                </c:ext>
              </c:extLst>
            </c:dLbl>
            <c:dLbl>
              <c:idx val="2"/>
              <c:layout>
                <c:manualLayout>
                  <c:x val="0"/>
                  <c:y val="1.29642174740755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88CA-41B5-A0DC-08E13EEA0E6E}"/>
                </c:ext>
              </c:extLst>
            </c:dLbl>
            <c:dLbl>
              <c:idx val="3"/>
              <c:layout>
                <c:manualLayout>
                  <c:x val="-1.4984926935416635E-16"/>
                  <c:y val="1.08704196644402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88CA-41B5-A0DC-08E13EEA0E6E}"/>
                </c:ext>
              </c:extLst>
            </c:dLbl>
            <c:dLbl>
              <c:idx val="4"/>
              <c:layout>
                <c:manualLayout>
                  <c:x val="0"/>
                  <c:y val="1.34631234096936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88CA-41B5-A0DC-08E13EEA0E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rgbClr val="F95D6A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Results'!$B$177:$B$182</c:f>
              <c:strCache>
                <c:ptCount val="5"/>
                <c:pt idx="0">
                  <c:v>Apparel and accessories</c:v>
                </c:pt>
                <c:pt idx="1">
                  <c:v>Sports and outdoors</c:v>
                </c:pt>
                <c:pt idx="2">
                  <c:v>Health and beauty</c:v>
                </c:pt>
                <c:pt idx="3">
                  <c:v>Home and garden</c:v>
                </c:pt>
                <c:pt idx="4">
                  <c:v>Electronics and gadgets</c:v>
                </c:pt>
              </c:strCache>
            </c:strRef>
          </c:cat>
          <c:val>
            <c:numRef>
              <c:f>'Pivot Results'!$H$177:$H$182</c:f>
              <c:numCache>
                <c:formatCode>0.00%</c:formatCode>
                <c:ptCount val="5"/>
                <c:pt idx="0">
                  <c:v>0.21805494984736154</c:v>
                </c:pt>
                <c:pt idx="1">
                  <c:v>0.31314521679284241</c:v>
                </c:pt>
                <c:pt idx="2">
                  <c:v>0.36561367167270842</c:v>
                </c:pt>
                <c:pt idx="3">
                  <c:v>0.27540983606557379</c:v>
                </c:pt>
                <c:pt idx="4">
                  <c:v>0.43516483516483517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88CA-41B5-A0DC-08E13EEA0E6E}"/>
            </c:ext>
          </c:extLst>
        </c:ser>
        <c:ser>
          <c:idx val="6"/>
          <c:order val="6"/>
          <c:tx>
            <c:strRef>
              <c:f>'Pivot Results'!$I$175:$I$176</c:f>
              <c:strCache>
                <c:ptCount val="1"/>
                <c:pt idx="0">
                  <c:v>65 years and older</c:v>
                </c:pt>
              </c:strCache>
            </c:strRef>
          </c:tx>
          <c:spPr>
            <a:solidFill>
              <a:srgbClr val="66519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88CA-41B5-A0DC-08E13EEA0E6E}"/>
              </c:ext>
            </c:extLst>
          </c:dPt>
          <c:dPt>
            <c:idx val="1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88CA-41B5-A0DC-08E13EEA0E6E}"/>
              </c:ext>
            </c:extLst>
          </c:dPt>
          <c:dPt>
            <c:idx val="2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88CA-41B5-A0DC-08E13EEA0E6E}"/>
              </c:ext>
            </c:extLst>
          </c:dPt>
          <c:dPt>
            <c:idx val="3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88CA-41B5-A0DC-08E13EEA0E6E}"/>
              </c:ext>
            </c:extLst>
          </c:dPt>
          <c:dPt>
            <c:idx val="4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88CA-41B5-A0DC-08E13EEA0E6E}"/>
              </c:ext>
            </c:extLst>
          </c:dPt>
          <c:dLbls>
            <c:dLbl>
              <c:idx val="0"/>
              <c:layout>
                <c:manualLayout>
                  <c:x val="0"/>
                  <c:y val="6.308644593456215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88CA-41B5-A0DC-08E13EEA0E6E}"/>
                </c:ext>
              </c:extLst>
            </c:dLbl>
            <c:dLbl>
              <c:idx val="1"/>
              <c:layout>
                <c:manualLayout>
                  <c:x val="9.6338532396094171E-4"/>
                  <c:y val="1.087041966444034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88CA-41B5-A0DC-08E13EEA0E6E}"/>
                </c:ext>
              </c:extLst>
            </c:dLbl>
            <c:dLbl>
              <c:idx val="2"/>
              <c:layout>
                <c:manualLayout>
                  <c:x val="-7.4924634677083174E-17"/>
                  <c:y val="8.527168886996058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88CA-41B5-A0DC-08E13EEA0E6E}"/>
                </c:ext>
              </c:extLst>
            </c:dLbl>
            <c:dLbl>
              <c:idx val="3"/>
              <c:layout>
                <c:manualLayout>
                  <c:x val="0"/>
                  <c:y val="1.09951461483448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88CA-41B5-A0DC-08E13EEA0E6E}"/>
                </c:ext>
              </c:extLst>
            </c:dLbl>
            <c:dLbl>
              <c:idx val="4"/>
              <c:layout>
                <c:manualLayout>
                  <c:x val="0"/>
                  <c:y val="4.090120299916452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88CA-41B5-A0DC-08E13EEA0E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rgbClr val="66519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Results'!$B$177:$B$182</c:f>
              <c:strCache>
                <c:ptCount val="5"/>
                <c:pt idx="0">
                  <c:v>Apparel and accessories</c:v>
                </c:pt>
                <c:pt idx="1">
                  <c:v>Sports and outdoors</c:v>
                </c:pt>
                <c:pt idx="2">
                  <c:v>Health and beauty</c:v>
                </c:pt>
                <c:pt idx="3">
                  <c:v>Home and garden</c:v>
                </c:pt>
                <c:pt idx="4">
                  <c:v>Electronics and gadgets</c:v>
                </c:pt>
              </c:strCache>
            </c:strRef>
          </c:cat>
          <c:val>
            <c:numRef>
              <c:f>'Pivot Results'!$I$177:$I$182</c:f>
              <c:numCache>
                <c:formatCode>0.00%</c:formatCode>
                <c:ptCount val="5"/>
                <c:pt idx="0">
                  <c:v>0.31060606060606061</c:v>
                </c:pt>
                <c:pt idx="1">
                  <c:v>0.26633165829145727</c:v>
                </c:pt>
                <c:pt idx="2">
                  <c:v>0.4726027397260274</c:v>
                </c:pt>
                <c:pt idx="3">
                  <c:v>0.36231884057971014</c:v>
                </c:pt>
                <c:pt idx="4">
                  <c:v>0.55813953488372092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88CA-41B5-A0DC-08E13EEA0E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3"/>
        <c:axId val="1945414144"/>
        <c:axId val="1945413664"/>
      </c:barChart>
      <c:catAx>
        <c:axId val="1945414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1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1945413664"/>
        <c:crosses val="autoZero"/>
        <c:auto val="1"/>
        <c:lblAlgn val="ctr"/>
        <c:lblOffset val="100"/>
        <c:noMultiLvlLbl val="0"/>
      </c:catAx>
      <c:valAx>
        <c:axId val="194541366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94541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4153842721031765E-2"/>
          <c:y val="0.89019316349430822"/>
          <c:w val="0.86714063011984777"/>
          <c:h val="7.29513754965697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50" b="0" i="0" u="none" strike="noStrike" kern="1200" baseline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A0A0A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[merged_marketing_sales (1).xlsx]Pivot Results!PivotTable10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7C4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2F4B7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665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3F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95D6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95D6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F7C4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2F4B7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665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03F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95D6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95D6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7C4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2F4B7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665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3F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4546742290862587E-2"/>
          <c:y val="0.19018966294063377"/>
          <c:w val="0.40060881452318459"/>
          <c:h val="0.4979083438820828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Results'!$C$232:$C$233</c:f>
              <c:strCache>
                <c:ptCount val="1"/>
                <c:pt idx="0">
                  <c:v>Metro Manila</c:v>
                </c:pt>
              </c:strCache>
            </c:strRef>
          </c:tx>
          <c:spPr>
            <a:solidFill>
              <a:srgbClr val="F95D6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96-4137-B381-F081C31E76F8}"/>
              </c:ext>
            </c:extLst>
          </c:dPt>
          <c:dPt>
            <c:idx val="1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96-4137-B381-F081C31E76F8}"/>
              </c:ext>
            </c:extLst>
          </c:dPt>
          <c:dPt>
            <c:idx val="2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96-4137-B381-F081C31E76F8}"/>
              </c:ext>
            </c:extLst>
          </c:dPt>
          <c:dPt>
            <c:idx val="3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E96-4137-B381-F081C31E76F8}"/>
              </c:ext>
            </c:extLst>
          </c:dPt>
          <c:dPt>
            <c:idx val="4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E96-4137-B381-F081C31E76F8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E96-4137-B381-F081C31E76F8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E96-4137-B381-F081C31E76F8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96-4137-B381-F081C31E76F8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96-4137-B381-F081C31E76F8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E96-4137-B381-F081C31E76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Results'!$B$234:$B$239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Results'!$C$234:$C$239</c:f>
              <c:numCache>
                <c:formatCode>#,##0</c:formatCode>
                <c:ptCount val="5"/>
                <c:pt idx="0">
                  <c:v>2521</c:v>
                </c:pt>
                <c:pt idx="1">
                  <c:v>3869</c:v>
                </c:pt>
                <c:pt idx="2">
                  <c:v>4145</c:v>
                </c:pt>
                <c:pt idx="3">
                  <c:v>6476</c:v>
                </c:pt>
                <c:pt idx="4">
                  <c:v>8732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E96-4137-B381-F081C31E76F8}"/>
            </c:ext>
          </c:extLst>
        </c:ser>
        <c:ser>
          <c:idx val="1"/>
          <c:order val="1"/>
          <c:tx>
            <c:strRef>
              <c:f>'Pivot Results'!$D$232:$D$233</c:f>
              <c:strCache>
                <c:ptCount val="1"/>
                <c:pt idx="0">
                  <c:v>Mindanao</c:v>
                </c:pt>
              </c:strCache>
            </c:strRef>
          </c:tx>
          <c:spPr>
            <a:solidFill>
              <a:srgbClr val="FF7C4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Results'!$B$234:$B$239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Results'!$D$234:$D$239</c:f>
              <c:numCache>
                <c:formatCode>#,##0</c:formatCode>
                <c:ptCount val="5"/>
                <c:pt idx="0">
                  <c:v>2585</c:v>
                </c:pt>
                <c:pt idx="1">
                  <c:v>3925</c:v>
                </c:pt>
                <c:pt idx="2">
                  <c:v>4186</c:v>
                </c:pt>
                <c:pt idx="3">
                  <c:v>6211</c:v>
                </c:pt>
                <c:pt idx="4">
                  <c:v>8874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E96-4137-B381-F081C31E76F8}"/>
            </c:ext>
          </c:extLst>
        </c:ser>
        <c:ser>
          <c:idx val="2"/>
          <c:order val="2"/>
          <c:tx>
            <c:strRef>
              <c:f>'Pivot Results'!$E$232:$E$233</c:f>
              <c:strCache>
                <c:ptCount val="1"/>
                <c:pt idx="0">
                  <c:v>North Luzon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Results'!$B$234:$B$239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Results'!$E$234:$E$239</c:f>
              <c:numCache>
                <c:formatCode>#,##0</c:formatCode>
                <c:ptCount val="5"/>
                <c:pt idx="0">
                  <c:v>2550</c:v>
                </c:pt>
                <c:pt idx="1">
                  <c:v>3896</c:v>
                </c:pt>
                <c:pt idx="2">
                  <c:v>4214</c:v>
                </c:pt>
                <c:pt idx="3">
                  <c:v>6269</c:v>
                </c:pt>
                <c:pt idx="4">
                  <c:v>8683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E96-4137-B381-F081C31E76F8}"/>
            </c:ext>
          </c:extLst>
        </c:ser>
        <c:ser>
          <c:idx val="3"/>
          <c:order val="3"/>
          <c:tx>
            <c:strRef>
              <c:f>'Pivot Results'!$F$232:$F$233</c:f>
              <c:strCache>
                <c:ptCount val="1"/>
                <c:pt idx="0">
                  <c:v>South Luzon</c:v>
                </c:pt>
              </c:strCache>
            </c:strRef>
          </c:tx>
          <c:spPr>
            <a:solidFill>
              <a:srgbClr val="66519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Results'!$B$234:$B$239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Results'!$F$234:$F$239</c:f>
              <c:numCache>
                <c:formatCode>#,##0</c:formatCode>
                <c:ptCount val="5"/>
                <c:pt idx="0">
                  <c:v>2581</c:v>
                </c:pt>
                <c:pt idx="1">
                  <c:v>3840</c:v>
                </c:pt>
                <c:pt idx="2">
                  <c:v>4194</c:v>
                </c:pt>
                <c:pt idx="3">
                  <c:v>6375</c:v>
                </c:pt>
                <c:pt idx="4">
                  <c:v>8764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E96-4137-B381-F081C31E76F8}"/>
            </c:ext>
          </c:extLst>
        </c:ser>
        <c:ser>
          <c:idx val="4"/>
          <c:order val="4"/>
          <c:tx>
            <c:strRef>
              <c:f>'Pivot Results'!$G$232:$G$233</c:f>
              <c:strCache>
                <c:ptCount val="1"/>
                <c:pt idx="0">
                  <c:v>Visayas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Results'!$B$234:$B$239</c:f>
              <c:strCache>
                <c:ptCount val="5"/>
                <c:pt idx="0">
                  <c:v>Electronics and gadgets</c:v>
                </c:pt>
                <c:pt idx="1">
                  <c:v>Home and garden</c:v>
                </c:pt>
                <c:pt idx="2">
                  <c:v>Apparel and accessories</c:v>
                </c:pt>
                <c:pt idx="3">
                  <c:v>Health and beauty</c:v>
                </c:pt>
                <c:pt idx="4">
                  <c:v>Sports and outdoors</c:v>
                </c:pt>
              </c:strCache>
            </c:strRef>
          </c:cat>
          <c:val>
            <c:numRef>
              <c:f>'Pivot Results'!$G$234:$G$239</c:f>
              <c:numCache>
                <c:formatCode>#,##0</c:formatCode>
                <c:ptCount val="5"/>
                <c:pt idx="0">
                  <c:v>2590</c:v>
                </c:pt>
                <c:pt idx="1">
                  <c:v>3973</c:v>
                </c:pt>
                <c:pt idx="2">
                  <c:v>4107</c:v>
                </c:pt>
                <c:pt idx="3">
                  <c:v>6434</c:v>
                </c:pt>
                <c:pt idx="4">
                  <c:v>8864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E96-4137-B381-F081C31E7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6870720"/>
        <c:axId val="1936870240"/>
      </c:barChart>
      <c:catAx>
        <c:axId val="193687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1936870240"/>
        <c:crosses val="autoZero"/>
        <c:auto val="1"/>
        <c:lblAlgn val="ctr"/>
        <c:lblOffset val="100"/>
        <c:noMultiLvlLbl val="0"/>
      </c:catAx>
      <c:valAx>
        <c:axId val="193687024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93687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0751948431791983"/>
          <c:y val="0.80291939325023065"/>
          <c:w val="0.56033257221260868"/>
          <c:h val="2.6152280642721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[merged_marketing_sales.xlsx]Pivot Results!PivotTable14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3F5C"/>
          </a:solidFill>
          <a:ln>
            <a:noFill/>
          </a:ln>
          <a:effectLst/>
        </c:spPr>
      </c:pivotFmt>
      <c:pivotFmt>
        <c:idx val="2"/>
        <c:spPr>
          <a:solidFill>
            <a:srgbClr val="003F5C"/>
          </a:solidFill>
          <a:ln>
            <a:noFill/>
          </a:ln>
          <a:effectLst/>
        </c:spPr>
      </c:pivotFmt>
      <c:pivotFmt>
        <c:idx val="3"/>
        <c:spPr>
          <a:solidFill>
            <a:srgbClr val="003F5C"/>
          </a:solidFill>
          <a:ln>
            <a:noFill/>
          </a:ln>
          <a:effectLst/>
        </c:spPr>
      </c:pivotFmt>
      <c:pivotFmt>
        <c:idx val="4"/>
        <c:spPr>
          <a:solidFill>
            <a:srgbClr val="003F5C"/>
          </a:solidFill>
          <a:ln>
            <a:noFill/>
          </a:ln>
          <a:effectLst/>
        </c:spPr>
      </c:pivotFmt>
      <c:pivotFmt>
        <c:idx val="5"/>
        <c:spPr>
          <a:solidFill>
            <a:srgbClr val="003F5C"/>
          </a:solidFill>
          <a:ln>
            <a:noFill/>
          </a:ln>
          <a:effectLst/>
        </c:spPr>
      </c:pivotFmt>
      <c:pivotFmt>
        <c:idx val="6"/>
        <c:spPr>
          <a:solidFill>
            <a:srgbClr val="665191"/>
          </a:solidFill>
          <a:ln>
            <a:noFill/>
          </a:ln>
          <a:effectLst/>
        </c:spPr>
      </c:pivotFmt>
      <c:pivotFmt>
        <c:idx val="7"/>
        <c:spPr>
          <a:solidFill>
            <a:srgbClr val="665191"/>
          </a:solidFill>
          <a:ln>
            <a:noFill/>
          </a:ln>
          <a:effectLst/>
        </c:spPr>
      </c:pivotFmt>
      <c:pivotFmt>
        <c:idx val="8"/>
        <c:spPr>
          <a:solidFill>
            <a:srgbClr val="665191"/>
          </a:solidFill>
          <a:ln>
            <a:noFill/>
          </a:ln>
          <a:effectLst/>
        </c:spPr>
      </c:pivotFmt>
      <c:pivotFmt>
        <c:idx val="9"/>
        <c:spPr>
          <a:solidFill>
            <a:srgbClr val="665191"/>
          </a:solidFill>
          <a:ln>
            <a:noFill/>
          </a:ln>
          <a:effectLst/>
        </c:spPr>
      </c:pivotFmt>
      <c:pivotFmt>
        <c:idx val="10"/>
        <c:spPr>
          <a:solidFill>
            <a:srgbClr val="665191"/>
          </a:solidFill>
          <a:ln>
            <a:noFill/>
          </a:ln>
          <a:effectLst/>
        </c:spPr>
      </c:pivotFmt>
      <c:pivotFmt>
        <c:idx val="11"/>
        <c:spPr>
          <a:solidFill>
            <a:srgbClr val="2F4B7C"/>
          </a:solidFill>
          <a:ln>
            <a:noFill/>
          </a:ln>
          <a:effectLst/>
        </c:spPr>
      </c:pivotFmt>
      <c:pivotFmt>
        <c:idx val="12"/>
        <c:spPr>
          <a:solidFill>
            <a:srgbClr val="2F4B7C"/>
          </a:solidFill>
          <a:ln>
            <a:noFill/>
          </a:ln>
          <a:effectLst/>
        </c:spPr>
      </c:pivotFmt>
      <c:pivotFmt>
        <c:idx val="13"/>
        <c:spPr>
          <a:solidFill>
            <a:srgbClr val="2F4B7C"/>
          </a:solidFill>
          <a:ln>
            <a:noFill/>
          </a:ln>
          <a:effectLst/>
        </c:spPr>
      </c:pivotFmt>
      <c:pivotFmt>
        <c:idx val="14"/>
        <c:spPr>
          <a:solidFill>
            <a:srgbClr val="2F4B7C"/>
          </a:solidFill>
          <a:ln>
            <a:noFill/>
          </a:ln>
          <a:effectLst/>
        </c:spPr>
      </c:pivotFmt>
      <c:pivotFmt>
        <c:idx val="15"/>
        <c:spPr>
          <a:solidFill>
            <a:srgbClr val="2F4B7C"/>
          </a:solidFill>
          <a:ln>
            <a:noFill/>
          </a:ln>
          <a:effectLst/>
        </c:spPr>
      </c:pivotFmt>
      <c:pivotFmt>
        <c:idx val="16"/>
        <c:spPr>
          <a:solidFill>
            <a:srgbClr val="FF7C43"/>
          </a:solidFill>
          <a:ln>
            <a:noFill/>
          </a:ln>
          <a:effectLst/>
        </c:spPr>
      </c:pivotFmt>
      <c:pivotFmt>
        <c:idx val="17"/>
        <c:spPr>
          <a:solidFill>
            <a:srgbClr val="FF7C43"/>
          </a:solidFill>
          <a:ln>
            <a:noFill/>
          </a:ln>
          <a:effectLst/>
        </c:spPr>
      </c:pivotFmt>
      <c:pivotFmt>
        <c:idx val="18"/>
        <c:spPr>
          <a:solidFill>
            <a:srgbClr val="FF7C43"/>
          </a:solidFill>
          <a:ln>
            <a:noFill/>
          </a:ln>
          <a:effectLst/>
        </c:spPr>
      </c:pivotFmt>
      <c:pivotFmt>
        <c:idx val="19"/>
        <c:spPr>
          <a:solidFill>
            <a:srgbClr val="FF7C43"/>
          </a:solidFill>
          <a:ln>
            <a:noFill/>
          </a:ln>
          <a:effectLst/>
        </c:spPr>
      </c:pivotFmt>
      <c:pivotFmt>
        <c:idx val="20"/>
        <c:spPr>
          <a:solidFill>
            <a:srgbClr val="FF7C43"/>
          </a:solidFill>
          <a:ln>
            <a:noFill/>
          </a:ln>
          <a:effectLst/>
        </c:spPr>
      </c:pivotFmt>
      <c:pivotFmt>
        <c:idx val="21"/>
        <c:spPr>
          <a:solidFill>
            <a:srgbClr val="F95D6A"/>
          </a:solidFill>
          <a:ln>
            <a:noFill/>
          </a:ln>
          <a:effectLst/>
        </c:spPr>
      </c:pivotFmt>
      <c:pivotFmt>
        <c:idx val="22"/>
        <c:spPr>
          <a:solidFill>
            <a:srgbClr val="F95D6A"/>
          </a:solidFill>
          <a:ln>
            <a:noFill/>
          </a:ln>
          <a:effectLst/>
        </c:spPr>
      </c:pivotFmt>
      <c:pivotFmt>
        <c:idx val="23"/>
        <c:spPr>
          <a:solidFill>
            <a:srgbClr val="F95D6A"/>
          </a:solidFill>
          <a:ln>
            <a:noFill/>
          </a:ln>
          <a:effectLst/>
        </c:spPr>
      </c:pivotFmt>
      <c:pivotFmt>
        <c:idx val="24"/>
        <c:spPr>
          <a:solidFill>
            <a:srgbClr val="F95D6A"/>
          </a:solidFill>
          <a:ln>
            <a:noFill/>
          </a:ln>
          <a:effectLst/>
        </c:spPr>
      </c:pivotFmt>
      <c:pivotFmt>
        <c:idx val="25"/>
        <c:spPr>
          <a:solidFill>
            <a:srgbClr val="F95D6A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95D6A"/>
          </a:solidFill>
          <a:ln>
            <a:noFill/>
          </a:ln>
          <a:effectLst/>
        </c:spPr>
      </c:pivotFmt>
      <c:pivotFmt>
        <c:idx val="32"/>
        <c:spPr>
          <a:solidFill>
            <a:srgbClr val="F95D6A"/>
          </a:solidFill>
          <a:ln>
            <a:noFill/>
          </a:ln>
          <a:effectLst/>
        </c:spPr>
      </c:pivotFmt>
      <c:pivotFmt>
        <c:idx val="33"/>
        <c:spPr>
          <a:solidFill>
            <a:srgbClr val="F95D6A"/>
          </a:solidFill>
          <a:ln>
            <a:noFill/>
          </a:ln>
          <a:effectLst/>
        </c:spPr>
      </c:pivotFmt>
      <c:pivotFmt>
        <c:idx val="34"/>
        <c:spPr>
          <a:solidFill>
            <a:srgbClr val="F95D6A"/>
          </a:solidFill>
          <a:ln>
            <a:noFill/>
          </a:ln>
          <a:effectLst/>
        </c:spPr>
      </c:pivotFmt>
      <c:pivotFmt>
        <c:idx val="35"/>
        <c:spPr>
          <a:solidFill>
            <a:srgbClr val="F95D6A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2F4B7C"/>
          </a:solidFill>
          <a:ln>
            <a:noFill/>
          </a:ln>
          <a:effectLst/>
        </c:spPr>
      </c:pivotFmt>
      <c:pivotFmt>
        <c:idx val="38"/>
        <c:spPr>
          <a:solidFill>
            <a:srgbClr val="2F4B7C"/>
          </a:solidFill>
          <a:ln>
            <a:noFill/>
          </a:ln>
          <a:effectLst/>
        </c:spPr>
      </c:pivotFmt>
      <c:pivotFmt>
        <c:idx val="39"/>
        <c:spPr>
          <a:solidFill>
            <a:srgbClr val="2F4B7C"/>
          </a:solidFill>
          <a:ln>
            <a:noFill/>
          </a:ln>
          <a:effectLst/>
        </c:spPr>
      </c:pivotFmt>
      <c:pivotFmt>
        <c:idx val="40"/>
        <c:spPr>
          <a:solidFill>
            <a:srgbClr val="2F4B7C"/>
          </a:solidFill>
          <a:ln>
            <a:noFill/>
          </a:ln>
          <a:effectLst/>
        </c:spPr>
      </c:pivotFmt>
      <c:pivotFmt>
        <c:idx val="41"/>
        <c:spPr>
          <a:solidFill>
            <a:srgbClr val="2F4B7C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rgbClr val="665191"/>
          </a:solidFill>
          <a:ln>
            <a:noFill/>
          </a:ln>
          <a:effectLst/>
        </c:spPr>
      </c:pivotFmt>
      <c:pivotFmt>
        <c:idx val="44"/>
        <c:spPr>
          <a:solidFill>
            <a:srgbClr val="665191"/>
          </a:solidFill>
          <a:ln>
            <a:noFill/>
          </a:ln>
          <a:effectLst/>
        </c:spPr>
      </c:pivotFmt>
      <c:pivotFmt>
        <c:idx val="45"/>
        <c:spPr>
          <a:solidFill>
            <a:srgbClr val="665191"/>
          </a:solidFill>
          <a:ln>
            <a:noFill/>
          </a:ln>
          <a:effectLst/>
        </c:spPr>
      </c:pivotFmt>
      <c:pivotFmt>
        <c:idx val="46"/>
        <c:spPr>
          <a:solidFill>
            <a:srgbClr val="665191"/>
          </a:solidFill>
          <a:ln>
            <a:noFill/>
          </a:ln>
          <a:effectLst/>
        </c:spPr>
      </c:pivotFmt>
      <c:pivotFmt>
        <c:idx val="47"/>
        <c:spPr>
          <a:solidFill>
            <a:srgbClr val="665191"/>
          </a:solidFill>
          <a:ln>
            <a:noFill/>
          </a:ln>
          <a:effectLst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rgbClr val="FF7C43"/>
          </a:solidFill>
          <a:ln>
            <a:noFill/>
          </a:ln>
          <a:effectLst/>
        </c:spPr>
      </c:pivotFmt>
      <c:pivotFmt>
        <c:idx val="50"/>
        <c:spPr>
          <a:solidFill>
            <a:srgbClr val="FF7C43"/>
          </a:solidFill>
          <a:ln>
            <a:noFill/>
          </a:ln>
          <a:effectLst/>
        </c:spPr>
      </c:pivotFmt>
      <c:pivotFmt>
        <c:idx val="51"/>
        <c:spPr>
          <a:solidFill>
            <a:srgbClr val="FF7C43"/>
          </a:solidFill>
          <a:ln>
            <a:noFill/>
          </a:ln>
          <a:effectLst/>
        </c:spPr>
      </c:pivotFmt>
      <c:pivotFmt>
        <c:idx val="52"/>
        <c:spPr>
          <a:solidFill>
            <a:srgbClr val="FF7C43"/>
          </a:solidFill>
          <a:ln>
            <a:noFill/>
          </a:ln>
          <a:effectLst/>
        </c:spPr>
      </c:pivotFmt>
      <c:pivotFmt>
        <c:idx val="53"/>
        <c:spPr>
          <a:solidFill>
            <a:srgbClr val="FF7C43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rgbClr val="003F5C"/>
          </a:solidFill>
          <a:ln>
            <a:noFill/>
          </a:ln>
          <a:effectLst/>
        </c:spPr>
      </c:pivotFmt>
      <c:pivotFmt>
        <c:idx val="56"/>
        <c:spPr>
          <a:solidFill>
            <a:srgbClr val="003F5C"/>
          </a:solidFill>
          <a:ln>
            <a:noFill/>
          </a:ln>
          <a:effectLst/>
        </c:spPr>
      </c:pivotFmt>
      <c:pivotFmt>
        <c:idx val="57"/>
        <c:spPr>
          <a:solidFill>
            <a:srgbClr val="003F5C"/>
          </a:solidFill>
          <a:ln>
            <a:noFill/>
          </a:ln>
          <a:effectLst/>
        </c:spPr>
      </c:pivotFmt>
      <c:pivotFmt>
        <c:idx val="58"/>
        <c:spPr>
          <a:solidFill>
            <a:srgbClr val="003F5C"/>
          </a:solidFill>
          <a:ln>
            <a:noFill/>
          </a:ln>
          <a:effectLst/>
        </c:spPr>
      </c:pivotFmt>
      <c:pivotFmt>
        <c:idx val="59"/>
        <c:spPr>
          <a:solidFill>
            <a:srgbClr val="003F5C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rgbClr val="F95D6A"/>
          </a:solidFill>
          <a:ln>
            <a:noFill/>
          </a:ln>
          <a:effectLst/>
        </c:spPr>
      </c:pivotFmt>
      <c:pivotFmt>
        <c:idx val="62"/>
        <c:spPr>
          <a:solidFill>
            <a:srgbClr val="F95D6A"/>
          </a:solidFill>
          <a:ln>
            <a:noFill/>
          </a:ln>
          <a:effectLst/>
        </c:spPr>
      </c:pivotFmt>
      <c:pivotFmt>
        <c:idx val="63"/>
        <c:spPr>
          <a:solidFill>
            <a:srgbClr val="F95D6A"/>
          </a:solidFill>
          <a:ln>
            <a:noFill/>
          </a:ln>
          <a:effectLst/>
        </c:spPr>
      </c:pivotFmt>
      <c:pivotFmt>
        <c:idx val="64"/>
        <c:spPr>
          <a:solidFill>
            <a:srgbClr val="F95D6A"/>
          </a:solidFill>
          <a:ln>
            <a:noFill/>
          </a:ln>
          <a:effectLst/>
        </c:spPr>
      </c:pivotFmt>
      <c:pivotFmt>
        <c:idx val="65"/>
        <c:spPr>
          <a:solidFill>
            <a:srgbClr val="F95D6A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rgbClr val="2F4B7C"/>
          </a:solidFill>
          <a:ln>
            <a:noFill/>
          </a:ln>
          <a:effectLst/>
        </c:spPr>
      </c:pivotFmt>
      <c:pivotFmt>
        <c:idx val="68"/>
        <c:spPr>
          <a:solidFill>
            <a:srgbClr val="2F4B7C"/>
          </a:solidFill>
          <a:ln>
            <a:noFill/>
          </a:ln>
          <a:effectLst/>
        </c:spPr>
      </c:pivotFmt>
      <c:pivotFmt>
        <c:idx val="69"/>
        <c:spPr>
          <a:solidFill>
            <a:srgbClr val="2F4B7C"/>
          </a:solidFill>
          <a:ln>
            <a:noFill/>
          </a:ln>
          <a:effectLst/>
        </c:spPr>
      </c:pivotFmt>
      <c:pivotFmt>
        <c:idx val="70"/>
        <c:spPr>
          <a:solidFill>
            <a:srgbClr val="2F4B7C"/>
          </a:solidFill>
          <a:ln>
            <a:noFill/>
          </a:ln>
          <a:effectLst/>
        </c:spPr>
      </c:pivotFmt>
      <c:pivotFmt>
        <c:idx val="71"/>
        <c:spPr>
          <a:solidFill>
            <a:srgbClr val="2F4B7C"/>
          </a:solidFill>
          <a:ln>
            <a:noFill/>
          </a:ln>
          <a:effectLst/>
        </c:spP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rgbClr val="665191"/>
          </a:solidFill>
          <a:ln>
            <a:noFill/>
          </a:ln>
          <a:effectLst/>
        </c:spPr>
      </c:pivotFmt>
      <c:pivotFmt>
        <c:idx val="74"/>
        <c:spPr>
          <a:solidFill>
            <a:srgbClr val="665191"/>
          </a:solidFill>
          <a:ln>
            <a:noFill/>
          </a:ln>
          <a:effectLst/>
        </c:spPr>
      </c:pivotFmt>
      <c:pivotFmt>
        <c:idx val="75"/>
        <c:spPr>
          <a:solidFill>
            <a:srgbClr val="665191"/>
          </a:solidFill>
          <a:ln>
            <a:noFill/>
          </a:ln>
          <a:effectLst/>
        </c:spPr>
      </c:pivotFmt>
      <c:pivotFmt>
        <c:idx val="76"/>
        <c:spPr>
          <a:solidFill>
            <a:srgbClr val="665191"/>
          </a:solidFill>
          <a:ln>
            <a:noFill/>
          </a:ln>
          <a:effectLst/>
        </c:spPr>
      </c:pivotFmt>
      <c:pivotFmt>
        <c:idx val="77"/>
        <c:spPr>
          <a:solidFill>
            <a:srgbClr val="665191"/>
          </a:solidFill>
          <a:ln>
            <a:noFill/>
          </a:ln>
          <a:effectLst/>
        </c:spPr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rgbClr val="FF7C43"/>
          </a:solidFill>
          <a:ln>
            <a:noFill/>
          </a:ln>
          <a:effectLst/>
        </c:spPr>
      </c:pivotFmt>
      <c:pivotFmt>
        <c:idx val="80"/>
        <c:spPr>
          <a:solidFill>
            <a:srgbClr val="FF7C43"/>
          </a:solidFill>
          <a:ln>
            <a:noFill/>
          </a:ln>
          <a:effectLst/>
        </c:spPr>
      </c:pivotFmt>
      <c:pivotFmt>
        <c:idx val="81"/>
        <c:spPr>
          <a:solidFill>
            <a:srgbClr val="FF7C43"/>
          </a:solidFill>
          <a:ln>
            <a:noFill/>
          </a:ln>
          <a:effectLst/>
        </c:spPr>
      </c:pivotFmt>
      <c:pivotFmt>
        <c:idx val="82"/>
        <c:spPr>
          <a:solidFill>
            <a:srgbClr val="FF7C43"/>
          </a:solidFill>
          <a:ln>
            <a:noFill/>
          </a:ln>
          <a:effectLst/>
        </c:spPr>
      </c:pivotFmt>
      <c:pivotFmt>
        <c:idx val="83"/>
        <c:spPr>
          <a:solidFill>
            <a:srgbClr val="FF7C43"/>
          </a:solidFill>
          <a:ln>
            <a:noFill/>
          </a:ln>
          <a:effectLst/>
        </c:spPr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rgbClr val="003F5C"/>
          </a:solidFill>
          <a:ln>
            <a:noFill/>
          </a:ln>
          <a:effectLst/>
        </c:spPr>
      </c:pivotFmt>
      <c:pivotFmt>
        <c:idx val="86"/>
        <c:spPr>
          <a:solidFill>
            <a:srgbClr val="003F5C"/>
          </a:solidFill>
          <a:ln>
            <a:noFill/>
          </a:ln>
          <a:effectLst/>
        </c:spPr>
      </c:pivotFmt>
      <c:pivotFmt>
        <c:idx val="87"/>
        <c:spPr>
          <a:solidFill>
            <a:srgbClr val="003F5C"/>
          </a:solidFill>
          <a:ln>
            <a:noFill/>
          </a:ln>
          <a:effectLst/>
        </c:spPr>
      </c:pivotFmt>
      <c:pivotFmt>
        <c:idx val="88"/>
        <c:spPr>
          <a:solidFill>
            <a:srgbClr val="003F5C"/>
          </a:solidFill>
          <a:ln>
            <a:noFill/>
          </a:ln>
          <a:effectLst/>
        </c:spPr>
      </c:pivotFmt>
      <c:pivotFmt>
        <c:idx val="89"/>
        <c:spPr>
          <a:solidFill>
            <a:srgbClr val="003F5C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1.2840267077555213E-2"/>
          <c:y val="5.562803427434538E-2"/>
          <c:w val="0.97431946584488938"/>
          <c:h val="0.803362526438395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Results'!$C$244:$C$245</c:f>
              <c:strCache>
                <c:ptCount val="1"/>
                <c:pt idx="0">
                  <c:v>Metro Manila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8F-4F3F-8889-945980D7214D}"/>
              </c:ext>
            </c:extLst>
          </c:dPt>
          <c:dPt>
            <c:idx val="1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8F-4F3F-8889-945980D7214D}"/>
              </c:ext>
            </c:extLst>
          </c:dPt>
          <c:dPt>
            <c:idx val="2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8F-4F3F-8889-945980D7214D}"/>
              </c:ext>
            </c:extLst>
          </c:dPt>
          <c:dPt>
            <c:idx val="3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48F-4F3F-8889-945980D7214D}"/>
              </c:ext>
            </c:extLst>
          </c:dPt>
          <c:dPt>
            <c:idx val="4"/>
            <c:invertIfNegative val="0"/>
            <c:bubble3D val="0"/>
            <c:spPr>
              <a:solidFill>
                <a:srgbClr val="F95D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48F-4F3F-8889-945980D7214D}"/>
              </c:ext>
            </c:extLst>
          </c:dPt>
          <c:dLbls>
            <c:dLbl>
              <c:idx val="0"/>
              <c:layout>
                <c:manualLayout>
                  <c:x val="2.4244850749588506E-4"/>
                  <c:y val="-8.3078793023252443E-17"/>
                </c:manualLayout>
              </c:layout>
              <c:tx>
                <c:rich>
                  <a:bodyPr/>
                  <a:lstStyle/>
                  <a:p>
                    <a:fld id="{507ADD6A-D258-48FE-AAFA-58244CCFBBFB}" type="VALUE">
                      <a:rPr lang="en-US" b="0"/>
                      <a:pPr/>
                      <a:t>[VALUE]</a:t>
                    </a:fld>
                    <a:endParaRPr lang="en-PH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48F-4F3F-8889-945980D7214D}"/>
                </c:ext>
              </c:extLst>
            </c:dLbl>
            <c:dLbl>
              <c:idx val="1"/>
              <c:layout>
                <c:manualLayout>
                  <c:x val="0"/>
                  <c:y val="2.26808981559644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8F-4F3F-8889-945980D7214D}"/>
                </c:ext>
              </c:extLst>
            </c:dLbl>
            <c:dLbl>
              <c:idx val="2"/>
              <c:layout>
                <c:manualLayout>
                  <c:x val="-4.7080435407161763E-17"/>
                  <c:y val="-4.53162287763048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8F-4F3F-8889-945980D7214D}"/>
                </c:ext>
              </c:extLst>
            </c:dLbl>
            <c:dLbl>
              <c:idx val="3"/>
              <c:layout>
                <c:manualLayout>
                  <c:x val="0"/>
                  <c:y val="1.36403833092228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48F-4F3F-8889-945980D7214D}"/>
                </c:ext>
              </c:extLst>
            </c:dLbl>
            <c:dLbl>
              <c:idx val="4"/>
              <c:layout>
                <c:manualLayout>
                  <c:x val="-2.4576062914721062E-3"/>
                  <c:y val="1.82173008415101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48F-4F3F-8889-945980D721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50" b="0" i="0" u="none" strike="noStrike" kern="1200" baseline="0">
                    <a:solidFill>
                      <a:srgbClr val="F95D6A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Results'!$B$246:$B$251</c:f>
              <c:strCache>
                <c:ptCount val="5"/>
                <c:pt idx="0">
                  <c:v>Apparel and accessories</c:v>
                </c:pt>
                <c:pt idx="1">
                  <c:v>Sports and outdoors</c:v>
                </c:pt>
                <c:pt idx="2">
                  <c:v>Home and garden</c:v>
                </c:pt>
                <c:pt idx="3">
                  <c:v>Health and beauty</c:v>
                </c:pt>
                <c:pt idx="4">
                  <c:v>Electronics and gadgets</c:v>
                </c:pt>
              </c:strCache>
            </c:strRef>
          </c:cat>
          <c:val>
            <c:numRef>
              <c:f>'Pivot Results'!$C$246:$C$251</c:f>
              <c:numCache>
                <c:formatCode>0.00%</c:formatCode>
                <c:ptCount val="5"/>
                <c:pt idx="0">
                  <c:v>0.30880579010856452</c:v>
                </c:pt>
                <c:pt idx="1">
                  <c:v>0.35352725606962893</c:v>
                </c:pt>
                <c:pt idx="2">
                  <c:v>0.40604807443783925</c:v>
                </c:pt>
                <c:pt idx="3">
                  <c:v>0.43437306979617046</c:v>
                </c:pt>
                <c:pt idx="4">
                  <c:v>0.46410154700515671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48F-4F3F-8889-945980D7214D}"/>
            </c:ext>
          </c:extLst>
        </c:ser>
        <c:ser>
          <c:idx val="1"/>
          <c:order val="1"/>
          <c:tx>
            <c:strRef>
              <c:f>'Pivot Results'!$D$244:$D$245</c:f>
              <c:strCache>
                <c:ptCount val="1"/>
                <c:pt idx="0">
                  <c:v>North Luzon</c:v>
                </c:pt>
              </c:strCache>
            </c:strRef>
          </c:tx>
          <c:spPr>
            <a:solidFill>
              <a:srgbClr val="AE835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E835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448F-4F3F-8889-945980D7214D}"/>
              </c:ext>
            </c:extLst>
          </c:dPt>
          <c:dPt>
            <c:idx val="1"/>
            <c:invertIfNegative val="0"/>
            <c:bubble3D val="0"/>
            <c:spPr>
              <a:solidFill>
                <a:srgbClr val="AE835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448F-4F3F-8889-945980D7214D}"/>
              </c:ext>
            </c:extLst>
          </c:dPt>
          <c:dPt>
            <c:idx val="2"/>
            <c:invertIfNegative val="0"/>
            <c:bubble3D val="0"/>
            <c:spPr>
              <a:solidFill>
                <a:srgbClr val="AE835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448F-4F3F-8889-945980D7214D}"/>
              </c:ext>
            </c:extLst>
          </c:dPt>
          <c:dPt>
            <c:idx val="3"/>
            <c:invertIfNegative val="0"/>
            <c:bubble3D val="0"/>
            <c:spPr>
              <a:solidFill>
                <a:srgbClr val="AE835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448F-4F3F-8889-945980D7214D}"/>
              </c:ext>
            </c:extLst>
          </c:dPt>
          <c:dPt>
            <c:idx val="4"/>
            <c:invertIfNegative val="0"/>
            <c:bubble3D val="0"/>
            <c:spPr>
              <a:solidFill>
                <a:srgbClr val="AE835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448F-4F3F-8889-945980D7214D}"/>
              </c:ext>
            </c:extLst>
          </c:dPt>
          <c:dLbls>
            <c:dLbl>
              <c:idx val="0"/>
              <c:layout>
                <c:manualLayout>
                  <c:x val="5.8850544258952203E-18"/>
                  <c:y val="1.81264915105219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48F-4F3F-8889-945980D7214D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48F-4F3F-8889-945980D7214D}"/>
                </c:ext>
              </c:extLst>
            </c:dLbl>
            <c:dLbl>
              <c:idx val="2"/>
              <c:layout>
                <c:manualLayout>
                  <c:x val="0"/>
                  <c:y val="2.27034904778742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48F-4F3F-8889-945980D7214D}"/>
                </c:ext>
              </c:extLst>
            </c:dLbl>
            <c:dLbl>
              <c:idx val="3"/>
              <c:layout>
                <c:manualLayout>
                  <c:x val="0"/>
                  <c:y val="2.26808981559644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48F-4F3F-8889-945980D7214D}"/>
                </c:ext>
              </c:extLst>
            </c:dLbl>
            <c:dLbl>
              <c:idx val="4"/>
              <c:layout>
                <c:manualLayout>
                  <c:x val="0"/>
                  <c:y val="-9.108650420755121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48F-4F3F-8889-945980D721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50" b="0" i="0" u="none" strike="noStrike" kern="1200" baseline="0">
                    <a:solidFill>
                      <a:srgbClr val="AE835F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Results'!$B$246:$B$251</c:f>
              <c:strCache>
                <c:ptCount val="5"/>
                <c:pt idx="0">
                  <c:v>Apparel and accessories</c:v>
                </c:pt>
                <c:pt idx="1">
                  <c:v>Sports and outdoors</c:v>
                </c:pt>
                <c:pt idx="2">
                  <c:v>Home and garden</c:v>
                </c:pt>
                <c:pt idx="3">
                  <c:v>Health and beauty</c:v>
                </c:pt>
                <c:pt idx="4">
                  <c:v>Electronics and gadgets</c:v>
                </c:pt>
              </c:strCache>
            </c:strRef>
          </c:cat>
          <c:val>
            <c:numRef>
              <c:f>'Pivot Results'!$D$246:$D$251</c:f>
              <c:numCache>
                <c:formatCode>0.00%</c:formatCode>
                <c:ptCount val="5"/>
                <c:pt idx="0">
                  <c:v>0.30161366872330325</c:v>
                </c:pt>
                <c:pt idx="1">
                  <c:v>0.35840147414488083</c:v>
                </c:pt>
                <c:pt idx="2">
                  <c:v>0.40374743326488705</c:v>
                </c:pt>
                <c:pt idx="3">
                  <c:v>0.42973360982612857</c:v>
                </c:pt>
                <c:pt idx="4">
                  <c:v>0.48666666666666669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448F-4F3F-8889-945980D7214D}"/>
            </c:ext>
          </c:extLst>
        </c:ser>
        <c:ser>
          <c:idx val="2"/>
          <c:order val="2"/>
          <c:tx>
            <c:strRef>
              <c:f>'Pivot Results'!$E$244:$E$245</c:f>
              <c:strCache>
                <c:ptCount val="1"/>
                <c:pt idx="0">
                  <c:v>South Luzon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48F-4F3F-8889-945980D7214D}"/>
              </c:ext>
            </c:extLst>
          </c:dPt>
          <c:dPt>
            <c:idx val="1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448F-4F3F-8889-945980D7214D}"/>
              </c:ext>
            </c:extLst>
          </c:dPt>
          <c:dPt>
            <c:idx val="2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448F-4F3F-8889-945980D7214D}"/>
              </c:ext>
            </c:extLst>
          </c:dPt>
          <c:dPt>
            <c:idx val="3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448F-4F3F-8889-945980D7214D}"/>
              </c:ext>
            </c:extLst>
          </c:dPt>
          <c:dPt>
            <c:idx val="4"/>
            <c:invertIfNegative val="0"/>
            <c:bubble3D val="0"/>
            <c:spPr>
              <a:solidFill>
                <a:srgbClr val="6651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448F-4F3F-8889-945980D7214D}"/>
              </c:ext>
            </c:extLst>
          </c:dPt>
          <c:dLbls>
            <c:dLbl>
              <c:idx val="0"/>
              <c:layout>
                <c:manualLayout>
                  <c:x val="-1.1770108851790441E-17"/>
                  <c:y val="-4.5316228776304821E-3"/>
                </c:manualLayout>
              </c:layout>
              <c:tx>
                <c:rich>
                  <a:bodyPr/>
                  <a:lstStyle/>
                  <a:p>
                    <a:fld id="{82468264-3F01-438E-A234-5518EA1C5FD4}" type="VALUE">
                      <a:rPr lang="en-US" sz="500"/>
                      <a:pPr/>
                      <a:t>[VALUE]</a:t>
                    </a:fld>
                    <a:endParaRPr lang="en-PH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448F-4F3F-8889-945980D7214D}"/>
                </c:ext>
              </c:extLst>
            </c:dLbl>
            <c:dLbl>
              <c:idx val="1"/>
              <c:layout>
                <c:manualLayout>
                  <c:x val="-4.5055594857578741E-17"/>
                  <c:y val="1.81491652674966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48F-4F3F-8889-945980D7214D}"/>
                </c:ext>
              </c:extLst>
            </c:dLbl>
            <c:dLbl>
              <c:idx val="2"/>
              <c:layout>
                <c:manualLayout>
                  <c:x val="0"/>
                  <c:y val="-2.2658114388152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48F-4F3F-8889-945980D7214D}"/>
                </c:ext>
              </c:extLst>
            </c:dLbl>
            <c:dLbl>
              <c:idx val="3"/>
              <c:layout>
                <c:manualLayout>
                  <c:x val="0"/>
                  <c:y val="4.57691753228729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448F-4F3F-8889-945980D7214D}"/>
                </c:ext>
              </c:extLst>
            </c:dLbl>
            <c:dLbl>
              <c:idx val="4"/>
              <c:layout>
                <c:manualLayout>
                  <c:x val="0"/>
                  <c:y val="2.27716260518877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448F-4F3F-8889-945980D721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50" b="0" i="0" u="none" strike="noStrike" kern="1200" baseline="0">
                    <a:solidFill>
                      <a:srgbClr val="66519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Results'!$B$246:$B$251</c:f>
              <c:strCache>
                <c:ptCount val="5"/>
                <c:pt idx="0">
                  <c:v>Apparel and accessories</c:v>
                </c:pt>
                <c:pt idx="1">
                  <c:v>Sports and outdoors</c:v>
                </c:pt>
                <c:pt idx="2">
                  <c:v>Home and garden</c:v>
                </c:pt>
                <c:pt idx="3">
                  <c:v>Health and beauty</c:v>
                </c:pt>
                <c:pt idx="4">
                  <c:v>Electronics and gadgets</c:v>
                </c:pt>
              </c:strCache>
            </c:strRef>
          </c:cat>
          <c:val>
            <c:numRef>
              <c:f>'Pivot Results'!$E$246:$E$251</c:f>
              <c:numCache>
                <c:formatCode>0.00%</c:formatCode>
                <c:ptCount val="5"/>
                <c:pt idx="0">
                  <c:v>0.31163567000476872</c:v>
                </c:pt>
                <c:pt idx="1">
                  <c:v>0.35303514376996803</c:v>
                </c:pt>
                <c:pt idx="2">
                  <c:v>0.41223958333333333</c:v>
                </c:pt>
                <c:pt idx="3">
                  <c:v>0.4338823529411765</c:v>
                </c:pt>
                <c:pt idx="4">
                  <c:v>0.46919798527702439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448F-4F3F-8889-945980D7214D}"/>
            </c:ext>
          </c:extLst>
        </c:ser>
        <c:ser>
          <c:idx val="3"/>
          <c:order val="3"/>
          <c:tx>
            <c:strRef>
              <c:f>'Pivot Results'!$F$244:$F$245</c:f>
              <c:strCache>
                <c:ptCount val="1"/>
                <c:pt idx="0">
                  <c:v>Mindanao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448F-4F3F-8889-945980D7214D}"/>
              </c:ext>
            </c:extLst>
          </c:dPt>
          <c:dPt>
            <c:idx val="1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448F-4F3F-8889-945980D7214D}"/>
              </c:ext>
            </c:extLst>
          </c:dPt>
          <c:dPt>
            <c:idx val="2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448F-4F3F-8889-945980D7214D}"/>
              </c:ext>
            </c:extLst>
          </c:dPt>
          <c:dPt>
            <c:idx val="3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448F-4F3F-8889-945980D7214D}"/>
              </c:ext>
            </c:extLst>
          </c:dPt>
          <c:dPt>
            <c:idx val="4"/>
            <c:invertIfNegative val="0"/>
            <c:bubble3D val="0"/>
            <c:spPr>
              <a:solidFill>
                <a:srgbClr val="FF7C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448F-4F3F-8889-945980D7214D}"/>
              </c:ext>
            </c:extLst>
          </c:dPt>
          <c:dLbls>
            <c:dLbl>
              <c:idx val="0"/>
              <c:layout>
                <c:manualLayout>
                  <c:x val="0"/>
                  <c:y val="1.81264915105219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448F-4F3F-8889-945980D7214D}"/>
                </c:ext>
              </c:extLst>
            </c:dLbl>
            <c:dLbl>
              <c:idx val="1"/>
              <c:layout>
                <c:manualLayout>
                  <c:x val="-4.7080435407161763E-17"/>
                  <c:y val="-2.2658114388152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448F-4F3F-8889-945980D7214D}"/>
                </c:ext>
              </c:extLst>
            </c:dLbl>
            <c:dLbl>
              <c:idx val="2"/>
              <c:layout>
                <c:manualLayout>
                  <c:x val="0"/>
                  <c:y val="2.26808981559644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448F-4F3F-8889-945980D7214D}"/>
                </c:ext>
              </c:extLst>
            </c:dLbl>
            <c:dLbl>
              <c:idx val="3"/>
              <c:layout>
                <c:manualLayout>
                  <c:x val="0"/>
                  <c:y val="-2.2658114388152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448F-4F3F-8889-945980D7214D}"/>
                </c:ext>
              </c:extLst>
            </c:dLbl>
            <c:dLbl>
              <c:idx val="4"/>
              <c:layout>
                <c:manualLayout>
                  <c:x val="0"/>
                  <c:y val="1.3662975631132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448F-4F3F-8889-945980D721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50" b="0" i="0" u="none" strike="noStrike" kern="1200" baseline="0">
                    <a:solidFill>
                      <a:srgbClr val="FF7C43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Results'!$B$246:$B$251</c:f>
              <c:strCache>
                <c:ptCount val="5"/>
                <c:pt idx="0">
                  <c:v>Apparel and accessories</c:v>
                </c:pt>
                <c:pt idx="1">
                  <c:v>Sports and outdoors</c:v>
                </c:pt>
                <c:pt idx="2">
                  <c:v>Home and garden</c:v>
                </c:pt>
                <c:pt idx="3">
                  <c:v>Health and beauty</c:v>
                </c:pt>
                <c:pt idx="4">
                  <c:v>Electronics and gadgets</c:v>
                </c:pt>
              </c:strCache>
            </c:strRef>
          </c:cat>
          <c:val>
            <c:numRef>
              <c:f>'Pivot Results'!$F$246:$F$251</c:f>
              <c:numCache>
                <c:formatCode>0.00%</c:formatCode>
                <c:ptCount val="5"/>
                <c:pt idx="0">
                  <c:v>0.30745341614906835</c:v>
                </c:pt>
                <c:pt idx="1">
                  <c:v>0.35891368041469462</c:v>
                </c:pt>
                <c:pt idx="2">
                  <c:v>0.38828025477707007</c:v>
                </c:pt>
                <c:pt idx="3">
                  <c:v>0.43905973273224924</c:v>
                </c:pt>
                <c:pt idx="4">
                  <c:v>0.48317214700193423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448F-4F3F-8889-945980D7214D}"/>
            </c:ext>
          </c:extLst>
        </c:ser>
        <c:ser>
          <c:idx val="4"/>
          <c:order val="4"/>
          <c:tx>
            <c:strRef>
              <c:f>'Pivot Results'!$G$244:$G$245</c:f>
              <c:strCache>
                <c:ptCount val="1"/>
                <c:pt idx="0">
                  <c:v>Visayas</c:v>
                </c:pt>
              </c:strCache>
            </c:strRef>
          </c:tx>
          <c:spPr>
            <a:solidFill>
              <a:srgbClr val="45665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5665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448F-4F3F-8889-945980D7214D}"/>
              </c:ext>
            </c:extLst>
          </c:dPt>
          <c:dPt>
            <c:idx val="1"/>
            <c:invertIfNegative val="0"/>
            <c:bubble3D val="0"/>
            <c:spPr>
              <a:solidFill>
                <a:srgbClr val="45665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448F-4F3F-8889-945980D7214D}"/>
              </c:ext>
            </c:extLst>
          </c:dPt>
          <c:dPt>
            <c:idx val="2"/>
            <c:invertIfNegative val="0"/>
            <c:bubble3D val="0"/>
            <c:spPr>
              <a:solidFill>
                <a:srgbClr val="45665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448F-4F3F-8889-945980D7214D}"/>
              </c:ext>
            </c:extLst>
          </c:dPt>
          <c:dPt>
            <c:idx val="3"/>
            <c:invertIfNegative val="0"/>
            <c:bubble3D val="0"/>
            <c:spPr>
              <a:solidFill>
                <a:srgbClr val="45665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448F-4F3F-8889-945980D7214D}"/>
              </c:ext>
            </c:extLst>
          </c:dPt>
          <c:dPt>
            <c:idx val="4"/>
            <c:invertIfNegative val="0"/>
            <c:bubble3D val="0"/>
            <c:spPr>
              <a:solidFill>
                <a:srgbClr val="45665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448F-4F3F-8889-945980D7214D}"/>
              </c:ext>
            </c:extLst>
          </c:dPt>
          <c:dLbls>
            <c:dLbl>
              <c:idx val="0"/>
              <c:layout>
                <c:manualLayout>
                  <c:x val="-2.2527797428789371E-17"/>
                  <c:y val="-1.35267044831056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448F-4F3F-8889-945980D7214D}"/>
                </c:ext>
              </c:extLst>
            </c:dLbl>
            <c:dLbl>
              <c:idx val="1"/>
              <c:layout>
                <c:manualLayout>
                  <c:x val="-4.5055594857578741E-17"/>
                  <c:y val="1.81491652674966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448F-4F3F-8889-945980D7214D}"/>
                </c:ext>
              </c:extLst>
            </c:dLbl>
            <c:dLbl>
              <c:idx val="2"/>
              <c:layout>
                <c:manualLayout>
                  <c:x val="0"/>
                  <c:y val="1.36855679530423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448F-4F3F-8889-945980D7214D}"/>
                </c:ext>
              </c:extLst>
            </c:dLbl>
            <c:dLbl>
              <c:idx val="3"/>
              <c:layout>
                <c:manualLayout>
                  <c:x val="2.4576062914721062E-3"/>
                  <c:y val="1.81265729455869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448F-4F3F-8889-945980D7214D}"/>
                </c:ext>
              </c:extLst>
            </c:dLbl>
            <c:dLbl>
              <c:idx val="4"/>
              <c:layout>
                <c:manualLayout>
                  <c:x val="2.4576062914721062E-3"/>
                  <c:y val="2.27716260518877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448F-4F3F-8889-945980D721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50" b="0" i="0" u="none" strike="noStrike" kern="1200" baseline="0">
                    <a:solidFill>
                      <a:srgbClr val="456655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Results'!$B$246:$B$251</c:f>
              <c:strCache>
                <c:ptCount val="5"/>
                <c:pt idx="0">
                  <c:v>Apparel and accessories</c:v>
                </c:pt>
                <c:pt idx="1">
                  <c:v>Sports and outdoors</c:v>
                </c:pt>
                <c:pt idx="2">
                  <c:v>Home and garden</c:v>
                </c:pt>
                <c:pt idx="3">
                  <c:v>Health and beauty</c:v>
                </c:pt>
                <c:pt idx="4">
                  <c:v>Electronics and gadgets</c:v>
                </c:pt>
              </c:strCache>
            </c:strRef>
          </c:cat>
          <c:val>
            <c:numRef>
              <c:f>'Pivot Results'!$G$246:$G$251</c:f>
              <c:numCache>
                <c:formatCode>0.00%</c:formatCode>
                <c:ptCount val="5"/>
                <c:pt idx="0">
                  <c:v>0.31726320915510103</c:v>
                </c:pt>
                <c:pt idx="1">
                  <c:v>0.36146209386281586</c:v>
                </c:pt>
                <c:pt idx="2">
                  <c:v>0.40649383337528316</c:v>
                </c:pt>
                <c:pt idx="3">
                  <c:v>0.42974821262045382</c:v>
                </c:pt>
                <c:pt idx="4">
                  <c:v>0.4803088803088803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448F-4F3F-8889-945980D72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116532032"/>
        <c:axId val="116532512"/>
      </c:barChart>
      <c:catAx>
        <c:axId val="116532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B2B2B2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116532512"/>
        <c:crosses val="autoZero"/>
        <c:auto val="1"/>
        <c:lblAlgn val="ctr"/>
        <c:lblOffset val="100"/>
        <c:noMultiLvlLbl val="0"/>
      </c:catAx>
      <c:valAx>
        <c:axId val="11653251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1653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A0A0A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0.58148</cdr:x>
      <cdr:y>0.73058</cdr:y>
    </cdr:from>
    <cdr:to>
      <cdr:x>0.95877</cdr:x>
      <cdr:y>0.98898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4B534B79-3D5A-4334-2D02-676CF8A1A553}"/>
            </a:ext>
          </a:extLst>
        </cdr:cNvPr>
        <cdr:cNvSpPr/>
      </cdr:nvSpPr>
      <cdr:spPr>
        <a:xfrm xmlns:a="http://schemas.openxmlformats.org/drawingml/2006/main">
          <a:off x="5319540" y="3757718"/>
          <a:ext cx="3451522" cy="132908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50000"/>
          </a:schemeClr>
        </a:solidFill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endParaRPr lang="en-US" sz="500" dirty="0">
            <a:solidFill>
              <a:schemeClr val="accent3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  <a:p xmlns:a="http://schemas.openxmlformats.org/drawingml/2006/main">
          <a:pPr marL="171450" indent="-171450">
            <a:buFont typeface="Arial" panose="020B0604020202020204" pitchFamily="34" charset="0"/>
            <a:buChar char="•"/>
          </a:pPr>
          <a:endParaRPr lang="en-US" sz="1000" dirty="0">
            <a:solidFill>
              <a:schemeClr val="accent3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  <a:p xmlns:a="http://schemas.openxmlformats.org/drawingml/2006/main">
          <a:pPr marL="171450" indent="-171450">
            <a:buFont typeface="Arial" panose="020B0604020202020204" pitchFamily="34" charset="0"/>
            <a:buChar char="•"/>
          </a:pPr>
          <a:r>
            <a: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Using 38.71% result as initial CTR benchmark to compare CTR results of future marketing campaigns.</a:t>
          </a:r>
        </a:p>
        <a:p xmlns:a="http://schemas.openxmlformats.org/drawingml/2006/main">
          <a:endParaRPr lang="en-US" sz="500" dirty="0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  <a:p xmlns:a="http://schemas.openxmlformats.org/drawingml/2006/main">
          <a:pPr marL="171450" indent="-171450">
            <a:buFont typeface="Arial" panose="020B0604020202020204" pitchFamily="34" charset="0"/>
            <a:buChar char="•"/>
          </a:pPr>
          <a:r>
            <a: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If CTR decreases = extend duration of ad campaign (launching campaign ahead of time)</a:t>
          </a:r>
        </a:p>
        <a:p xmlns:a="http://schemas.openxmlformats.org/drawingml/2006/main">
          <a:endParaRPr lang="en-US" sz="500" dirty="0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  <a:p xmlns:a="http://schemas.openxmlformats.org/drawingml/2006/main">
          <a:pPr marL="171450" indent="-171450">
            <a:buFont typeface="Arial" panose="020B0604020202020204" pitchFamily="34" charset="0"/>
            <a:buChar char="•"/>
          </a:pPr>
          <a:r>
            <a: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If CTR decreases = Split tests to optimize ad content.</a:t>
          </a:r>
          <a:endParaRPr lang="en-PH" sz="1000" dirty="0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  <a:p xmlns:a="http://schemas.openxmlformats.org/drawingml/2006/main">
          <a:pPr algn="l"/>
          <a:endParaRPr lang="en-US" sz="1000" dirty="0">
            <a:latin typeface="Calibri Light" panose="020F0302020204030204" pitchFamily="34" charset="0"/>
            <a:cs typeface="Calibri Light" panose="020F0302020204030204" pitchFamily="34" charset="0"/>
          </a:endParaRPr>
        </a:p>
      </cdr:txBody>
    </cdr:sp>
  </cdr:relSizeAnchor>
  <cdr:relSizeAnchor xmlns:cdr="http://schemas.openxmlformats.org/drawingml/2006/chartDrawing">
    <cdr:from>
      <cdr:x>0.58148</cdr:x>
      <cdr:y>0.73209</cdr:y>
    </cdr:from>
    <cdr:to>
      <cdr:x>0.78284</cdr:x>
      <cdr:y>0.79193</cdr:y>
    </cdr:to>
    <cdr:sp macro="" textlink="">
      <cdr:nvSpPr>
        <cdr:cNvPr id="3" name="TextBox 10">
          <a:extLst xmlns:a="http://schemas.openxmlformats.org/drawingml/2006/main">
            <a:ext uri="{FF2B5EF4-FFF2-40B4-BE49-F238E27FC236}">
              <a16:creationId xmlns:a16="http://schemas.microsoft.com/office/drawing/2014/main" id="{09ABB0C3-CEF1-4DC2-7AC5-5C21989DC84B}"/>
            </a:ext>
          </a:extLst>
        </cdr:cNvPr>
        <cdr:cNvSpPr txBox="1"/>
      </cdr:nvSpPr>
      <cdr:spPr>
        <a:xfrm xmlns:a="http://schemas.openxmlformats.org/drawingml/2006/main">
          <a:off x="5319538" y="3765511"/>
          <a:ext cx="1842149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b="1" dirty="0">
              <a:solidFill>
                <a:srgbClr val="FFC000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RECOMMENDATIONS</a:t>
          </a:r>
          <a:endParaRPr lang="en-PH" b="1" dirty="0">
            <a:solidFill>
              <a:srgbClr val="FFC000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0.0219</cdr:x>
      <cdr:y>0.86099</cdr:y>
    </cdr:from>
    <cdr:to>
      <cdr:x>0.16205</cdr:x>
      <cdr:y>0.92083</cdr:y>
    </cdr:to>
    <cdr:sp macro="" textlink="">
      <cdr:nvSpPr>
        <cdr:cNvPr id="3" name="TextBox 10">
          <a:extLst xmlns:a="http://schemas.openxmlformats.org/drawingml/2006/main">
            <a:ext uri="{FF2B5EF4-FFF2-40B4-BE49-F238E27FC236}">
              <a16:creationId xmlns:a16="http://schemas.microsoft.com/office/drawing/2014/main" id="{25A02B79-EE4F-4E51-84BD-D7F0DDF5A893}"/>
            </a:ext>
          </a:extLst>
        </cdr:cNvPr>
        <cdr:cNvSpPr txBox="1"/>
      </cdr:nvSpPr>
      <cdr:spPr>
        <a:xfrm xmlns:a="http://schemas.openxmlformats.org/drawingml/2006/main">
          <a:off x="190956" y="4012998"/>
          <a:ext cx="1221869" cy="2789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b="1" dirty="0">
              <a:solidFill>
                <a:schemeClr val="accent3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INSIGHTS</a:t>
          </a:r>
          <a:endParaRPr lang="en-PH" b="1" dirty="0">
            <a:solidFill>
              <a:schemeClr val="accent3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d2f3e459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d2f3e459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74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d365b6d0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d365b6d0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70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Google Shape;4223;gd36780f64f_0_26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4" name="Google Shape;4224;gd36780f64f_0_26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18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d36780f64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d36780f64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55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d2f3e459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d2f3e459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d2f3e459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d2f3e459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6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d2f3e459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d2f3e459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81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d2f3e459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d2f3e459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78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d2f3e459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d2f3e459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10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d2f3e459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d2f3e459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271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d2f3e459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d2f3e459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44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98300"/>
            <a:ext cx="61053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06900"/>
            <a:ext cx="6105300" cy="5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7778502">
            <a:off x="6190464" y="-646046"/>
            <a:ext cx="3495800" cy="1877249"/>
          </a:xfrm>
          <a:custGeom>
            <a:avLst/>
            <a:gdLst/>
            <a:ahLst/>
            <a:cxnLst/>
            <a:rect l="l" t="t" r="r" b="b"/>
            <a:pathLst>
              <a:path w="105888" h="56862" extrusionOk="0">
                <a:moveTo>
                  <a:pt x="63645" y="1"/>
                </a:moveTo>
                <a:cubicBezTo>
                  <a:pt x="59190" y="1"/>
                  <a:pt x="54586" y="2151"/>
                  <a:pt x="51266" y="5471"/>
                </a:cubicBezTo>
                <a:cubicBezTo>
                  <a:pt x="46929" y="9785"/>
                  <a:pt x="45035" y="16016"/>
                  <a:pt x="40926" y="20536"/>
                </a:cubicBezTo>
                <a:cubicBezTo>
                  <a:pt x="32686" y="29529"/>
                  <a:pt x="19379" y="27406"/>
                  <a:pt x="9770" y="34117"/>
                </a:cubicBezTo>
                <a:cubicBezTo>
                  <a:pt x="5159" y="37335"/>
                  <a:pt x="0" y="43909"/>
                  <a:pt x="1530" y="49934"/>
                </a:cubicBezTo>
                <a:cubicBezTo>
                  <a:pt x="2192" y="52559"/>
                  <a:pt x="4086" y="54842"/>
                  <a:pt x="6551" y="55983"/>
                </a:cubicBezTo>
                <a:cubicBezTo>
                  <a:pt x="7899" y="56598"/>
                  <a:pt x="9322" y="56862"/>
                  <a:pt x="10766" y="56862"/>
                </a:cubicBezTo>
                <a:cubicBezTo>
                  <a:pt x="14043" y="56862"/>
                  <a:pt x="17432" y="55503"/>
                  <a:pt x="20315" y="53792"/>
                </a:cubicBezTo>
                <a:cubicBezTo>
                  <a:pt x="26067" y="50391"/>
                  <a:pt x="31066" y="47355"/>
                  <a:pt x="37936" y="46648"/>
                </a:cubicBezTo>
                <a:cubicBezTo>
                  <a:pt x="38873" y="46549"/>
                  <a:pt x="39787" y="46504"/>
                  <a:pt x="40683" y="46504"/>
                </a:cubicBezTo>
                <a:cubicBezTo>
                  <a:pt x="47675" y="46504"/>
                  <a:pt x="53583" y="49254"/>
                  <a:pt x="60442" y="50893"/>
                </a:cubicBezTo>
                <a:cubicBezTo>
                  <a:pt x="64551" y="51877"/>
                  <a:pt x="68940" y="52429"/>
                  <a:pt x="73344" y="52429"/>
                </a:cubicBezTo>
                <a:cubicBezTo>
                  <a:pt x="80485" y="52429"/>
                  <a:pt x="87668" y="50977"/>
                  <a:pt x="93767" y="47561"/>
                </a:cubicBezTo>
                <a:cubicBezTo>
                  <a:pt x="98355" y="44981"/>
                  <a:pt x="102281" y="41033"/>
                  <a:pt x="104152" y="36125"/>
                </a:cubicBezTo>
                <a:cubicBezTo>
                  <a:pt x="105704" y="31994"/>
                  <a:pt x="105887" y="26173"/>
                  <a:pt x="103217" y="22407"/>
                </a:cubicBezTo>
                <a:cubicBezTo>
                  <a:pt x="100569" y="18709"/>
                  <a:pt x="94794" y="17637"/>
                  <a:pt x="90640" y="16587"/>
                </a:cubicBezTo>
                <a:cubicBezTo>
                  <a:pt x="87467" y="15788"/>
                  <a:pt x="83998" y="15080"/>
                  <a:pt x="81190" y="13277"/>
                </a:cubicBezTo>
                <a:cubicBezTo>
                  <a:pt x="77675" y="11063"/>
                  <a:pt x="75735" y="7274"/>
                  <a:pt x="73041" y="4215"/>
                </a:cubicBezTo>
                <a:cubicBezTo>
                  <a:pt x="71307" y="2275"/>
                  <a:pt x="69298" y="1066"/>
                  <a:pt x="67130" y="472"/>
                </a:cubicBezTo>
                <a:cubicBezTo>
                  <a:pt x="65996" y="152"/>
                  <a:pt x="64826" y="1"/>
                  <a:pt x="636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893280" y="3854136"/>
            <a:ext cx="3381533" cy="1815746"/>
          </a:xfrm>
          <a:custGeom>
            <a:avLst/>
            <a:gdLst/>
            <a:ahLst/>
            <a:cxnLst/>
            <a:rect l="l" t="t" r="r" b="b"/>
            <a:pathLst>
              <a:path w="105888" h="56862" extrusionOk="0">
                <a:moveTo>
                  <a:pt x="63645" y="1"/>
                </a:moveTo>
                <a:cubicBezTo>
                  <a:pt x="59190" y="1"/>
                  <a:pt x="54586" y="2151"/>
                  <a:pt x="51266" y="5471"/>
                </a:cubicBezTo>
                <a:cubicBezTo>
                  <a:pt x="46929" y="9785"/>
                  <a:pt x="45035" y="16016"/>
                  <a:pt x="40926" y="20536"/>
                </a:cubicBezTo>
                <a:cubicBezTo>
                  <a:pt x="32686" y="29529"/>
                  <a:pt x="19379" y="27406"/>
                  <a:pt x="9770" y="34117"/>
                </a:cubicBezTo>
                <a:cubicBezTo>
                  <a:pt x="5159" y="37335"/>
                  <a:pt x="0" y="43909"/>
                  <a:pt x="1530" y="49934"/>
                </a:cubicBezTo>
                <a:cubicBezTo>
                  <a:pt x="2192" y="52559"/>
                  <a:pt x="4086" y="54842"/>
                  <a:pt x="6551" y="55983"/>
                </a:cubicBezTo>
                <a:cubicBezTo>
                  <a:pt x="7899" y="56598"/>
                  <a:pt x="9322" y="56862"/>
                  <a:pt x="10766" y="56862"/>
                </a:cubicBezTo>
                <a:cubicBezTo>
                  <a:pt x="14043" y="56862"/>
                  <a:pt x="17432" y="55503"/>
                  <a:pt x="20315" y="53792"/>
                </a:cubicBezTo>
                <a:cubicBezTo>
                  <a:pt x="26067" y="50391"/>
                  <a:pt x="31066" y="47355"/>
                  <a:pt x="37936" y="46648"/>
                </a:cubicBezTo>
                <a:cubicBezTo>
                  <a:pt x="38873" y="46549"/>
                  <a:pt x="39787" y="46504"/>
                  <a:pt x="40683" y="46504"/>
                </a:cubicBezTo>
                <a:cubicBezTo>
                  <a:pt x="47675" y="46504"/>
                  <a:pt x="53583" y="49254"/>
                  <a:pt x="60442" y="50893"/>
                </a:cubicBezTo>
                <a:cubicBezTo>
                  <a:pt x="64551" y="51877"/>
                  <a:pt x="68940" y="52429"/>
                  <a:pt x="73344" y="52429"/>
                </a:cubicBezTo>
                <a:cubicBezTo>
                  <a:pt x="80485" y="52429"/>
                  <a:pt x="87668" y="50977"/>
                  <a:pt x="93767" y="47561"/>
                </a:cubicBezTo>
                <a:cubicBezTo>
                  <a:pt x="98355" y="44981"/>
                  <a:pt x="102281" y="41033"/>
                  <a:pt x="104152" y="36125"/>
                </a:cubicBezTo>
                <a:cubicBezTo>
                  <a:pt x="105704" y="31994"/>
                  <a:pt x="105887" y="26173"/>
                  <a:pt x="103217" y="22407"/>
                </a:cubicBezTo>
                <a:cubicBezTo>
                  <a:pt x="100569" y="18709"/>
                  <a:pt x="94794" y="17637"/>
                  <a:pt x="90640" y="16587"/>
                </a:cubicBezTo>
                <a:cubicBezTo>
                  <a:pt x="87467" y="15788"/>
                  <a:pt x="83998" y="15080"/>
                  <a:pt x="81190" y="13277"/>
                </a:cubicBezTo>
                <a:cubicBezTo>
                  <a:pt x="77675" y="11063"/>
                  <a:pt x="75735" y="7274"/>
                  <a:pt x="73041" y="4215"/>
                </a:cubicBezTo>
                <a:cubicBezTo>
                  <a:pt x="71307" y="2275"/>
                  <a:pt x="69298" y="1066"/>
                  <a:pt x="67130" y="472"/>
                </a:cubicBezTo>
                <a:cubicBezTo>
                  <a:pt x="65996" y="152"/>
                  <a:pt x="64826" y="1"/>
                  <a:pt x="636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672665">
            <a:off x="-1737317" y="2923281"/>
            <a:ext cx="3423531" cy="2572203"/>
          </a:xfrm>
          <a:custGeom>
            <a:avLst/>
            <a:gdLst/>
            <a:ahLst/>
            <a:cxnLst/>
            <a:rect l="l" t="t" r="r" b="b"/>
            <a:pathLst>
              <a:path w="114425" h="85971" extrusionOk="0">
                <a:moveTo>
                  <a:pt x="63761" y="0"/>
                </a:moveTo>
                <a:cubicBezTo>
                  <a:pt x="50407" y="0"/>
                  <a:pt x="36476" y="5080"/>
                  <a:pt x="28441" y="15709"/>
                </a:cubicBezTo>
                <a:cubicBezTo>
                  <a:pt x="23579" y="22100"/>
                  <a:pt x="20589" y="29678"/>
                  <a:pt x="17645" y="37142"/>
                </a:cubicBezTo>
                <a:cubicBezTo>
                  <a:pt x="15362" y="42939"/>
                  <a:pt x="13103" y="48783"/>
                  <a:pt x="9907" y="54124"/>
                </a:cubicBezTo>
                <a:cubicBezTo>
                  <a:pt x="7054" y="58940"/>
                  <a:pt x="3219" y="63277"/>
                  <a:pt x="1370" y="68618"/>
                </a:cubicBezTo>
                <a:cubicBezTo>
                  <a:pt x="252" y="71905"/>
                  <a:pt x="1" y="75625"/>
                  <a:pt x="1439" y="78775"/>
                </a:cubicBezTo>
                <a:cubicBezTo>
                  <a:pt x="3128" y="82381"/>
                  <a:pt x="6848" y="84755"/>
                  <a:pt x="10752" y="85554"/>
                </a:cubicBezTo>
                <a:cubicBezTo>
                  <a:pt x="12171" y="85839"/>
                  <a:pt x="13536" y="85971"/>
                  <a:pt x="14853" y="85971"/>
                </a:cubicBezTo>
                <a:cubicBezTo>
                  <a:pt x="25479" y="85971"/>
                  <a:pt x="32966" y="77356"/>
                  <a:pt x="40561" y="70512"/>
                </a:cubicBezTo>
                <a:cubicBezTo>
                  <a:pt x="45994" y="65628"/>
                  <a:pt x="52065" y="63003"/>
                  <a:pt x="59255" y="61998"/>
                </a:cubicBezTo>
                <a:cubicBezTo>
                  <a:pt x="60278" y="61852"/>
                  <a:pt x="61304" y="61788"/>
                  <a:pt x="62334" y="61788"/>
                </a:cubicBezTo>
                <a:cubicBezTo>
                  <a:pt x="68843" y="61788"/>
                  <a:pt x="75485" y="64326"/>
                  <a:pt x="82126" y="64464"/>
                </a:cubicBezTo>
                <a:cubicBezTo>
                  <a:pt x="82375" y="64468"/>
                  <a:pt x="82624" y="64470"/>
                  <a:pt x="82874" y="64470"/>
                </a:cubicBezTo>
                <a:cubicBezTo>
                  <a:pt x="89693" y="64470"/>
                  <a:pt x="96685" y="62947"/>
                  <a:pt x="102190" y="58940"/>
                </a:cubicBezTo>
                <a:cubicBezTo>
                  <a:pt x="114424" y="50107"/>
                  <a:pt x="112050" y="33398"/>
                  <a:pt x="105203" y="21849"/>
                </a:cubicBezTo>
                <a:cubicBezTo>
                  <a:pt x="100113" y="13267"/>
                  <a:pt x="90982" y="6739"/>
                  <a:pt x="81396" y="3178"/>
                </a:cubicBezTo>
                <a:cubicBezTo>
                  <a:pt x="78908" y="2242"/>
                  <a:pt x="76374" y="1534"/>
                  <a:pt x="73886" y="1009"/>
                </a:cubicBezTo>
                <a:cubicBezTo>
                  <a:pt x="70624" y="339"/>
                  <a:pt x="67212" y="0"/>
                  <a:pt x="637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7548426" y="-1080747"/>
            <a:ext cx="2542624" cy="2606354"/>
          </a:xfrm>
          <a:custGeom>
            <a:avLst/>
            <a:gdLst/>
            <a:ahLst/>
            <a:cxnLst/>
            <a:rect l="l" t="t" r="r" b="b"/>
            <a:pathLst>
              <a:path w="80552" h="82571" extrusionOk="0">
                <a:moveTo>
                  <a:pt x="29844" y="0"/>
                </a:moveTo>
                <a:cubicBezTo>
                  <a:pt x="29415" y="0"/>
                  <a:pt x="28991" y="15"/>
                  <a:pt x="28578" y="44"/>
                </a:cubicBezTo>
                <a:cubicBezTo>
                  <a:pt x="27459" y="112"/>
                  <a:pt x="26341" y="318"/>
                  <a:pt x="25268" y="592"/>
                </a:cubicBezTo>
                <a:cubicBezTo>
                  <a:pt x="21662" y="1527"/>
                  <a:pt x="18352" y="3513"/>
                  <a:pt x="15590" y="6001"/>
                </a:cubicBezTo>
                <a:cubicBezTo>
                  <a:pt x="7830" y="13031"/>
                  <a:pt x="3584" y="22983"/>
                  <a:pt x="2055" y="33186"/>
                </a:cubicBezTo>
                <a:cubicBezTo>
                  <a:pt x="411" y="43914"/>
                  <a:pt x="1" y="53911"/>
                  <a:pt x="5890" y="63384"/>
                </a:cubicBezTo>
                <a:cubicBezTo>
                  <a:pt x="10820" y="71327"/>
                  <a:pt x="18489" y="77627"/>
                  <a:pt x="27391" y="80594"/>
                </a:cubicBezTo>
                <a:cubicBezTo>
                  <a:pt x="31366" y="81929"/>
                  <a:pt x="35578" y="82570"/>
                  <a:pt x="39818" y="82570"/>
                </a:cubicBezTo>
                <a:cubicBezTo>
                  <a:pt x="52328" y="82570"/>
                  <a:pt x="65079" y="76986"/>
                  <a:pt x="72699" y="67150"/>
                </a:cubicBezTo>
                <a:cubicBezTo>
                  <a:pt x="78109" y="60188"/>
                  <a:pt x="80551" y="50647"/>
                  <a:pt x="77835" y="42248"/>
                </a:cubicBezTo>
                <a:cubicBezTo>
                  <a:pt x="75027" y="33597"/>
                  <a:pt x="67952" y="29283"/>
                  <a:pt x="59506" y="27731"/>
                </a:cubicBezTo>
                <a:cubicBezTo>
                  <a:pt x="54644" y="26841"/>
                  <a:pt x="48573" y="26521"/>
                  <a:pt x="44852" y="22801"/>
                </a:cubicBezTo>
                <a:cubicBezTo>
                  <a:pt x="42912" y="20838"/>
                  <a:pt x="42273" y="18441"/>
                  <a:pt x="42364" y="15793"/>
                </a:cubicBezTo>
                <a:cubicBezTo>
                  <a:pt x="42478" y="11959"/>
                  <a:pt x="42570" y="7120"/>
                  <a:pt x="39991" y="3993"/>
                </a:cubicBezTo>
                <a:cubicBezTo>
                  <a:pt x="37640" y="1091"/>
                  <a:pt x="33516" y="0"/>
                  <a:pt x="29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67575" y="2674613"/>
            <a:ext cx="31539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9663"/>
            <a:ext cx="3449100" cy="12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10050" y="3496138"/>
            <a:ext cx="2469000" cy="6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-7778502">
            <a:off x="6190464" y="-646046"/>
            <a:ext cx="3495800" cy="1877249"/>
          </a:xfrm>
          <a:custGeom>
            <a:avLst/>
            <a:gdLst/>
            <a:ahLst/>
            <a:cxnLst/>
            <a:rect l="l" t="t" r="r" b="b"/>
            <a:pathLst>
              <a:path w="105888" h="56862" extrusionOk="0">
                <a:moveTo>
                  <a:pt x="63645" y="1"/>
                </a:moveTo>
                <a:cubicBezTo>
                  <a:pt x="59190" y="1"/>
                  <a:pt x="54586" y="2151"/>
                  <a:pt x="51266" y="5471"/>
                </a:cubicBezTo>
                <a:cubicBezTo>
                  <a:pt x="46929" y="9785"/>
                  <a:pt x="45035" y="16016"/>
                  <a:pt x="40926" y="20536"/>
                </a:cubicBezTo>
                <a:cubicBezTo>
                  <a:pt x="32686" y="29529"/>
                  <a:pt x="19379" y="27406"/>
                  <a:pt x="9770" y="34117"/>
                </a:cubicBezTo>
                <a:cubicBezTo>
                  <a:pt x="5159" y="37335"/>
                  <a:pt x="0" y="43909"/>
                  <a:pt x="1530" y="49934"/>
                </a:cubicBezTo>
                <a:cubicBezTo>
                  <a:pt x="2192" y="52559"/>
                  <a:pt x="4086" y="54842"/>
                  <a:pt x="6551" y="55983"/>
                </a:cubicBezTo>
                <a:cubicBezTo>
                  <a:pt x="7899" y="56598"/>
                  <a:pt x="9322" y="56862"/>
                  <a:pt x="10766" y="56862"/>
                </a:cubicBezTo>
                <a:cubicBezTo>
                  <a:pt x="14043" y="56862"/>
                  <a:pt x="17432" y="55503"/>
                  <a:pt x="20315" y="53792"/>
                </a:cubicBezTo>
                <a:cubicBezTo>
                  <a:pt x="26067" y="50391"/>
                  <a:pt x="31066" y="47355"/>
                  <a:pt x="37936" y="46648"/>
                </a:cubicBezTo>
                <a:cubicBezTo>
                  <a:pt x="38873" y="46549"/>
                  <a:pt x="39787" y="46504"/>
                  <a:pt x="40683" y="46504"/>
                </a:cubicBezTo>
                <a:cubicBezTo>
                  <a:pt x="47675" y="46504"/>
                  <a:pt x="53583" y="49254"/>
                  <a:pt x="60442" y="50893"/>
                </a:cubicBezTo>
                <a:cubicBezTo>
                  <a:pt x="64551" y="51877"/>
                  <a:pt x="68940" y="52429"/>
                  <a:pt x="73344" y="52429"/>
                </a:cubicBezTo>
                <a:cubicBezTo>
                  <a:pt x="80485" y="52429"/>
                  <a:pt x="87668" y="50977"/>
                  <a:pt x="93767" y="47561"/>
                </a:cubicBezTo>
                <a:cubicBezTo>
                  <a:pt x="98355" y="44981"/>
                  <a:pt x="102281" y="41033"/>
                  <a:pt x="104152" y="36125"/>
                </a:cubicBezTo>
                <a:cubicBezTo>
                  <a:pt x="105704" y="31994"/>
                  <a:pt x="105887" y="26173"/>
                  <a:pt x="103217" y="22407"/>
                </a:cubicBezTo>
                <a:cubicBezTo>
                  <a:pt x="100569" y="18709"/>
                  <a:pt x="94794" y="17637"/>
                  <a:pt x="90640" y="16587"/>
                </a:cubicBezTo>
                <a:cubicBezTo>
                  <a:pt x="87467" y="15788"/>
                  <a:pt x="83998" y="15080"/>
                  <a:pt x="81190" y="13277"/>
                </a:cubicBezTo>
                <a:cubicBezTo>
                  <a:pt x="77675" y="11063"/>
                  <a:pt x="75735" y="7274"/>
                  <a:pt x="73041" y="4215"/>
                </a:cubicBezTo>
                <a:cubicBezTo>
                  <a:pt x="71307" y="2275"/>
                  <a:pt x="69298" y="1066"/>
                  <a:pt x="67130" y="472"/>
                </a:cubicBezTo>
                <a:cubicBezTo>
                  <a:pt x="65996" y="152"/>
                  <a:pt x="64826" y="1"/>
                  <a:pt x="636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7548426" y="-1080747"/>
            <a:ext cx="2542624" cy="2606354"/>
          </a:xfrm>
          <a:custGeom>
            <a:avLst/>
            <a:gdLst/>
            <a:ahLst/>
            <a:cxnLst/>
            <a:rect l="l" t="t" r="r" b="b"/>
            <a:pathLst>
              <a:path w="80552" h="82571" extrusionOk="0">
                <a:moveTo>
                  <a:pt x="29844" y="0"/>
                </a:moveTo>
                <a:cubicBezTo>
                  <a:pt x="29415" y="0"/>
                  <a:pt x="28991" y="15"/>
                  <a:pt x="28578" y="44"/>
                </a:cubicBezTo>
                <a:cubicBezTo>
                  <a:pt x="27459" y="112"/>
                  <a:pt x="26341" y="318"/>
                  <a:pt x="25268" y="592"/>
                </a:cubicBezTo>
                <a:cubicBezTo>
                  <a:pt x="21662" y="1527"/>
                  <a:pt x="18352" y="3513"/>
                  <a:pt x="15590" y="6001"/>
                </a:cubicBezTo>
                <a:cubicBezTo>
                  <a:pt x="7830" y="13031"/>
                  <a:pt x="3584" y="22983"/>
                  <a:pt x="2055" y="33186"/>
                </a:cubicBezTo>
                <a:cubicBezTo>
                  <a:pt x="411" y="43914"/>
                  <a:pt x="1" y="53911"/>
                  <a:pt x="5890" y="63384"/>
                </a:cubicBezTo>
                <a:cubicBezTo>
                  <a:pt x="10820" y="71327"/>
                  <a:pt x="18489" y="77627"/>
                  <a:pt x="27391" y="80594"/>
                </a:cubicBezTo>
                <a:cubicBezTo>
                  <a:pt x="31366" y="81929"/>
                  <a:pt x="35578" y="82570"/>
                  <a:pt x="39818" y="82570"/>
                </a:cubicBezTo>
                <a:cubicBezTo>
                  <a:pt x="52328" y="82570"/>
                  <a:pt x="65079" y="76986"/>
                  <a:pt x="72699" y="67150"/>
                </a:cubicBezTo>
                <a:cubicBezTo>
                  <a:pt x="78109" y="60188"/>
                  <a:pt x="80551" y="50647"/>
                  <a:pt x="77835" y="42248"/>
                </a:cubicBezTo>
                <a:cubicBezTo>
                  <a:pt x="75027" y="33597"/>
                  <a:pt x="67952" y="29283"/>
                  <a:pt x="59506" y="27731"/>
                </a:cubicBezTo>
                <a:cubicBezTo>
                  <a:pt x="54644" y="26841"/>
                  <a:pt x="48573" y="26521"/>
                  <a:pt x="44852" y="22801"/>
                </a:cubicBezTo>
                <a:cubicBezTo>
                  <a:pt x="42912" y="20838"/>
                  <a:pt x="42273" y="18441"/>
                  <a:pt x="42364" y="15793"/>
                </a:cubicBezTo>
                <a:cubicBezTo>
                  <a:pt x="42478" y="11959"/>
                  <a:pt x="42570" y="7120"/>
                  <a:pt x="39991" y="3993"/>
                </a:cubicBezTo>
                <a:cubicBezTo>
                  <a:pt x="37640" y="1091"/>
                  <a:pt x="33516" y="0"/>
                  <a:pt x="29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3021498">
            <a:off x="-565720" y="3893479"/>
            <a:ext cx="3495800" cy="1877249"/>
          </a:xfrm>
          <a:custGeom>
            <a:avLst/>
            <a:gdLst/>
            <a:ahLst/>
            <a:cxnLst/>
            <a:rect l="l" t="t" r="r" b="b"/>
            <a:pathLst>
              <a:path w="105888" h="56862" extrusionOk="0">
                <a:moveTo>
                  <a:pt x="63645" y="1"/>
                </a:moveTo>
                <a:cubicBezTo>
                  <a:pt x="59190" y="1"/>
                  <a:pt x="54586" y="2151"/>
                  <a:pt x="51266" y="5471"/>
                </a:cubicBezTo>
                <a:cubicBezTo>
                  <a:pt x="46929" y="9785"/>
                  <a:pt x="45035" y="16016"/>
                  <a:pt x="40926" y="20536"/>
                </a:cubicBezTo>
                <a:cubicBezTo>
                  <a:pt x="32686" y="29529"/>
                  <a:pt x="19379" y="27406"/>
                  <a:pt x="9770" y="34117"/>
                </a:cubicBezTo>
                <a:cubicBezTo>
                  <a:pt x="5159" y="37335"/>
                  <a:pt x="0" y="43909"/>
                  <a:pt x="1530" y="49934"/>
                </a:cubicBezTo>
                <a:cubicBezTo>
                  <a:pt x="2192" y="52559"/>
                  <a:pt x="4086" y="54842"/>
                  <a:pt x="6551" y="55983"/>
                </a:cubicBezTo>
                <a:cubicBezTo>
                  <a:pt x="7899" y="56598"/>
                  <a:pt x="9322" y="56862"/>
                  <a:pt x="10766" y="56862"/>
                </a:cubicBezTo>
                <a:cubicBezTo>
                  <a:pt x="14043" y="56862"/>
                  <a:pt x="17432" y="55503"/>
                  <a:pt x="20315" y="53792"/>
                </a:cubicBezTo>
                <a:cubicBezTo>
                  <a:pt x="26067" y="50391"/>
                  <a:pt x="31066" y="47355"/>
                  <a:pt x="37936" y="46648"/>
                </a:cubicBezTo>
                <a:cubicBezTo>
                  <a:pt x="38873" y="46549"/>
                  <a:pt x="39787" y="46504"/>
                  <a:pt x="40683" y="46504"/>
                </a:cubicBezTo>
                <a:cubicBezTo>
                  <a:pt x="47675" y="46504"/>
                  <a:pt x="53583" y="49254"/>
                  <a:pt x="60442" y="50893"/>
                </a:cubicBezTo>
                <a:cubicBezTo>
                  <a:pt x="64551" y="51877"/>
                  <a:pt x="68940" y="52429"/>
                  <a:pt x="73344" y="52429"/>
                </a:cubicBezTo>
                <a:cubicBezTo>
                  <a:pt x="80485" y="52429"/>
                  <a:pt x="87668" y="50977"/>
                  <a:pt x="93767" y="47561"/>
                </a:cubicBezTo>
                <a:cubicBezTo>
                  <a:pt x="98355" y="44981"/>
                  <a:pt x="102281" y="41033"/>
                  <a:pt x="104152" y="36125"/>
                </a:cubicBezTo>
                <a:cubicBezTo>
                  <a:pt x="105704" y="31994"/>
                  <a:pt x="105887" y="26173"/>
                  <a:pt x="103217" y="22407"/>
                </a:cubicBezTo>
                <a:cubicBezTo>
                  <a:pt x="100569" y="18709"/>
                  <a:pt x="94794" y="17637"/>
                  <a:pt x="90640" y="16587"/>
                </a:cubicBezTo>
                <a:cubicBezTo>
                  <a:pt x="87467" y="15788"/>
                  <a:pt x="83998" y="15080"/>
                  <a:pt x="81190" y="13277"/>
                </a:cubicBezTo>
                <a:cubicBezTo>
                  <a:pt x="77675" y="11063"/>
                  <a:pt x="75735" y="7274"/>
                  <a:pt x="73041" y="4215"/>
                </a:cubicBezTo>
                <a:cubicBezTo>
                  <a:pt x="71307" y="2275"/>
                  <a:pt x="69298" y="1066"/>
                  <a:pt x="67130" y="472"/>
                </a:cubicBezTo>
                <a:cubicBezTo>
                  <a:pt x="65996" y="152"/>
                  <a:pt x="64826" y="1"/>
                  <a:pt x="636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970506" y="3599076"/>
            <a:ext cx="2542624" cy="2606354"/>
          </a:xfrm>
          <a:custGeom>
            <a:avLst/>
            <a:gdLst/>
            <a:ahLst/>
            <a:cxnLst/>
            <a:rect l="l" t="t" r="r" b="b"/>
            <a:pathLst>
              <a:path w="80552" h="82571" extrusionOk="0">
                <a:moveTo>
                  <a:pt x="29844" y="0"/>
                </a:moveTo>
                <a:cubicBezTo>
                  <a:pt x="29415" y="0"/>
                  <a:pt x="28991" y="15"/>
                  <a:pt x="28578" y="44"/>
                </a:cubicBezTo>
                <a:cubicBezTo>
                  <a:pt x="27459" y="112"/>
                  <a:pt x="26341" y="318"/>
                  <a:pt x="25268" y="592"/>
                </a:cubicBezTo>
                <a:cubicBezTo>
                  <a:pt x="21662" y="1527"/>
                  <a:pt x="18352" y="3513"/>
                  <a:pt x="15590" y="6001"/>
                </a:cubicBezTo>
                <a:cubicBezTo>
                  <a:pt x="7830" y="13031"/>
                  <a:pt x="3584" y="22983"/>
                  <a:pt x="2055" y="33186"/>
                </a:cubicBezTo>
                <a:cubicBezTo>
                  <a:pt x="411" y="43914"/>
                  <a:pt x="1" y="53911"/>
                  <a:pt x="5890" y="63384"/>
                </a:cubicBezTo>
                <a:cubicBezTo>
                  <a:pt x="10820" y="71327"/>
                  <a:pt x="18489" y="77627"/>
                  <a:pt x="27391" y="80594"/>
                </a:cubicBezTo>
                <a:cubicBezTo>
                  <a:pt x="31366" y="81929"/>
                  <a:pt x="35578" y="82570"/>
                  <a:pt x="39818" y="82570"/>
                </a:cubicBezTo>
                <a:cubicBezTo>
                  <a:pt x="52328" y="82570"/>
                  <a:pt x="65079" y="76986"/>
                  <a:pt x="72699" y="67150"/>
                </a:cubicBezTo>
                <a:cubicBezTo>
                  <a:pt x="78109" y="60188"/>
                  <a:pt x="80551" y="50647"/>
                  <a:pt x="77835" y="42248"/>
                </a:cubicBezTo>
                <a:cubicBezTo>
                  <a:pt x="75027" y="33597"/>
                  <a:pt x="67952" y="29283"/>
                  <a:pt x="59506" y="27731"/>
                </a:cubicBezTo>
                <a:cubicBezTo>
                  <a:pt x="54644" y="26841"/>
                  <a:pt x="48573" y="26521"/>
                  <a:pt x="44852" y="22801"/>
                </a:cubicBezTo>
                <a:cubicBezTo>
                  <a:pt x="42912" y="20838"/>
                  <a:pt x="42273" y="18441"/>
                  <a:pt x="42364" y="15793"/>
                </a:cubicBezTo>
                <a:cubicBezTo>
                  <a:pt x="42478" y="11959"/>
                  <a:pt x="42570" y="7120"/>
                  <a:pt x="39991" y="3993"/>
                </a:cubicBezTo>
                <a:cubicBezTo>
                  <a:pt x="37640" y="1091"/>
                  <a:pt x="33516" y="0"/>
                  <a:pt x="29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0000" y="1266825"/>
            <a:ext cx="4173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18254B"/>
              </a:buClr>
              <a:buSzPts val="1600"/>
              <a:buFont typeface="Red Hat Tex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/>
          <p:nvPr/>
        </p:nvSpPr>
        <p:spPr>
          <a:xfrm rot="-7778502">
            <a:off x="6190464" y="-646046"/>
            <a:ext cx="3495800" cy="1877249"/>
          </a:xfrm>
          <a:custGeom>
            <a:avLst/>
            <a:gdLst/>
            <a:ahLst/>
            <a:cxnLst/>
            <a:rect l="l" t="t" r="r" b="b"/>
            <a:pathLst>
              <a:path w="105888" h="56862" extrusionOk="0">
                <a:moveTo>
                  <a:pt x="63645" y="1"/>
                </a:moveTo>
                <a:cubicBezTo>
                  <a:pt x="59190" y="1"/>
                  <a:pt x="54586" y="2151"/>
                  <a:pt x="51266" y="5471"/>
                </a:cubicBezTo>
                <a:cubicBezTo>
                  <a:pt x="46929" y="9785"/>
                  <a:pt x="45035" y="16016"/>
                  <a:pt x="40926" y="20536"/>
                </a:cubicBezTo>
                <a:cubicBezTo>
                  <a:pt x="32686" y="29529"/>
                  <a:pt x="19379" y="27406"/>
                  <a:pt x="9770" y="34117"/>
                </a:cubicBezTo>
                <a:cubicBezTo>
                  <a:pt x="5159" y="37335"/>
                  <a:pt x="0" y="43909"/>
                  <a:pt x="1530" y="49934"/>
                </a:cubicBezTo>
                <a:cubicBezTo>
                  <a:pt x="2192" y="52559"/>
                  <a:pt x="4086" y="54842"/>
                  <a:pt x="6551" y="55983"/>
                </a:cubicBezTo>
                <a:cubicBezTo>
                  <a:pt x="7899" y="56598"/>
                  <a:pt x="9322" y="56862"/>
                  <a:pt x="10766" y="56862"/>
                </a:cubicBezTo>
                <a:cubicBezTo>
                  <a:pt x="14043" y="56862"/>
                  <a:pt x="17432" y="55503"/>
                  <a:pt x="20315" y="53792"/>
                </a:cubicBezTo>
                <a:cubicBezTo>
                  <a:pt x="26067" y="50391"/>
                  <a:pt x="31066" y="47355"/>
                  <a:pt x="37936" y="46648"/>
                </a:cubicBezTo>
                <a:cubicBezTo>
                  <a:pt x="38873" y="46549"/>
                  <a:pt x="39787" y="46504"/>
                  <a:pt x="40683" y="46504"/>
                </a:cubicBezTo>
                <a:cubicBezTo>
                  <a:pt x="47675" y="46504"/>
                  <a:pt x="53583" y="49254"/>
                  <a:pt x="60442" y="50893"/>
                </a:cubicBezTo>
                <a:cubicBezTo>
                  <a:pt x="64551" y="51877"/>
                  <a:pt x="68940" y="52429"/>
                  <a:pt x="73344" y="52429"/>
                </a:cubicBezTo>
                <a:cubicBezTo>
                  <a:pt x="80485" y="52429"/>
                  <a:pt x="87668" y="50977"/>
                  <a:pt x="93767" y="47561"/>
                </a:cubicBezTo>
                <a:cubicBezTo>
                  <a:pt x="98355" y="44981"/>
                  <a:pt x="102281" y="41033"/>
                  <a:pt x="104152" y="36125"/>
                </a:cubicBezTo>
                <a:cubicBezTo>
                  <a:pt x="105704" y="31994"/>
                  <a:pt x="105887" y="26173"/>
                  <a:pt x="103217" y="22407"/>
                </a:cubicBezTo>
                <a:cubicBezTo>
                  <a:pt x="100569" y="18709"/>
                  <a:pt x="94794" y="17637"/>
                  <a:pt x="90640" y="16587"/>
                </a:cubicBezTo>
                <a:cubicBezTo>
                  <a:pt x="87467" y="15788"/>
                  <a:pt x="83998" y="15080"/>
                  <a:pt x="81190" y="13277"/>
                </a:cubicBezTo>
                <a:cubicBezTo>
                  <a:pt x="77675" y="11063"/>
                  <a:pt x="75735" y="7274"/>
                  <a:pt x="73041" y="4215"/>
                </a:cubicBezTo>
                <a:cubicBezTo>
                  <a:pt x="71307" y="2275"/>
                  <a:pt x="69298" y="1066"/>
                  <a:pt x="67130" y="472"/>
                </a:cubicBezTo>
                <a:cubicBezTo>
                  <a:pt x="65996" y="152"/>
                  <a:pt x="64826" y="1"/>
                  <a:pt x="636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10800000">
            <a:off x="7548426" y="-1080747"/>
            <a:ext cx="2542624" cy="2606354"/>
          </a:xfrm>
          <a:custGeom>
            <a:avLst/>
            <a:gdLst/>
            <a:ahLst/>
            <a:cxnLst/>
            <a:rect l="l" t="t" r="r" b="b"/>
            <a:pathLst>
              <a:path w="80552" h="82571" extrusionOk="0">
                <a:moveTo>
                  <a:pt x="29844" y="0"/>
                </a:moveTo>
                <a:cubicBezTo>
                  <a:pt x="29415" y="0"/>
                  <a:pt x="28991" y="15"/>
                  <a:pt x="28578" y="44"/>
                </a:cubicBezTo>
                <a:cubicBezTo>
                  <a:pt x="27459" y="112"/>
                  <a:pt x="26341" y="318"/>
                  <a:pt x="25268" y="592"/>
                </a:cubicBezTo>
                <a:cubicBezTo>
                  <a:pt x="21662" y="1527"/>
                  <a:pt x="18352" y="3513"/>
                  <a:pt x="15590" y="6001"/>
                </a:cubicBezTo>
                <a:cubicBezTo>
                  <a:pt x="7830" y="13031"/>
                  <a:pt x="3584" y="22983"/>
                  <a:pt x="2055" y="33186"/>
                </a:cubicBezTo>
                <a:cubicBezTo>
                  <a:pt x="411" y="43914"/>
                  <a:pt x="1" y="53911"/>
                  <a:pt x="5890" y="63384"/>
                </a:cubicBezTo>
                <a:cubicBezTo>
                  <a:pt x="10820" y="71327"/>
                  <a:pt x="18489" y="77627"/>
                  <a:pt x="27391" y="80594"/>
                </a:cubicBezTo>
                <a:cubicBezTo>
                  <a:pt x="31366" y="81929"/>
                  <a:pt x="35578" y="82570"/>
                  <a:pt x="39818" y="82570"/>
                </a:cubicBezTo>
                <a:cubicBezTo>
                  <a:pt x="52328" y="82570"/>
                  <a:pt x="65079" y="76986"/>
                  <a:pt x="72699" y="67150"/>
                </a:cubicBezTo>
                <a:cubicBezTo>
                  <a:pt x="78109" y="60188"/>
                  <a:pt x="80551" y="50647"/>
                  <a:pt x="77835" y="42248"/>
                </a:cubicBezTo>
                <a:cubicBezTo>
                  <a:pt x="75027" y="33597"/>
                  <a:pt x="67952" y="29283"/>
                  <a:pt x="59506" y="27731"/>
                </a:cubicBezTo>
                <a:cubicBezTo>
                  <a:pt x="54644" y="26841"/>
                  <a:pt x="48573" y="26521"/>
                  <a:pt x="44852" y="22801"/>
                </a:cubicBezTo>
                <a:cubicBezTo>
                  <a:pt x="42912" y="20838"/>
                  <a:pt x="42273" y="18441"/>
                  <a:pt x="42364" y="15793"/>
                </a:cubicBezTo>
                <a:cubicBezTo>
                  <a:pt x="42478" y="11959"/>
                  <a:pt x="42570" y="7120"/>
                  <a:pt x="39991" y="3993"/>
                </a:cubicBezTo>
                <a:cubicBezTo>
                  <a:pt x="37640" y="1091"/>
                  <a:pt x="33516" y="0"/>
                  <a:pt x="29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1"/>
          </p:nvPr>
        </p:nvSpPr>
        <p:spPr>
          <a:xfrm>
            <a:off x="5512500" y="1661075"/>
            <a:ext cx="2911500" cy="29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-7778502">
            <a:off x="6190464" y="-646046"/>
            <a:ext cx="3495800" cy="1877249"/>
          </a:xfrm>
          <a:custGeom>
            <a:avLst/>
            <a:gdLst/>
            <a:ahLst/>
            <a:cxnLst/>
            <a:rect l="l" t="t" r="r" b="b"/>
            <a:pathLst>
              <a:path w="105888" h="56862" extrusionOk="0">
                <a:moveTo>
                  <a:pt x="63645" y="1"/>
                </a:moveTo>
                <a:cubicBezTo>
                  <a:pt x="59190" y="1"/>
                  <a:pt x="54586" y="2151"/>
                  <a:pt x="51266" y="5471"/>
                </a:cubicBezTo>
                <a:cubicBezTo>
                  <a:pt x="46929" y="9785"/>
                  <a:pt x="45035" y="16016"/>
                  <a:pt x="40926" y="20536"/>
                </a:cubicBezTo>
                <a:cubicBezTo>
                  <a:pt x="32686" y="29529"/>
                  <a:pt x="19379" y="27406"/>
                  <a:pt x="9770" y="34117"/>
                </a:cubicBezTo>
                <a:cubicBezTo>
                  <a:pt x="5159" y="37335"/>
                  <a:pt x="0" y="43909"/>
                  <a:pt x="1530" y="49934"/>
                </a:cubicBezTo>
                <a:cubicBezTo>
                  <a:pt x="2192" y="52559"/>
                  <a:pt x="4086" y="54842"/>
                  <a:pt x="6551" y="55983"/>
                </a:cubicBezTo>
                <a:cubicBezTo>
                  <a:pt x="7899" y="56598"/>
                  <a:pt x="9322" y="56862"/>
                  <a:pt x="10766" y="56862"/>
                </a:cubicBezTo>
                <a:cubicBezTo>
                  <a:pt x="14043" y="56862"/>
                  <a:pt x="17432" y="55503"/>
                  <a:pt x="20315" y="53792"/>
                </a:cubicBezTo>
                <a:cubicBezTo>
                  <a:pt x="26067" y="50391"/>
                  <a:pt x="31066" y="47355"/>
                  <a:pt x="37936" y="46648"/>
                </a:cubicBezTo>
                <a:cubicBezTo>
                  <a:pt x="38873" y="46549"/>
                  <a:pt x="39787" y="46504"/>
                  <a:pt x="40683" y="46504"/>
                </a:cubicBezTo>
                <a:cubicBezTo>
                  <a:pt x="47675" y="46504"/>
                  <a:pt x="53583" y="49254"/>
                  <a:pt x="60442" y="50893"/>
                </a:cubicBezTo>
                <a:cubicBezTo>
                  <a:pt x="64551" y="51877"/>
                  <a:pt x="68940" y="52429"/>
                  <a:pt x="73344" y="52429"/>
                </a:cubicBezTo>
                <a:cubicBezTo>
                  <a:pt x="80485" y="52429"/>
                  <a:pt x="87668" y="50977"/>
                  <a:pt x="93767" y="47561"/>
                </a:cubicBezTo>
                <a:cubicBezTo>
                  <a:pt x="98355" y="44981"/>
                  <a:pt x="102281" y="41033"/>
                  <a:pt x="104152" y="36125"/>
                </a:cubicBezTo>
                <a:cubicBezTo>
                  <a:pt x="105704" y="31994"/>
                  <a:pt x="105887" y="26173"/>
                  <a:pt x="103217" y="22407"/>
                </a:cubicBezTo>
                <a:cubicBezTo>
                  <a:pt x="100569" y="18709"/>
                  <a:pt x="94794" y="17637"/>
                  <a:pt x="90640" y="16587"/>
                </a:cubicBezTo>
                <a:cubicBezTo>
                  <a:pt x="87467" y="15788"/>
                  <a:pt x="83998" y="15080"/>
                  <a:pt x="81190" y="13277"/>
                </a:cubicBezTo>
                <a:cubicBezTo>
                  <a:pt x="77675" y="11063"/>
                  <a:pt x="75735" y="7274"/>
                  <a:pt x="73041" y="4215"/>
                </a:cubicBezTo>
                <a:cubicBezTo>
                  <a:pt x="71307" y="2275"/>
                  <a:pt x="69298" y="1066"/>
                  <a:pt x="67130" y="472"/>
                </a:cubicBezTo>
                <a:cubicBezTo>
                  <a:pt x="65996" y="152"/>
                  <a:pt x="64826" y="1"/>
                  <a:pt x="636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-893280" y="3854136"/>
            <a:ext cx="3381533" cy="1815746"/>
          </a:xfrm>
          <a:custGeom>
            <a:avLst/>
            <a:gdLst/>
            <a:ahLst/>
            <a:cxnLst/>
            <a:rect l="l" t="t" r="r" b="b"/>
            <a:pathLst>
              <a:path w="105888" h="56862" extrusionOk="0">
                <a:moveTo>
                  <a:pt x="63645" y="1"/>
                </a:moveTo>
                <a:cubicBezTo>
                  <a:pt x="59190" y="1"/>
                  <a:pt x="54586" y="2151"/>
                  <a:pt x="51266" y="5471"/>
                </a:cubicBezTo>
                <a:cubicBezTo>
                  <a:pt x="46929" y="9785"/>
                  <a:pt x="45035" y="16016"/>
                  <a:pt x="40926" y="20536"/>
                </a:cubicBezTo>
                <a:cubicBezTo>
                  <a:pt x="32686" y="29529"/>
                  <a:pt x="19379" y="27406"/>
                  <a:pt x="9770" y="34117"/>
                </a:cubicBezTo>
                <a:cubicBezTo>
                  <a:pt x="5159" y="37335"/>
                  <a:pt x="0" y="43909"/>
                  <a:pt x="1530" y="49934"/>
                </a:cubicBezTo>
                <a:cubicBezTo>
                  <a:pt x="2192" y="52559"/>
                  <a:pt x="4086" y="54842"/>
                  <a:pt x="6551" y="55983"/>
                </a:cubicBezTo>
                <a:cubicBezTo>
                  <a:pt x="7899" y="56598"/>
                  <a:pt x="9322" y="56862"/>
                  <a:pt x="10766" y="56862"/>
                </a:cubicBezTo>
                <a:cubicBezTo>
                  <a:pt x="14043" y="56862"/>
                  <a:pt x="17432" y="55503"/>
                  <a:pt x="20315" y="53792"/>
                </a:cubicBezTo>
                <a:cubicBezTo>
                  <a:pt x="26067" y="50391"/>
                  <a:pt x="31066" y="47355"/>
                  <a:pt x="37936" y="46648"/>
                </a:cubicBezTo>
                <a:cubicBezTo>
                  <a:pt x="38873" y="46549"/>
                  <a:pt x="39787" y="46504"/>
                  <a:pt x="40683" y="46504"/>
                </a:cubicBezTo>
                <a:cubicBezTo>
                  <a:pt x="47675" y="46504"/>
                  <a:pt x="53583" y="49254"/>
                  <a:pt x="60442" y="50893"/>
                </a:cubicBezTo>
                <a:cubicBezTo>
                  <a:pt x="64551" y="51877"/>
                  <a:pt x="68940" y="52429"/>
                  <a:pt x="73344" y="52429"/>
                </a:cubicBezTo>
                <a:cubicBezTo>
                  <a:pt x="80485" y="52429"/>
                  <a:pt x="87668" y="50977"/>
                  <a:pt x="93767" y="47561"/>
                </a:cubicBezTo>
                <a:cubicBezTo>
                  <a:pt x="98355" y="44981"/>
                  <a:pt x="102281" y="41033"/>
                  <a:pt x="104152" y="36125"/>
                </a:cubicBezTo>
                <a:cubicBezTo>
                  <a:pt x="105704" y="31994"/>
                  <a:pt x="105887" y="26173"/>
                  <a:pt x="103217" y="22407"/>
                </a:cubicBezTo>
                <a:cubicBezTo>
                  <a:pt x="100569" y="18709"/>
                  <a:pt x="94794" y="17637"/>
                  <a:pt x="90640" y="16587"/>
                </a:cubicBezTo>
                <a:cubicBezTo>
                  <a:pt x="87467" y="15788"/>
                  <a:pt x="83998" y="15080"/>
                  <a:pt x="81190" y="13277"/>
                </a:cubicBezTo>
                <a:cubicBezTo>
                  <a:pt x="77675" y="11063"/>
                  <a:pt x="75735" y="7274"/>
                  <a:pt x="73041" y="4215"/>
                </a:cubicBezTo>
                <a:cubicBezTo>
                  <a:pt x="71307" y="2275"/>
                  <a:pt x="69298" y="1066"/>
                  <a:pt x="67130" y="472"/>
                </a:cubicBezTo>
                <a:cubicBezTo>
                  <a:pt x="65996" y="152"/>
                  <a:pt x="64826" y="1"/>
                  <a:pt x="636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rot="-6672665">
            <a:off x="-1737317" y="2923281"/>
            <a:ext cx="3423531" cy="2572203"/>
          </a:xfrm>
          <a:custGeom>
            <a:avLst/>
            <a:gdLst/>
            <a:ahLst/>
            <a:cxnLst/>
            <a:rect l="l" t="t" r="r" b="b"/>
            <a:pathLst>
              <a:path w="114425" h="85971" extrusionOk="0">
                <a:moveTo>
                  <a:pt x="63761" y="0"/>
                </a:moveTo>
                <a:cubicBezTo>
                  <a:pt x="50407" y="0"/>
                  <a:pt x="36476" y="5080"/>
                  <a:pt x="28441" y="15709"/>
                </a:cubicBezTo>
                <a:cubicBezTo>
                  <a:pt x="23579" y="22100"/>
                  <a:pt x="20589" y="29678"/>
                  <a:pt x="17645" y="37142"/>
                </a:cubicBezTo>
                <a:cubicBezTo>
                  <a:pt x="15362" y="42939"/>
                  <a:pt x="13103" y="48783"/>
                  <a:pt x="9907" y="54124"/>
                </a:cubicBezTo>
                <a:cubicBezTo>
                  <a:pt x="7054" y="58940"/>
                  <a:pt x="3219" y="63277"/>
                  <a:pt x="1370" y="68618"/>
                </a:cubicBezTo>
                <a:cubicBezTo>
                  <a:pt x="252" y="71905"/>
                  <a:pt x="1" y="75625"/>
                  <a:pt x="1439" y="78775"/>
                </a:cubicBezTo>
                <a:cubicBezTo>
                  <a:pt x="3128" y="82381"/>
                  <a:pt x="6848" y="84755"/>
                  <a:pt x="10752" y="85554"/>
                </a:cubicBezTo>
                <a:cubicBezTo>
                  <a:pt x="12171" y="85839"/>
                  <a:pt x="13536" y="85971"/>
                  <a:pt x="14853" y="85971"/>
                </a:cubicBezTo>
                <a:cubicBezTo>
                  <a:pt x="25479" y="85971"/>
                  <a:pt x="32966" y="77356"/>
                  <a:pt x="40561" y="70512"/>
                </a:cubicBezTo>
                <a:cubicBezTo>
                  <a:pt x="45994" y="65628"/>
                  <a:pt x="52065" y="63003"/>
                  <a:pt x="59255" y="61998"/>
                </a:cubicBezTo>
                <a:cubicBezTo>
                  <a:pt x="60278" y="61852"/>
                  <a:pt x="61304" y="61788"/>
                  <a:pt x="62334" y="61788"/>
                </a:cubicBezTo>
                <a:cubicBezTo>
                  <a:pt x="68843" y="61788"/>
                  <a:pt x="75485" y="64326"/>
                  <a:pt x="82126" y="64464"/>
                </a:cubicBezTo>
                <a:cubicBezTo>
                  <a:pt x="82375" y="64468"/>
                  <a:pt x="82624" y="64470"/>
                  <a:pt x="82874" y="64470"/>
                </a:cubicBezTo>
                <a:cubicBezTo>
                  <a:pt x="89693" y="64470"/>
                  <a:pt x="96685" y="62947"/>
                  <a:pt x="102190" y="58940"/>
                </a:cubicBezTo>
                <a:cubicBezTo>
                  <a:pt x="114424" y="50107"/>
                  <a:pt x="112050" y="33398"/>
                  <a:pt x="105203" y="21849"/>
                </a:cubicBezTo>
                <a:cubicBezTo>
                  <a:pt x="100113" y="13267"/>
                  <a:pt x="90982" y="6739"/>
                  <a:pt x="81396" y="3178"/>
                </a:cubicBezTo>
                <a:cubicBezTo>
                  <a:pt x="78908" y="2242"/>
                  <a:pt x="76374" y="1534"/>
                  <a:pt x="73886" y="1009"/>
                </a:cubicBezTo>
                <a:cubicBezTo>
                  <a:pt x="70624" y="339"/>
                  <a:pt x="67212" y="0"/>
                  <a:pt x="637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 rot="10800000">
            <a:off x="7548426" y="-1080747"/>
            <a:ext cx="2542624" cy="2606354"/>
          </a:xfrm>
          <a:custGeom>
            <a:avLst/>
            <a:gdLst/>
            <a:ahLst/>
            <a:cxnLst/>
            <a:rect l="l" t="t" r="r" b="b"/>
            <a:pathLst>
              <a:path w="80552" h="82571" extrusionOk="0">
                <a:moveTo>
                  <a:pt x="29844" y="0"/>
                </a:moveTo>
                <a:cubicBezTo>
                  <a:pt x="29415" y="0"/>
                  <a:pt x="28991" y="15"/>
                  <a:pt x="28578" y="44"/>
                </a:cubicBezTo>
                <a:cubicBezTo>
                  <a:pt x="27459" y="112"/>
                  <a:pt x="26341" y="318"/>
                  <a:pt x="25268" y="592"/>
                </a:cubicBezTo>
                <a:cubicBezTo>
                  <a:pt x="21662" y="1527"/>
                  <a:pt x="18352" y="3513"/>
                  <a:pt x="15590" y="6001"/>
                </a:cubicBezTo>
                <a:cubicBezTo>
                  <a:pt x="7830" y="13031"/>
                  <a:pt x="3584" y="22983"/>
                  <a:pt x="2055" y="33186"/>
                </a:cubicBezTo>
                <a:cubicBezTo>
                  <a:pt x="411" y="43914"/>
                  <a:pt x="1" y="53911"/>
                  <a:pt x="5890" y="63384"/>
                </a:cubicBezTo>
                <a:cubicBezTo>
                  <a:pt x="10820" y="71327"/>
                  <a:pt x="18489" y="77627"/>
                  <a:pt x="27391" y="80594"/>
                </a:cubicBezTo>
                <a:cubicBezTo>
                  <a:pt x="31366" y="81929"/>
                  <a:pt x="35578" y="82570"/>
                  <a:pt x="39818" y="82570"/>
                </a:cubicBezTo>
                <a:cubicBezTo>
                  <a:pt x="52328" y="82570"/>
                  <a:pt x="65079" y="76986"/>
                  <a:pt x="72699" y="67150"/>
                </a:cubicBezTo>
                <a:cubicBezTo>
                  <a:pt x="78109" y="60188"/>
                  <a:pt x="80551" y="50647"/>
                  <a:pt x="77835" y="42248"/>
                </a:cubicBezTo>
                <a:cubicBezTo>
                  <a:pt x="75027" y="33597"/>
                  <a:pt x="67952" y="29283"/>
                  <a:pt x="59506" y="27731"/>
                </a:cubicBezTo>
                <a:cubicBezTo>
                  <a:pt x="54644" y="26841"/>
                  <a:pt x="48573" y="26521"/>
                  <a:pt x="44852" y="22801"/>
                </a:cubicBezTo>
                <a:cubicBezTo>
                  <a:pt x="42912" y="20838"/>
                  <a:pt x="42273" y="18441"/>
                  <a:pt x="42364" y="15793"/>
                </a:cubicBezTo>
                <a:cubicBezTo>
                  <a:pt x="42478" y="11959"/>
                  <a:pt x="42570" y="7120"/>
                  <a:pt x="39991" y="3993"/>
                </a:cubicBezTo>
                <a:cubicBezTo>
                  <a:pt x="37640" y="1091"/>
                  <a:pt x="33516" y="0"/>
                  <a:pt x="29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 rot="10800000">
            <a:off x="6544900" y="-805330"/>
            <a:ext cx="3381533" cy="1815746"/>
          </a:xfrm>
          <a:custGeom>
            <a:avLst/>
            <a:gdLst/>
            <a:ahLst/>
            <a:cxnLst/>
            <a:rect l="l" t="t" r="r" b="b"/>
            <a:pathLst>
              <a:path w="105888" h="56862" extrusionOk="0">
                <a:moveTo>
                  <a:pt x="63645" y="1"/>
                </a:moveTo>
                <a:cubicBezTo>
                  <a:pt x="59190" y="1"/>
                  <a:pt x="54586" y="2151"/>
                  <a:pt x="51266" y="5471"/>
                </a:cubicBezTo>
                <a:cubicBezTo>
                  <a:pt x="46929" y="9785"/>
                  <a:pt x="45035" y="16016"/>
                  <a:pt x="40926" y="20536"/>
                </a:cubicBezTo>
                <a:cubicBezTo>
                  <a:pt x="32686" y="29529"/>
                  <a:pt x="19379" y="27406"/>
                  <a:pt x="9770" y="34117"/>
                </a:cubicBezTo>
                <a:cubicBezTo>
                  <a:pt x="5159" y="37335"/>
                  <a:pt x="0" y="43909"/>
                  <a:pt x="1530" y="49934"/>
                </a:cubicBezTo>
                <a:cubicBezTo>
                  <a:pt x="2192" y="52559"/>
                  <a:pt x="4086" y="54842"/>
                  <a:pt x="6551" y="55983"/>
                </a:cubicBezTo>
                <a:cubicBezTo>
                  <a:pt x="7899" y="56598"/>
                  <a:pt x="9322" y="56862"/>
                  <a:pt x="10766" y="56862"/>
                </a:cubicBezTo>
                <a:cubicBezTo>
                  <a:pt x="14043" y="56862"/>
                  <a:pt x="17432" y="55503"/>
                  <a:pt x="20315" y="53792"/>
                </a:cubicBezTo>
                <a:cubicBezTo>
                  <a:pt x="26067" y="50391"/>
                  <a:pt x="31066" y="47355"/>
                  <a:pt x="37936" y="46648"/>
                </a:cubicBezTo>
                <a:cubicBezTo>
                  <a:pt x="38873" y="46549"/>
                  <a:pt x="39787" y="46504"/>
                  <a:pt x="40683" y="46504"/>
                </a:cubicBezTo>
                <a:cubicBezTo>
                  <a:pt x="47675" y="46504"/>
                  <a:pt x="53583" y="49254"/>
                  <a:pt x="60442" y="50893"/>
                </a:cubicBezTo>
                <a:cubicBezTo>
                  <a:pt x="64551" y="51877"/>
                  <a:pt x="68940" y="52429"/>
                  <a:pt x="73344" y="52429"/>
                </a:cubicBezTo>
                <a:cubicBezTo>
                  <a:pt x="80485" y="52429"/>
                  <a:pt x="87668" y="50977"/>
                  <a:pt x="93767" y="47561"/>
                </a:cubicBezTo>
                <a:cubicBezTo>
                  <a:pt x="98355" y="44981"/>
                  <a:pt x="102281" y="41033"/>
                  <a:pt x="104152" y="36125"/>
                </a:cubicBezTo>
                <a:cubicBezTo>
                  <a:pt x="105704" y="31994"/>
                  <a:pt x="105887" y="26173"/>
                  <a:pt x="103217" y="22407"/>
                </a:cubicBezTo>
                <a:cubicBezTo>
                  <a:pt x="100569" y="18709"/>
                  <a:pt x="94794" y="17637"/>
                  <a:pt x="90640" y="16587"/>
                </a:cubicBezTo>
                <a:cubicBezTo>
                  <a:pt x="87467" y="15788"/>
                  <a:pt x="83998" y="15080"/>
                  <a:pt x="81190" y="13277"/>
                </a:cubicBezTo>
                <a:cubicBezTo>
                  <a:pt x="77675" y="11063"/>
                  <a:pt x="75735" y="7274"/>
                  <a:pt x="73041" y="4215"/>
                </a:cubicBezTo>
                <a:cubicBezTo>
                  <a:pt x="71307" y="2275"/>
                  <a:pt x="69298" y="1066"/>
                  <a:pt x="67130" y="472"/>
                </a:cubicBezTo>
                <a:cubicBezTo>
                  <a:pt x="65996" y="152"/>
                  <a:pt x="64826" y="1"/>
                  <a:pt x="636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9"/>
          <p:cNvSpPr/>
          <p:nvPr/>
        </p:nvSpPr>
        <p:spPr>
          <a:xfrm rot="4127335">
            <a:off x="7346939" y="-630932"/>
            <a:ext cx="3423531" cy="2572203"/>
          </a:xfrm>
          <a:custGeom>
            <a:avLst/>
            <a:gdLst/>
            <a:ahLst/>
            <a:cxnLst/>
            <a:rect l="l" t="t" r="r" b="b"/>
            <a:pathLst>
              <a:path w="114425" h="85971" extrusionOk="0">
                <a:moveTo>
                  <a:pt x="63761" y="0"/>
                </a:moveTo>
                <a:cubicBezTo>
                  <a:pt x="50407" y="0"/>
                  <a:pt x="36476" y="5080"/>
                  <a:pt x="28441" y="15709"/>
                </a:cubicBezTo>
                <a:cubicBezTo>
                  <a:pt x="23579" y="22100"/>
                  <a:pt x="20589" y="29678"/>
                  <a:pt x="17645" y="37142"/>
                </a:cubicBezTo>
                <a:cubicBezTo>
                  <a:pt x="15362" y="42939"/>
                  <a:pt x="13103" y="48783"/>
                  <a:pt x="9907" y="54124"/>
                </a:cubicBezTo>
                <a:cubicBezTo>
                  <a:pt x="7054" y="58940"/>
                  <a:pt x="3219" y="63277"/>
                  <a:pt x="1370" y="68618"/>
                </a:cubicBezTo>
                <a:cubicBezTo>
                  <a:pt x="252" y="71905"/>
                  <a:pt x="1" y="75625"/>
                  <a:pt x="1439" y="78775"/>
                </a:cubicBezTo>
                <a:cubicBezTo>
                  <a:pt x="3128" y="82381"/>
                  <a:pt x="6848" y="84755"/>
                  <a:pt x="10752" y="85554"/>
                </a:cubicBezTo>
                <a:cubicBezTo>
                  <a:pt x="12171" y="85839"/>
                  <a:pt x="13536" y="85971"/>
                  <a:pt x="14853" y="85971"/>
                </a:cubicBezTo>
                <a:cubicBezTo>
                  <a:pt x="25479" y="85971"/>
                  <a:pt x="32966" y="77356"/>
                  <a:pt x="40561" y="70512"/>
                </a:cubicBezTo>
                <a:cubicBezTo>
                  <a:pt x="45994" y="65628"/>
                  <a:pt x="52065" y="63003"/>
                  <a:pt x="59255" y="61998"/>
                </a:cubicBezTo>
                <a:cubicBezTo>
                  <a:pt x="60278" y="61852"/>
                  <a:pt x="61304" y="61788"/>
                  <a:pt x="62334" y="61788"/>
                </a:cubicBezTo>
                <a:cubicBezTo>
                  <a:pt x="68843" y="61788"/>
                  <a:pt x="75485" y="64326"/>
                  <a:pt x="82126" y="64464"/>
                </a:cubicBezTo>
                <a:cubicBezTo>
                  <a:pt x="82375" y="64468"/>
                  <a:pt x="82624" y="64470"/>
                  <a:pt x="82874" y="64470"/>
                </a:cubicBezTo>
                <a:cubicBezTo>
                  <a:pt x="89693" y="64470"/>
                  <a:pt x="96685" y="62947"/>
                  <a:pt x="102190" y="58940"/>
                </a:cubicBezTo>
                <a:cubicBezTo>
                  <a:pt x="114424" y="50107"/>
                  <a:pt x="112050" y="33398"/>
                  <a:pt x="105203" y="21849"/>
                </a:cubicBezTo>
                <a:cubicBezTo>
                  <a:pt x="100113" y="13267"/>
                  <a:pt x="90982" y="6739"/>
                  <a:pt x="81396" y="3178"/>
                </a:cubicBezTo>
                <a:cubicBezTo>
                  <a:pt x="78908" y="2242"/>
                  <a:pt x="76374" y="1534"/>
                  <a:pt x="73886" y="1009"/>
                </a:cubicBezTo>
                <a:cubicBezTo>
                  <a:pt x="70624" y="339"/>
                  <a:pt x="67212" y="0"/>
                  <a:pt x="637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ctrTitle"/>
          </p:nvPr>
        </p:nvSpPr>
        <p:spPr>
          <a:xfrm>
            <a:off x="4723188" y="638950"/>
            <a:ext cx="3700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1"/>
          </p:nvPr>
        </p:nvSpPr>
        <p:spPr>
          <a:xfrm>
            <a:off x="4723188" y="2093100"/>
            <a:ext cx="3700800" cy="8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5" name="Google Shape;205;p27"/>
          <p:cNvSpPr/>
          <p:nvPr/>
        </p:nvSpPr>
        <p:spPr>
          <a:xfrm rot="-3021498" flipH="1">
            <a:off x="6190464" y="3771479"/>
            <a:ext cx="3495800" cy="1877249"/>
          </a:xfrm>
          <a:custGeom>
            <a:avLst/>
            <a:gdLst/>
            <a:ahLst/>
            <a:cxnLst/>
            <a:rect l="l" t="t" r="r" b="b"/>
            <a:pathLst>
              <a:path w="105888" h="56862" extrusionOk="0">
                <a:moveTo>
                  <a:pt x="63645" y="1"/>
                </a:moveTo>
                <a:cubicBezTo>
                  <a:pt x="59190" y="1"/>
                  <a:pt x="54586" y="2151"/>
                  <a:pt x="51266" y="5471"/>
                </a:cubicBezTo>
                <a:cubicBezTo>
                  <a:pt x="46929" y="9785"/>
                  <a:pt x="45035" y="16016"/>
                  <a:pt x="40926" y="20536"/>
                </a:cubicBezTo>
                <a:cubicBezTo>
                  <a:pt x="32686" y="29529"/>
                  <a:pt x="19379" y="27406"/>
                  <a:pt x="9770" y="34117"/>
                </a:cubicBezTo>
                <a:cubicBezTo>
                  <a:pt x="5159" y="37335"/>
                  <a:pt x="0" y="43909"/>
                  <a:pt x="1530" y="49934"/>
                </a:cubicBezTo>
                <a:cubicBezTo>
                  <a:pt x="2192" y="52559"/>
                  <a:pt x="4086" y="54842"/>
                  <a:pt x="6551" y="55983"/>
                </a:cubicBezTo>
                <a:cubicBezTo>
                  <a:pt x="7899" y="56598"/>
                  <a:pt x="9322" y="56862"/>
                  <a:pt x="10766" y="56862"/>
                </a:cubicBezTo>
                <a:cubicBezTo>
                  <a:pt x="14043" y="56862"/>
                  <a:pt x="17432" y="55503"/>
                  <a:pt x="20315" y="53792"/>
                </a:cubicBezTo>
                <a:cubicBezTo>
                  <a:pt x="26067" y="50391"/>
                  <a:pt x="31066" y="47355"/>
                  <a:pt x="37936" y="46648"/>
                </a:cubicBezTo>
                <a:cubicBezTo>
                  <a:pt x="38873" y="46549"/>
                  <a:pt x="39787" y="46504"/>
                  <a:pt x="40683" y="46504"/>
                </a:cubicBezTo>
                <a:cubicBezTo>
                  <a:pt x="47675" y="46504"/>
                  <a:pt x="53583" y="49254"/>
                  <a:pt x="60442" y="50893"/>
                </a:cubicBezTo>
                <a:cubicBezTo>
                  <a:pt x="64551" y="51877"/>
                  <a:pt x="68940" y="52429"/>
                  <a:pt x="73344" y="52429"/>
                </a:cubicBezTo>
                <a:cubicBezTo>
                  <a:pt x="80485" y="52429"/>
                  <a:pt x="87668" y="50977"/>
                  <a:pt x="93767" y="47561"/>
                </a:cubicBezTo>
                <a:cubicBezTo>
                  <a:pt x="98355" y="44981"/>
                  <a:pt x="102281" y="41033"/>
                  <a:pt x="104152" y="36125"/>
                </a:cubicBezTo>
                <a:cubicBezTo>
                  <a:pt x="105704" y="31994"/>
                  <a:pt x="105887" y="26173"/>
                  <a:pt x="103217" y="22407"/>
                </a:cubicBezTo>
                <a:cubicBezTo>
                  <a:pt x="100569" y="18709"/>
                  <a:pt x="94794" y="17637"/>
                  <a:pt x="90640" y="16587"/>
                </a:cubicBezTo>
                <a:cubicBezTo>
                  <a:pt x="87467" y="15788"/>
                  <a:pt x="83998" y="15080"/>
                  <a:pt x="81190" y="13277"/>
                </a:cubicBezTo>
                <a:cubicBezTo>
                  <a:pt x="77675" y="11063"/>
                  <a:pt x="75735" y="7274"/>
                  <a:pt x="73041" y="4215"/>
                </a:cubicBezTo>
                <a:cubicBezTo>
                  <a:pt x="71307" y="2275"/>
                  <a:pt x="69298" y="1066"/>
                  <a:pt x="67130" y="472"/>
                </a:cubicBezTo>
                <a:cubicBezTo>
                  <a:pt x="65996" y="152"/>
                  <a:pt x="64826" y="1"/>
                  <a:pt x="636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 flipH="1">
            <a:off x="7548426" y="3477076"/>
            <a:ext cx="2542624" cy="2606354"/>
          </a:xfrm>
          <a:custGeom>
            <a:avLst/>
            <a:gdLst/>
            <a:ahLst/>
            <a:cxnLst/>
            <a:rect l="l" t="t" r="r" b="b"/>
            <a:pathLst>
              <a:path w="80552" h="82571" extrusionOk="0">
                <a:moveTo>
                  <a:pt x="29844" y="0"/>
                </a:moveTo>
                <a:cubicBezTo>
                  <a:pt x="29415" y="0"/>
                  <a:pt x="28991" y="15"/>
                  <a:pt x="28578" y="44"/>
                </a:cubicBezTo>
                <a:cubicBezTo>
                  <a:pt x="27459" y="112"/>
                  <a:pt x="26341" y="318"/>
                  <a:pt x="25268" y="592"/>
                </a:cubicBezTo>
                <a:cubicBezTo>
                  <a:pt x="21662" y="1527"/>
                  <a:pt x="18352" y="3513"/>
                  <a:pt x="15590" y="6001"/>
                </a:cubicBezTo>
                <a:cubicBezTo>
                  <a:pt x="7830" y="13031"/>
                  <a:pt x="3584" y="22983"/>
                  <a:pt x="2055" y="33186"/>
                </a:cubicBezTo>
                <a:cubicBezTo>
                  <a:pt x="411" y="43914"/>
                  <a:pt x="1" y="53911"/>
                  <a:pt x="5890" y="63384"/>
                </a:cubicBezTo>
                <a:cubicBezTo>
                  <a:pt x="10820" y="71327"/>
                  <a:pt x="18489" y="77627"/>
                  <a:pt x="27391" y="80594"/>
                </a:cubicBezTo>
                <a:cubicBezTo>
                  <a:pt x="31366" y="81929"/>
                  <a:pt x="35578" y="82570"/>
                  <a:pt x="39818" y="82570"/>
                </a:cubicBezTo>
                <a:cubicBezTo>
                  <a:pt x="52328" y="82570"/>
                  <a:pt x="65079" y="76986"/>
                  <a:pt x="72699" y="67150"/>
                </a:cubicBezTo>
                <a:cubicBezTo>
                  <a:pt x="78109" y="60188"/>
                  <a:pt x="80551" y="50647"/>
                  <a:pt x="77835" y="42248"/>
                </a:cubicBezTo>
                <a:cubicBezTo>
                  <a:pt x="75027" y="33597"/>
                  <a:pt x="67952" y="29283"/>
                  <a:pt x="59506" y="27731"/>
                </a:cubicBezTo>
                <a:cubicBezTo>
                  <a:pt x="54644" y="26841"/>
                  <a:pt x="48573" y="26521"/>
                  <a:pt x="44852" y="22801"/>
                </a:cubicBezTo>
                <a:cubicBezTo>
                  <a:pt x="42912" y="20838"/>
                  <a:pt x="42273" y="18441"/>
                  <a:pt x="42364" y="15793"/>
                </a:cubicBezTo>
                <a:cubicBezTo>
                  <a:pt x="42478" y="11959"/>
                  <a:pt x="42570" y="7120"/>
                  <a:pt x="39991" y="3993"/>
                </a:cubicBezTo>
                <a:cubicBezTo>
                  <a:pt x="37640" y="1091"/>
                  <a:pt x="33516" y="0"/>
                  <a:pt x="29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subTitle" idx="2"/>
          </p:nvPr>
        </p:nvSpPr>
        <p:spPr>
          <a:xfrm>
            <a:off x="4963938" y="1649600"/>
            <a:ext cx="32193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uda Regular"/>
              <a:buNone/>
              <a:defRPr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uda Regular"/>
              <a:buNone/>
              <a:defRPr sz="28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uda Regular"/>
              <a:buNone/>
              <a:defRPr sz="28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uda Regular"/>
              <a:buNone/>
              <a:defRPr sz="28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uda Regular"/>
              <a:buNone/>
              <a:defRPr sz="28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uda Regular"/>
              <a:buNone/>
              <a:defRPr sz="28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uda Regular"/>
              <a:buNone/>
              <a:defRPr sz="28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uda Regular"/>
              <a:buNone/>
              <a:defRPr sz="28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uda Regular"/>
              <a:buNone/>
              <a:defRPr sz="28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4494600" y="3516650"/>
            <a:ext cx="3700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, 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 and illustrations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000" b="1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209" name="Google Shape;209;p27"/>
          <p:cNvSpPr/>
          <p:nvPr/>
        </p:nvSpPr>
        <p:spPr>
          <a:xfrm rot="10800000" flipH="1">
            <a:off x="-893280" y="-756317"/>
            <a:ext cx="3381533" cy="1815746"/>
          </a:xfrm>
          <a:custGeom>
            <a:avLst/>
            <a:gdLst/>
            <a:ahLst/>
            <a:cxnLst/>
            <a:rect l="l" t="t" r="r" b="b"/>
            <a:pathLst>
              <a:path w="105888" h="56862" extrusionOk="0">
                <a:moveTo>
                  <a:pt x="63645" y="1"/>
                </a:moveTo>
                <a:cubicBezTo>
                  <a:pt x="59190" y="1"/>
                  <a:pt x="54586" y="2151"/>
                  <a:pt x="51266" y="5471"/>
                </a:cubicBezTo>
                <a:cubicBezTo>
                  <a:pt x="46929" y="9785"/>
                  <a:pt x="45035" y="16016"/>
                  <a:pt x="40926" y="20536"/>
                </a:cubicBezTo>
                <a:cubicBezTo>
                  <a:pt x="32686" y="29529"/>
                  <a:pt x="19379" y="27406"/>
                  <a:pt x="9770" y="34117"/>
                </a:cubicBezTo>
                <a:cubicBezTo>
                  <a:pt x="5159" y="37335"/>
                  <a:pt x="0" y="43909"/>
                  <a:pt x="1530" y="49934"/>
                </a:cubicBezTo>
                <a:cubicBezTo>
                  <a:pt x="2192" y="52559"/>
                  <a:pt x="4086" y="54842"/>
                  <a:pt x="6551" y="55983"/>
                </a:cubicBezTo>
                <a:cubicBezTo>
                  <a:pt x="7899" y="56598"/>
                  <a:pt x="9322" y="56862"/>
                  <a:pt x="10766" y="56862"/>
                </a:cubicBezTo>
                <a:cubicBezTo>
                  <a:pt x="14043" y="56862"/>
                  <a:pt x="17432" y="55503"/>
                  <a:pt x="20315" y="53792"/>
                </a:cubicBezTo>
                <a:cubicBezTo>
                  <a:pt x="26067" y="50391"/>
                  <a:pt x="31066" y="47355"/>
                  <a:pt x="37936" y="46648"/>
                </a:cubicBezTo>
                <a:cubicBezTo>
                  <a:pt x="38873" y="46549"/>
                  <a:pt x="39787" y="46504"/>
                  <a:pt x="40683" y="46504"/>
                </a:cubicBezTo>
                <a:cubicBezTo>
                  <a:pt x="47675" y="46504"/>
                  <a:pt x="53583" y="49254"/>
                  <a:pt x="60442" y="50893"/>
                </a:cubicBezTo>
                <a:cubicBezTo>
                  <a:pt x="64551" y="51877"/>
                  <a:pt x="68940" y="52429"/>
                  <a:pt x="73344" y="52429"/>
                </a:cubicBezTo>
                <a:cubicBezTo>
                  <a:pt x="80485" y="52429"/>
                  <a:pt x="87668" y="50977"/>
                  <a:pt x="93767" y="47561"/>
                </a:cubicBezTo>
                <a:cubicBezTo>
                  <a:pt x="98355" y="44981"/>
                  <a:pt x="102281" y="41033"/>
                  <a:pt x="104152" y="36125"/>
                </a:cubicBezTo>
                <a:cubicBezTo>
                  <a:pt x="105704" y="31994"/>
                  <a:pt x="105887" y="26173"/>
                  <a:pt x="103217" y="22407"/>
                </a:cubicBezTo>
                <a:cubicBezTo>
                  <a:pt x="100569" y="18709"/>
                  <a:pt x="94794" y="17637"/>
                  <a:pt x="90640" y="16587"/>
                </a:cubicBezTo>
                <a:cubicBezTo>
                  <a:pt x="87467" y="15788"/>
                  <a:pt x="83998" y="15080"/>
                  <a:pt x="81190" y="13277"/>
                </a:cubicBezTo>
                <a:cubicBezTo>
                  <a:pt x="77675" y="11063"/>
                  <a:pt x="75735" y="7274"/>
                  <a:pt x="73041" y="4215"/>
                </a:cubicBezTo>
                <a:cubicBezTo>
                  <a:pt x="71307" y="2275"/>
                  <a:pt x="69298" y="1066"/>
                  <a:pt x="67130" y="472"/>
                </a:cubicBezTo>
                <a:cubicBezTo>
                  <a:pt x="65996" y="152"/>
                  <a:pt x="64826" y="1"/>
                  <a:pt x="636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 rot="-4127335" flipH="1">
            <a:off x="-1737317" y="-581919"/>
            <a:ext cx="3423531" cy="2572203"/>
          </a:xfrm>
          <a:custGeom>
            <a:avLst/>
            <a:gdLst/>
            <a:ahLst/>
            <a:cxnLst/>
            <a:rect l="l" t="t" r="r" b="b"/>
            <a:pathLst>
              <a:path w="114425" h="85971" extrusionOk="0">
                <a:moveTo>
                  <a:pt x="63761" y="0"/>
                </a:moveTo>
                <a:cubicBezTo>
                  <a:pt x="50407" y="0"/>
                  <a:pt x="36476" y="5080"/>
                  <a:pt x="28441" y="15709"/>
                </a:cubicBezTo>
                <a:cubicBezTo>
                  <a:pt x="23579" y="22100"/>
                  <a:pt x="20589" y="29678"/>
                  <a:pt x="17645" y="37142"/>
                </a:cubicBezTo>
                <a:cubicBezTo>
                  <a:pt x="15362" y="42939"/>
                  <a:pt x="13103" y="48783"/>
                  <a:pt x="9907" y="54124"/>
                </a:cubicBezTo>
                <a:cubicBezTo>
                  <a:pt x="7054" y="58940"/>
                  <a:pt x="3219" y="63277"/>
                  <a:pt x="1370" y="68618"/>
                </a:cubicBezTo>
                <a:cubicBezTo>
                  <a:pt x="252" y="71905"/>
                  <a:pt x="1" y="75625"/>
                  <a:pt x="1439" y="78775"/>
                </a:cubicBezTo>
                <a:cubicBezTo>
                  <a:pt x="3128" y="82381"/>
                  <a:pt x="6848" y="84755"/>
                  <a:pt x="10752" y="85554"/>
                </a:cubicBezTo>
                <a:cubicBezTo>
                  <a:pt x="12171" y="85839"/>
                  <a:pt x="13536" y="85971"/>
                  <a:pt x="14853" y="85971"/>
                </a:cubicBezTo>
                <a:cubicBezTo>
                  <a:pt x="25479" y="85971"/>
                  <a:pt x="32966" y="77356"/>
                  <a:pt x="40561" y="70512"/>
                </a:cubicBezTo>
                <a:cubicBezTo>
                  <a:pt x="45994" y="65628"/>
                  <a:pt x="52065" y="63003"/>
                  <a:pt x="59255" y="61998"/>
                </a:cubicBezTo>
                <a:cubicBezTo>
                  <a:pt x="60278" y="61852"/>
                  <a:pt x="61304" y="61788"/>
                  <a:pt x="62334" y="61788"/>
                </a:cubicBezTo>
                <a:cubicBezTo>
                  <a:pt x="68843" y="61788"/>
                  <a:pt x="75485" y="64326"/>
                  <a:pt x="82126" y="64464"/>
                </a:cubicBezTo>
                <a:cubicBezTo>
                  <a:pt x="82375" y="64468"/>
                  <a:pt x="82624" y="64470"/>
                  <a:pt x="82874" y="64470"/>
                </a:cubicBezTo>
                <a:cubicBezTo>
                  <a:pt x="89693" y="64470"/>
                  <a:pt x="96685" y="62947"/>
                  <a:pt x="102190" y="58940"/>
                </a:cubicBezTo>
                <a:cubicBezTo>
                  <a:pt x="114424" y="50107"/>
                  <a:pt x="112050" y="33398"/>
                  <a:pt x="105203" y="21849"/>
                </a:cubicBezTo>
                <a:cubicBezTo>
                  <a:pt x="100113" y="13267"/>
                  <a:pt x="90982" y="6739"/>
                  <a:pt x="81396" y="3178"/>
                </a:cubicBezTo>
                <a:cubicBezTo>
                  <a:pt x="78908" y="2242"/>
                  <a:pt x="76374" y="1534"/>
                  <a:pt x="73886" y="1009"/>
                </a:cubicBezTo>
                <a:cubicBezTo>
                  <a:pt x="70624" y="339"/>
                  <a:pt x="67212" y="0"/>
                  <a:pt x="637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11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720000" y="3950700"/>
            <a:ext cx="22680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2"/>
          </p:nvPr>
        </p:nvSpPr>
        <p:spPr>
          <a:xfrm>
            <a:off x="720000" y="3681550"/>
            <a:ext cx="2268000" cy="2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3"/>
          </p:nvPr>
        </p:nvSpPr>
        <p:spPr>
          <a:xfrm>
            <a:off x="3438000" y="3950700"/>
            <a:ext cx="22680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4"/>
          </p:nvPr>
        </p:nvSpPr>
        <p:spPr>
          <a:xfrm>
            <a:off x="3438000" y="3681550"/>
            <a:ext cx="2268000" cy="2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5"/>
          </p:nvPr>
        </p:nvSpPr>
        <p:spPr>
          <a:xfrm>
            <a:off x="6156000" y="3950700"/>
            <a:ext cx="22680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6"/>
          </p:nvPr>
        </p:nvSpPr>
        <p:spPr>
          <a:xfrm>
            <a:off x="6156000" y="3681550"/>
            <a:ext cx="2268000" cy="2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7"/>
          </p:nvPr>
        </p:nvSpPr>
        <p:spPr>
          <a:xfrm>
            <a:off x="720000" y="2194075"/>
            <a:ext cx="22680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8"/>
          </p:nvPr>
        </p:nvSpPr>
        <p:spPr>
          <a:xfrm>
            <a:off x="720000" y="1924925"/>
            <a:ext cx="2268000" cy="2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9"/>
          </p:nvPr>
        </p:nvSpPr>
        <p:spPr>
          <a:xfrm>
            <a:off x="3438000" y="2194075"/>
            <a:ext cx="22680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3"/>
          </p:nvPr>
        </p:nvSpPr>
        <p:spPr>
          <a:xfrm>
            <a:off x="3438000" y="1924925"/>
            <a:ext cx="2268000" cy="2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14"/>
          </p:nvPr>
        </p:nvSpPr>
        <p:spPr>
          <a:xfrm>
            <a:off x="6156000" y="2194075"/>
            <a:ext cx="22680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5"/>
          </p:nvPr>
        </p:nvSpPr>
        <p:spPr>
          <a:xfrm>
            <a:off x="6156000" y="1924925"/>
            <a:ext cx="2268000" cy="2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uda Regular"/>
              <a:buNone/>
              <a:defRPr sz="2000">
                <a:solidFill>
                  <a:schemeClr val="accent3"/>
                </a:solidFill>
                <a:latin typeface="Ruda Regular"/>
                <a:ea typeface="Ruda Regular"/>
                <a:cs typeface="Ruda Regular"/>
                <a:sym typeface="Ruda Regular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 rot="10800000">
            <a:off x="6544900" y="-805330"/>
            <a:ext cx="3381533" cy="1815746"/>
          </a:xfrm>
          <a:custGeom>
            <a:avLst/>
            <a:gdLst/>
            <a:ahLst/>
            <a:cxnLst/>
            <a:rect l="l" t="t" r="r" b="b"/>
            <a:pathLst>
              <a:path w="105888" h="56862" extrusionOk="0">
                <a:moveTo>
                  <a:pt x="63645" y="1"/>
                </a:moveTo>
                <a:cubicBezTo>
                  <a:pt x="59190" y="1"/>
                  <a:pt x="54586" y="2151"/>
                  <a:pt x="51266" y="5471"/>
                </a:cubicBezTo>
                <a:cubicBezTo>
                  <a:pt x="46929" y="9785"/>
                  <a:pt x="45035" y="16016"/>
                  <a:pt x="40926" y="20536"/>
                </a:cubicBezTo>
                <a:cubicBezTo>
                  <a:pt x="32686" y="29529"/>
                  <a:pt x="19379" y="27406"/>
                  <a:pt x="9770" y="34117"/>
                </a:cubicBezTo>
                <a:cubicBezTo>
                  <a:pt x="5159" y="37335"/>
                  <a:pt x="0" y="43909"/>
                  <a:pt x="1530" y="49934"/>
                </a:cubicBezTo>
                <a:cubicBezTo>
                  <a:pt x="2192" y="52559"/>
                  <a:pt x="4086" y="54842"/>
                  <a:pt x="6551" y="55983"/>
                </a:cubicBezTo>
                <a:cubicBezTo>
                  <a:pt x="7899" y="56598"/>
                  <a:pt x="9322" y="56862"/>
                  <a:pt x="10766" y="56862"/>
                </a:cubicBezTo>
                <a:cubicBezTo>
                  <a:pt x="14043" y="56862"/>
                  <a:pt x="17432" y="55503"/>
                  <a:pt x="20315" y="53792"/>
                </a:cubicBezTo>
                <a:cubicBezTo>
                  <a:pt x="26067" y="50391"/>
                  <a:pt x="31066" y="47355"/>
                  <a:pt x="37936" y="46648"/>
                </a:cubicBezTo>
                <a:cubicBezTo>
                  <a:pt x="38873" y="46549"/>
                  <a:pt x="39787" y="46504"/>
                  <a:pt x="40683" y="46504"/>
                </a:cubicBezTo>
                <a:cubicBezTo>
                  <a:pt x="47675" y="46504"/>
                  <a:pt x="53583" y="49254"/>
                  <a:pt x="60442" y="50893"/>
                </a:cubicBezTo>
                <a:cubicBezTo>
                  <a:pt x="64551" y="51877"/>
                  <a:pt x="68940" y="52429"/>
                  <a:pt x="73344" y="52429"/>
                </a:cubicBezTo>
                <a:cubicBezTo>
                  <a:pt x="80485" y="52429"/>
                  <a:pt x="87668" y="50977"/>
                  <a:pt x="93767" y="47561"/>
                </a:cubicBezTo>
                <a:cubicBezTo>
                  <a:pt x="98355" y="44981"/>
                  <a:pt x="102281" y="41033"/>
                  <a:pt x="104152" y="36125"/>
                </a:cubicBezTo>
                <a:cubicBezTo>
                  <a:pt x="105704" y="31994"/>
                  <a:pt x="105887" y="26173"/>
                  <a:pt x="103217" y="22407"/>
                </a:cubicBezTo>
                <a:cubicBezTo>
                  <a:pt x="100569" y="18709"/>
                  <a:pt x="94794" y="17637"/>
                  <a:pt x="90640" y="16587"/>
                </a:cubicBezTo>
                <a:cubicBezTo>
                  <a:pt x="87467" y="15788"/>
                  <a:pt x="83998" y="15080"/>
                  <a:pt x="81190" y="13277"/>
                </a:cubicBezTo>
                <a:cubicBezTo>
                  <a:pt x="77675" y="11063"/>
                  <a:pt x="75735" y="7274"/>
                  <a:pt x="73041" y="4215"/>
                </a:cubicBezTo>
                <a:cubicBezTo>
                  <a:pt x="71307" y="2275"/>
                  <a:pt x="69298" y="1066"/>
                  <a:pt x="67130" y="472"/>
                </a:cubicBezTo>
                <a:cubicBezTo>
                  <a:pt x="65996" y="152"/>
                  <a:pt x="64826" y="1"/>
                  <a:pt x="636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 rot="4127335">
            <a:off x="7346939" y="-630932"/>
            <a:ext cx="3423531" cy="2572203"/>
          </a:xfrm>
          <a:custGeom>
            <a:avLst/>
            <a:gdLst/>
            <a:ahLst/>
            <a:cxnLst/>
            <a:rect l="l" t="t" r="r" b="b"/>
            <a:pathLst>
              <a:path w="114425" h="85971" extrusionOk="0">
                <a:moveTo>
                  <a:pt x="63761" y="0"/>
                </a:moveTo>
                <a:cubicBezTo>
                  <a:pt x="50407" y="0"/>
                  <a:pt x="36476" y="5080"/>
                  <a:pt x="28441" y="15709"/>
                </a:cubicBezTo>
                <a:cubicBezTo>
                  <a:pt x="23579" y="22100"/>
                  <a:pt x="20589" y="29678"/>
                  <a:pt x="17645" y="37142"/>
                </a:cubicBezTo>
                <a:cubicBezTo>
                  <a:pt x="15362" y="42939"/>
                  <a:pt x="13103" y="48783"/>
                  <a:pt x="9907" y="54124"/>
                </a:cubicBezTo>
                <a:cubicBezTo>
                  <a:pt x="7054" y="58940"/>
                  <a:pt x="3219" y="63277"/>
                  <a:pt x="1370" y="68618"/>
                </a:cubicBezTo>
                <a:cubicBezTo>
                  <a:pt x="252" y="71905"/>
                  <a:pt x="1" y="75625"/>
                  <a:pt x="1439" y="78775"/>
                </a:cubicBezTo>
                <a:cubicBezTo>
                  <a:pt x="3128" y="82381"/>
                  <a:pt x="6848" y="84755"/>
                  <a:pt x="10752" y="85554"/>
                </a:cubicBezTo>
                <a:cubicBezTo>
                  <a:pt x="12171" y="85839"/>
                  <a:pt x="13536" y="85971"/>
                  <a:pt x="14853" y="85971"/>
                </a:cubicBezTo>
                <a:cubicBezTo>
                  <a:pt x="25479" y="85971"/>
                  <a:pt x="32966" y="77356"/>
                  <a:pt x="40561" y="70512"/>
                </a:cubicBezTo>
                <a:cubicBezTo>
                  <a:pt x="45994" y="65628"/>
                  <a:pt x="52065" y="63003"/>
                  <a:pt x="59255" y="61998"/>
                </a:cubicBezTo>
                <a:cubicBezTo>
                  <a:pt x="60278" y="61852"/>
                  <a:pt x="61304" y="61788"/>
                  <a:pt x="62334" y="61788"/>
                </a:cubicBezTo>
                <a:cubicBezTo>
                  <a:pt x="68843" y="61788"/>
                  <a:pt x="75485" y="64326"/>
                  <a:pt x="82126" y="64464"/>
                </a:cubicBezTo>
                <a:cubicBezTo>
                  <a:pt x="82375" y="64468"/>
                  <a:pt x="82624" y="64470"/>
                  <a:pt x="82874" y="64470"/>
                </a:cubicBezTo>
                <a:cubicBezTo>
                  <a:pt x="89693" y="64470"/>
                  <a:pt x="96685" y="62947"/>
                  <a:pt x="102190" y="58940"/>
                </a:cubicBezTo>
                <a:cubicBezTo>
                  <a:pt x="114424" y="50107"/>
                  <a:pt x="112050" y="33398"/>
                  <a:pt x="105203" y="21849"/>
                </a:cubicBezTo>
                <a:cubicBezTo>
                  <a:pt x="100113" y="13267"/>
                  <a:pt x="90982" y="6739"/>
                  <a:pt x="81396" y="3178"/>
                </a:cubicBezTo>
                <a:cubicBezTo>
                  <a:pt x="78908" y="2242"/>
                  <a:pt x="76374" y="1534"/>
                  <a:pt x="73886" y="1009"/>
                </a:cubicBezTo>
                <a:cubicBezTo>
                  <a:pt x="70624" y="339"/>
                  <a:pt x="67212" y="0"/>
                  <a:pt x="637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98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EFD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da Regular"/>
              <a:buNone/>
              <a:defRPr sz="3200">
                <a:solidFill>
                  <a:schemeClr val="dk1"/>
                </a:solidFill>
                <a:latin typeface="Ruda Regular"/>
                <a:ea typeface="Ruda Regular"/>
                <a:cs typeface="Ruda Regular"/>
                <a:sym typeface="Ruda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da Regular"/>
              <a:buNone/>
              <a:defRPr sz="3200">
                <a:solidFill>
                  <a:schemeClr val="dk1"/>
                </a:solidFill>
                <a:latin typeface="Ruda Regular"/>
                <a:ea typeface="Ruda Regular"/>
                <a:cs typeface="Ruda Regular"/>
                <a:sym typeface="Ruda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da Regular"/>
              <a:buNone/>
              <a:defRPr sz="3200">
                <a:solidFill>
                  <a:schemeClr val="dk1"/>
                </a:solidFill>
                <a:latin typeface="Ruda Regular"/>
                <a:ea typeface="Ruda Regular"/>
                <a:cs typeface="Ruda Regular"/>
                <a:sym typeface="Ruda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da Regular"/>
              <a:buNone/>
              <a:defRPr sz="3200">
                <a:solidFill>
                  <a:schemeClr val="dk1"/>
                </a:solidFill>
                <a:latin typeface="Ruda Regular"/>
                <a:ea typeface="Ruda Regular"/>
                <a:cs typeface="Ruda Regular"/>
                <a:sym typeface="Ruda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da Regular"/>
              <a:buNone/>
              <a:defRPr sz="3200">
                <a:solidFill>
                  <a:schemeClr val="dk1"/>
                </a:solidFill>
                <a:latin typeface="Ruda Regular"/>
                <a:ea typeface="Ruda Regular"/>
                <a:cs typeface="Ruda Regular"/>
                <a:sym typeface="Ruda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da Regular"/>
              <a:buNone/>
              <a:defRPr sz="3200">
                <a:solidFill>
                  <a:schemeClr val="dk1"/>
                </a:solidFill>
                <a:latin typeface="Ruda Regular"/>
                <a:ea typeface="Ruda Regular"/>
                <a:cs typeface="Ruda Regular"/>
                <a:sym typeface="Ruda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da Regular"/>
              <a:buNone/>
              <a:defRPr sz="3200">
                <a:solidFill>
                  <a:schemeClr val="dk1"/>
                </a:solidFill>
                <a:latin typeface="Ruda Regular"/>
                <a:ea typeface="Ruda Regular"/>
                <a:cs typeface="Ruda Regular"/>
                <a:sym typeface="Ruda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da Regular"/>
              <a:buNone/>
              <a:defRPr sz="3200">
                <a:solidFill>
                  <a:schemeClr val="dk1"/>
                </a:solidFill>
                <a:latin typeface="Ruda Regular"/>
                <a:ea typeface="Ruda Regular"/>
                <a:cs typeface="Ruda Regular"/>
                <a:sym typeface="Ruda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da Regular"/>
              <a:buNone/>
              <a:defRPr sz="3200">
                <a:solidFill>
                  <a:schemeClr val="dk1"/>
                </a:solidFill>
                <a:latin typeface="Ruda Regular"/>
                <a:ea typeface="Ruda Regular"/>
                <a:cs typeface="Ruda Regular"/>
                <a:sym typeface="Ruda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 Siliguri"/>
              <a:buChar char="●"/>
              <a:defRPr sz="16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 Siliguri"/>
              <a:buChar char="○"/>
              <a:defRPr sz="16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 Siliguri"/>
              <a:buChar char="■"/>
              <a:defRPr sz="16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 Siliguri"/>
              <a:buChar char="●"/>
              <a:defRPr sz="16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 Siliguri"/>
              <a:buChar char="○"/>
              <a:defRPr sz="16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 Siliguri"/>
              <a:buChar char="■"/>
              <a:defRPr sz="16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 Siliguri"/>
              <a:buChar char="●"/>
              <a:defRPr sz="16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 Siliguri"/>
              <a:buChar char="○"/>
              <a:defRPr sz="16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 Siliguri"/>
              <a:buChar char="■"/>
              <a:defRPr sz="16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7" r:id="rId5"/>
    <p:sldLayoutId id="2147483674" r:id="rId6"/>
    <p:sldLayoutId id="2147483675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2"/>
          <p:cNvSpPr/>
          <p:nvPr/>
        </p:nvSpPr>
        <p:spPr>
          <a:xfrm>
            <a:off x="567600" y="2283100"/>
            <a:ext cx="5269200" cy="763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2"/>
          <p:cNvSpPr txBox="1">
            <a:spLocks noGrp="1"/>
          </p:cNvSpPr>
          <p:nvPr>
            <p:ph type="ctrTitle"/>
          </p:nvPr>
        </p:nvSpPr>
        <p:spPr>
          <a:xfrm>
            <a:off x="720000" y="598300"/>
            <a:ext cx="61053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PopCrt </a:t>
            </a:r>
            <a:br>
              <a:rPr lang="en" dirty="0"/>
            </a:br>
            <a:r>
              <a:rPr lang="en-PH" dirty="0"/>
              <a:t>Digital Marketing </a:t>
            </a:r>
            <a:r>
              <a:rPr lang="en-PH" dirty="0">
                <a:solidFill>
                  <a:srgbClr val="FBF9F6"/>
                </a:solidFill>
              </a:rPr>
              <a:t>Campaign Report</a:t>
            </a:r>
            <a:endParaRPr dirty="0">
              <a:solidFill>
                <a:srgbClr val="FBF9F6"/>
              </a:solidFill>
            </a:endParaRPr>
          </a:p>
        </p:txBody>
      </p:sp>
      <p:grpSp>
        <p:nvGrpSpPr>
          <p:cNvPr id="911" name="Google Shape;1871;p38"/>
          <p:cNvGrpSpPr/>
          <p:nvPr/>
        </p:nvGrpSpPr>
        <p:grpSpPr>
          <a:xfrm>
            <a:off x="5983914" y="1964081"/>
            <a:ext cx="3155881" cy="3179419"/>
            <a:chOff x="6015975" y="1793150"/>
            <a:chExt cx="692550" cy="697700"/>
          </a:xfrm>
        </p:grpSpPr>
        <p:sp>
          <p:nvSpPr>
            <p:cNvPr id="912" name="Google Shape;1872;p38"/>
            <p:cNvSpPr/>
            <p:nvPr/>
          </p:nvSpPr>
          <p:spPr>
            <a:xfrm>
              <a:off x="6015975" y="2074075"/>
              <a:ext cx="692550" cy="416775"/>
            </a:xfrm>
            <a:custGeom>
              <a:avLst/>
              <a:gdLst/>
              <a:ahLst/>
              <a:cxnLst/>
              <a:rect l="l" t="t" r="r" b="b"/>
              <a:pathLst>
                <a:path w="27702" h="16671" extrusionOk="0">
                  <a:moveTo>
                    <a:pt x="13851" y="1"/>
                  </a:moveTo>
                  <a:cubicBezTo>
                    <a:pt x="6203" y="1"/>
                    <a:pt x="1" y="3734"/>
                    <a:pt x="1" y="8336"/>
                  </a:cubicBezTo>
                  <a:cubicBezTo>
                    <a:pt x="1" y="12938"/>
                    <a:pt x="6203" y="16671"/>
                    <a:pt x="13851" y="16671"/>
                  </a:cubicBezTo>
                  <a:cubicBezTo>
                    <a:pt x="21505" y="16671"/>
                    <a:pt x="27702" y="12938"/>
                    <a:pt x="27702" y="8336"/>
                  </a:cubicBezTo>
                  <a:cubicBezTo>
                    <a:pt x="27702" y="3734"/>
                    <a:pt x="21505" y="1"/>
                    <a:pt x="13851" y="1"/>
                  </a:cubicBezTo>
                  <a:close/>
                </a:path>
              </a:pathLst>
            </a:custGeom>
            <a:solidFill>
              <a:srgbClr val="FB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873;p38"/>
            <p:cNvSpPr/>
            <p:nvPr/>
          </p:nvSpPr>
          <p:spPr>
            <a:xfrm>
              <a:off x="6231150" y="2323425"/>
              <a:ext cx="208775" cy="119775"/>
            </a:xfrm>
            <a:custGeom>
              <a:avLst/>
              <a:gdLst/>
              <a:ahLst/>
              <a:cxnLst/>
              <a:rect l="l" t="t" r="r" b="b"/>
              <a:pathLst>
                <a:path w="8351" h="4791" extrusionOk="0">
                  <a:moveTo>
                    <a:pt x="6386" y="1"/>
                  </a:moveTo>
                  <a:cubicBezTo>
                    <a:pt x="6322" y="1"/>
                    <a:pt x="6259" y="16"/>
                    <a:pt x="6202" y="45"/>
                  </a:cubicBezTo>
                  <a:lnTo>
                    <a:pt x="104" y="3566"/>
                  </a:lnTo>
                  <a:cubicBezTo>
                    <a:pt x="0" y="3625"/>
                    <a:pt x="0" y="3719"/>
                    <a:pt x="104" y="3778"/>
                  </a:cubicBezTo>
                  <a:lnTo>
                    <a:pt x="1778" y="4746"/>
                  </a:lnTo>
                  <a:cubicBezTo>
                    <a:pt x="1837" y="4776"/>
                    <a:pt x="1901" y="4790"/>
                    <a:pt x="1965" y="4790"/>
                  </a:cubicBezTo>
                  <a:cubicBezTo>
                    <a:pt x="2028" y="4790"/>
                    <a:pt x="2091" y="4776"/>
                    <a:pt x="2148" y="4746"/>
                  </a:cubicBezTo>
                  <a:lnTo>
                    <a:pt x="8246" y="1226"/>
                  </a:lnTo>
                  <a:cubicBezTo>
                    <a:pt x="8350" y="1166"/>
                    <a:pt x="8350" y="1068"/>
                    <a:pt x="8246" y="1008"/>
                  </a:cubicBezTo>
                  <a:lnTo>
                    <a:pt x="6573" y="45"/>
                  </a:lnTo>
                  <a:cubicBezTo>
                    <a:pt x="6513" y="16"/>
                    <a:pt x="6449" y="1"/>
                    <a:pt x="6386" y="1"/>
                  </a:cubicBezTo>
                  <a:close/>
                </a:path>
              </a:pathLst>
            </a:custGeom>
            <a:solidFill>
              <a:srgbClr val="F2E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874;p38"/>
            <p:cNvSpPr/>
            <p:nvPr/>
          </p:nvSpPr>
          <p:spPr>
            <a:xfrm>
              <a:off x="6339650" y="2079300"/>
              <a:ext cx="91875" cy="48850"/>
            </a:xfrm>
            <a:custGeom>
              <a:avLst/>
              <a:gdLst/>
              <a:ahLst/>
              <a:cxnLst/>
              <a:rect l="l" t="t" r="r" b="b"/>
              <a:pathLst>
                <a:path w="3675" h="1954" extrusionOk="0">
                  <a:moveTo>
                    <a:pt x="1838" y="0"/>
                  </a:moveTo>
                  <a:cubicBezTo>
                    <a:pt x="1410" y="0"/>
                    <a:pt x="983" y="95"/>
                    <a:pt x="657" y="286"/>
                  </a:cubicBezTo>
                  <a:cubicBezTo>
                    <a:pt x="1" y="666"/>
                    <a:pt x="1" y="1283"/>
                    <a:pt x="657" y="1668"/>
                  </a:cubicBezTo>
                  <a:cubicBezTo>
                    <a:pt x="983" y="1858"/>
                    <a:pt x="1410" y="1953"/>
                    <a:pt x="1838" y="1953"/>
                  </a:cubicBezTo>
                  <a:cubicBezTo>
                    <a:pt x="2266" y="1953"/>
                    <a:pt x="2694" y="1858"/>
                    <a:pt x="3023" y="1668"/>
                  </a:cubicBezTo>
                  <a:cubicBezTo>
                    <a:pt x="3674" y="1288"/>
                    <a:pt x="3674" y="666"/>
                    <a:pt x="3023" y="286"/>
                  </a:cubicBezTo>
                  <a:cubicBezTo>
                    <a:pt x="2694" y="95"/>
                    <a:pt x="2266" y="0"/>
                    <a:pt x="183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875;p38"/>
            <p:cNvSpPr/>
            <p:nvPr/>
          </p:nvSpPr>
          <p:spPr>
            <a:xfrm>
              <a:off x="6044875" y="2192900"/>
              <a:ext cx="381825" cy="220375"/>
            </a:xfrm>
            <a:custGeom>
              <a:avLst/>
              <a:gdLst/>
              <a:ahLst/>
              <a:cxnLst/>
              <a:rect l="l" t="t" r="r" b="b"/>
              <a:pathLst>
                <a:path w="15273" h="8815" extrusionOk="0">
                  <a:moveTo>
                    <a:pt x="9856" y="0"/>
                  </a:moveTo>
                  <a:cubicBezTo>
                    <a:pt x="9802" y="0"/>
                    <a:pt x="9747" y="13"/>
                    <a:pt x="9698" y="37"/>
                  </a:cubicBezTo>
                  <a:lnTo>
                    <a:pt x="89" y="5607"/>
                  </a:lnTo>
                  <a:cubicBezTo>
                    <a:pt x="0" y="5657"/>
                    <a:pt x="0" y="5736"/>
                    <a:pt x="89" y="5785"/>
                  </a:cubicBezTo>
                  <a:lnTo>
                    <a:pt x="5264" y="8777"/>
                  </a:lnTo>
                  <a:cubicBezTo>
                    <a:pt x="5311" y="8802"/>
                    <a:pt x="5364" y="8814"/>
                    <a:pt x="5417" y="8814"/>
                  </a:cubicBezTo>
                  <a:cubicBezTo>
                    <a:pt x="5471" y="8814"/>
                    <a:pt x="5525" y="8802"/>
                    <a:pt x="5575" y="8777"/>
                  </a:cubicBezTo>
                  <a:lnTo>
                    <a:pt x="15184" y="3207"/>
                  </a:lnTo>
                  <a:cubicBezTo>
                    <a:pt x="15273" y="3158"/>
                    <a:pt x="15273" y="3079"/>
                    <a:pt x="15184" y="3030"/>
                  </a:cubicBezTo>
                  <a:lnTo>
                    <a:pt x="10014" y="37"/>
                  </a:lnTo>
                  <a:cubicBezTo>
                    <a:pt x="9965" y="13"/>
                    <a:pt x="9910" y="0"/>
                    <a:pt x="9856" y="0"/>
                  </a:cubicBezTo>
                  <a:close/>
                </a:path>
              </a:pathLst>
            </a:custGeom>
            <a:solidFill>
              <a:srgbClr val="F2E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876;p38"/>
            <p:cNvSpPr/>
            <p:nvPr/>
          </p:nvSpPr>
          <p:spPr>
            <a:xfrm>
              <a:off x="6041900" y="2185550"/>
              <a:ext cx="225800" cy="130250"/>
            </a:xfrm>
            <a:custGeom>
              <a:avLst/>
              <a:gdLst/>
              <a:ahLst/>
              <a:cxnLst/>
              <a:rect l="l" t="t" r="r" b="b"/>
              <a:pathLst>
                <a:path w="9032" h="5210" extrusionOk="0">
                  <a:moveTo>
                    <a:pt x="5050" y="0"/>
                  </a:moveTo>
                  <a:cubicBezTo>
                    <a:pt x="5008" y="0"/>
                    <a:pt x="4966" y="10"/>
                    <a:pt x="4929" y="30"/>
                  </a:cubicBezTo>
                  <a:lnTo>
                    <a:pt x="65" y="2854"/>
                  </a:lnTo>
                  <a:cubicBezTo>
                    <a:pt x="40" y="2860"/>
                    <a:pt x="25" y="2879"/>
                    <a:pt x="15" y="2899"/>
                  </a:cubicBezTo>
                  <a:cubicBezTo>
                    <a:pt x="1" y="2939"/>
                    <a:pt x="25" y="2983"/>
                    <a:pt x="65" y="2998"/>
                  </a:cubicBezTo>
                  <a:lnTo>
                    <a:pt x="3857" y="5180"/>
                  </a:lnTo>
                  <a:cubicBezTo>
                    <a:pt x="3896" y="5200"/>
                    <a:pt x="3940" y="5210"/>
                    <a:pt x="3983" y="5210"/>
                  </a:cubicBezTo>
                  <a:cubicBezTo>
                    <a:pt x="4026" y="5210"/>
                    <a:pt x="4070" y="5200"/>
                    <a:pt x="4109" y="5180"/>
                  </a:cubicBezTo>
                  <a:lnTo>
                    <a:pt x="8973" y="2356"/>
                  </a:lnTo>
                  <a:cubicBezTo>
                    <a:pt x="8992" y="2351"/>
                    <a:pt x="9012" y="2331"/>
                    <a:pt x="9017" y="2311"/>
                  </a:cubicBezTo>
                  <a:cubicBezTo>
                    <a:pt x="9032" y="2267"/>
                    <a:pt x="9012" y="2227"/>
                    <a:pt x="8973" y="2212"/>
                  </a:cubicBezTo>
                  <a:lnTo>
                    <a:pt x="5176" y="30"/>
                  </a:lnTo>
                  <a:cubicBezTo>
                    <a:pt x="5136" y="10"/>
                    <a:pt x="5093" y="0"/>
                    <a:pt x="5050" y="0"/>
                  </a:cubicBezTo>
                  <a:close/>
                </a:path>
              </a:pathLst>
            </a:custGeom>
            <a:solidFill>
              <a:srgbClr val="F2E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877;p38"/>
            <p:cNvSpPr/>
            <p:nvPr/>
          </p:nvSpPr>
          <p:spPr>
            <a:xfrm>
              <a:off x="6461250" y="2316650"/>
              <a:ext cx="196300" cy="99025"/>
            </a:xfrm>
            <a:custGeom>
              <a:avLst/>
              <a:gdLst/>
              <a:ahLst/>
              <a:cxnLst/>
              <a:rect l="l" t="t" r="r" b="b"/>
              <a:pathLst>
                <a:path w="7852" h="3961" extrusionOk="0">
                  <a:moveTo>
                    <a:pt x="3926" y="0"/>
                  </a:moveTo>
                  <a:cubicBezTo>
                    <a:pt x="3768" y="0"/>
                    <a:pt x="3615" y="5"/>
                    <a:pt x="3457" y="20"/>
                  </a:cubicBezTo>
                  <a:cubicBezTo>
                    <a:pt x="3417" y="306"/>
                    <a:pt x="3383" y="519"/>
                    <a:pt x="3383" y="519"/>
                  </a:cubicBezTo>
                  <a:cubicBezTo>
                    <a:pt x="3274" y="539"/>
                    <a:pt x="3160" y="549"/>
                    <a:pt x="3052" y="549"/>
                  </a:cubicBezTo>
                  <a:cubicBezTo>
                    <a:pt x="2884" y="549"/>
                    <a:pt x="2716" y="529"/>
                    <a:pt x="2553" y="479"/>
                  </a:cubicBezTo>
                  <a:cubicBezTo>
                    <a:pt x="2553" y="479"/>
                    <a:pt x="2548" y="356"/>
                    <a:pt x="2534" y="158"/>
                  </a:cubicBezTo>
                  <a:cubicBezTo>
                    <a:pt x="2119" y="252"/>
                    <a:pt x="1734" y="395"/>
                    <a:pt x="1398" y="583"/>
                  </a:cubicBezTo>
                  <a:cubicBezTo>
                    <a:pt x="0" y="1353"/>
                    <a:pt x="0" y="2607"/>
                    <a:pt x="1398" y="3378"/>
                  </a:cubicBezTo>
                  <a:cubicBezTo>
                    <a:pt x="2094" y="3768"/>
                    <a:pt x="3008" y="3960"/>
                    <a:pt x="3921" y="3960"/>
                  </a:cubicBezTo>
                  <a:cubicBezTo>
                    <a:pt x="4839" y="3960"/>
                    <a:pt x="5753" y="3768"/>
                    <a:pt x="6454" y="3378"/>
                  </a:cubicBezTo>
                  <a:cubicBezTo>
                    <a:pt x="7851" y="2607"/>
                    <a:pt x="7847" y="1353"/>
                    <a:pt x="6454" y="583"/>
                  </a:cubicBezTo>
                  <a:cubicBezTo>
                    <a:pt x="6301" y="499"/>
                    <a:pt x="6143" y="425"/>
                    <a:pt x="5975" y="361"/>
                  </a:cubicBezTo>
                  <a:lnTo>
                    <a:pt x="5975" y="588"/>
                  </a:lnTo>
                  <a:cubicBezTo>
                    <a:pt x="5975" y="588"/>
                    <a:pt x="5733" y="682"/>
                    <a:pt x="5457" y="682"/>
                  </a:cubicBezTo>
                  <a:cubicBezTo>
                    <a:pt x="5348" y="682"/>
                    <a:pt x="5230" y="667"/>
                    <a:pt x="5116" y="622"/>
                  </a:cubicBezTo>
                  <a:cubicBezTo>
                    <a:pt x="5116" y="622"/>
                    <a:pt x="5076" y="415"/>
                    <a:pt x="5012" y="94"/>
                  </a:cubicBezTo>
                  <a:cubicBezTo>
                    <a:pt x="4662" y="35"/>
                    <a:pt x="4291" y="0"/>
                    <a:pt x="3926" y="0"/>
                  </a:cubicBezTo>
                  <a:close/>
                </a:path>
              </a:pathLst>
            </a:custGeom>
            <a:solidFill>
              <a:srgbClr val="ED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878;p38"/>
            <p:cNvSpPr/>
            <p:nvPr/>
          </p:nvSpPr>
          <p:spPr>
            <a:xfrm>
              <a:off x="6238800" y="2318375"/>
              <a:ext cx="195075" cy="119525"/>
            </a:xfrm>
            <a:custGeom>
              <a:avLst/>
              <a:gdLst/>
              <a:ahLst/>
              <a:cxnLst/>
              <a:rect l="l" t="t" r="r" b="b"/>
              <a:pathLst>
                <a:path w="7803" h="4781" extrusionOk="0">
                  <a:moveTo>
                    <a:pt x="6172" y="0"/>
                  </a:moveTo>
                  <a:cubicBezTo>
                    <a:pt x="6131" y="0"/>
                    <a:pt x="6089" y="10"/>
                    <a:pt x="6049" y="30"/>
                  </a:cubicBezTo>
                  <a:lnTo>
                    <a:pt x="124" y="3442"/>
                  </a:lnTo>
                  <a:cubicBezTo>
                    <a:pt x="55" y="3486"/>
                    <a:pt x="5" y="3565"/>
                    <a:pt x="0" y="3650"/>
                  </a:cubicBezTo>
                  <a:lnTo>
                    <a:pt x="0" y="3738"/>
                  </a:lnTo>
                  <a:cubicBezTo>
                    <a:pt x="5" y="3822"/>
                    <a:pt x="55" y="3901"/>
                    <a:pt x="124" y="3951"/>
                  </a:cubicBezTo>
                  <a:lnTo>
                    <a:pt x="1511" y="4750"/>
                  </a:lnTo>
                  <a:cubicBezTo>
                    <a:pt x="1551" y="4770"/>
                    <a:pt x="1593" y="4780"/>
                    <a:pt x="1634" y="4780"/>
                  </a:cubicBezTo>
                  <a:cubicBezTo>
                    <a:pt x="1676" y="4780"/>
                    <a:pt x="1716" y="4770"/>
                    <a:pt x="1753" y="4750"/>
                  </a:cubicBezTo>
                  <a:lnTo>
                    <a:pt x="7684" y="1334"/>
                  </a:lnTo>
                  <a:cubicBezTo>
                    <a:pt x="7753" y="1289"/>
                    <a:pt x="7797" y="1210"/>
                    <a:pt x="7802" y="1126"/>
                  </a:cubicBezTo>
                  <a:lnTo>
                    <a:pt x="7802" y="1037"/>
                  </a:lnTo>
                  <a:cubicBezTo>
                    <a:pt x="7797" y="954"/>
                    <a:pt x="7753" y="875"/>
                    <a:pt x="7684" y="830"/>
                  </a:cubicBezTo>
                  <a:lnTo>
                    <a:pt x="6291" y="30"/>
                  </a:lnTo>
                  <a:cubicBezTo>
                    <a:pt x="6254" y="10"/>
                    <a:pt x="6213" y="0"/>
                    <a:pt x="617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879;p38"/>
            <p:cNvSpPr/>
            <p:nvPr/>
          </p:nvSpPr>
          <p:spPr>
            <a:xfrm>
              <a:off x="6241150" y="2318275"/>
              <a:ext cx="190875" cy="110100"/>
            </a:xfrm>
            <a:custGeom>
              <a:avLst/>
              <a:gdLst/>
              <a:ahLst/>
              <a:cxnLst/>
              <a:rect l="l" t="t" r="r" b="b"/>
              <a:pathLst>
                <a:path w="7635" h="4404" extrusionOk="0">
                  <a:moveTo>
                    <a:pt x="6068" y="0"/>
                  </a:moveTo>
                  <a:cubicBezTo>
                    <a:pt x="6033" y="0"/>
                    <a:pt x="5998" y="9"/>
                    <a:pt x="5965" y="29"/>
                  </a:cubicBezTo>
                  <a:lnTo>
                    <a:pt x="74" y="3421"/>
                  </a:lnTo>
                  <a:cubicBezTo>
                    <a:pt x="54" y="3431"/>
                    <a:pt x="40" y="3446"/>
                    <a:pt x="30" y="3461"/>
                  </a:cubicBezTo>
                  <a:cubicBezTo>
                    <a:pt x="0" y="3515"/>
                    <a:pt x="20" y="3584"/>
                    <a:pt x="74" y="3614"/>
                  </a:cubicBezTo>
                  <a:lnTo>
                    <a:pt x="1373" y="4359"/>
                  </a:lnTo>
                  <a:cubicBezTo>
                    <a:pt x="1425" y="4389"/>
                    <a:pt x="1482" y="4404"/>
                    <a:pt x="1538" y="4404"/>
                  </a:cubicBezTo>
                  <a:cubicBezTo>
                    <a:pt x="1595" y="4404"/>
                    <a:pt x="1652" y="4389"/>
                    <a:pt x="1704" y="4359"/>
                  </a:cubicBezTo>
                  <a:lnTo>
                    <a:pt x="7545" y="997"/>
                  </a:lnTo>
                  <a:cubicBezTo>
                    <a:pt x="7634" y="943"/>
                    <a:pt x="7634" y="859"/>
                    <a:pt x="7545" y="804"/>
                  </a:cubicBezTo>
                  <a:lnTo>
                    <a:pt x="6246" y="59"/>
                  </a:lnTo>
                  <a:cubicBezTo>
                    <a:pt x="6188" y="25"/>
                    <a:pt x="6127" y="0"/>
                    <a:pt x="6068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880;p38"/>
            <p:cNvSpPr/>
            <p:nvPr/>
          </p:nvSpPr>
          <p:spPr>
            <a:xfrm>
              <a:off x="6241150" y="2318175"/>
              <a:ext cx="190625" cy="110200"/>
            </a:xfrm>
            <a:custGeom>
              <a:avLst/>
              <a:gdLst/>
              <a:ahLst/>
              <a:cxnLst/>
              <a:rect l="l" t="t" r="r" b="b"/>
              <a:pathLst>
                <a:path w="7625" h="4408" extrusionOk="0">
                  <a:moveTo>
                    <a:pt x="6068" y="51"/>
                  </a:moveTo>
                  <a:cubicBezTo>
                    <a:pt x="6111" y="51"/>
                    <a:pt x="6160" y="67"/>
                    <a:pt x="6222" y="102"/>
                  </a:cubicBezTo>
                  <a:lnTo>
                    <a:pt x="7520" y="848"/>
                  </a:lnTo>
                  <a:cubicBezTo>
                    <a:pt x="7535" y="858"/>
                    <a:pt x="7550" y="868"/>
                    <a:pt x="7560" y="883"/>
                  </a:cubicBezTo>
                  <a:cubicBezTo>
                    <a:pt x="7580" y="922"/>
                    <a:pt x="7540" y="952"/>
                    <a:pt x="7520" y="962"/>
                  </a:cubicBezTo>
                  <a:lnTo>
                    <a:pt x="1684" y="4324"/>
                  </a:lnTo>
                  <a:cubicBezTo>
                    <a:pt x="1640" y="4349"/>
                    <a:pt x="1590" y="4361"/>
                    <a:pt x="1541" y="4361"/>
                  </a:cubicBezTo>
                  <a:cubicBezTo>
                    <a:pt x="1491" y="4361"/>
                    <a:pt x="1442" y="4349"/>
                    <a:pt x="1398" y="4324"/>
                  </a:cubicBezTo>
                  <a:lnTo>
                    <a:pt x="94" y="3579"/>
                  </a:lnTo>
                  <a:cubicBezTo>
                    <a:pt x="84" y="3573"/>
                    <a:pt x="79" y="3564"/>
                    <a:pt x="69" y="3554"/>
                  </a:cubicBezTo>
                  <a:cubicBezTo>
                    <a:pt x="54" y="3524"/>
                    <a:pt x="64" y="3485"/>
                    <a:pt x="94" y="3465"/>
                  </a:cubicBezTo>
                  <a:lnTo>
                    <a:pt x="5985" y="73"/>
                  </a:lnTo>
                  <a:cubicBezTo>
                    <a:pt x="6011" y="59"/>
                    <a:pt x="6038" y="51"/>
                    <a:pt x="6068" y="51"/>
                  </a:cubicBezTo>
                  <a:close/>
                  <a:moveTo>
                    <a:pt x="6061" y="1"/>
                  </a:moveTo>
                  <a:cubicBezTo>
                    <a:pt x="6027" y="1"/>
                    <a:pt x="5993" y="9"/>
                    <a:pt x="5960" y="28"/>
                  </a:cubicBezTo>
                  <a:lnTo>
                    <a:pt x="74" y="3425"/>
                  </a:lnTo>
                  <a:cubicBezTo>
                    <a:pt x="20" y="3455"/>
                    <a:pt x="0" y="3524"/>
                    <a:pt x="30" y="3579"/>
                  </a:cubicBezTo>
                  <a:cubicBezTo>
                    <a:pt x="40" y="3593"/>
                    <a:pt x="54" y="3608"/>
                    <a:pt x="74" y="3618"/>
                  </a:cubicBezTo>
                  <a:lnTo>
                    <a:pt x="1373" y="4363"/>
                  </a:lnTo>
                  <a:cubicBezTo>
                    <a:pt x="1425" y="4393"/>
                    <a:pt x="1482" y="4408"/>
                    <a:pt x="1538" y="4408"/>
                  </a:cubicBezTo>
                  <a:cubicBezTo>
                    <a:pt x="1595" y="4408"/>
                    <a:pt x="1652" y="4393"/>
                    <a:pt x="1704" y="4363"/>
                  </a:cubicBezTo>
                  <a:lnTo>
                    <a:pt x="7540" y="1001"/>
                  </a:lnTo>
                  <a:cubicBezTo>
                    <a:pt x="7605" y="962"/>
                    <a:pt x="7624" y="907"/>
                    <a:pt x="7599" y="858"/>
                  </a:cubicBezTo>
                  <a:cubicBezTo>
                    <a:pt x="7585" y="838"/>
                    <a:pt x="7565" y="818"/>
                    <a:pt x="7540" y="808"/>
                  </a:cubicBezTo>
                  <a:lnTo>
                    <a:pt x="6242" y="63"/>
                  </a:lnTo>
                  <a:cubicBezTo>
                    <a:pt x="6184" y="28"/>
                    <a:pt x="6123" y="1"/>
                    <a:pt x="6061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881;p38"/>
            <p:cNvSpPr/>
            <p:nvPr/>
          </p:nvSpPr>
          <p:spPr>
            <a:xfrm>
              <a:off x="6238925" y="2403800"/>
              <a:ext cx="40750" cy="34100"/>
            </a:xfrm>
            <a:custGeom>
              <a:avLst/>
              <a:gdLst/>
              <a:ahLst/>
              <a:cxnLst/>
              <a:rect l="l" t="t" r="r" b="b"/>
              <a:pathLst>
                <a:path w="1630" h="1364" extrusionOk="0">
                  <a:moveTo>
                    <a:pt x="163" y="0"/>
                  </a:moveTo>
                  <a:lnTo>
                    <a:pt x="163" y="0"/>
                  </a:lnTo>
                  <a:cubicBezTo>
                    <a:pt x="162" y="1"/>
                    <a:pt x="162" y="1"/>
                    <a:pt x="161" y="2"/>
                  </a:cubicBezTo>
                  <a:lnTo>
                    <a:pt x="161" y="2"/>
                  </a:lnTo>
                  <a:lnTo>
                    <a:pt x="163" y="0"/>
                  </a:lnTo>
                  <a:close/>
                  <a:moveTo>
                    <a:pt x="161" y="2"/>
                  </a:moveTo>
                  <a:lnTo>
                    <a:pt x="119" y="25"/>
                  </a:lnTo>
                  <a:cubicBezTo>
                    <a:pt x="50" y="69"/>
                    <a:pt x="5" y="148"/>
                    <a:pt x="0" y="233"/>
                  </a:cubicBezTo>
                  <a:lnTo>
                    <a:pt x="0" y="321"/>
                  </a:lnTo>
                  <a:cubicBezTo>
                    <a:pt x="5" y="405"/>
                    <a:pt x="50" y="484"/>
                    <a:pt x="119" y="534"/>
                  </a:cubicBezTo>
                  <a:lnTo>
                    <a:pt x="1506" y="1333"/>
                  </a:lnTo>
                  <a:cubicBezTo>
                    <a:pt x="1546" y="1353"/>
                    <a:pt x="1590" y="1363"/>
                    <a:pt x="1630" y="1363"/>
                  </a:cubicBezTo>
                  <a:lnTo>
                    <a:pt x="1630" y="983"/>
                  </a:lnTo>
                  <a:lnTo>
                    <a:pt x="1625" y="983"/>
                  </a:lnTo>
                  <a:cubicBezTo>
                    <a:pt x="1571" y="983"/>
                    <a:pt x="1511" y="968"/>
                    <a:pt x="1462" y="938"/>
                  </a:cubicBezTo>
                  <a:lnTo>
                    <a:pt x="163" y="193"/>
                  </a:lnTo>
                  <a:cubicBezTo>
                    <a:pt x="143" y="183"/>
                    <a:pt x="129" y="168"/>
                    <a:pt x="119" y="154"/>
                  </a:cubicBezTo>
                  <a:cubicBezTo>
                    <a:pt x="90" y="100"/>
                    <a:pt x="109" y="32"/>
                    <a:pt x="161" y="2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882;p38"/>
            <p:cNvSpPr/>
            <p:nvPr/>
          </p:nvSpPr>
          <p:spPr>
            <a:xfrm>
              <a:off x="6309775" y="2382075"/>
              <a:ext cx="12500" cy="7275"/>
            </a:xfrm>
            <a:custGeom>
              <a:avLst/>
              <a:gdLst/>
              <a:ahLst/>
              <a:cxnLst/>
              <a:rect l="l" t="t" r="r" b="b"/>
              <a:pathLst>
                <a:path w="500" h="291" extrusionOk="0">
                  <a:moveTo>
                    <a:pt x="124" y="0"/>
                  </a:moveTo>
                  <a:cubicBezTo>
                    <a:pt x="114" y="0"/>
                    <a:pt x="109" y="0"/>
                    <a:pt x="104" y="5"/>
                  </a:cubicBezTo>
                  <a:lnTo>
                    <a:pt x="11" y="60"/>
                  </a:lnTo>
                  <a:cubicBezTo>
                    <a:pt x="6" y="60"/>
                    <a:pt x="6" y="65"/>
                    <a:pt x="6" y="65"/>
                  </a:cubicBezTo>
                  <a:cubicBezTo>
                    <a:pt x="1" y="75"/>
                    <a:pt x="6" y="79"/>
                    <a:pt x="11" y="79"/>
                  </a:cubicBezTo>
                  <a:lnTo>
                    <a:pt x="129" y="148"/>
                  </a:lnTo>
                  <a:lnTo>
                    <a:pt x="15" y="218"/>
                  </a:lnTo>
                  <a:cubicBezTo>
                    <a:pt x="11" y="218"/>
                    <a:pt x="11" y="223"/>
                    <a:pt x="11" y="227"/>
                  </a:cubicBezTo>
                  <a:cubicBezTo>
                    <a:pt x="11" y="233"/>
                    <a:pt x="11" y="237"/>
                    <a:pt x="15" y="237"/>
                  </a:cubicBezTo>
                  <a:lnTo>
                    <a:pt x="90" y="282"/>
                  </a:lnTo>
                  <a:cubicBezTo>
                    <a:pt x="94" y="282"/>
                    <a:pt x="104" y="287"/>
                    <a:pt x="109" y="287"/>
                  </a:cubicBezTo>
                  <a:cubicBezTo>
                    <a:pt x="114" y="287"/>
                    <a:pt x="124" y="282"/>
                    <a:pt x="129" y="282"/>
                  </a:cubicBezTo>
                  <a:lnTo>
                    <a:pt x="243" y="218"/>
                  </a:lnTo>
                  <a:lnTo>
                    <a:pt x="361" y="287"/>
                  </a:lnTo>
                  <a:cubicBezTo>
                    <a:pt x="366" y="289"/>
                    <a:pt x="372" y="290"/>
                    <a:pt x="379" y="290"/>
                  </a:cubicBezTo>
                  <a:cubicBezTo>
                    <a:pt x="386" y="290"/>
                    <a:pt x="393" y="289"/>
                    <a:pt x="401" y="287"/>
                  </a:cubicBezTo>
                  <a:lnTo>
                    <a:pt x="489" y="233"/>
                  </a:lnTo>
                  <a:cubicBezTo>
                    <a:pt x="495" y="227"/>
                    <a:pt x="499" y="227"/>
                    <a:pt x="499" y="223"/>
                  </a:cubicBezTo>
                  <a:cubicBezTo>
                    <a:pt x="499" y="218"/>
                    <a:pt x="495" y="213"/>
                    <a:pt x="489" y="208"/>
                  </a:cubicBezTo>
                  <a:lnTo>
                    <a:pt x="371" y="139"/>
                  </a:lnTo>
                  <a:lnTo>
                    <a:pt x="485" y="75"/>
                  </a:lnTo>
                  <a:cubicBezTo>
                    <a:pt x="489" y="75"/>
                    <a:pt x="489" y="69"/>
                    <a:pt x="495" y="69"/>
                  </a:cubicBezTo>
                  <a:cubicBezTo>
                    <a:pt x="495" y="60"/>
                    <a:pt x="489" y="55"/>
                    <a:pt x="485" y="55"/>
                  </a:cubicBezTo>
                  <a:lnTo>
                    <a:pt x="410" y="10"/>
                  </a:lnTo>
                  <a:cubicBezTo>
                    <a:pt x="406" y="5"/>
                    <a:pt x="401" y="5"/>
                    <a:pt x="391" y="5"/>
                  </a:cubicBezTo>
                  <a:cubicBezTo>
                    <a:pt x="386" y="5"/>
                    <a:pt x="381" y="5"/>
                    <a:pt x="371" y="10"/>
                  </a:cubicBezTo>
                  <a:lnTo>
                    <a:pt x="262" y="75"/>
                  </a:lnTo>
                  <a:lnTo>
                    <a:pt x="144" y="5"/>
                  </a:lnTo>
                  <a:cubicBezTo>
                    <a:pt x="139" y="0"/>
                    <a:pt x="129" y="0"/>
                    <a:pt x="124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883;p38"/>
            <p:cNvSpPr/>
            <p:nvPr/>
          </p:nvSpPr>
          <p:spPr>
            <a:xfrm>
              <a:off x="6322500" y="2371450"/>
              <a:ext cx="20625" cy="12025"/>
            </a:xfrm>
            <a:custGeom>
              <a:avLst/>
              <a:gdLst/>
              <a:ahLst/>
              <a:cxnLst/>
              <a:rect l="l" t="t" r="r" b="b"/>
              <a:pathLst>
                <a:path w="825" h="481" extrusionOk="0">
                  <a:moveTo>
                    <a:pt x="213" y="124"/>
                  </a:moveTo>
                  <a:lnTo>
                    <a:pt x="450" y="193"/>
                  </a:lnTo>
                  <a:lnTo>
                    <a:pt x="331" y="263"/>
                  </a:lnTo>
                  <a:lnTo>
                    <a:pt x="213" y="124"/>
                  </a:lnTo>
                  <a:close/>
                  <a:moveTo>
                    <a:pt x="163" y="1"/>
                  </a:moveTo>
                  <a:cubicBezTo>
                    <a:pt x="148" y="1"/>
                    <a:pt x="138" y="6"/>
                    <a:pt x="129" y="10"/>
                  </a:cubicBezTo>
                  <a:lnTo>
                    <a:pt x="15" y="80"/>
                  </a:lnTo>
                  <a:cubicBezTo>
                    <a:pt x="5" y="85"/>
                    <a:pt x="0" y="89"/>
                    <a:pt x="0" y="99"/>
                  </a:cubicBezTo>
                  <a:cubicBezTo>
                    <a:pt x="0" y="105"/>
                    <a:pt x="0" y="109"/>
                    <a:pt x="5" y="114"/>
                  </a:cubicBezTo>
                  <a:lnTo>
                    <a:pt x="306" y="470"/>
                  </a:lnTo>
                  <a:cubicBezTo>
                    <a:pt x="309" y="476"/>
                    <a:pt x="318" y="480"/>
                    <a:pt x="328" y="480"/>
                  </a:cubicBezTo>
                  <a:cubicBezTo>
                    <a:pt x="334" y="480"/>
                    <a:pt x="340" y="478"/>
                    <a:pt x="346" y="475"/>
                  </a:cubicBezTo>
                  <a:lnTo>
                    <a:pt x="435" y="425"/>
                  </a:lnTo>
                  <a:cubicBezTo>
                    <a:pt x="445" y="421"/>
                    <a:pt x="450" y="415"/>
                    <a:pt x="450" y="411"/>
                  </a:cubicBezTo>
                  <a:cubicBezTo>
                    <a:pt x="450" y="406"/>
                    <a:pt x="450" y="401"/>
                    <a:pt x="445" y="396"/>
                  </a:cubicBezTo>
                  <a:lnTo>
                    <a:pt x="405" y="351"/>
                  </a:lnTo>
                  <a:lnTo>
                    <a:pt x="598" y="238"/>
                  </a:lnTo>
                  <a:lnTo>
                    <a:pt x="682" y="263"/>
                  </a:lnTo>
                  <a:lnTo>
                    <a:pt x="701" y="263"/>
                  </a:lnTo>
                  <a:cubicBezTo>
                    <a:pt x="711" y="263"/>
                    <a:pt x="721" y="257"/>
                    <a:pt x="726" y="253"/>
                  </a:cubicBezTo>
                  <a:lnTo>
                    <a:pt x="820" y="198"/>
                  </a:lnTo>
                  <a:cubicBezTo>
                    <a:pt x="825" y="198"/>
                    <a:pt x="825" y="193"/>
                    <a:pt x="825" y="193"/>
                  </a:cubicBezTo>
                  <a:cubicBezTo>
                    <a:pt x="825" y="188"/>
                    <a:pt x="825" y="184"/>
                    <a:pt x="820" y="184"/>
                  </a:cubicBezTo>
                  <a:lnTo>
                    <a:pt x="805" y="178"/>
                  </a:lnTo>
                  <a:lnTo>
                    <a:pt x="188" y="6"/>
                  </a:lnTo>
                  <a:cubicBezTo>
                    <a:pt x="178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884;p38"/>
            <p:cNvSpPr/>
            <p:nvPr/>
          </p:nvSpPr>
          <p:spPr>
            <a:xfrm>
              <a:off x="6336700" y="2362850"/>
              <a:ext cx="16925" cy="11825"/>
            </a:xfrm>
            <a:custGeom>
              <a:avLst/>
              <a:gdLst/>
              <a:ahLst/>
              <a:cxnLst/>
              <a:rect l="l" t="t" r="r" b="b"/>
              <a:pathLst>
                <a:path w="677" h="473" extrusionOk="0">
                  <a:moveTo>
                    <a:pt x="281" y="231"/>
                  </a:moveTo>
                  <a:cubicBezTo>
                    <a:pt x="291" y="231"/>
                    <a:pt x="301" y="236"/>
                    <a:pt x="311" y="236"/>
                  </a:cubicBezTo>
                  <a:cubicBezTo>
                    <a:pt x="321" y="241"/>
                    <a:pt x="331" y="241"/>
                    <a:pt x="341" y="246"/>
                  </a:cubicBezTo>
                  <a:lnTo>
                    <a:pt x="366" y="261"/>
                  </a:lnTo>
                  <a:lnTo>
                    <a:pt x="390" y="275"/>
                  </a:lnTo>
                  <a:lnTo>
                    <a:pt x="405" y="290"/>
                  </a:lnTo>
                  <a:cubicBezTo>
                    <a:pt x="410" y="295"/>
                    <a:pt x="410" y="300"/>
                    <a:pt x="415" y="310"/>
                  </a:cubicBezTo>
                  <a:cubicBezTo>
                    <a:pt x="415" y="315"/>
                    <a:pt x="410" y="320"/>
                    <a:pt x="405" y="330"/>
                  </a:cubicBezTo>
                  <a:cubicBezTo>
                    <a:pt x="400" y="335"/>
                    <a:pt x="395" y="340"/>
                    <a:pt x="385" y="345"/>
                  </a:cubicBezTo>
                  <a:cubicBezTo>
                    <a:pt x="366" y="360"/>
                    <a:pt x="341" y="364"/>
                    <a:pt x="316" y="364"/>
                  </a:cubicBezTo>
                  <a:lnTo>
                    <a:pt x="257" y="350"/>
                  </a:lnTo>
                  <a:cubicBezTo>
                    <a:pt x="242" y="340"/>
                    <a:pt x="232" y="335"/>
                    <a:pt x="217" y="325"/>
                  </a:cubicBezTo>
                  <a:lnTo>
                    <a:pt x="217" y="320"/>
                  </a:lnTo>
                  <a:cubicBezTo>
                    <a:pt x="202" y="315"/>
                    <a:pt x="193" y="305"/>
                    <a:pt x="188" y="290"/>
                  </a:cubicBezTo>
                  <a:cubicBezTo>
                    <a:pt x="183" y="275"/>
                    <a:pt x="193" y="261"/>
                    <a:pt x="217" y="251"/>
                  </a:cubicBezTo>
                  <a:cubicBezTo>
                    <a:pt x="227" y="241"/>
                    <a:pt x="237" y="241"/>
                    <a:pt x="252" y="236"/>
                  </a:cubicBezTo>
                  <a:cubicBezTo>
                    <a:pt x="262" y="236"/>
                    <a:pt x="272" y="231"/>
                    <a:pt x="281" y="231"/>
                  </a:cubicBezTo>
                  <a:close/>
                  <a:moveTo>
                    <a:pt x="171" y="0"/>
                  </a:moveTo>
                  <a:cubicBezTo>
                    <a:pt x="164" y="0"/>
                    <a:pt x="158" y="2"/>
                    <a:pt x="153" y="4"/>
                  </a:cubicBezTo>
                  <a:lnTo>
                    <a:pt x="59" y="58"/>
                  </a:lnTo>
                  <a:cubicBezTo>
                    <a:pt x="54" y="58"/>
                    <a:pt x="54" y="63"/>
                    <a:pt x="54" y="68"/>
                  </a:cubicBezTo>
                  <a:cubicBezTo>
                    <a:pt x="50" y="73"/>
                    <a:pt x="54" y="78"/>
                    <a:pt x="59" y="83"/>
                  </a:cubicBezTo>
                  <a:lnTo>
                    <a:pt x="217" y="172"/>
                  </a:lnTo>
                  <a:lnTo>
                    <a:pt x="188" y="172"/>
                  </a:lnTo>
                  <a:lnTo>
                    <a:pt x="153" y="177"/>
                  </a:lnTo>
                  <a:cubicBezTo>
                    <a:pt x="143" y="177"/>
                    <a:pt x="129" y="182"/>
                    <a:pt x="114" y="182"/>
                  </a:cubicBezTo>
                  <a:cubicBezTo>
                    <a:pt x="104" y="192"/>
                    <a:pt x="89" y="196"/>
                    <a:pt x="74" y="202"/>
                  </a:cubicBezTo>
                  <a:cubicBezTo>
                    <a:pt x="54" y="211"/>
                    <a:pt x="35" y="226"/>
                    <a:pt x="20" y="246"/>
                  </a:cubicBezTo>
                  <a:cubicBezTo>
                    <a:pt x="10" y="256"/>
                    <a:pt x="5" y="275"/>
                    <a:pt x="0" y="290"/>
                  </a:cubicBezTo>
                  <a:cubicBezTo>
                    <a:pt x="0" y="310"/>
                    <a:pt x="10" y="325"/>
                    <a:pt x="20" y="340"/>
                  </a:cubicBezTo>
                  <a:cubicBezTo>
                    <a:pt x="35" y="364"/>
                    <a:pt x="54" y="379"/>
                    <a:pt x="79" y="394"/>
                  </a:cubicBezTo>
                  <a:cubicBezTo>
                    <a:pt x="89" y="399"/>
                    <a:pt x="94" y="404"/>
                    <a:pt x="104" y="409"/>
                  </a:cubicBezTo>
                  <a:lnTo>
                    <a:pt x="138" y="429"/>
                  </a:lnTo>
                  <a:cubicBezTo>
                    <a:pt x="163" y="443"/>
                    <a:pt x="193" y="453"/>
                    <a:pt x="227" y="463"/>
                  </a:cubicBezTo>
                  <a:cubicBezTo>
                    <a:pt x="252" y="468"/>
                    <a:pt x="281" y="473"/>
                    <a:pt x="311" y="473"/>
                  </a:cubicBezTo>
                  <a:cubicBezTo>
                    <a:pt x="341" y="468"/>
                    <a:pt x="366" y="468"/>
                    <a:pt x="395" y="458"/>
                  </a:cubicBezTo>
                  <a:cubicBezTo>
                    <a:pt x="420" y="453"/>
                    <a:pt x="445" y="443"/>
                    <a:pt x="464" y="429"/>
                  </a:cubicBezTo>
                  <a:cubicBezTo>
                    <a:pt x="479" y="424"/>
                    <a:pt x="489" y="414"/>
                    <a:pt x="504" y="404"/>
                  </a:cubicBezTo>
                  <a:cubicBezTo>
                    <a:pt x="509" y="399"/>
                    <a:pt x="514" y="389"/>
                    <a:pt x="519" y="379"/>
                  </a:cubicBezTo>
                  <a:cubicBezTo>
                    <a:pt x="524" y="374"/>
                    <a:pt x="524" y="369"/>
                    <a:pt x="524" y="364"/>
                  </a:cubicBezTo>
                  <a:lnTo>
                    <a:pt x="524" y="345"/>
                  </a:lnTo>
                  <a:lnTo>
                    <a:pt x="543" y="354"/>
                  </a:lnTo>
                  <a:cubicBezTo>
                    <a:pt x="548" y="360"/>
                    <a:pt x="553" y="360"/>
                    <a:pt x="563" y="360"/>
                  </a:cubicBezTo>
                  <a:cubicBezTo>
                    <a:pt x="568" y="360"/>
                    <a:pt x="573" y="360"/>
                    <a:pt x="583" y="354"/>
                  </a:cubicBezTo>
                  <a:lnTo>
                    <a:pt x="667" y="305"/>
                  </a:lnTo>
                  <a:cubicBezTo>
                    <a:pt x="672" y="305"/>
                    <a:pt x="677" y="300"/>
                    <a:pt x="677" y="295"/>
                  </a:cubicBezTo>
                  <a:cubicBezTo>
                    <a:pt x="677" y="290"/>
                    <a:pt x="677" y="285"/>
                    <a:pt x="667" y="281"/>
                  </a:cubicBezTo>
                  <a:lnTo>
                    <a:pt x="193" y="4"/>
                  </a:lnTo>
                  <a:cubicBezTo>
                    <a:pt x="185" y="2"/>
                    <a:pt x="178" y="0"/>
                    <a:pt x="171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885;p38"/>
            <p:cNvSpPr/>
            <p:nvPr/>
          </p:nvSpPr>
          <p:spPr>
            <a:xfrm>
              <a:off x="6348300" y="2356150"/>
              <a:ext cx="16925" cy="11750"/>
            </a:xfrm>
            <a:custGeom>
              <a:avLst/>
              <a:gdLst/>
              <a:ahLst/>
              <a:cxnLst/>
              <a:rect l="l" t="t" r="r" b="b"/>
              <a:pathLst>
                <a:path w="677" h="470" extrusionOk="0">
                  <a:moveTo>
                    <a:pt x="282" y="233"/>
                  </a:moveTo>
                  <a:cubicBezTo>
                    <a:pt x="292" y="233"/>
                    <a:pt x="301" y="233"/>
                    <a:pt x="311" y="237"/>
                  </a:cubicBezTo>
                  <a:cubicBezTo>
                    <a:pt x="321" y="237"/>
                    <a:pt x="331" y="242"/>
                    <a:pt x="336" y="242"/>
                  </a:cubicBezTo>
                  <a:lnTo>
                    <a:pt x="366" y="257"/>
                  </a:lnTo>
                  <a:cubicBezTo>
                    <a:pt x="376" y="262"/>
                    <a:pt x="380" y="267"/>
                    <a:pt x="390" y="272"/>
                  </a:cubicBezTo>
                  <a:cubicBezTo>
                    <a:pt x="395" y="277"/>
                    <a:pt x="400" y="282"/>
                    <a:pt x="405" y="292"/>
                  </a:cubicBezTo>
                  <a:cubicBezTo>
                    <a:pt x="410" y="297"/>
                    <a:pt x="410" y="302"/>
                    <a:pt x="410" y="306"/>
                  </a:cubicBezTo>
                  <a:cubicBezTo>
                    <a:pt x="410" y="316"/>
                    <a:pt x="410" y="321"/>
                    <a:pt x="405" y="326"/>
                  </a:cubicBezTo>
                  <a:cubicBezTo>
                    <a:pt x="400" y="336"/>
                    <a:pt x="390" y="341"/>
                    <a:pt x="380" y="346"/>
                  </a:cubicBezTo>
                  <a:cubicBezTo>
                    <a:pt x="364" y="354"/>
                    <a:pt x="348" y="362"/>
                    <a:pt x="329" y="362"/>
                  </a:cubicBezTo>
                  <a:cubicBezTo>
                    <a:pt x="325" y="362"/>
                    <a:pt x="321" y="362"/>
                    <a:pt x="316" y="361"/>
                  </a:cubicBezTo>
                  <a:cubicBezTo>
                    <a:pt x="297" y="361"/>
                    <a:pt x="277" y="356"/>
                    <a:pt x="257" y="346"/>
                  </a:cubicBezTo>
                  <a:cubicBezTo>
                    <a:pt x="242" y="341"/>
                    <a:pt x="228" y="331"/>
                    <a:pt x="213" y="321"/>
                  </a:cubicBezTo>
                  <a:cubicBezTo>
                    <a:pt x="203" y="316"/>
                    <a:pt x="188" y="302"/>
                    <a:pt x="183" y="287"/>
                  </a:cubicBezTo>
                  <a:cubicBezTo>
                    <a:pt x="183" y="277"/>
                    <a:pt x="193" y="262"/>
                    <a:pt x="213" y="247"/>
                  </a:cubicBezTo>
                  <a:cubicBezTo>
                    <a:pt x="237" y="237"/>
                    <a:pt x="257" y="233"/>
                    <a:pt x="282" y="233"/>
                  </a:cubicBezTo>
                  <a:close/>
                  <a:moveTo>
                    <a:pt x="168" y="0"/>
                  </a:moveTo>
                  <a:cubicBezTo>
                    <a:pt x="163" y="0"/>
                    <a:pt x="153" y="0"/>
                    <a:pt x="149" y="5"/>
                  </a:cubicBezTo>
                  <a:lnTo>
                    <a:pt x="60" y="60"/>
                  </a:lnTo>
                  <a:cubicBezTo>
                    <a:pt x="55" y="60"/>
                    <a:pt x="55" y="60"/>
                    <a:pt x="50" y="65"/>
                  </a:cubicBezTo>
                  <a:cubicBezTo>
                    <a:pt x="50" y="69"/>
                    <a:pt x="50" y="79"/>
                    <a:pt x="60" y="79"/>
                  </a:cubicBezTo>
                  <a:lnTo>
                    <a:pt x="213" y="168"/>
                  </a:lnTo>
                  <a:lnTo>
                    <a:pt x="188" y="168"/>
                  </a:lnTo>
                  <a:cubicBezTo>
                    <a:pt x="173" y="168"/>
                    <a:pt x="163" y="173"/>
                    <a:pt x="153" y="173"/>
                  </a:cubicBezTo>
                  <a:cubicBezTo>
                    <a:pt x="139" y="178"/>
                    <a:pt x="124" y="178"/>
                    <a:pt x="114" y="183"/>
                  </a:cubicBezTo>
                  <a:cubicBezTo>
                    <a:pt x="99" y="188"/>
                    <a:pt x="84" y="193"/>
                    <a:pt x="70" y="203"/>
                  </a:cubicBezTo>
                  <a:cubicBezTo>
                    <a:pt x="50" y="213"/>
                    <a:pt x="35" y="227"/>
                    <a:pt x="20" y="242"/>
                  </a:cubicBezTo>
                  <a:cubicBezTo>
                    <a:pt x="5" y="257"/>
                    <a:pt x="0" y="272"/>
                    <a:pt x="0" y="292"/>
                  </a:cubicBezTo>
                  <a:cubicBezTo>
                    <a:pt x="0" y="306"/>
                    <a:pt x="5" y="326"/>
                    <a:pt x="15" y="341"/>
                  </a:cubicBezTo>
                  <a:cubicBezTo>
                    <a:pt x="30" y="361"/>
                    <a:pt x="50" y="381"/>
                    <a:pt x="74" y="391"/>
                  </a:cubicBezTo>
                  <a:lnTo>
                    <a:pt x="104" y="410"/>
                  </a:lnTo>
                  <a:cubicBezTo>
                    <a:pt x="114" y="415"/>
                    <a:pt x="124" y="425"/>
                    <a:pt x="134" y="425"/>
                  </a:cubicBezTo>
                  <a:cubicBezTo>
                    <a:pt x="163" y="440"/>
                    <a:pt x="193" y="455"/>
                    <a:pt x="222" y="460"/>
                  </a:cubicBezTo>
                  <a:cubicBezTo>
                    <a:pt x="252" y="470"/>
                    <a:pt x="282" y="470"/>
                    <a:pt x="311" y="470"/>
                  </a:cubicBezTo>
                  <a:cubicBezTo>
                    <a:pt x="336" y="470"/>
                    <a:pt x="366" y="464"/>
                    <a:pt x="390" y="460"/>
                  </a:cubicBezTo>
                  <a:lnTo>
                    <a:pt x="465" y="430"/>
                  </a:lnTo>
                  <a:cubicBezTo>
                    <a:pt x="474" y="420"/>
                    <a:pt x="489" y="415"/>
                    <a:pt x="499" y="405"/>
                  </a:cubicBezTo>
                  <a:cubicBezTo>
                    <a:pt x="509" y="395"/>
                    <a:pt x="514" y="391"/>
                    <a:pt x="519" y="381"/>
                  </a:cubicBezTo>
                  <a:cubicBezTo>
                    <a:pt x="519" y="376"/>
                    <a:pt x="524" y="371"/>
                    <a:pt x="524" y="361"/>
                  </a:cubicBezTo>
                  <a:lnTo>
                    <a:pt x="524" y="346"/>
                  </a:lnTo>
                  <a:lnTo>
                    <a:pt x="538" y="356"/>
                  </a:lnTo>
                  <a:cubicBezTo>
                    <a:pt x="544" y="356"/>
                    <a:pt x="553" y="361"/>
                    <a:pt x="558" y="361"/>
                  </a:cubicBezTo>
                  <a:cubicBezTo>
                    <a:pt x="568" y="361"/>
                    <a:pt x="573" y="356"/>
                    <a:pt x="578" y="356"/>
                  </a:cubicBezTo>
                  <a:lnTo>
                    <a:pt x="667" y="302"/>
                  </a:lnTo>
                  <a:cubicBezTo>
                    <a:pt x="672" y="302"/>
                    <a:pt x="677" y="297"/>
                    <a:pt x="677" y="292"/>
                  </a:cubicBezTo>
                  <a:cubicBezTo>
                    <a:pt x="677" y="287"/>
                    <a:pt x="672" y="287"/>
                    <a:pt x="667" y="282"/>
                  </a:cubicBezTo>
                  <a:lnTo>
                    <a:pt x="188" y="5"/>
                  </a:lnTo>
                  <a:cubicBezTo>
                    <a:pt x="183" y="0"/>
                    <a:pt x="178" y="0"/>
                    <a:pt x="168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886;p38"/>
            <p:cNvSpPr/>
            <p:nvPr/>
          </p:nvSpPr>
          <p:spPr>
            <a:xfrm>
              <a:off x="6360750" y="2346275"/>
              <a:ext cx="21150" cy="13100"/>
            </a:xfrm>
            <a:custGeom>
              <a:avLst/>
              <a:gdLst/>
              <a:ahLst/>
              <a:cxnLst/>
              <a:rect l="l" t="t" r="r" b="b"/>
              <a:pathLst>
                <a:path w="846" h="524" extrusionOk="0">
                  <a:moveTo>
                    <a:pt x="317" y="0"/>
                  </a:moveTo>
                  <a:cubicBezTo>
                    <a:pt x="307" y="0"/>
                    <a:pt x="302" y="0"/>
                    <a:pt x="297" y="5"/>
                  </a:cubicBezTo>
                  <a:lnTo>
                    <a:pt x="80" y="129"/>
                  </a:lnTo>
                  <a:cubicBezTo>
                    <a:pt x="60" y="139"/>
                    <a:pt x="40" y="154"/>
                    <a:pt x="26" y="168"/>
                  </a:cubicBezTo>
                  <a:cubicBezTo>
                    <a:pt x="16" y="183"/>
                    <a:pt x="6" y="198"/>
                    <a:pt x="6" y="213"/>
                  </a:cubicBezTo>
                  <a:cubicBezTo>
                    <a:pt x="1" y="233"/>
                    <a:pt x="6" y="247"/>
                    <a:pt x="16" y="257"/>
                  </a:cubicBezTo>
                  <a:cubicBezTo>
                    <a:pt x="26" y="277"/>
                    <a:pt x="46" y="292"/>
                    <a:pt x="60" y="302"/>
                  </a:cubicBezTo>
                  <a:lnTo>
                    <a:pt x="80" y="312"/>
                  </a:lnTo>
                  <a:lnTo>
                    <a:pt x="31" y="341"/>
                  </a:lnTo>
                  <a:cubicBezTo>
                    <a:pt x="31" y="341"/>
                    <a:pt x="26" y="346"/>
                    <a:pt x="26" y="351"/>
                  </a:cubicBezTo>
                  <a:cubicBezTo>
                    <a:pt x="21" y="356"/>
                    <a:pt x="26" y="361"/>
                    <a:pt x="31" y="366"/>
                  </a:cubicBezTo>
                  <a:lnTo>
                    <a:pt x="105" y="405"/>
                  </a:lnTo>
                  <a:cubicBezTo>
                    <a:pt x="110" y="410"/>
                    <a:pt x="119" y="410"/>
                    <a:pt x="125" y="410"/>
                  </a:cubicBezTo>
                  <a:cubicBezTo>
                    <a:pt x="134" y="410"/>
                    <a:pt x="139" y="410"/>
                    <a:pt x="144" y="405"/>
                  </a:cubicBezTo>
                  <a:lnTo>
                    <a:pt x="194" y="376"/>
                  </a:lnTo>
                  <a:lnTo>
                    <a:pt x="441" y="519"/>
                  </a:lnTo>
                  <a:cubicBezTo>
                    <a:pt x="445" y="524"/>
                    <a:pt x="455" y="524"/>
                    <a:pt x="460" y="524"/>
                  </a:cubicBezTo>
                  <a:cubicBezTo>
                    <a:pt x="465" y="524"/>
                    <a:pt x="475" y="524"/>
                    <a:pt x="480" y="519"/>
                  </a:cubicBezTo>
                  <a:lnTo>
                    <a:pt x="574" y="464"/>
                  </a:lnTo>
                  <a:cubicBezTo>
                    <a:pt x="579" y="464"/>
                    <a:pt x="579" y="460"/>
                    <a:pt x="579" y="455"/>
                  </a:cubicBezTo>
                  <a:cubicBezTo>
                    <a:pt x="579" y="450"/>
                    <a:pt x="579" y="445"/>
                    <a:pt x="574" y="445"/>
                  </a:cubicBezTo>
                  <a:lnTo>
                    <a:pt x="327" y="302"/>
                  </a:lnTo>
                  <a:lnTo>
                    <a:pt x="455" y="227"/>
                  </a:lnTo>
                  <a:lnTo>
                    <a:pt x="702" y="366"/>
                  </a:lnTo>
                  <a:cubicBezTo>
                    <a:pt x="707" y="371"/>
                    <a:pt x="717" y="371"/>
                    <a:pt x="722" y="371"/>
                  </a:cubicBezTo>
                  <a:cubicBezTo>
                    <a:pt x="732" y="371"/>
                    <a:pt x="737" y="371"/>
                    <a:pt x="742" y="366"/>
                  </a:cubicBezTo>
                  <a:lnTo>
                    <a:pt x="836" y="316"/>
                  </a:lnTo>
                  <a:cubicBezTo>
                    <a:pt x="840" y="312"/>
                    <a:pt x="840" y="312"/>
                    <a:pt x="840" y="306"/>
                  </a:cubicBezTo>
                  <a:cubicBezTo>
                    <a:pt x="845" y="302"/>
                    <a:pt x="840" y="297"/>
                    <a:pt x="836" y="292"/>
                  </a:cubicBezTo>
                  <a:lnTo>
                    <a:pt x="495" y="94"/>
                  </a:lnTo>
                  <a:lnTo>
                    <a:pt x="455" y="94"/>
                  </a:lnTo>
                  <a:lnTo>
                    <a:pt x="213" y="237"/>
                  </a:lnTo>
                  <a:lnTo>
                    <a:pt x="198" y="227"/>
                  </a:lnTo>
                  <a:cubicBezTo>
                    <a:pt x="189" y="223"/>
                    <a:pt x="184" y="218"/>
                    <a:pt x="184" y="213"/>
                  </a:cubicBezTo>
                  <a:cubicBezTo>
                    <a:pt x="179" y="203"/>
                    <a:pt x="184" y="198"/>
                    <a:pt x="198" y="193"/>
                  </a:cubicBezTo>
                  <a:lnTo>
                    <a:pt x="406" y="69"/>
                  </a:lnTo>
                  <a:cubicBezTo>
                    <a:pt x="411" y="69"/>
                    <a:pt x="416" y="65"/>
                    <a:pt x="416" y="60"/>
                  </a:cubicBezTo>
                  <a:cubicBezTo>
                    <a:pt x="416" y="55"/>
                    <a:pt x="411" y="50"/>
                    <a:pt x="406" y="45"/>
                  </a:cubicBezTo>
                  <a:lnTo>
                    <a:pt x="337" y="5"/>
                  </a:lnTo>
                  <a:cubicBezTo>
                    <a:pt x="327" y="0"/>
                    <a:pt x="322" y="0"/>
                    <a:pt x="317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887;p38"/>
            <p:cNvSpPr/>
            <p:nvPr/>
          </p:nvSpPr>
          <p:spPr>
            <a:xfrm>
              <a:off x="6371500" y="2343425"/>
              <a:ext cx="15700" cy="9050"/>
            </a:xfrm>
            <a:custGeom>
              <a:avLst/>
              <a:gdLst/>
              <a:ahLst/>
              <a:cxnLst/>
              <a:rect l="l" t="t" r="r" b="b"/>
              <a:pathLst>
                <a:path w="628" h="362" extrusionOk="0">
                  <a:moveTo>
                    <a:pt x="124" y="1"/>
                  </a:moveTo>
                  <a:cubicBezTo>
                    <a:pt x="114" y="1"/>
                    <a:pt x="109" y="1"/>
                    <a:pt x="104" y="6"/>
                  </a:cubicBezTo>
                  <a:lnTo>
                    <a:pt x="11" y="60"/>
                  </a:lnTo>
                  <a:cubicBezTo>
                    <a:pt x="5" y="60"/>
                    <a:pt x="5" y="65"/>
                    <a:pt x="1" y="70"/>
                  </a:cubicBezTo>
                  <a:cubicBezTo>
                    <a:pt x="5" y="75"/>
                    <a:pt x="5" y="80"/>
                    <a:pt x="11" y="80"/>
                  </a:cubicBezTo>
                  <a:lnTo>
                    <a:pt x="489" y="356"/>
                  </a:lnTo>
                  <a:cubicBezTo>
                    <a:pt x="494" y="361"/>
                    <a:pt x="499" y="361"/>
                    <a:pt x="509" y="361"/>
                  </a:cubicBezTo>
                  <a:cubicBezTo>
                    <a:pt x="514" y="361"/>
                    <a:pt x="524" y="361"/>
                    <a:pt x="529" y="356"/>
                  </a:cubicBezTo>
                  <a:lnTo>
                    <a:pt x="618" y="307"/>
                  </a:lnTo>
                  <a:cubicBezTo>
                    <a:pt x="623" y="302"/>
                    <a:pt x="628" y="297"/>
                    <a:pt x="628" y="292"/>
                  </a:cubicBezTo>
                  <a:cubicBezTo>
                    <a:pt x="628" y="287"/>
                    <a:pt x="623" y="282"/>
                    <a:pt x="618" y="282"/>
                  </a:cubicBezTo>
                  <a:lnTo>
                    <a:pt x="144" y="6"/>
                  </a:lnTo>
                  <a:cubicBezTo>
                    <a:pt x="134" y="1"/>
                    <a:pt x="129" y="1"/>
                    <a:pt x="124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888;p38"/>
            <p:cNvSpPr/>
            <p:nvPr/>
          </p:nvSpPr>
          <p:spPr>
            <a:xfrm>
              <a:off x="6382125" y="2340050"/>
              <a:ext cx="14700" cy="8350"/>
            </a:xfrm>
            <a:custGeom>
              <a:avLst/>
              <a:gdLst/>
              <a:ahLst/>
              <a:cxnLst/>
              <a:rect l="l" t="t" r="r" b="b"/>
              <a:pathLst>
                <a:path w="588" h="334" extrusionOk="0">
                  <a:moveTo>
                    <a:pt x="239" y="95"/>
                  </a:moveTo>
                  <a:cubicBezTo>
                    <a:pt x="245" y="95"/>
                    <a:pt x="251" y="95"/>
                    <a:pt x="257" y="96"/>
                  </a:cubicBezTo>
                  <a:cubicBezTo>
                    <a:pt x="277" y="96"/>
                    <a:pt x="297" y="101"/>
                    <a:pt x="316" y="106"/>
                  </a:cubicBezTo>
                  <a:lnTo>
                    <a:pt x="183" y="185"/>
                  </a:lnTo>
                  <a:cubicBezTo>
                    <a:pt x="173" y="175"/>
                    <a:pt x="163" y="160"/>
                    <a:pt x="163" y="151"/>
                  </a:cubicBezTo>
                  <a:cubicBezTo>
                    <a:pt x="163" y="136"/>
                    <a:pt x="173" y="121"/>
                    <a:pt x="193" y="111"/>
                  </a:cubicBezTo>
                  <a:cubicBezTo>
                    <a:pt x="207" y="100"/>
                    <a:pt x="222" y="95"/>
                    <a:pt x="239" y="95"/>
                  </a:cubicBezTo>
                  <a:close/>
                  <a:moveTo>
                    <a:pt x="279" y="1"/>
                  </a:moveTo>
                  <a:cubicBezTo>
                    <a:pt x="253" y="1"/>
                    <a:pt x="227" y="5"/>
                    <a:pt x="198" y="12"/>
                  </a:cubicBezTo>
                  <a:cubicBezTo>
                    <a:pt x="163" y="17"/>
                    <a:pt x="124" y="32"/>
                    <a:pt x="89" y="52"/>
                  </a:cubicBezTo>
                  <a:cubicBezTo>
                    <a:pt x="64" y="67"/>
                    <a:pt x="40" y="87"/>
                    <a:pt x="20" y="111"/>
                  </a:cubicBezTo>
                  <a:cubicBezTo>
                    <a:pt x="10" y="126"/>
                    <a:pt x="0" y="146"/>
                    <a:pt x="0" y="170"/>
                  </a:cubicBezTo>
                  <a:cubicBezTo>
                    <a:pt x="0" y="190"/>
                    <a:pt x="10" y="210"/>
                    <a:pt x="25" y="230"/>
                  </a:cubicBezTo>
                  <a:cubicBezTo>
                    <a:pt x="45" y="249"/>
                    <a:pt x="64" y="269"/>
                    <a:pt x="89" y="279"/>
                  </a:cubicBezTo>
                  <a:cubicBezTo>
                    <a:pt x="119" y="299"/>
                    <a:pt x="153" y="314"/>
                    <a:pt x="188" y="324"/>
                  </a:cubicBezTo>
                  <a:cubicBezTo>
                    <a:pt x="218" y="328"/>
                    <a:pt x="252" y="333"/>
                    <a:pt x="287" y="333"/>
                  </a:cubicBezTo>
                  <a:cubicBezTo>
                    <a:pt x="321" y="333"/>
                    <a:pt x="356" y="328"/>
                    <a:pt x="385" y="324"/>
                  </a:cubicBezTo>
                  <a:cubicBezTo>
                    <a:pt x="420" y="314"/>
                    <a:pt x="455" y="299"/>
                    <a:pt x="484" y="279"/>
                  </a:cubicBezTo>
                  <a:cubicBezTo>
                    <a:pt x="514" y="264"/>
                    <a:pt x="538" y="245"/>
                    <a:pt x="558" y="220"/>
                  </a:cubicBezTo>
                  <a:cubicBezTo>
                    <a:pt x="568" y="205"/>
                    <a:pt x="578" y="190"/>
                    <a:pt x="583" y="170"/>
                  </a:cubicBezTo>
                  <a:cubicBezTo>
                    <a:pt x="588" y="156"/>
                    <a:pt x="588" y="141"/>
                    <a:pt x="583" y="131"/>
                  </a:cubicBezTo>
                  <a:cubicBezTo>
                    <a:pt x="583" y="121"/>
                    <a:pt x="578" y="111"/>
                    <a:pt x="568" y="106"/>
                  </a:cubicBezTo>
                  <a:cubicBezTo>
                    <a:pt x="563" y="104"/>
                    <a:pt x="558" y="102"/>
                    <a:pt x="553" y="102"/>
                  </a:cubicBezTo>
                  <a:cubicBezTo>
                    <a:pt x="548" y="102"/>
                    <a:pt x="543" y="104"/>
                    <a:pt x="538" y="106"/>
                  </a:cubicBezTo>
                  <a:lnTo>
                    <a:pt x="440" y="160"/>
                  </a:lnTo>
                  <a:cubicBezTo>
                    <a:pt x="440" y="166"/>
                    <a:pt x="435" y="166"/>
                    <a:pt x="430" y="170"/>
                  </a:cubicBezTo>
                  <a:lnTo>
                    <a:pt x="430" y="180"/>
                  </a:lnTo>
                  <a:cubicBezTo>
                    <a:pt x="425" y="190"/>
                    <a:pt x="425" y="195"/>
                    <a:pt x="420" y="200"/>
                  </a:cubicBezTo>
                  <a:cubicBezTo>
                    <a:pt x="410" y="210"/>
                    <a:pt x="400" y="215"/>
                    <a:pt x="390" y="225"/>
                  </a:cubicBezTo>
                  <a:cubicBezTo>
                    <a:pt x="380" y="230"/>
                    <a:pt x="370" y="230"/>
                    <a:pt x="361" y="235"/>
                  </a:cubicBezTo>
                  <a:cubicBezTo>
                    <a:pt x="356" y="239"/>
                    <a:pt x="341" y="239"/>
                    <a:pt x="331" y="239"/>
                  </a:cubicBezTo>
                  <a:cubicBezTo>
                    <a:pt x="326" y="242"/>
                    <a:pt x="321" y="243"/>
                    <a:pt x="316" y="243"/>
                  </a:cubicBezTo>
                  <a:cubicBezTo>
                    <a:pt x="311" y="243"/>
                    <a:pt x="306" y="242"/>
                    <a:pt x="301" y="239"/>
                  </a:cubicBezTo>
                  <a:cubicBezTo>
                    <a:pt x="287" y="239"/>
                    <a:pt x="277" y="235"/>
                    <a:pt x="267" y="230"/>
                  </a:cubicBezTo>
                  <a:lnTo>
                    <a:pt x="504" y="87"/>
                  </a:lnTo>
                  <a:cubicBezTo>
                    <a:pt x="509" y="87"/>
                    <a:pt x="509" y="81"/>
                    <a:pt x="514" y="81"/>
                  </a:cubicBezTo>
                  <a:cubicBezTo>
                    <a:pt x="514" y="72"/>
                    <a:pt x="509" y="67"/>
                    <a:pt x="504" y="67"/>
                  </a:cubicBezTo>
                  <a:lnTo>
                    <a:pt x="484" y="52"/>
                  </a:lnTo>
                  <a:cubicBezTo>
                    <a:pt x="430" y="22"/>
                    <a:pt x="370" y="8"/>
                    <a:pt x="306" y="2"/>
                  </a:cubicBezTo>
                  <a:cubicBezTo>
                    <a:pt x="297" y="1"/>
                    <a:pt x="288" y="1"/>
                    <a:pt x="279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889;p38"/>
            <p:cNvSpPr/>
            <p:nvPr/>
          </p:nvSpPr>
          <p:spPr>
            <a:xfrm>
              <a:off x="6392600" y="2333925"/>
              <a:ext cx="14850" cy="8525"/>
            </a:xfrm>
            <a:custGeom>
              <a:avLst/>
              <a:gdLst/>
              <a:ahLst/>
              <a:cxnLst/>
              <a:rect l="l" t="t" r="r" b="b"/>
              <a:pathLst>
                <a:path w="594" h="341" extrusionOk="0">
                  <a:moveTo>
                    <a:pt x="253" y="1"/>
                  </a:moveTo>
                  <a:cubicBezTo>
                    <a:pt x="223" y="6"/>
                    <a:pt x="198" y="10"/>
                    <a:pt x="174" y="20"/>
                  </a:cubicBezTo>
                  <a:cubicBezTo>
                    <a:pt x="144" y="30"/>
                    <a:pt x="119" y="40"/>
                    <a:pt x="95" y="55"/>
                  </a:cubicBezTo>
                  <a:cubicBezTo>
                    <a:pt x="70" y="70"/>
                    <a:pt x="50" y="85"/>
                    <a:pt x="36" y="99"/>
                  </a:cubicBezTo>
                  <a:cubicBezTo>
                    <a:pt x="21" y="114"/>
                    <a:pt x="11" y="129"/>
                    <a:pt x="6" y="149"/>
                  </a:cubicBezTo>
                  <a:cubicBezTo>
                    <a:pt x="1" y="159"/>
                    <a:pt x="1" y="174"/>
                    <a:pt x="6" y="188"/>
                  </a:cubicBezTo>
                  <a:cubicBezTo>
                    <a:pt x="16" y="203"/>
                    <a:pt x="26" y="213"/>
                    <a:pt x="40" y="223"/>
                  </a:cubicBezTo>
                  <a:cubicBezTo>
                    <a:pt x="75" y="243"/>
                    <a:pt x="109" y="253"/>
                    <a:pt x="149" y="253"/>
                  </a:cubicBezTo>
                  <a:cubicBezTo>
                    <a:pt x="194" y="253"/>
                    <a:pt x="238" y="243"/>
                    <a:pt x="277" y="223"/>
                  </a:cubicBezTo>
                  <a:lnTo>
                    <a:pt x="337" y="198"/>
                  </a:lnTo>
                  <a:cubicBezTo>
                    <a:pt x="356" y="193"/>
                    <a:pt x="366" y="188"/>
                    <a:pt x="381" y="183"/>
                  </a:cubicBezTo>
                  <a:cubicBezTo>
                    <a:pt x="386" y="178"/>
                    <a:pt x="396" y="178"/>
                    <a:pt x="406" y="178"/>
                  </a:cubicBezTo>
                  <a:cubicBezTo>
                    <a:pt x="407" y="177"/>
                    <a:pt x="409" y="176"/>
                    <a:pt x="411" y="176"/>
                  </a:cubicBezTo>
                  <a:cubicBezTo>
                    <a:pt x="414" y="176"/>
                    <a:pt x="417" y="178"/>
                    <a:pt x="421" y="178"/>
                  </a:cubicBezTo>
                  <a:cubicBezTo>
                    <a:pt x="431" y="183"/>
                    <a:pt x="431" y="188"/>
                    <a:pt x="421" y="198"/>
                  </a:cubicBezTo>
                  <a:cubicBezTo>
                    <a:pt x="411" y="208"/>
                    <a:pt x="401" y="218"/>
                    <a:pt x="391" y="223"/>
                  </a:cubicBezTo>
                  <a:cubicBezTo>
                    <a:pt x="376" y="233"/>
                    <a:pt x="366" y="238"/>
                    <a:pt x="352" y="243"/>
                  </a:cubicBezTo>
                  <a:cubicBezTo>
                    <a:pt x="342" y="243"/>
                    <a:pt x="337" y="243"/>
                    <a:pt x="327" y="247"/>
                  </a:cubicBezTo>
                  <a:lnTo>
                    <a:pt x="292" y="247"/>
                  </a:lnTo>
                  <a:lnTo>
                    <a:pt x="204" y="302"/>
                  </a:lnTo>
                  <a:cubicBezTo>
                    <a:pt x="198" y="307"/>
                    <a:pt x="194" y="307"/>
                    <a:pt x="194" y="312"/>
                  </a:cubicBezTo>
                  <a:cubicBezTo>
                    <a:pt x="194" y="317"/>
                    <a:pt x="198" y="326"/>
                    <a:pt x="204" y="326"/>
                  </a:cubicBezTo>
                  <a:cubicBezTo>
                    <a:pt x="218" y="332"/>
                    <a:pt x="233" y="336"/>
                    <a:pt x="253" y="336"/>
                  </a:cubicBezTo>
                  <a:cubicBezTo>
                    <a:pt x="263" y="339"/>
                    <a:pt x="274" y="340"/>
                    <a:pt x="286" y="340"/>
                  </a:cubicBezTo>
                  <a:cubicBezTo>
                    <a:pt x="297" y="340"/>
                    <a:pt x="310" y="339"/>
                    <a:pt x="322" y="336"/>
                  </a:cubicBezTo>
                  <a:cubicBezTo>
                    <a:pt x="347" y="336"/>
                    <a:pt x="376" y="326"/>
                    <a:pt x="401" y="322"/>
                  </a:cubicBezTo>
                  <a:cubicBezTo>
                    <a:pt x="431" y="312"/>
                    <a:pt x="460" y="297"/>
                    <a:pt x="485" y="282"/>
                  </a:cubicBezTo>
                  <a:cubicBezTo>
                    <a:pt x="514" y="267"/>
                    <a:pt x="534" y="253"/>
                    <a:pt x="554" y="233"/>
                  </a:cubicBezTo>
                  <a:cubicBezTo>
                    <a:pt x="569" y="218"/>
                    <a:pt x="584" y="203"/>
                    <a:pt x="589" y="183"/>
                  </a:cubicBezTo>
                  <a:cubicBezTo>
                    <a:pt x="593" y="168"/>
                    <a:pt x="593" y="154"/>
                    <a:pt x="589" y="139"/>
                  </a:cubicBezTo>
                  <a:cubicBezTo>
                    <a:pt x="579" y="124"/>
                    <a:pt x="569" y="114"/>
                    <a:pt x="554" y="104"/>
                  </a:cubicBezTo>
                  <a:cubicBezTo>
                    <a:pt x="520" y="89"/>
                    <a:pt x="485" y="80"/>
                    <a:pt x="445" y="80"/>
                  </a:cubicBezTo>
                  <a:cubicBezTo>
                    <a:pt x="396" y="80"/>
                    <a:pt x="352" y="89"/>
                    <a:pt x="307" y="109"/>
                  </a:cubicBezTo>
                  <a:lnTo>
                    <a:pt x="248" y="134"/>
                  </a:lnTo>
                  <a:lnTo>
                    <a:pt x="213" y="149"/>
                  </a:lnTo>
                  <a:cubicBezTo>
                    <a:pt x="204" y="149"/>
                    <a:pt x="198" y="154"/>
                    <a:pt x="188" y="154"/>
                  </a:cubicBezTo>
                  <a:cubicBezTo>
                    <a:pt x="184" y="154"/>
                    <a:pt x="179" y="149"/>
                    <a:pt x="174" y="149"/>
                  </a:cubicBezTo>
                  <a:cubicBezTo>
                    <a:pt x="164" y="144"/>
                    <a:pt x="164" y="139"/>
                    <a:pt x="169" y="129"/>
                  </a:cubicBezTo>
                  <a:cubicBezTo>
                    <a:pt x="174" y="124"/>
                    <a:pt x="184" y="119"/>
                    <a:pt x="194" y="114"/>
                  </a:cubicBezTo>
                  <a:cubicBezTo>
                    <a:pt x="204" y="104"/>
                    <a:pt x="213" y="99"/>
                    <a:pt x="223" y="99"/>
                  </a:cubicBezTo>
                  <a:cubicBezTo>
                    <a:pt x="233" y="95"/>
                    <a:pt x="243" y="95"/>
                    <a:pt x="253" y="95"/>
                  </a:cubicBezTo>
                  <a:lnTo>
                    <a:pt x="268" y="95"/>
                  </a:lnTo>
                  <a:cubicBezTo>
                    <a:pt x="277" y="89"/>
                    <a:pt x="283" y="89"/>
                    <a:pt x="287" y="89"/>
                  </a:cubicBezTo>
                  <a:lnTo>
                    <a:pt x="371" y="35"/>
                  </a:lnTo>
                  <a:cubicBezTo>
                    <a:pt x="376" y="35"/>
                    <a:pt x="381" y="30"/>
                    <a:pt x="381" y="25"/>
                  </a:cubicBezTo>
                  <a:cubicBezTo>
                    <a:pt x="381" y="20"/>
                    <a:pt x="376" y="16"/>
                    <a:pt x="371" y="16"/>
                  </a:cubicBezTo>
                  <a:cubicBezTo>
                    <a:pt x="356" y="6"/>
                    <a:pt x="337" y="1"/>
                    <a:pt x="322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890;p38"/>
            <p:cNvSpPr/>
            <p:nvPr/>
          </p:nvSpPr>
          <p:spPr>
            <a:xfrm>
              <a:off x="6253975" y="2385700"/>
              <a:ext cx="62000" cy="35125"/>
            </a:xfrm>
            <a:custGeom>
              <a:avLst/>
              <a:gdLst/>
              <a:ahLst/>
              <a:cxnLst/>
              <a:rect l="l" t="t" r="r" b="b"/>
              <a:pathLst>
                <a:path w="2480" h="1405" extrusionOk="0">
                  <a:moveTo>
                    <a:pt x="1409" y="0"/>
                  </a:moveTo>
                  <a:cubicBezTo>
                    <a:pt x="1361" y="0"/>
                    <a:pt x="1313" y="11"/>
                    <a:pt x="1270" y="33"/>
                  </a:cubicBezTo>
                  <a:lnTo>
                    <a:pt x="85" y="720"/>
                  </a:lnTo>
                  <a:cubicBezTo>
                    <a:pt x="6" y="764"/>
                    <a:pt x="1" y="828"/>
                    <a:pt x="65" y="868"/>
                  </a:cubicBezTo>
                  <a:lnTo>
                    <a:pt x="949" y="1381"/>
                  </a:lnTo>
                  <a:cubicBezTo>
                    <a:pt x="987" y="1397"/>
                    <a:pt x="1027" y="1404"/>
                    <a:pt x="1068" y="1404"/>
                  </a:cubicBezTo>
                  <a:cubicBezTo>
                    <a:pt x="1118" y="1404"/>
                    <a:pt x="1167" y="1393"/>
                    <a:pt x="1210" y="1371"/>
                  </a:cubicBezTo>
                  <a:lnTo>
                    <a:pt x="2396" y="685"/>
                  </a:lnTo>
                  <a:cubicBezTo>
                    <a:pt x="2470" y="641"/>
                    <a:pt x="2480" y="576"/>
                    <a:pt x="2411" y="537"/>
                  </a:cubicBezTo>
                  <a:lnTo>
                    <a:pt x="1526" y="23"/>
                  </a:lnTo>
                  <a:cubicBezTo>
                    <a:pt x="1489" y="8"/>
                    <a:pt x="1449" y="0"/>
                    <a:pt x="1409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891;p38"/>
            <p:cNvSpPr/>
            <p:nvPr/>
          </p:nvSpPr>
          <p:spPr>
            <a:xfrm>
              <a:off x="6276950" y="2392450"/>
              <a:ext cx="17425" cy="21750"/>
            </a:xfrm>
            <a:custGeom>
              <a:avLst/>
              <a:gdLst/>
              <a:ahLst/>
              <a:cxnLst/>
              <a:rect l="l" t="t" r="r" b="b"/>
              <a:pathLst>
                <a:path w="697" h="870" extrusionOk="0">
                  <a:moveTo>
                    <a:pt x="356" y="0"/>
                  </a:moveTo>
                  <a:cubicBezTo>
                    <a:pt x="183" y="0"/>
                    <a:pt x="5" y="84"/>
                    <a:pt x="5" y="183"/>
                  </a:cubicBezTo>
                  <a:lnTo>
                    <a:pt x="0" y="716"/>
                  </a:lnTo>
                  <a:cubicBezTo>
                    <a:pt x="0" y="800"/>
                    <a:pt x="129" y="869"/>
                    <a:pt x="272" y="869"/>
                  </a:cubicBezTo>
                  <a:cubicBezTo>
                    <a:pt x="415" y="869"/>
                    <a:pt x="543" y="800"/>
                    <a:pt x="543" y="716"/>
                  </a:cubicBezTo>
                  <a:lnTo>
                    <a:pt x="548" y="257"/>
                  </a:lnTo>
                  <a:cubicBezTo>
                    <a:pt x="548" y="193"/>
                    <a:pt x="459" y="143"/>
                    <a:pt x="346" y="143"/>
                  </a:cubicBezTo>
                  <a:cubicBezTo>
                    <a:pt x="232" y="143"/>
                    <a:pt x="143" y="193"/>
                    <a:pt x="143" y="257"/>
                  </a:cubicBezTo>
                  <a:lnTo>
                    <a:pt x="143" y="553"/>
                  </a:lnTo>
                  <a:cubicBezTo>
                    <a:pt x="143" y="563"/>
                    <a:pt x="158" y="573"/>
                    <a:pt x="178" y="573"/>
                  </a:cubicBezTo>
                  <a:cubicBezTo>
                    <a:pt x="193" y="573"/>
                    <a:pt x="212" y="563"/>
                    <a:pt x="212" y="553"/>
                  </a:cubicBezTo>
                  <a:lnTo>
                    <a:pt x="212" y="262"/>
                  </a:lnTo>
                  <a:cubicBezTo>
                    <a:pt x="212" y="217"/>
                    <a:pt x="272" y="183"/>
                    <a:pt x="346" y="183"/>
                  </a:cubicBezTo>
                  <a:cubicBezTo>
                    <a:pt x="420" y="183"/>
                    <a:pt x="479" y="217"/>
                    <a:pt x="479" y="262"/>
                  </a:cubicBezTo>
                  <a:lnTo>
                    <a:pt x="474" y="721"/>
                  </a:lnTo>
                  <a:cubicBezTo>
                    <a:pt x="474" y="780"/>
                    <a:pt x="385" y="830"/>
                    <a:pt x="277" y="830"/>
                  </a:cubicBezTo>
                  <a:cubicBezTo>
                    <a:pt x="173" y="830"/>
                    <a:pt x="74" y="775"/>
                    <a:pt x="74" y="721"/>
                  </a:cubicBezTo>
                  <a:lnTo>
                    <a:pt x="79" y="183"/>
                  </a:lnTo>
                  <a:cubicBezTo>
                    <a:pt x="79" y="104"/>
                    <a:pt x="222" y="40"/>
                    <a:pt x="361" y="40"/>
                  </a:cubicBezTo>
                  <a:cubicBezTo>
                    <a:pt x="494" y="45"/>
                    <a:pt x="627" y="109"/>
                    <a:pt x="627" y="188"/>
                  </a:cubicBezTo>
                  <a:lnTo>
                    <a:pt x="622" y="533"/>
                  </a:lnTo>
                  <a:cubicBezTo>
                    <a:pt x="622" y="543"/>
                    <a:pt x="637" y="553"/>
                    <a:pt x="657" y="553"/>
                  </a:cubicBezTo>
                  <a:cubicBezTo>
                    <a:pt x="677" y="553"/>
                    <a:pt x="692" y="543"/>
                    <a:pt x="692" y="533"/>
                  </a:cubicBezTo>
                  <a:lnTo>
                    <a:pt x="692" y="188"/>
                  </a:lnTo>
                  <a:cubicBezTo>
                    <a:pt x="696" y="84"/>
                    <a:pt x="534" y="0"/>
                    <a:pt x="356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892;p38"/>
            <p:cNvSpPr/>
            <p:nvPr/>
          </p:nvSpPr>
          <p:spPr>
            <a:xfrm>
              <a:off x="6479275" y="1797200"/>
              <a:ext cx="188775" cy="292225"/>
            </a:xfrm>
            <a:custGeom>
              <a:avLst/>
              <a:gdLst/>
              <a:ahLst/>
              <a:cxnLst/>
              <a:rect l="l" t="t" r="r" b="b"/>
              <a:pathLst>
                <a:path w="7551" h="11689" extrusionOk="0">
                  <a:moveTo>
                    <a:pt x="55" y="0"/>
                  </a:moveTo>
                  <a:lnTo>
                    <a:pt x="0" y="30"/>
                  </a:lnTo>
                  <a:lnTo>
                    <a:pt x="0" y="7165"/>
                  </a:lnTo>
                  <a:cubicBezTo>
                    <a:pt x="0" y="7333"/>
                    <a:pt x="104" y="7530"/>
                    <a:pt x="232" y="7604"/>
                  </a:cubicBezTo>
                  <a:lnTo>
                    <a:pt x="7264" y="11658"/>
                  </a:lnTo>
                  <a:cubicBezTo>
                    <a:pt x="7289" y="11678"/>
                    <a:pt x="7321" y="11688"/>
                    <a:pt x="7352" y="11688"/>
                  </a:cubicBezTo>
                  <a:cubicBezTo>
                    <a:pt x="7369" y="11688"/>
                    <a:pt x="7386" y="11685"/>
                    <a:pt x="7402" y="11678"/>
                  </a:cubicBezTo>
                  <a:cubicBezTo>
                    <a:pt x="7417" y="11668"/>
                    <a:pt x="7456" y="11649"/>
                    <a:pt x="7461" y="11643"/>
                  </a:cubicBezTo>
                  <a:cubicBezTo>
                    <a:pt x="7521" y="11599"/>
                    <a:pt x="7550" y="11530"/>
                    <a:pt x="7540" y="11456"/>
                  </a:cubicBezTo>
                  <a:lnTo>
                    <a:pt x="7540" y="432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893;p38"/>
            <p:cNvSpPr/>
            <p:nvPr/>
          </p:nvSpPr>
          <p:spPr>
            <a:xfrm>
              <a:off x="6479275" y="1797925"/>
              <a:ext cx="187300" cy="291575"/>
            </a:xfrm>
            <a:custGeom>
              <a:avLst/>
              <a:gdLst/>
              <a:ahLst/>
              <a:cxnLst/>
              <a:rect l="l" t="t" r="r" b="b"/>
              <a:pathLst>
                <a:path w="7492" h="11663" extrusionOk="0">
                  <a:moveTo>
                    <a:pt x="0" y="1"/>
                  </a:moveTo>
                  <a:lnTo>
                    <a:pt x="0" y="7136"/>
                  </a:lnTo>
                  <a:cubicBezTo>
                    <a:pt x="0" y="7304"/>
                    <a:pt x="104" y="7501"/>
                    <a:pt x="232" y="7575"/>
                  </a:cubicBezTo>
                  <a:lnTo>
                    <a:pt x="7264" y="11634"/>
                  </a:lnTo>
                  <a:cubicBezTo>
                    <a:pt x="7295" y="11653"/>
                    <a:pt x="7326" y="11662"/>
                    <a:pt x="7353" y="11662"/>
                  </a:cubicBezTo>
                  <a:cubicBezTo>
                    <a:pt x="7434" y="11662"/>
                    <a:pt x="7491" y="11586"/>
                    <a:pt x="7491" y="11462"/>
                  </a:cubicBezTo>
                  <a:lnTo>
                    <a:pt x="7491" y="4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894;p38"/>
            <p:cNvSpPr/>
            <p:nvPr/>
          </p:nvSpPr>
          <p:spPr>
            <a:xfrm>
              <a:off x="6479275" y="1797925"/>
              <a:ext cx="187300" cy="291500"/>
            </a:xfrm>
            <a:custGeom>
              <a:avLst/>
              <a:gdLst/>
              <a:ahLst/>
              <a:cxnLst/>
              <a:rect l="l" t="t" r="r" b="b"/>
              <a:pathLst>
                <a:path w="7492" h="11660" extrusionOk="0">
                  <a:moveTo>
                    <a:pt x="59" y="105"/>
                  </a:moveTo>
                  <a:lnTo>
                    <a:pt x="7432" y="4361"/>
                  </a:lnTo>
                  <a:lnTo>
                    <a:pt x="7432" y="11462"/>
                  </a:lnTo>
                  <a:cubicBezTo>
                    <a:pt x="7432" y="11526"/>
                    <a:pt x="7412" y="11600"/>
                    <a:pt x="7353" y="11600"/>
                  </a:cubicBezTo>
                  <a:cubicBezTo>
                    <a:pt x="7333" y="11600"/>
                    <a:pt x="7308" y="11595"/>
                    <a:pt x="7294" y="11580"/>
                  </a:cubicBezTo>
                  <a:lnTo>
                    <a:pt x="262" y="7526"/>
                  </a:lnTo>
                  <a:cubicBezTo>
                    <a:pt x="153" y="7462"/>
                    <a:pt x="59" y="7284"/>
                    <a:pt x="59" y="7136"/>
                  </a:cubicBezTo>
                  <a:lnTo>
                    <a:pt x="59" y="105"/>
                  </a:lnTo>
                  <a:close/>
                  <a:moveTo>
                    <a:pt x="0" y="1"/>
                  </a:moveTo>
                  <a:lnTo>
                    <a:pt x="0" y="6"/>
                  </a:lnTo>
                  <a:lnTo>
                    <a:pt x="0" y="7136"/>
                  </a:lnTo>
                  <a:cubicBezTo>
                    <a:pt x="0" y="7304"/>
                    <a:pt x="104" y="7501"/>
                    <a:pt x="232" y="7575"/>
                  </a:cubicBezTo>
                  <a:lnTo>
                    <a:pt x="7259" y="11629"/>
                  </a:lnTo>
                  <a:cubicBezTo>
                    <a:pt x="7288" y="11649"/>
                    <a:pt x="7318" y="11659"/>
                    <a:pt x="7353" y="11659"/>
                  </a:cubicBezTo>
                  <a:cubicBezTo>
                    <a:pt x="7432" y="11659"/>
                    <a:pt x="7491" y="11585"/>
                    <a:pt x="7491" y="11456"/>
                  </a:cubicBezTo>
                  <a:lnTo>
                    <a:pt x="7491" y="4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895;p38"/>
            <p:cNvSpPr/>
            <p:nvPr/>
          </p:nvSpPr>
          <p:spPr>
            <a:xfrm>
              <a:off x="6597650" y="1996800"/>
              <a:ext cx="12750" cy="27050"/>
            </a:xfrm>
            <a:custGeom>
              <a:avLst/>
              <a:gdLst/>
              <a:ahLst/>
              <a:cxnLst/>
              <a:rect l="l" t="t" r="r" b="b"/>
              <a:pathLst>
                <a:path w="510" h="1082" extrusionOk="0">
                  <a:moveTo>
                    <a:pt x="1" y="1"/>
                  </a:moveTo>
                  <a:lnTo>
                    <a:pt x="1" y="786"/>
                  </a:lnTo>
                  <a:lnTo>
                    <a:pt x="509" y="1082"/>
                  </a:lnTo>
                  <a:lnTo>
                    <a:pt x="509" y="2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896;p38"/>
            <p:cNvSpPr/>
            <p:nvPr/>
          </p:nvSpPr>
          <p:spPr>
            <a:xfrm>
              <a:off x="6616175" y="2007550"/>
              <a:ext cx="12850" cy="27050"/>
            </a:xfrm>
            <a:custGeom>
              <a:avLst/>
              <a:gdLst/>
              <a:ahLst/>
              <a:cxnLst/>
              <a:rect l="l" t="t" r="r" b="b"/>
              <a:pathLst>
                <a:path w="514" h="1082" extrusionOk="0">
                  <a:moveTo>
                    <a:pt x="0" y="0"/>
                  </a:moveTo>
                  <a:lnTo>
                    <a:pt x="0" y="30"/>
                  </a:lnTo>
                  <a:lnTo>
                    <a:pt x="509" y="321"/>
                  </a:lnTo>
                  <a:lnTo>
                    <a:pt x="509" y="420"/>
                  </a:lnTo>
                  <a:lnTo>
                    <a:pt x="465" y="1052"/>
                  </a:lnTo>
                  <a:lnTo>
                    <a:pt x="514" y="1082"/>
                  </a:lnTo>
                  <a:lnTo>
                    <a:pt x="514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897;p38"/>
            <p:cNvSpPr/>
            <p:nvPr/>
          </p:nvSpPr>
          <p:spPr>
            <a:xfrm>
              <a:off x="6634800" y="2018275"/>
              <a:ext cx="12875" cy="27075"/>
            </a:xfrm>
            <a:custGeom>
              <a:avLst/>
              <a:gdLst/>
              <a:ahLst/>
              <a:cxnLst/>
              <a:rect l="l" t="t" r="r" b="b"/>
              <a:pathLst>
                <a:path w="515" h="1083" extrusionOk="0">
                  <a:moveTo>
                    <a:pt x="1" y="1"/>
                  </a:moveTo>
                  <a:lnTo>
                    <a:pt x="1" y="786"/>
                  </a:lnTo>
                  <a:lnTo>
                    <a:pt x="514" y="1082"/>
                  </a:lnTo>
                  <a:lnTo>
                    <a:pt x="514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898;p38"/>
            <p:cNvSpPr/>
            <p:nvPr/>
          </p:nvSpPr>
          <p:spPr>
            <a:xfrm>
              <a:off x="6597650" y="2023825"/>
              <a:ext cx="3850" cy="2250"/>
            </a:xfrm>
            <a:custGeom>
              <a:avLst/>
              <a:gdLst/>
              <a:ahLst/>
              <a:cxnLst/>
              <a:rect l="l" t="t" r="r" b="b"/>
              <a:pathLst>
                <a:path w="154" h="90" extrusionOk="0">
                  <a:moveTo>
                    <a:pt x="1" y="1"/>
                  </a:moveTo>
                  <a:lnTo>
                    <a:pt x="1" y="26"/>
                  </a:lnTo>
                  <a:lnTo>
                    <a:pt x="80" y="70"/>
                  </a:lnTo>
                  <a:cubicBezTo>
                    <a:pt x="104" y="80"/>
                    <a:pt x="129" y="85"/>
                    <a:pt x="154" y="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5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899;p38"/>
            <p:cNvSpPr/>
            <p:nvPr/>
          </p:nvSpPr>
          <p:spPr>
            <a:xfrm>
              <a:off x="6617650" y="2037550"/>
              <a:ext cx="14225" cy="22850"/>
            </a:xfrm>
            <a:custGeom>
              <a:avLst/>
              <a:gdLst/>
              <a:ahLst/>
              <a:cxnLst/>
              <a:rect l="l" t="t" r="r" b="b"/>
              <a:pathLst>
                <a:path w="569" h="91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5"/>
                    <a:pt x="15" y="30"/>
                    <a:pt x="20" y="44"/>
                  </a:cubicBezTo>
                  <a:lnTo>
                    <a:pt x="445" y="202"/>
                  </a:lnTo>
                  <a:lnTo>
                    <a:pt x="460" y="301"/>
                  </a:lnTo>
                  <a:lnTo>
                    <a:pt x="519" y="894"/>
                  </a:lnTo>
                  <a:lnTo>
                    <a:pt x="568" y="914"/>
                  </a:lnTo>
                  <a:lnTo>
                    <a:pt x="504" y="1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900;p38"/>
            <p:cNvSpPr/>
            <p:nvPr/>
          </p:nvSpPr>
          <p:spPr>
            <a:xfrm>
              <a:off x="6636175" y="2045800"/>
              <a:ext cx="12850" cy="27200"/>
            </a:xfrm>
            <a:custGeom>
              <a:avLst/>
              <a:gdLst/>
              <a:ahLst/>
              <a:cxnLst/>
              <a:rect l="l" t="t" r="r" b="b"/>
              <a:pathLst>
                <a:path w="514" h="1088" extrusionOk="0">
                  <a:moveTo>
                    <a:pt x="0" y="1"/>
                  </a:moveTo>
                  <a:lnTo>
                    <a:pt x="0" y="45"/>
                  </a:lnTo>
                  <a:lnTo>
                    <a:pt x="499" y="332"/>
                  </a:lnTo>
                  <a:lnTo>
                    <a:pt x="499" y="431"/>
                  </a:lnTo>
                  <a:lnTo>
                    <a:pt x="449" y="1048"/>
                  </a:lnTo>
                  <a:lnTo>
                    <a:pt x="514" y="1087"/>
                  </a:lnTo>
                  <a:lnTo>
                    <a:pt x="514" y="2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901;p38"/>
            <p:cNvSpPr/>
            <p:nvPr/>
          </p:nvSpPr>
          <p:spPr>
            <a:xfrm>
              <a:off x="6595925" y="1999650"/>
              <a:ext cx="14350" cy="21225"/>
            </a:xfrm>
            <a:custGeom>
              <a:avLst/>
              <a:gdLst/>
              <a:ahLst/>
              <a:cxnLst/>
              <a:rect l="l" t="t" r="r" b="b"/>
              <a:pathLst>
                <a:path w="574" h="849" extrusionOk="0">
                  <a:moveTo>
                    <a:pt x="40" y="0"/>
                  </a:moveTo>
                  <a:lnTo>
                    <a:pt x="1" y="647"/>
                  </a:lnTo>
                  <a:lnTo>
                    <a:pt x="351" y="845"/>
                  </a:lnTo>
                  <a:cubicBezTo>
                    <a:pt x="356" y="847"/>
                    <a:pt x="362" y="849"/>
                    <a:pt x="366" y="849"/>
                  </a:cubicBezTo>
                  <a:cubicBezTo>
                    <a:pt x="397" y="849"/>
                    <a:pt x="415" y="800"/>
                    <a:pt x="415" y="766"/>
                  </a:cubicBezTo>
                  <a:cubicBezTo>
                    <a:pt x="436" y="778"/>
                    <a:pt x="468" y="788"/>
                    <a:pt x="495" y="788"/>
                  </a:cubicBezTo>
                  <a:cubicBezTo>
                    <a:pt x="520" y="788"/>
                    <a:pt x="541" y="780"/>
                    <a:pt x="544" y="756"/>
                  </a:cubicBezTo>
                  <a:lnTo>
                    <a:pt x="573" y="30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902;p38"/>
            <p:cNvSpPr/>
            <p:nvPr/>
          </p:nvSpPr>
          <p:spPr>
            <a:xfrm>
              <a:off x="6597025" y="1997175"/>
              <a:ext cx="13250" cy="10150"/>
            </a:xfrm>
            <a:custGeom>
              <a:avLst/>
              <a:gdLst/>
              <a:ahLst/>
              <a:cxnLst/>
              <a:rect l="l" t="t" r="r" b="b"/>
              <a:pathLst>
                <a:path w="530" h="406" extrusionOk="0">
                  <a:moveTo>
                    <a:pt x="1" y="0"/>
                  </a:moveTo>
                  <a:lnTo>
                    <a:pt x="1" y="99"/>
                  </a:lnTo>
                  <a:lnTo>
                    <a:pt x="529" y="405"/>
                  </a:lnTo>
                  <a:lnTo>
                    <a:pt x="529" y="3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903;p38"/>
            <p:cNvSpPr/>
            <p:nvPr/>
          </p:nvSpPr>
          <p:spPr>
            <a:xfrm>
              <a:off x="6605425" y="2017800"/>
              <a:ext cx="3625" cy="2975"/>
            </a:xfrm>
            <a:custGeom>
              <a:avLst/>
              <a:gdLst/>
              <a:ahLst/>
              <a:cxnLst/>
              <a:rect l="l" t="t" r="r" b="b"/>
              <a:pathLst>
                <a:path w="145" h="119" extrusionOk="0">
                  <a:moveTo>
                    <a:pt x="45" y="0"/>
                  </a:moveTo>
                  <a:lnTo>
                    <a:pt x="1" y="119"/>
                  </a:lnTo>
                  <a:lnTo>
                    <a:pt x="1" y="119"/>
                  </a:lnTo>
                  <a:lnTo>
                    <a:pt x="144" y="5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904;p38"/>
            <p:cNvSpPr/>
            <p:nvPr/>
          </p:nvSpPr>
          <p:spPr>
            <a:xfrm>
              <a:off x="6614450" y="2010375"/>
              <a:ext cx="14450" cy="23725"/>
            </a:xfrm>
            <a:custGeom>
              <a:avLst/>
              <a:gdLst/>
              <a:ahLst/>
              <a:cxnLst/>
              <a:rect l="l" t="t" r="r" b="b"/>
              <a:pathLst>
                <a:path w="578" h="949" extrusionOk="0">
                  <a:moveTo>
                    <a:pt x="45" y="1"/>
                  </a:moveTo>
                  <a:lnTo>
                    <a:pt x="0" y="648"/>
                  </a:lnTo>
                  <a:lnTo>
                    <a:pt x="528" y="949"/>
                  </a:lnTo>
                  <a:lnTo>
                    <a:pt x="578" y="307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905;p38"/>
            <p:cNvSpPr/>
            <p:nvPr/>
          </p:nvSpPr>
          <p:spPr>
            <a:xfrm>
              <a:off x="6615550" y="2007925"/>
              <a:ext cx="13350" cy="10150"/>
            </a:xfrm>
            <a:custGeom>
              <a:avLst/>
              <a:gdLst/>
              <a:ahLst/>
              <a:cxnLst/>
              <a:rect l="l" t="t" r="r" b="b"/>
              <a:pathLst>
                <a:path w="534" h="406" extrusionOk="0">
                  <a:moveTo>
                    <a:pt x="1" y="0"/>
                  </a:moveTo>
                  <a:lnTo>
                    <a:pt x="1" y="99"/>
                  </a:lnTo>
                  <a:lnTo>
                    <a:pt x="534" y="405"/>
                  </a:lnTo>
                  <a:lnTo>
                    <a:pt x="534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906;p38"/>
            <p:cNvSpPr/>
            <p:nvPr/>
          </p:nvSpPr>
          <p:spPr>
            <a:xfrm>
              <a:off x="6615550" y="2007925"/>
              <a:ext cx="13350" cy="10150"/>
            </a:xfrm>
            <a:custGeom>
              <a:avLst/>
              <a:gdLst/>
              <a:ahLst/>
              <a:cxnLst/>
              <a:rect l="l" t="t" r="r" b="b"/>
              <a:pathLst>
                <a:path w="534" h="406" extrusionOk="0">
                  <a:moveTo>
                    <a:pt x="1" y="0"/>
                  </a:moveTo>
                  <a:lnTo>
                    <a:pt x="1" y="99"/>
                  </a:lnTo>
                  <a:lnTo>
                    <a:pt x="534" y="405"/>
                  </a:lnTo>
                  <a:lnTo>
                    <a:pt x="534" y="306"/>
                  </a:lnTo>
                  <a:lnTo>
                    <a:pt x="2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907;p38"/>
            <p:cNvSpPr/>
            <p:nvPr/>
          </p:nvSpPr>
          <p:spPr>
            <a:xfrm>
              <a:off x="6634200" y="2048900"/>
              <a:ext cx="14450" cy="23725"/>
            </a:xfrm>
            <a:custGeom>
              <a:avLst/>
              <a:gdLst/>
              <a:ahLst/>
              <a:cxnLst/>
              <a:rect l="l" t="t" r="r" b="b"/>
              <a:pathLst>
                <a:path w="578" h="949" extrusionOk="0">
                  <a:moveTo>
                    <a:pt x="45" y="0"/>
                  </a:moveTo>
                  <a:lnTo>
                    <a:pt x="0" y="647"/>
                  </a:lnTo>
                  <a:lnTo>
                    <a:pt x="528" y="949"/>
                  </a:lnTo>
                  <a:lnTo>
                    <a:pt x="578" y="30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908;p38"/>
            <p:cNvSpPr/>
            <p:nvPr/>
          </p:nvSpPr>
          <p:spPr>
            <a:xfrm>
              <a:off x="6635300" y="2046425"/>
              <a:ext cx="13350" cy="10150"/>
            </a:xfrm>
            <a:custGeom>
              <a:avLst/>
              <a:gdLst/>
              <a:ahLst/>
              <a:cxnLst/>
              <a:rect l="l" t="t" r="r" b="b"/>
              <a:pathLst>
                <a:path w="534" h="406" extrusionOk="0">
                  <a:moveTo>
                    <a:pt x="1" y="1"/>
                  </a:moveTo>
                  <a:lnTo>
                    <a:pt x="1" y="99"/>
                  </a:lnTo>
                  <a:lnTo>
                    <a:pt x="534" y="406"/>
                  </a:lnTo>
                  <a:lnTo>
                    <a:pt x="534" y="3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909;p38"/>
            <p:cNvSpPr/>
            <p:nvPr/>
          </p:nvSpPr>
          <p:spPr>
            <a:xfrm>
              <a:off x="6635300" y="2046425"/>
              <a:ext cx="13350" cy="10150"/>
            </a:xfrm>
            <a:custGeom>
              <a:avLst/>
              <a:gdLst/>
              <a:ahLst/>
              <a:cxnLst/>
              <a:rect l="l" t="t" r="r" b="b"/>
              <a:pathLst>
                <a:path w="534" h="406" extrusionOk="0">
                  <a:moveTo>
                    <a:pt x="1" y="1"/>
                  </a:moveTo>
                  <a:lnTo>
                    <a:pt x="1" y="99"/>
                  </a:lnTo>
                  <a:lnTo>
                    <a:pt x="534" y="406"/>
                  </a:lnTo>
                  <a:lnTo>
                    <a:pt x="534" y="307"/>
                  </a:lnTo>
                  <a:lnTo>
                    <a:pt x="35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910;p38"/>
            <p:cNvSpPr/>
            <p:nvPr/>
          </p:nvSpPr>
          <p:spPr>
            <a:xfrm>
              <a:off x="6614800" y="2039775"/>
              <a:ext cx="15975" cy="21250"/>
            </a:xfrm>
            <a:custGeom>
              <a:avLst/>
              <a:gdLst/>
              <a:ahLst/>
              <a:cxnLst/>
              <a:rect l="l" t="t" r="r" b="b"/>
              <a:pathLst>
                <a:path w="639" h="850" extrusionOk="0">
                  <a:moveTo>
                    <a:pt x="1" y="0"/>
                  </a:moveTo>
                  <a:lnTo>
                    <a:pt x="65" y="642"/>
                  </a:lnTo>
                  <a:lnTo>
                    <a:pt x="638" y="849"/>
                  </a:lnTo>
                  <a:lnTo>
                    <a:pt x="574" y="2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911;p38"/>
            <p:cNvSpPr/>
            <p:nvPr/>
          </p:nvSpPr>
          <p:spPr>
            <a:xfrm>
              <a:off x="6614325" y="2037300"/>
              <a:ext cx="14825" cy="7800"/>
            </a:xfrm>
            <a:custGeom>
              <a:avLst/>
              <a:gdLst/>
              <a:ahLst/>
              <a:cxnLst/>
              <a:rect l="l" t="t" r="r" b="b"/>
              <a:pathLst>
                <a:path w="593" h="312" extrusionOk="0">
                  <a:moveTo>
                    <a:pt x="0" y="0"/>
                  </a:moveTo>
                  <a:lnTo>
                    <a:pt x="20" y="99"/>
                  </a:lnTo>
                  <a:lnTo>
                    <a:pt x="593" y="311"/>
                  </a:lnTo>
                  <a:lnTo>
                    <a:pt x="578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912;p38"/>
            <p:cNvSpPr/>
            <p:nvPr/>
          </p:nvSpPr>
          <p:spPr>
            <a:xfrm>
              <a:off x="6618150" y="2038650"/>
              <a:ext cx="11000" cy="6450"/>
            </a:xfrm>
            <a:custGeom>
              <a:avLst/>
              <a:gdLst/>
              <a:ahLst/>
              <a:cxnLst/>
              <a:rect l="l" t="t" r="r" b="b"/>
              <a:pathLst>
                <a:path w="440" h="258" extrusionOk="0">
                  <a:moveTo>
                    <a:pt x="0" y="0"/>
                  </a:moveTo>
                  <a:cubicBezTo>
                    <a:pt x="15" y="35"/>
                    <a:pt x="30" y="70"/>
                    <a:pt x="45" y="109"/>
                  </a:cubicBezTo>
                  <a:lnTo>
                    <a:pt x="440" y="257"/>
                  </a:lnTo>
                  <a:lnTo>
                    <a:pt x="440" y="257"/>
                  </a:lnTo>
                  <a:lnTo>
                    <a:pt x="425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913;p38"/>
            <p:cNvSpPr/>
            <p:nvPr/>
          </p:nvSpPr>
          <p:spPr>
            <a:xfrm>
              <a:off x="6595925" y="2026550"/>
              <a:ext cx="14350" cy="23725"/>
            </a:xfrm>
            <a:custGeom>
              <a:avLst/>
              <a:gdLst/>
              <a:ahLst/>
              <a:cxnLst/>
              <a:rect l="l" t="t" r="r" b="b"/>
              <a:pathLst>
                <a:path w="574" h="949" extrusionOk="0">
                  <a:moveTo>
                    <a:pt x="45" y="1"/>
                  </a:moveTo>
                  <a:lnTo>
                    <a:pt x="1" y="648"/>
                  </a:lnTo>
                  <a:lnTo>
                    <a:pt x="529" y="949"/>
                  </a:lnTo>
                  <a:lnTo>
                    <a:pt x="573" y="307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914;p38"/>
            <p:cNvSpPr/>
            <p:nvPr/>
          </p:nvSpPr>
          <p:spPr>
            <a:xfrm>
              <a:off x="6597025" y="2024075"/>
              <a:ext cx="13250" cy="10150"/>
            </a:xfrm>
            <a:custGeom>
              <a:avLst/>
              <a:gdLst/>
              <a:ahLst/>
              <a:cxnLst/>
              <a:rect l="l" t="t" r="r" b="b"/>
              <a:pathLst>
                <a:path w="530" h="406" extrusionOk="0">
                  <a:moveTo>
                    <a:pt x="1" y="1"/>
                  </a:moveTo>
                  <a:lnTo>
                    <a:pt x="1" y="100"/>
                  </a:lnTo>
                  <a:lnTo>
                    <a:pt x="529" y="406"/>
                  </a:lnTo>
                  <a:lnTo>
                    <a:pt x="529" y="3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915;p38"/>
            <p:cNvSpPr/>
            <p:nvPr/>
          </p:nvSpPr>
          <p:spPr>
            <a:xfrm>
              <a:off x="6597025" y="2024075"/>
              <a:ext cx="13250" cy="10150"/>
            </a:xfrm>
            <a:custGeom>
              <a:avLst/>
              <a:gdLst/>
              <a:ahLst/>
              <a:cxnLst/>
              <a:rect l="l" t="t" r="r" b="b"/>
              <a:pathLst>
                <a:path w="530" h="406" extrusionOk="0">
                  <a:moveTo>
                    <a:pt x="1" y="1"/>
                  </a:moveTo>
                  <a:lnTo>
                    <a:pt x="1" y="100"/>
                  </a:lnTo>
                  <a:lnTo>
                    <a:pt x="529" y="406"/>
                  </a:lnTo>
                  <a:lnTo>
                    <a:pt x="529" y="3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916;p38"/>
            <p:cNvSpPr/>
            <p:nvPr/>
          </p:nvSpPr>
          <p:spPr>
            <a:xfrm>
              <a:off x="6633075" y="2021125"/>
              <a:ext cx="14350" cy="21150"/>
            </a:xfrm>
            <a:custGeom>
              <a:avLst/>
              <a:gdLst/>
              <a:ahLst/>
              <a:cxnLst/>
              <a:rect l="l" t="t" r="r" b="b"/>
              <a:pathLst>
                <a:path w="574" h="846" extrusionOk="0">
                  <a:moveTo>
                    <a:pt x="45" y="0"/>
                  </a:moveTo>
                  <a:lnTo>
                    <a:pt x="1" y="642"/>
                  </a:lnTo>
                  <a:lnTo>
                    <a:pt x="351" y="840"/>
                  </a:lnTo>
                  <a:cubicBezTo>
                    <a:pt x="358" y="844"/>
                    <a:pt x="363" y="845"/>
                    <a:pt x="369" y="845"/>
                  </a:cubicBezTo>
                  <a:cubicBezTo>
                    <a:pt x="398" y="845"/>
                    <a:pt x="415" y="794"/>
                    <a:pt x="415" y="761"/>
                  </a:cubicBezTo>
                  <a:cubicBezTo>
                    <a:pt x="439" y="774"/>
                    <a:pt x="472" y="786"/>
                    <a:pt x="499" y="786"/>
                  </a:cubicBezTo>
                  <a:cubicBezTo>
                    <a:pt x="523" y="786"/>
                    <a:pt x="542" y="776"/>
                    <a:pt x="544" y="751"/>
                  </a:cubicBezTo>
                  <a:lnTo>
                    <a:pt x="573" y="30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917;p38"/>
            <p:cNvSpPr/>
            <p:nvPr/>
          </p:nvSpPr>
          <p:spPr>
            <a:xfrm>
              <a:off x="6634200" y="2018650"/>
              <a:ext cx="13350" cy="10150"/>
            </a:xfrm>
            <a:custGeom>
              <a:avLst/>
              <a:gdLst/>
              <a:ahLst/>
              <a:cxnLst/>
              <a:rect l="l" t="t" r="r" b="b"/>
              <a:pathLst>
                <a:path w="534" h="406" extrusionOk="0">
                  <a:moveTo>
                    <a:pt x="0" y="1"/>
                  </a:moveTo>
                  <a:lnTo>
                    <a:pt x="0" y="99"/>
                  </a:lnTo>
                  <a:lnTo>
                    <a:pt x="534" y="405"/>
                  </a:lnTo>
                  <a:lnTo>
                    <a:pt x="534" y="3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918;p38"/>
            <p:cNvSpPr/>
            <p:nvPr/>
          </p:nvSpPr>
          <p:spPr>
            <a:xfrm>
              <a:off x="6642600" y="2039275"/>
              <a:ext cx="3725" cy="2975"/>
            </a:xfrm>
            <a:custGeom>
              <a:avLst/>
              <a:gdLst/>
              <a:ahLst/>
              <a:cxnLst/>
              <a:rect l="l" t="t" r="r" b="b"/>
              <a:pathLst>
                <a:path w="149" h="119" extrusionOk="0">
                  <a:moveTo>
                    <a:pt x="44" y="0"/>
                  </a:moveTo>
                  <a:lnTo>
                    <a:pt x="0" y="119"/>
                  </a:lnTo>
                  <a:lnTo>
                    <a:pt x="148" y="5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919;p38"/>
            <p:cNvSpPr/>
            <p:nvPr/>
          </p:nvSpPr>
          <p:spPr>
            <a:xfrm>
              <a:off x="6493100" y="1886950"/>
              <a:ext cx="92975" cy="134075"/>
            </a:xfrm>
            <a:custGeom>
              <a:avLst/>
              <a:gdLst/>
              <a:ahLst/>
              <a:cxnLst/>
              <a:rect l="l" t="t" r="r" b="b"/>
              <a:pathLst>
                <a:path w="3719" h="5363" extrusionOk="0">
                  <a:moveTo>
                    <a:pt x="0" y="0"/>
                  </a:moveTo>
                  <a:lnTo>
                    <a:pt x="0" y="84"/>
                  </a:lnTo>
                  <a:lnTo>
                    <a:pt x="3600" y="2158"/>
                  </a:lnTo>
                  <a:cubicBezTo>
                    <a:pt x="3630" y="2173"/>
                    <a:pt x="3644" y="2202"/>
                    <a:pt x="3644" y="2232"/>
                  </a:cubicBezTo>
                  <a:lnTo>
                    <a:pt x="3644" y="3802"/>
                  </a:lnTo>
                  <a:cubicBezTo>
                    <a:pt x="3669" y="3822"/>
                    <a:pt x="3694" y="3852"/>
                    <a:pt x="3713" y="3896"/>
                  </a:cubicBezTo>
                  <a:lnTo>
                    <a:pt x="3719" y="3901"/>
                  </a:lnTo>
                  <a:lnTo>
                    <a:pt x="3719" y="2138"/>
                  </a:lnTo>
                  <a:lnTo>
                    <a:pt x="0" y="0"/>
                  </a:lnTo>
                  <a:close/>
                  <a:moveTo>
                    <a:pt x="3719" y="4257"/>
                  </a:moveTo>
                  <a:cubicBezTo>
                    <a:pt x="3699" y="4296"/>
                    <a:pt x="3674" y="4336"/>
                    <a:pt x="3644" y="4365"/>
                  </a:cubicBezTo>
                  <a:lnTo>
                    <a:pt x="3644" y="5338"/>
                  </a:lnTo>
                  <a:lnTo>
                    <a:pt x="3719" y="5363"/>
                  </a:lnTo>
                  <a:lnTo>
                    <a:pt x="3719" y="4257"/>
                  </a:lnTo>
                  <a:close/>
                </a:path>
              </a:pathLst>
            </a:custGeom>
            <a:solidFill>
              <a:srgbClr val="E5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920;p38"/>
            <p:cNvSpPr/>
            <p:nvPr/>
          </p:nvSpPr>
          <p:spPr>
            <a:xfrm>
              <a:off x="6489525" y="1888725"/>
              <a:ext cx="94700" cy="142575"/>
            </a:xfrm>
            <a:custGeom>
              <a:avLst/>
              <a:gdLst/>
              <a:ahLst/>
              <a:cxnLst/>
              <a:rect l="l" t="t" r="r" b="b"/>
              <a:pathLst>
                <a:path w="3788" h="5703" extrusionOk="0">
                  <a:moveTo>
                    <a:pt x="101" y="1"/>
                  </a:moveTo>
                  <a:cubicBezTo>
                    <a:pt x="87" y="1"/>
                    <a:pt x="72" y="3"/>
                    <a:pt x="59" y="8"/>
                  </a:cubicBezTo>
                  <a:lnTo>
                    <a:pt x="44" y="18"/>
                  </a:lnTo>
                  <a:cubicBezTo>
                    <a:pt x="20" y="38"/>
                    <a:pt x="0" y="62"/>
                    <a:pt x="0" y="92"/>
                  </a:cubicBezTo>
                  <a:lnTo>
                    <a:pt x="0" y="3544"/>
                  </a:lnTo>
                  <a:cubicBezTo>
                    <a:pt x="0" y="3573"/>
                    <a:pt x="20" y="3598"/>
                    <a:pt x="44" y="3617"/>
                  </a:cubicBezTo>
                  <a:lnTo>
                    <a:pt x="3644" y="5691"/>
                  </a:lnTo>
                  <a:cubicBezTo>
                    <a:pt x="3657" y="5699"/>
                    <a:pt x="3671" y="5703"/>
                    <a:pt x="3686" y="5703"/>
                  </a:cubicBezTo>
                  <a:cubicBezTo>
                    <a:pt x="3701" y="5703"/>
                    <a:pt x="3716" y="5699"/>
                    <a:pt x="3728" y="5691"/>
                  </a:cubicBezTo>
                  <a:lnTo>
                    <a:pt x="3743" y="5681"/>
                  </a:lnTo>
                  <a:cubicBezTo>
                    <a:pt x="3773" y="5667"/>
                    <a:pt x="3787" y="5642"/>
                    <a:pt x="3787" y="5608"/>
                  </a:cubicBezTo>
                  <a:lnTo>
                    <a:pt x="3787" y="2161"/>
                  </a:lnTo>
                  <a:cubicBezTo>
                    <a:pt x="3787" y="2131"/>
                    <a:pt x="3773" y="2102"/>
                    <a:pt x="3743" y="2087"/>
                  </a:cubicBezTo>
                  <a:lnTo>
                    <a:pt x="143" y="8"/>
                  </a:lnTo>
                  <a:cubicBezTo>
                    <a:pt x="131" y="3"/>
                    <a:pt x="116" y="1"/>
                    <a:pt x="10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921;p38"/>
            <p:cNvSpPr/>
            <p:nvPr/>
          </p:nvSpPr>
          <p:spPr>
            <a:xfrm>
              <a:off x="6580750" y="1941625"/>
              <a:ext cx="3350" cy="89700"/>
            </a:xfrm>
            <a:custGeom>
              <a:avLst/>
              <a:gdLst/>
              <a:ahLst/>
              <a:cxnLst/>
              <a:rect l="l" t="t" r="r" b="b"/>
              <a:pathLst>
                <a:path w="134" h="3588" extrusionOk="0">
                  <a:moveTo>
                    <a:pt x="124" y="0"/>
                  </a:moveTo>
                  <a:lnTo>
                    <a:pt x="25" y="60"/>
                  </a:lnTo>
                  <a:cubicBezTo>
                    <a:pt x="30" y="75"/>
                    <a:pt x="35" y="89"/>
                    <a:pt x="35" y="104"/>
                  </a:cubicBezTo>
                  <a:lnTo>
                    <a:pt x="35" y="3551"/>
                  </a:lnTo>
                  <a:cubicBezTo>
                    <a:pt x="35" y="3571"/>
                    <a:pt x="24" y="3582"/>
                    <a:pt x="9" y="3582"/>
                  </a:cubicBezTo>
                  <a:cubicBezTo>
                    <a:pt x="6" y="3582"/>
                    <a:pt x="3" y="3581"/>
                    <a:pt x="0" y="3580"/>
                  </a:cubicBezTo>
                  <a:lnTo>
                    <a:pt x="0" y="3580"/>
                  </a:lnTo>
                  <a:cubicBezTo>
                    <a:pt x="11" y="3585"/>
                    <a:pt x="23" y="3587"/>
                    <a:pt x="35" y="3587"/>
                  </a:cubicBezTo>
                  <a:cubicBezTo>
                    <a:pt x="50" y="3587"/>
                    <a:pt x="66" y="3584"/>
                    <a:pt x="79" y="3575"/>
                  </a:cubicBezTo>
                  <a:lnTo>
                    <a:pt x="94" y="3571"/>
                  </a:lnTo>
                  <a:cubicBezTo>
                    <a:pt x="119" y="3551"/>
                    <a:pt x="134" y="3526"/>
                    <a:pt x="134" y="3492"/>
                  </a:cubicBezTo>
                  <a:lnTo>
                    <a:pt x="134" y="45"/>
                  </a:lnTo>
                  <a:cubicBezTo>
                    <a:pt x="134" y="30"/>
                    <a:pt x="128" y="15"/>
                    <a:pt x="124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922;p38"/>
            <p:cNvSpPr/>
            <p:nvPr/>
          </p:nvSpPr>
          <p:spPr>
            <a:xfrm>
              <a:off x="6489525" y="1890250"/>
              <a:ext cx="92100" cy="140950"/>
            </a:xfrm>
            <a:custGeom>
              <a:avLst/>
              <a:gdLst/>
              <a:ahLst/>
              <a:cxnLst/>
              <a:rect l="l" t="t" r="r" b="b"/>
              <a:pathLst>
                <a:path w="3684" h="5638" extrusionOk="0">
                  <a:moveTo>
                    <a:pt x="26" y="0"/>
                  </a:moveTo>
                  <a:cubicBezTo>
                    <a:pt x="11" y="0"/>
                    <a:pt x="0" y="13"/>
                    <a:pt x="0" y="31"/>
                  </a:cubicBezTo>
                  <a:lnTo>
                    <a:pt x="0" y="3483"/>
                  </a:lnTo>
                  <a:cubicBezTo>
                    <a:pt x="0" y="3512"/>
                    <a:pt x="15" y="3537"/>
                    <a:pt x="44" y="3556"/>
                  </a:cubicBezTo>
                  <a:lnTo>
                    <a:pt x="3639" y="5630"/>
                  </a:lnTo>
                  <a:cubicBezTo>
                    <a:pt x="3647" y="5635"/>
                    <a:pt x="3654" y="5637"/>
                    <a:pt x="3661" y="5637"/>
                  </a:cubicBezTo>
                  <a:cubicBezTo>
                    <a:pt x="3674" y="5637"/>
                    <a:pt x="3684" y="5626"/>
                    <a:pt x="3684" y="5606"/>
                  </a:cubicBezTo>
                  <a:lnTo>
                    <a:pt x="3684" y="2159"/>
                  </a:lnTo>
                  <a:cubicBezTo>
                    <a:pt x="3684" y="2130"/>
                    <a:pt x="3669" y="2100"/>
                    <a:pt x="3639" y="2085"/>
                  </a:cubicBezTo>
                  <a:lnTo>
                    <a:pt x="44" y="6"/>
                  </a:lnTo>
                  <a:cubicBezTo>
                    <a:pt x="38" y="2"/>
                    <a:pt x="31" y="0"/>
                    <a:pt x="26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923;p38"/>
            <p:cNvSpPr/>
            <p:nvPr/>
          </p:nvSpPr>
          <p:spPr>
            <a:xfrm>
              <a:off x="6489525" y="1890275"/>
              <a:ext cx="92225" cy="140875"/>
            </a:xfrm>
            <a:custGeom>
              <a:avLst/>
              <a:gdLst/>
              <a:ahLst/>
              <a:cxnLst/>
              <a:rect l="l" t="t" r="r" b="b"/>
              <a:pathLst>
                <a:path w="3689" h="5635" extrusionOk="0">
                  <a:moveTo>
                    <a:pt x="30" y="38"/>
                  </a:moveTo>
                  <a:lnTo>
                    <a:pt x="3625" y="2109"/>
                  </a:lnTo>
                  <a:cubicBezTo>
                    <a:pt x="3639" y="2119"/>
                    <a:pt x="3649" y="2139"/>
                    <a:pt x="3654" y="2158"/>
                  </a:cubicBezTo>
                  <a:lnTo>
                    <a:pt x="3654" y="5605"/>
                  </a:lnTo>
                  <a:lnTo>
                    <a:pt x="59" y="3526"/>
                  </a:lnTo>
                  <a:cubicBezTo>
                    <a:pt x="40" y="3516"/>
                    <a:pt x="30" y="3496"/>
                    <a:pt x="30" y="3476"/>
                  </a:cubicBezTo>
                  <a:lnTo>
                    <a:pt x="30" y="38"/>
                  </a:lnTo>
                  <a:close/>
                  <a:moveTo>
                    <a:pt x="25" y="0"/>
                  </a:moveTo>
                  <a:cubicBezTo>
                    <a:pt x="10" y="0"/>
                    <a:pt x="0" y="10"/>
                    <a:pt x="0" y="30"/>
                  </a:cubicBezTo>
                  <a:lnTo>
                    <a:pt x="0" y="3476"/>
                  </a:lnTo>
                  <a:cubicBezTo>
                    <a:pt x="5" y="3511"/>
                    <a:pt x="20" y="3536"/>
                    <a:pt x="44" y="3555"/>
                  </a:cubicBezTo>
                  <a:lnTo>
                    <a:pt x="3644" y="5629"/>
                  </a:lnTo>
                  <a:cubicBezTo>
                    <a:pt x="3649" y="5634"/>
                    <a:pt x="3659" y="5634"/>
                    <a:pt x="3664" y="5634"/>
                  </a:cubicBezTo>
                  <a:cubicBezTo>
                    <a:pt x="3679" y="5634"/>
                    <a:pt x="3689" y="5625"/>
                    <a:pt x="3689" y="5605"/>
                  </a:cubicBezTo>
                  <a:lnTo>
                    <a:pt x="3689" y="2158"/>
                  </a:lnTo>
                  <a:cubicBezTo>
                    <a:pt x="3684" y="2129"/>
                    <a:pt x="3669" y="2099"/>
                    <a:pt x="3644" y="2084"/>
                  </a:cubicBezTo>
                  <a:lnTo>
                    <a:pt x="44" y="5"/>
                  </a:lnTo>
                  <a:cubicBezTo>
                    <a:pt x="40" y="0"/>
                    <a:pt x="30" y="0"/>
                    <a:pt x="2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924;p38"/>
            <p:cNvSpPr/>
            <p:nvPr/>
          </p:nvSpPr>
          <p:spPr>
            <a:xfrm>
              <a:off x="6498525" y="1925450"/>
              <a:ext cx="72975" cy="42250"/>
            </a:xfrm>
            <a:custGeom>
              <a:avLst/>
              <a:gdLst/>
              <a:ahLst/>
              <a:cxnLst/>
              <a:rect l="l" t="t" r="r" b="b"/>
              <a:pathLst>
                <a:path w="2919" h="1690" extrusionOk="0">
                  <a:moveTo>
                    <a:pt x="20" y="1"/>
                  </a:moveTo>
                  <a:cubicBezTo>
                    <a:pt x="16" y="1"/>
                    <a:pt x="6" y="1"/>
                    <a:pt x="6" y="5"/>
                  </a:cubicBezTo>
                  <a:cubicBezTo>
                    <a:pt x="0" y="11"/>
                    <a:pt x="0" y="15"/>
                    <a:pt x="6" y="21"/>
                  </a:cubicBezTo>
                  <a:lnTo>
                    <a:pt x="16" y="25"/>
                  </a:lnTo>
                  <a:lnTo>
                    <a:pt x="20" y="25"/>
                  </a:lnTo>
                  <a:cubicBezTo>
                    <a:pt x="25" y="25"/>
                    <a:pt x="25" y="25"/>
                    <a:pt x="30" y="21"/>
                  </a:cubicBezTo>
                  <a:cubicBezTo>
                    <a:pt x="35" y="15"/>
                    <a:pt x="30" y="11"/>
                    <a:pt x="25" y="5"/>
                  </a:cubicBezTo>
                  <a:lnTo>
                    <a:pt x="20" y="1"/>
                  </a:lnTo>
                  <a:close/>
                  <a:moveTo>
                    <a:pt x="75" y="38"/>
                  </a:moveTo>
                  <a:cubicBezTo>
                    <a:pt x="72" y="38"/>
                    <a:pt x="70" y="42"/>
                    <a:pt x="70" y="45"/>
                  </a:cubicBezTo>
                  <a:lnTo>
                    <a:pt x="65" y="45"/>
                  </a:lnTo>
                  <a:cubicBezTo>
                    <a:pt x="65" y="50"/>
                    <a:pt x="65" y="55"/>
                    <a:pt x="70" y="60"/>
                  </a:cubicBezTo>
                  <a:lnTo>
                    <a:pt x="129" y="90"/>
                  </a:lnTo>
                  <a:lnTo>
                    <a:pt x="134" y="90"/>
                  </a:lnTo>
                  <a:cubicBezTo>
                    <a:pt x="134" y="90"/>
                    <a:pt x="139" y="90"/>
                    <a:pt x="139" y="84"/>
                  </a:cubicBezTo>
                  <a:cubicBezTo>
                    <a:pt x="144" y="80"/>
                    <a:pt x="144" y="75"/>
                    <a:pt x="139" y="70"/>
                  </a:cubicBezTo>
                  <a:lnTo>
                    <a:pt x="85" y="40"/>
                  </a:lnTo>
                  <a:lnTo>
                    <a:pt x="80" y="40"/>
                  </a:lnTo>
                  <a:cubicBezTo>
                    <a:pt x="78" y="39"/>
                    <a:pt x="77" y="38"/>
                    <a:pt x="75" y="38"/>
                  </a:cubicBezTo>
                  <a:close/>
                  <a:moveTo>
                    <a:pt x="186" y="101"/>
                  </a:moveTo>
                  <a:cubicBezTo>
                    <a:pt x="183" y="101"/>
                    <a:pt x="181" y="102"/>
                    <a:pt x="178" y="104"/>
                  </a:cubicBezTo>
                  <a:lnTo>
                    <a:pt x="178" y="109"/>
                  </a:lnTo>
                  <a:cubicBezTo>
                    <a:pt x="174" y="114"/>
                    <a:pt x="178" y="119"/>
                    <a:pt x="183" y="119"/>
                  </a:cubicBezTo>
                  <a:lnTo>
                    <a:pt x="238" y="154"/>
                  </a:lnTo>
                  <a:lnTo>
                    <a:pt x="243" y="154"/>
                  </a:lnTo>
                  <a:cubicBezTo>
                    <a:pt x="247" y="154"/>
                    <a:pt x="253" y="154"/>
                    <a:pt x="253" y="149"/>
                  </a:cubicBezTo>
                  <a:cubicBezTo>
                    <a:pt x="257" y="144"/>
                    <a:pt x="253" y="139"/>
                    <a:pt x="247" y="134"/>
                  </a:cubicBezTo>
                  <a:lnTo>
                    <a:pt x="193" y="104"/>
                  </a:lnTo>
                  <a:cubicBezTo>
                    <a:pt x="191" y="102"/>
                    <a:pt x="188" y="101"/>
                    <a:pt x="186" y="101"/>
                  </a:cubicBezTo>
                  <a:close/>
                  <a:moveTo>
                    <a:pt x="295" y="165"/>
                  </a:moveTo>
                  <a:cubicBezTo>
                    <a:pt x="293" y="165"/>
                    <a:pt x="292" y="166"/>
                    <a:pt x="292" y="169"/>
                  </a:cubicBezTo>
                  <a:cubicBezTo>
                    <a:pt x="287" y="173"/>
                    <a:pt x="287" y="183"/>
                    <a:pt x="292" y="183"/>
                  </a:cubicBezTo>
                  <a:lnTo>
                    <a:pt x="351" y="218"/>
                  </a:lnTo>
                  <a:lnTo>
                    <a:pt x="356" y="218"/>
                  </a:lnTo>
                  <a:cubicBezTo>
                    <a:pt x="356" y="218"/>
                    <a:pt x="361" y="213"/>
                    <a:pt x="366" y="213"/>
                  </a:cubicBezTo>
                  <a:cubicBezTo>
                    <a:pt x="366" y="208"/>
                    <a:pt x="366" y="203"/>
                    <a:pt x="361" y="198"/>
                  </a:cubicBezTo>
                  <a:lnTo>
                    <a:pt x="307" y="169"/>
                  </a:lnTo>
                  <a:lnTo>
                    <a:pt x="302" y="169"/>
                  </a:lnTo>
                  <a:cubicBezTo>
                    <a:pt x="299" y="166"/>
                    <a:pt x="297" y="165"/>
                    <a:pt x="295" y="165"/>
                  </a:cubicBezTo>
                  <a:close/>
                  <a:moveTo>
                    <a:pt x="406" y="229"/>
                  </a:moveTo>
                  <a:cubicBezTo>
                    <a:pt x="403" y="229"/>
                    <a:pt x="401" y="230"/>
                    <a:pt x="401" y="233"/>
                  </a:cubicBezTo>
                  <a:lnTo>
                    <a:pt x="401" y="238"/>
                  </a:lnTo>
                  <a:cubicBezTo>
                    <a:pt x="396" y="243"/>
                    <a:pt x="401" y="248"/>
                    <a:pt x="405" y="248"/>
                  </a:cubicBezTo>
                  <a:lnTo>
                    <a:pt x="460" y="282"/>
                  </a:lnTo>
                  <a:lnTo>
                    <a:pt x="465" y="282"/>
                  </a:lnTo>
                  <a:cubicBezTo>
                    <a:pt x="470" y="282"/>
                    <a:pt x="470" y="277"/>
                    <a:pt x="475" y="277"/>
                  </a:cubicBezTo>
                  <a:cubicBezTo>
                    <a:pt x="480" y="272"/>
                    <a:pt x="475" y="267"/>
                    <a:pt x="470" y="262"/>
                  </a:cubicBezTo>
                  <a:lnTo>
                    <a:pt x="415" y="233"/>
                  </a:lnTo>
                  <a:cubicBezTo>
                    <a:pt x="413" y="230"/>
                    <a:pt x="409" y="229"/>
                    <a:pt x="406" y="229"/>
                  </a:cubicBezTo>
                  <a:close/>
                  <a:moveTo>
                    <a:pt x="524" y="292"/>
                  </a:moveTo>
                  <a:cubicBezTo>
                    <a:pt x="519" y="292"/>
                    <a:pt x="514" y="292"/>
                    <a:pt x="509" y="297"/>
                  </a:cubicBezTo>
                  <a:lnTo>
                    <a:pt x="509" y="302"/>
                  </a:lnTo>
                  <a:cubicBezTo>
                    <a:pt x="509" y="307"/>
                    <a:pt x="509" y="312"/>
                    <a:pt x="514" y="312"/>
                  </a:cubicBezTo>
                  <a:lnTo>
                    <a:pt x="569" y="346"/>
                  </a:lnTo>
                  <a:lnTo>
                    <a:pt x="578" y="346"/>
                  </a:lnTo>
                  <a:lnTo>
                    <a:pt x="583" y="341"/>
                  </a:lnTo>
                  <a:cubicBezTo>
                    <a:pt x="588" y="337"/>
                    <a:pt x="588" y="331"/>
                    <a:pt x="583" y="327"/>
                  </a:cubicBezTo>
                  <a:lnTo>
                    <a:pt x="524" y="297"/>
                  </a:lnTo>
                  <a:lnTo>
                    <a:pt x="524" y="292"/>
                  </a:lnTo>
                  <a:close/>
                  <a:moveTo>
                    <a:pt x="630" y="357"/>
                  </a:moveTo>
                  <a:cubicBezTo>
                    <a:pt x="628" y="357"/>
                    <a:pt x="625" y="359"/>
                    <a:pt x="623" y="361"/>
                  </a:cubicBezTo>
                  <a:cubicBezTo>
                    <a:pt x="618" y="366"/>
                    <a:pt x="623" y="376"/>
                    <a:pt x="628" y="376"/>
                  </a:cubicBezTo>
                  <a:lnTo>
                    <a:pt x="682" y="410"/>
                  </a:lnTo>
                  <a:lnTo>
                    <a:pt x="687" y="410"/>
                  </a:lnTo>
                  <a:cubicBezTo>
                    <a:pt x="692" y="410"/>
                    <a:pt x="692" y="406"/>
                    <a:pt x="697" y="406"/>
                  </a:cubicBezTo>
                  <a:cubicBezTo>
                    <a:pt x="697" y="401"/>
                    <a:pt x="697" y="396"/>
                    <a:pt x="692" y="391"/>
                  </a:cubicBezTo>
                  <a:lnTo>
                    <a:pt x="638" y="361"/>
                  </a:lnTo>
                  <a:cubicBezTo>
                    <a:pt x="635" y="359"/>
                    <a:pt x="633" y="357"/>
                    <a:pt x="630" y="357"/>
                  </a:cubicBezTo>
                  <a:close/>
                  <a:moveTo>
                    <a:pt x="746" y="420"/>
                  </a:moveTo>
                  <a:cubicBezTo>
                    <a:pt x="741" y="420"/>
                    <a:pt x="736" y="420"/>
                    <a:pt x="731" y="425"/>
                  </a:cubicBezTo>
                  <a:cubicBezTo>
                    <a:pt x="731" y="430"/>
                    <a:pt x="731" y="440"/>
                    <a:pt x="736" y="440"/>
                  </a:cubicBezTo>
                  <a:lnTo>
                    <a:pt x="791" y="475"/>
                  </a:lnTo>
                  <a:lnTo>
                    <a:pt x="796" y="475"/>
                  </a:lnTo>
                  <a:cubicBezTo>
                    <a:pt x="800" y="475"/>
                    <a:pt x="806" y="475"/>
                    <a:pt x="806" y="470"/>
                  </a:cubicBezTo>
                  <a:cubicBezTo>
                    <a:pt x="810" y="465"/>
                    <a:pt x="810" y="455"/>
                    <a:pt x="800" y="455"/>
                  </a:cubicBezTo>
                  <a:lnTo>
                    <a:pt x="746" y="420"/>
                  </a:lnTo>
                  <a:close/>
                  <a:moveTo>
                    <a:pt x="860" y="485"/>
                  </a:moveTo>
                  <a:cubicBezTo>
                    <a:pt x="855" y="485"/>
                    <a:pt x="845" y="485"/>
                    <a:pt x="845" y="489"/>
                  </a:cubicBezTo>
                  <a:cubicBezTo>
                    <a:pt x="840" y="495"/>
                    <a:pt x="840" y="499"/>
                    <a:pt x="845" y="504"/>
                  </a:cubicBezTo>
                  <a:lnTo>
                    <a:pt x="904" y="534"/>
                  </a:lnTo>
                  <a:lnTo>
                    <a:pt x="919" y="534"/>
                  </a:lnTo>
                  <a:cubicBezTo>
                    <a:pt x="919" y="529"/>
                    <a:pt x="919" y="519"/>
                    <a:pt x="914" y="519"/>
                  </a:cubicBezTo>
                  <a:lnTo>
                    <a:pt x="860" y="485"/>
                  </a:lnTo>
                  <a:close/>
                  <a:moveTo>
                    <a:pt x="968" y="549"/>
                  </a:moveTo>
                  <a:cubicBezTo>
                    <a:pt x="964" y="549"/>
                    <a:pt x="958" y="549"/>
                    <a:pt x="954" y="554"/>
                  </a:cubicBezTo>
                  <a:cubicBezTo>
                    <a:pt x="954" y="559"/>
                    <a:pt x="954" y="564"/>
                    <a:pt x="958" y="568"/>
                  </a:cubicBezTo>
                  <a:lnTo>
                    <a:pt x="1013" y="598"/>
                  </a:lnTo>
                  <a:cubicBezTo>
                    <a:pt x="1013" y="601"/>
                    <a:pt x="1014" y="602"/>
                    <a:pt x="1015" y="602"/>
                  </a:cubicBezTo>
                  <a:cubicBezTo>
                    <a:pt x="1016" y="602"/>
                    <a:pt x="1018" y="601"/>
                    <a:pt x="1018" y="598"/>
                  </a:cubicBezTo>
                  <a:cubicBezTo>
                    <a:pt x="1019" y="600"/>
                    <a:pt x="1021" y="600"/>
                    <a:pt x="1023" y="600"/>
                  </a:cubicBezTo>
                  <a:cubicBezTo>
                    <a:pt x="1025" y="600"/>
                    <a:pt x="1028" y="598"/>
                    <a:pt x="1028" y="598"/>
                  </a:cubicBezTo>
                  <a:cubicBezTo>
                    <a:pt x="1033" y="593"/>
                    <a:pt x="1028" y="583"/>
                    <a:pt x="1023" y="583"/>
                  </a:cubicBezTo>
                  <a:lnTo>
                    <a:pt x="968" y="549"/>
                  </a:lnTo>
                  <a:close/>
                  <a:moveTo>
                    <a:pt x="1073" y="614"/>
                  </a:moveTo>
                  <a:cubicBezTo>
                    <a:pt x="1070" y="614"/>
                    <a:pt x="1067" y="615"/>
                    <a:pt x="1067" y="618"/>
                  </a:cubicBezTo>
                  <a:cubicBezTo>
                    <a:pt x="1062" y="628"/>
                    <a:pt x="1062" y="633"/>
                    <a:pt x="1072" y="633"/>
                  </a:cubicBezTo>
                  <a:lnTo>
                    <a:pt x="1126" y="667"/>
                  </a:lnTo>
                  <a:lnTo>
                    <a:pt x="1131" y="667"/>
                  </a:lnTo>
                  <a:lnTo>
                    <a:pt x="1131" y="662"/>
                  </a:lnTo>
                  <a:cubicBezTo>
                    <a:pt x="1131" y="665"/>
                    <a:pt x="1133" y="666"/>
                    <a:pt x="1134" y="666"/>
                  </a:cubicBezTo>
                  <a:cubicBezTo>
                    <a:pt x="1136" y="666"/>
                    <a:pt x="1139" y="665"/>
                    <a:pt x="1141" y="662"/>
                  </a:cubicBezTo>
                  <a:cubicBezTo>
                    <a:pt x="1141" y="657"/>
                    <a:pt x="1141" y="653"/>
                    <a:pt x="1136" y="647"/>
                  </a:cubicBezTo>
                  <a:lnTo>
                    <a:pt x="1082" y="618"/>
                  </a:lnTo>
                  <a:cubicBezTo>
                    <a:pt x="1080" y="615"/>
                    <a:pt x="1076" y="614"/>
                    <a:pt x="1073" y="614"/>
                  </a:cubicBezTo>
                  <a:close/>
                  <a:moveTo>
                    <a:pt x="1183" y="678"/>
                  </a:moveTo>
                  <a:cubicBezTo>
                    <a:pt x="1181" y="678"/>
                    <a:pt x="1178" y="680"/>
                    <a:pt x="1176" y="682"/>
                  </a:cubicBezTo>
                  <a:cubicBezTo>
                    <a:pt x="1176" y="692"/>
                    <a:pt x="1176" y="697"/>
                    <a:pt x="1181" y="697"/>
                  </a:cubicBezTo>
                  <a:lnTo>
                    <a:pt x="1235" y="732"/>
                  </a:lnTo>
                  <a:lnTo>
                    <a:pt x="1240" y="732"/>
                  </a:lnTo>
                  <a:lnTo>
                    <a:pt x="1240" y="726"/>
                  </a:lnTo>
                  <a:cubicBezTo>
                    <a:pt x="1242" y="728"/>
                    <a:pt x="1243" y="729"/>
                    <a:pt x="1245" y="729"/>
                  </a:cubicBezTo>
                  <a:cubicBezTo>
                    <a:pt x="1248" y="729"/>
                    <a:pt x="1250" y="726"/>
                    <a:pt x="1250" y="726"/>
                  </a:cubicBezTo>
                  <a:cubicBezTo>
                    <a:pt x="1255" y="722"/>
                    <a:pt x="1250" y="717"/>
                    <a:pt x="1245" y="712"/>
                  </a:cubicBezTo>
                  <a:lnTo>
                    <a:pt x="1191" y="682"/>
                  </a:lnTo>
                  <a:cubicBezTo>
                    <a:pt x="1188" y="680"/>
                    <a:pt x="1186" y="678"/>
                    <a:pt x="1183" y="678"/>
                  </a:cubicBezTo>
                  <a:close/>
                  <a:moveTo>
                    <a:pt x="1292" y="743"/>
                  </a:moveTo>
                  <a:cubicBezTo>
                    <a:pt x="1291" y="743"/>
                    <a:pt x="1289" y="744"/>
                    <a:pt x="1289" y="746"/>
                  </a:cubicBezTo>
                  <a:cubicBezTo>
                    <a:pt x="1284" y="751"/>
                    <a:pt x="1284" y="761"/>
                    <a:pt x="1289" y="761"/>
                  </a:cubicBezTo>
                  <a:lnTo>
                    <a:pt x="1349" y="796"/>
                  </a:lnTo>
                  <a:lnTo>
                    <a:pt x="1353" y="796"/>
                  </a:lnTo>
                  <a:cubicBezTo>
                    <a:pt x="1359" y="796"/>
                    <a:pt x="1359" y="796"/>
                    <a:pt x="1363" y="791"/>
                  </a:cubicBezTo>
                  <a:cubicBezTo>
                    <a:pt x="1363" y="786"/>
                    <a:pt x="1363" y="781"/>
                    <a:pt x="1359" y="776"/>
                  </a:cubicBezTo>
                  <a:lnTo>
                    <a:pt x="1304" y="746"/>
                  </a:lnTo>
                  <a:lnTo>
                    <a:pt x="1299" y="746"/>
                  </a:lnTo>
                  <a:cubicBezTo>
                    <a:pt x="1297" y="744"/>
                    <a:pt x="1294" y="743"/>
                    <a:pt x="1292" y="743"/>
                  </a:cubicBezTo>
                  <a:close/>
                  <a:moveTo>
                    <a:pt x="1405" y="807"/>
                  </a:moveTo>
                  <a:cubicBezTo>
                    <a:pt x="1403" y="807"/>
                    <a:pt x="1400" y="808"/>
                    <a:pt x="1398" y="811"/>
                  </a:cubicBezTo>
                  <a:cubicBezTo>
                    <a:pt x="1398" y="815"/>
                    <a:pt x="1398" y="825"/>
                    <a:pt x="1403" y="825"/>
                  </a:cubicBezTo>
                  <a:lnTo>
                    <a:pt x="1457" y="860"/>
                  </a:lnTo>
                  <a:lnTo>
                    <a:pt x="1462" y="860"/>
                  </a:lnTo>
                  <a:lnTo>
                    <a:pt x="1462" y="855"/>
                  </a:lnTo>
                  <a:cubicBezTo>
                    <a:pt x="1464" y="856"/>
                    <a:pt x="1465" y="857"/>
                    <a:pt x="1467" y="857"/>
                  </a:cubicBezTo>
                  <a:cubicBezTo>
                    <a:pt x="1470" y="857"/>
                    <a:pt x="1472" y="855"/>
                    <a:pt x="1472" y="855"/>
                  </a:cubicBezTo>
                  <a:cubicBezTo>
                    <a:pt x="1477" y="850"/>
                    <a:pt x="1472" y="845"/>
                    <a:pt x="1467" y="840"/>
                  </a:cubicBezTo>
                  <a:lnTo>
                    <a:pt x="1413" y="811"/>
                  </a:lnTo>
                  <a:cubicBezTo>
                    <a:pt x="1410" y="808"/>
                    <a:pt x="1408" y="807"/>
                    <a:pt x="1405" y="807"/>
                  </a:cubicBezTo>
                  <a:close/>
                  <a:moveTo>
                    <a:pt x="1526" y="870"/>
                  </a:moveTo>
                  <a:cubicBezTo>
                    <a:pt x="1521" y="870"/>
                    <a:pt x="1511" y="870"/>
                    <a:pt x="1511" y="875"/>
                  </a:cubicBezTo>
                  <a:cubicBezTo>
                    <a:pt x="1507" y="880"/>
                    <a:pt x="1507" y="890"/>
                    <a:pt x="1511" y="890"/>
                  </a:cubicBezTo>
                  <a:lnTo>
                    <a:pt x="1571" y="924"/>
                  </a:lnTo>
                  <a:lnTo>
                    <a:pt x="1576" y="924"/>
                  </a:lnTo>
                  <a:lnTo>
                    <a:pt x="1576" y="919"/>
                  </a:lnTo>
                  <a:lnTo>
                    <a:pt x="1586" y="919"/>
                  </a:lnTo>
                  <a:cubicBezTo>
                    <a:pt x="1586" y="914"/>
                    <a:pt x="1586" y="909"/>
                    <a:pt x="1581" y="904"/>
                  </a:cubicBezTo>
                  <a:lnTo>
                    <a:pt x="1526" y="870"/>
                  </a:lnTo>
                  <a:close/>
                  <a:moveTo>
                    <a:pt x="1635" y="934"/>
                  </a:moveTo>
                  <a:cubicBezTo>
                    <a:pt x="1630" y="934"/>
                    <a:pt x="1625" y="934"/>
                    <a:pt x="1620" y="939"/>
                  </a:cubicBezTo>
                  <a:cubicBezTo>
                    <a:pt x="1620" y="944"/>
                    <a:pt x="1620" y="949"/>
                    <a:pt x="1625" y="954"/>
                  </a:cubicBezTo>
                  <a:lnTo>
                    <a:pt x="1679" y="988"/>
                  </a:lnTo>
                  <a:lnTo>
                    <a:pt x="1684" y="988"/>
                  </a:lnTo>
                  <a:lnTo>
                    <a:pt x="1684" y="983"/>
                  </a:lnTo>
                  <a:lnTo>
                    <a:pt x="1694" y="983"/>
                  </a:lnTo>
                  <a:cubicBezTo>
                    <a:pt x="1699" y="978"/>
                    <a:pt x="1694" y="973"/>
                    <a:pt x="1689" y="969"/>
                  </a:cubicBezTo>
                  <a:lnTo>
                    <a:pt x="1635" y="934"/>
                  </a:lnTo>
                  <a:close/>
                  <a:moveTo>
                    <a:pt x="1744" y="998"/>
                  </a:moveTo>
                  <a:cubicBezTo>
                    <a:pt x="1739" y="998"/>
                    <a:pt x="1734" y="998"/>
                    <a:pt x="1729" y="1003"/>
                  </a:cubicBezTo>
                  <a:cubicBezTo>
                    <a:pt x="1729" y="1008"/>
                    <a:pt x="1729" y="1018"/>
                    <a:pt x="1734" y="1018"/>
                  </a:cubicBezTo>
                  <a:lnTo>
                    <a:pt x="1793" y="1052"/>
                  </a:lnTo>
                  <a:lnTo>
                    <a:pt x="1798" y="1052"/>
                  </a:lnTo>
                  <a:lnTo>
                    <a:pt x="1798" y="1048"/>
                  </a:lnTo>
                  <a:lnTo>
                    <a:pt x="1808" y="1048"/>
                  </a:lnTo>
                  <a:cubicBezTo>
                    <a:pt x="1808" y="1042"/>
                    <a:pt x="1808" y="1033"/>
                    <a:pt x="1803" y="1033"/>
                  </a:cubicBezTo>
                  <a:lnTo>
                    <a:pt x="1744" y="998"/>
                  </a:lnTo>
                  <a:close/>
                  <a:moveTo>
                    <a:pt x="1857" y="1062"/>
                  </a:moveTo>
                  <a:cubicBezTo>
                    <a:pt x="1852" y="1062"/>
                    <a:pt x="1847" y="1062"/>
                    <a:pt x="1842" y="1067"/>
                  </a:cubicBezTo>
                  <a:cubicBezTo>
                    <a:pt x="1837" y="1072"/>
                    <a:pt x="1842" y="1082"/>
                    <a:pt x="1847" y="1082"/>
                  </a:cubicBezTo>
                  <a:lnTo>
                    <a:pt x="1902" y="1117"/>
                  </a:lnTo>
                  <a:lnTo>
                    <a:pt x="1906" y="1117"/>
                  </a:lnTo>
                  <a:lnTo>
                    <a:pt x="1906" y="1112"/>
                  </a:lnTo>
                  <a:lnTo>
                    <a:pt x="1916" y="1112"/>
                  </a:lnTo>
                  <a:cubicBezTo>
                    <a:pt x="1921" y="1107"/>
                    <a:pt x="1916" y="1097"/>
                    <a:pt x="1912" y="1097"/>
                  </a:cubicBezTo>
                  <a:lnTo>
                    <a:pt x="1857" y="1062"/>
                  </a:lnTo>
                  <a:close/>
                  <a:moveTo>
                    <a:pt x="1966" y="1127"/>
                  </a:moveTo>
                  <a:cubicBezTo>
                    <a:pt x="1961" y="1127"/>
                    <a:pt x="1956" y="1127"/>
                    <a:pt x="1951" y="1131"/>
                  </a:cubicBezTo>
                  <a:cubicBezTo>
                    <a:pt x="1946" y="1136"/>
                    <a:pt x="1951" y="1141"/>
                    <a:pt x="1956" y="1146"/>
                  </a:cubicBezTo>
                  <a:lnTo>
                    <a:pt x="2015" y="1181"/>
                  </a:lnTo>
                  <a:lnTo>
                    <a:pt x="2020" y="1181"/>
                  </a:lnTo>
                  <a:lnTo>
                    <a:pt x="2025" y="1176"/>
                  </a:lnTo>
                  <a:cubicBezTo>
                    <a:pt x="2025" y="1171"/>
                    <a:pt x="2025" y="1161"/>
                    <a:pt x="2020" y="1161"/>
                  </a:cubicBezTo>
                  <a:lnTo>
                    <a:pt x="1966" y="1127"/>
                  </a:lnTo>
                  <a:close/>
                  <a:moveTo>
                    <a:pt x="2075" y="1189"/>
                  </a:moveTo>
                  <a:cubicBezTo>
                    <a:pt x="2072" y="1189"/>
                    <a:pt x="2068" y="1192"/>
                    <a:pt x="2064" y="1196"/>
                  </a:cubicBezTo>
                  <a:cubicBezTo>
                    <a:pt x="2060" y="1200"/>
                    <a:pt x="2064" y="1206"/>
                    <a:pt x="2070" y="1210"/>
                  </a:cubicBezTo>
                  <a:lnTo>
                    <a:pt x="2124" y="1240"/>
                  </a:lnTo>
                  <a:lnTo>
                    <a:pt x="2129" y="1240"/>
                  </a:lnTo>
                  <a:cubicBezTo>
                    <a:pt x="2134" y="1240"/>
                    <a:pt x="2139" y="1240"/>
                    <a:pt x="2139" y="1235"/>
                  </a:cubicBezTo>
                  <a:cubicBezTo>
                    <a:pt x="2144" y="1230"/>
                    <a:pt x="2139" y="1225"/>
                    <a:pt x="2134" y="1220"/>
                  </a:cubicBezTo>
                  <a:lnTo>
                    <a:pt x="2080" y="1191"/>
                  </a:lnTo>
                  <a:cubicBezTo>
                    <a:pt x="2078" y="1189"/>
                    <a:pt x="2077" y="1189"/>
                    <a:pt x="2075" y="1189"/>
                  </a:cubicBezTo>
                  <a:close/>
                  <a:moveTo>
                    <a:pt x="2184" y="1253"/>
                  </a:moveTo>
                  <a:cubicBezTo>
                    <a:pt x="2180" y="1253"/>
                    <a:pt x="2177" y="1256"/>
                    <a:pt x="2173" y="1260"/>
                  </a:cubicBezTo>
                  <a:cubicBezTo>
                    <a:pt x="2173" y="1265"/>
                    <a:pt x="2173" y="1270"/>
                    <a:pt x="2178" y="1275"/>
                  </a:cubicBezTo>
                  <a:lnTo>
                    <a:pt x="2232" y="1304"/>
                  </a:lnTo>
                  <a:lnTo>
                    <a:pt x="2238" y="1304"/>
                  </a:lnTo>
                  <a:cubicBezTo>
                    <a:pt x="2242" y="1304"/>
                    <a:pt x="2247" y="1304"/>
                    <a:pt x="2247" y="1299"/>
                  </a:cubicBezTo>
                  <a:cubicBezTo>
                    <a:pt x="2252" y="1294"/>
                    <a:pt x="2252" y="1289"/>
                    <a:pt x="2247" y="1285"/>
                  </a:cubicBezTo>
                  <a:lnTo>
                    <a:pt x="2188" y="1255"/>
                  </a:lnTo>
                  <a:cubicBezTo>
                    <a:pt x="2187" y="1253"/>
                    <a:pt x="2185" y="1253"/>
                    <a:pt x="2184" y="1253"/>
                  </a:cubicBezTo>
                  <a:close/>
                  <a:moveTo>
                    <a:pt x="2296" y="1317"/>
                  </a:moveTo>
                  <a:cubicBezTo>
                    <a:pt x="2292" y="1317"/>
                    <a:pt x="2287" y="1320"/>
                    <a:pt x="2287" y="1324"/>
                  </a:cubicBezTo>
                  <a:cubicBezTo>
                    <a:pt x="2282" y="1329"/>
                    <a:pt x="2287" y="1334"/>
                    <a:pt x="2292" y="1339"/>
                  </a:cubicBezTo>
                  <a:lnTo>
                    <a:pt x="2346" y="1368"/>
                  </a:lnTo>
                  <a:lnTo>
                    <a:pt x="2351" y="1368"/>
                  </a:lnTo>
                  <a:cubicBezTo>
                    <a:pt x="2356" y="1368"/>
                    <a:pt x="2356" y="1368"/>
                    <a:pt x="2361" y="1364"/>
                  </a:cubicBezTo>
                  <a:cubicBezTo>
                    <a:pt x="2361" y="1358"/>
                    <a:pt x="2361" y="1354"/>
                    <a:pt x="2356" y="1349"/>
                  </a:cubicBezTo>
                  <a:lnTo>
                    <a:pt x="2302" y="1319"/>
                  </a:lnTo>
                  <a:cubicBezTo>
                    <a:pt x="2300" y="1318"/>
                    <a:pt x="2298" y="1317"/>
                    <a:pt x="2296" y="1317"/>
                  </a:cubicBezTo>
                  <a:close/>
                  <a:moveTo>
                    <a:pt x="2406" y="1381"/>
                  </a:moveTo>
                  <a:cubicBezTo>
                    <a:pt x="2402" y="1381"/>
                    <a:pt x="2399" y="1385"/>
                    <a:pt x="2396" y="1388"/>
                  </a:cubicBezTo>
                  <a:cubicBezTo>
                    <a:pt x="2396" y="1393"/>
                    <a:pt x="2396" y="1398"/>
                    <a:pt x="2400" y="1403"/>
                  </a:cubicBezTo>
                  <a:lnTo>
                    <a:pt x="2455" y="1433"/>
                  </a:lnTo>
                  <a:lnTo>
                    <a:pt x="2460" y="1433"/>
                  </a:lnTo>
                  <a:cubicBezTo>
                    <a:pt x="2465" y="1433"/>
                    <a:pt x="2469" y="1433"/>
                    <a:pt x="2469" y="1428"/>
                  </a:cubicBezTo>
                  <a:cubicBezTo>
                    <a:pt x="2475" y="1423"/>
                    <a:pt x="2469" y="1418"/>
                    <a:pt x="2465" y="1413"/>
                  </a:cubicBezTo>
                  <a:lnTo>
                    <a:pt x="2410" y="1383"/>
                  </a:lnTo>
                  <a:cubicBezTo>
                    <a:pt x="2409" y="1382"/>
                    <a:pt x="2407" y="1381"/>
                    <a:pt x="2406" y="1381"/>
                  </a:cubicBezTo>
                  <a:close/>
                  <a:moveTo>
                    <a:pt x="2519" y="1445"/>
                  </a:moveTo>
                  <a:cubicBezTo>
                    <a:pt x="2514" y="1445"/>
                    <a:pt x="2509" y="1449"/>
                    <a:pt x="2509" y="1452"/>
                  </a:cubicBezTo>
                  <a:cubicBezTo>
                    <a:pt x="2504" y="1457"/>
                    <a:pt x="2509" y="1462"/>
                    <a:pt x="2509" y="1467"/>
                  </a:cubicBezTo>
                  <a:lnTo>
                    <a:pt x="2568" y="1497"/>
                  </a:lnTo>
                  <a:lnTo>
                    <a:pt x="2573" y="1497"/>
                  </a:lnTo>
                  <a:cubicBezTo>
                    <a:pt x="2578" y="1497"/>
                    <a:pt x="2578" y="1497"/>
                    <a:pt x="2583" y="1492"/>
                  </a:cubicBezTo>
                  <a:cubicBezTo>
                    <a:pt x="2583" y="1487"/>
                    <a:pt x="2583" y="1482"/>
                    <a:pt x="2578" y="1477"/>
                  </a:cubicBezTo>
                  <a:lnTo>
                    <a:pt x="2524" y="1447"/>
                  </a:lnTo>
                  <a:cubicBezTo>
                    <a:pt x="2522" y="1446"/>
                    <a:pt x="2521" y="1445"/>
                    <a:pt x="2519" y="1445"/>
                  </a:cubicBezTo>
                  <a:close/>
                  <a:moveTo>
                    <a:pt x="2628" y="1510"/>
                  </a:moveTo>
                  <a:cubicBezTo>
                    <a:pt x="2625" y="1510"/>
                    <a:pt x="2621" y="1513"/>
                    <a:pt x="2618" y="1516"/>
                  </a:cubicBezTo>
                  <a:cubicBezTo>
                    <a:pt x="2618" y="1522"/>
                    <a:pt x="2618" y="1526"/>
                    <a:pt x="2623" y="1531"/>
                  </a:cubicBezTo>
                  <a:lnTo>
                    <a:pt x="2677" y="1561"/>
                  </a:lnTo>
                  <a:lnTo>
                    <a:pt x="2687" y="1561"/>
                  </a:lnTo>
                  <a:cubicBezTo>
                    <a:pt x="2692" y="1561"/>
                    <a:pt x="2697" y="1561"/>
                    <a:pt x="2697" y="1556"/>
                  </a:cubicBezTo>
                  <a:cubicBezTo>
                    <a:pt x="2702" y="1551"/>
                    <a:pt x="2697" y="1546"/>
                    <a:pt x="2692" y="1541"/>
                  </a:cubicBezTo>
                  <a:lnTo>
                    <a:pt x="2633" y="1512"/>
                  </a:lnTo>
                  <a:cubicBezTo>
                    <a:pt x="2631" y="1510"/>
                    <a:pt x="2630" y="1510"/>
                    <a:pt x="2628" y="1510"/>
                  </a:cubicBezTo>
                  <a:close/>
                  <a:moveTo>
                    <a:pt x="2741" y="1574"/>
                  </a:moveTo>
                  <a:cubicBezTo>
                    <a:pt x="2736" y="1574"/>
                    <a:pt x="2731" y="1577"/>
                    <a:pt x="2731" y="1581"/>
                  </a:cubicBezTo>
                  <a:cubicBezTo>
                    <a:pt x="2726" y="1586"/>
                    <a:pt x="2726" y="1591"/>
                    <a:pt x="2731" y="1595"/>
                  </a:cubicBezTo>
                  <a:lnTo>
                    <a:pt x="2791" y="1625"/>
                  </a:lnTo>
                  <a:lnTo>
                    <a:pt x="2795" y="1625"/>
                  </a:lnTo>
                  <a:cubicBezTo>
                    <a:pt x="2795" y="1625"/>
                    <a:pt x="2800" y="1625"/>
                    <a:pt x="2805" y="1620"/>
                  </a:cubicBezTo>
                  <a:cubicBezTo>
                    <a:pt x="2805" y="1615"/>
                    <a:pt x="2805" y="1610"/>
                    <a:pt x="2800" y="1605"/>
                  </a:cubicBezTo>
                  <a:lnTo>
                    <a:pt x="2746" y="1576"/>
                  </a:lnTo>
                  <a:cubicBezTo>
                    <a:pt x="2745" y="1574"/>
                    <a:pt x="2743" y="1574"/>
                    <a:pt x="2741" y="1574"/>
                  </a:cubicBezTo>
                  <a:close/>
                  <a:moveTo>
                    <a:pt x="2850" y="1638"/>
                  </a:moveTo>
                  <a:cubicBezTo>
                    <a:pt x="2847" y="1638"/>
                    <a:pt x="2843" y="1641"/>
                    <a:pt x="2840" y="1645"/>
                  </a:cubicBezTo>
                  <a:cubicBezTo>
                    <a:pt x="2840" y="1650"/>
                    <a:pt x="2840" y="1655"/>
                    <a:pt x="2845" y="1660"/>
                  </a:cubicBezTo>
                  <a:lnTo>
                    <a:pt x="2899" y="1689"/>
                  </a:lnTo>
                  <a:lnTo>
                    <a:pt x="2904" y="1689"/>
                  </a:lnTo>
                  <a:cubicBezTo>
                    <a:pt x="2909" y="1689"/>
                    <a:pt x="2914" y="1689"/>
                    <a:pt x="2914" y="1684"/>
                  </a:cubicBezTo>
                  <a:cubicBezTo>
                    <a:pt x="2919" y="1680"/>
                    <a:pt x="2914" y="1674"/>
                    <a:pt x="2909" y="1670"/>
                  </a:cubicBezTo>
                  <a:lnTo>
                    <a:pt x="2855" y="1640"/>
                  </a:lnTo>
                  <a:cubicBezTo>
                    <a:pt x="2853" y="1639"/>
                    <a:pt x="2852" y="1638"/>
                    <a:pt x="2850" y="1638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925;p38"/>
            <p:cNvSpPr/>
            <p:nvPr/>
          </p:nvSpPr>
          <p:spPr>
            <a:xfrm>
              <a:off x="6498525" y="1918825"/>
              <a:ext cx="72975" cy="42325"/>
            </a:xfrm>
            <a:custGeom>
              <a:avLst/>
              <a:gdLst/>
              <a:ahLst/>
              <a:cxnLst/>
              <a:rect l="l" t="t" r="r" b="b"/>
              <a:pathLst>
                <a:path w="2919" h="1693" extrusionOk="0">
                  <a:moveTo>
                    <a:pt x="8" y="0"/>
                  </a:moveTo>
                  <a:cubicBezTo>
                    <a:pt x="6" y="0"/>
                    <a:pt x="3" y="1"/>
                    <a:pt x="0" y="4"/>
                  </a:cubicBezTo>
                  <a:cubicBezTo>
                    <a:pt x="0" y="9"/>
                    <a:pt x="0" y="19"/>
                    <a:pt x="6" y="19"/>
                  </a:cubicBezTo>
                  <a:lnTo>
                    <a:pt x="16" y="24"/>
                  </a:lnTo>
                  <a:lnTo>
                    <a:pt x="20" y="24"/>
                  </a:lnTo>
                  <a:cubicBezTo>
                    <a:pt x="25" y="24"/>
                    <a:pt x="25" y="24"/>
                    <a:pt x="30" y="19"/>
                  </a:cubicBezTo>
                  <a:cubicBezTo>
                    <a:pt x="30" y="14"/>
                    <a:pt x="30" y="9"/>
                    <a:pt x="25" y="4"/>
                  </a:cubicBezTo>
                  <a:lnTo>
                    <a:pt x="16" y="4"/>
                  </a:lnTo>
                  <a:cubicBezTo>
                    <a:pt x="13" y="1"/>
                    <a:pt x="10" y="0"/>
                    <a:pt x="8" y="0"/>
                  </a:cubicBezTo>
                  <a:close/>
                  <a:moveTo>
                    <a:pt x="73" y="40"/>
                  </a:moveTo>
                  <a:cubicBezTo>
                    <a:pt x="71" y="40"/>
                    <a:pt x="70" y="41"/>
                    <a:pt x="70" y="43"/>
                  </a:cubicBezTo>
                  <a:lnTo>
                    <a:pt x="65" y="43"/>
                  </a:lnTo>
                  <a:cubicBezTo>
                    <a:pt x="65" y="48"/>
                    <a:pt x="65" y="58"/>
                    <a:pt x="70" y="58"/>
                  </a:cubicBezTo>
                  <a:lnTo>
                    <a:pt x="129" y="93"/>
                  </a:lnTo>
                  <a:lnTo>
                    <a:pt x="134" y="93"/>
                  </a:lnTo>
                  <a:cubicBezTo>
                    <a:pt x="134" y="93"/>
                    <a:pt x="139" y="93"/>
                    <a:pt x="144" y="88"/>
                  </a:cubicBezTo>
                  <a:cubicBezTo>
                    <a:pt x="144" y="83"/>
                    <a:pt x="144" y="78"/>
                    <a:pt x="139" y="73"/>
                  </a:cubicBezTo>
                  <a:lnTo>
                    <a:pt x="85" y="43"/>
                  </a:lnTo>
                  <a:cubicBezTo>
                    <a:pt x="80" y="41"/>
                    <a:pt x="76" y="40"/>
                    <a:pt x="73" y="40"/>
                  </a:cubicBezTo>
                  <a:close/>
                  <a:moveTo>
                    <a:pt x="193" y="98"/>
                  </a:moveTo>
                  <a:cubicBezTo>
                    <a:pt x="188" y="98"/>
                    <a:pt x="183" y="98"/>
                    <a:pt x="178" y="103"/>
                  </a:cubicBezTo>
                  <a:cubicBezTo>
                    <a:pt x="174" y="108"/>
                    <a:pt x="178" y="118"/>
                    <a:pt x="183" y="118"/>
                  </a:cubicBezTo>
                  <a:lnTo>
                    <a:pt x="238" y="152"/>
                  </a:lnTo>
                  <a:lnTo>
                    <a:pt x="243" y="152"/>
                  </a:lnTo>
                  <a:cubicBezTo>
                    <a:pt x="247" y="152"/>
                    <a:pt x="253" y="147"/>
                    <a:pt x="253" y="147"/>
                  </a:cubicBezTo>
                  <a:cubicBezTo>
                    <a:pt x="257" y="142"/>
                    <a:pt x="253" y="132"/>
                    <a:pt x="247" y="132"/>
                  </a:cubicBezTo>
                  <a:lnTo>
                    <a:pt x="193" y="98"/>
                  </a:lnTo>
                  <a:close/>
                  <a:moveTo>
                    <a:pt x="297" y="165"/>
                  </a:moveTo>
                  <a:cubicBezTo>
                    <a:pt x="294" y="165"/>
                    <a:pt x="291" y="168"/>
                    <a:pt x="287" y="172"/>
                  </a:cubicBezTo>
                  <a:cubicBezTo>
                    <a:pt x="287" y="177"/>
                    <a:pt x="287" y="182"/>
                    <a:pt x="292" y="187"/>
                  </a:cubicBezTo>
                  <a:lnTo>
                    <a:pt x="346" y="216"/>
                  </a:lnTo>
                  <a:lnTo>
                    <a:pt x="356" y="216"/>
                  </a:lnTo>
                  <a:cubicBezTo>
                    <a:pt x="356" y="216"/>
                    <a:pt x="361" y="216"/>
                    <a:pt x="361" y="211"/>
                  </a:cubicBezTo>
                  <a:cubicBezTo>
                    <a:pt x="366" y="206"/>
                    <a:pt x="366" y="201"/>
                    <a:pt x="356" y="197"/>
                  </a:cubicBezTo>
                  <a:lnTo>
                    <a:pt x="302" y="167"/>
                  </a:lnTo>
                  <a:cubicBezTo>
                    <a:pt x="300" y="165"/>
                    <a:pt x="299" y="165"/>
                    <a:pt x="297" y="165"/>
                  </a:cubicBezTo>
                  <a:close/>
                  <a:moveTo>
                    <a:pt x="410" y="229"/>
                  </a:moveTo>
                  <a:cubicBezTo>
                    <a:pt x="406" y="229"/>
                    <a:pt x="401" y="232"/>
                    <a:pt x="401" y="236"/>
                  </a:cubicBezTo>
                  <a:cubicBezTo>
                    <a:pt x="396" y="241"/>
                    <a:pt x="396" y="246"/>
                    <a:pt x="405" y="251"/>
                  </a:cubicBezTo>
                  <a:lnTo>
                    <a:pt x="460" y="280"/>
                  </a:lnTo>
                  <a:lnTo>
                    <a:pt x="465" y="280"/>
                  </a:lnTo>
                  <a:cubicBezTo>
                    <a:pt x="470" y="280"/>
                    <a:pt x="470" y="280"/>
                    <a:pt x="475" y="276"/>
                  </a:cubicBezTo>
                  <a:cubicBezTo>
                    <a:pt x="475" y="270"/>
                    <a:pt x="475" y="266"/>
                    <a:pt x="470" y="261"/>
                  </a:cubicBezTo>
                  <a:lnTo>
                    <a:pt x="415" y="231"/>
                  </a:lnTo>
                  <a:cubicBezTo>
                    <a:pt x="414" y="230"/>
                    <a:pt x="412" y="229"/>
                    <a:pt x="410" y="229"/>
                  </a:cubicBezTo>
                  <a:close/>
                  <a:moveTo>
                    <a:pt x="520" y="293"/>
                  </a:moveTo>
                  <a:cubicBezTo>
                    <a:pt x="516" y="293"/>
                    <a:pt x="513" y="297"/>
                    <a:pt x="509" y="300"/>
                  </a:cubicBezTo>
                  <a:cubicBezTo>
                    <a:pt x="509" y="305"/>
                    <a:pt x="509" y="310"/>
                    <a:pt x="514" y="315"/>
                  </a:cubicBezTo>
                  <a:lnTo>
                    <a:pt x="569" y="345"/>
                  </a:lnTo>
                  <a:lnTo>
                    <a:pt x="578" y="345"/>
                  </a:lnTo>
                  <a:cubicBezTo>
                    <a:pt x="578" y="345"/>
                    <a:pt x="583" y="345"/>
                    <a:pt x="583" y="340"/>
                  </a:cubicBezTo>
                  <a:cubicBezTo>
                    <a:pt x="588" y="335"/>
                    <a:pt x="583" y="330"/>
                    <a:pt x="578" y="325"/>
                  </a:cubicBezTo>
                  <a:lnTo>
                    <a:pt x="524" y="295"/>
                  </a:lnTo>
                  <a:cubicBezTo>
                    <a:pt x="523" y="294"/>
                    <a:pt x="521" y="293"/>
                    <a:pt x="520" y="293"/>
                  </a:cubicBezTo>
                  <a:close/>
                  <a:moveTo>
                    <a:pt x="628" y="357"/>
                  </a:moveTo>
                  <a:cubicBezTo>
                    <a:pt x="625" y="357"/>
                    <a:pt x="623" y="361"/>
                    <a:pt x="623" y="365"/>
                  </a:cubicBezTo>
                  <a:cubicBezTo>
                    <a:pt x="618" y="369"/>
                    <a:pt x="618" y="374"/>
                    <a:pt x="623" y="379"/>
                  </a:cubicBezTo>
                  <a:lnTo>
                    <a:pt x="682" y="409"/>
                  </a:lnTo>
                  <a:lnTo>
                    <a:pt x="687" y="409"/>
                  </a:lnTo>
                  <a:cubicBezTo>
                    <a:pt x="692" y="409"/>
                    <a:pt x="692" y="409"/>
                    <a:pt x="697" y="404"/>
                  </a:cubicBezTo>
                  <a:cubicBezTo>
                    <a:pt x="697" y="399"/>
                    <a:pt x="697" y="394"/>
                    <a:pt x="692" y="389"/>
                  </a:cubicBezTo>
                  <a:lnTo>
                    <a:pt x="638" y="359"/>
                  </a:lnTo>
                  <a:lnTo>
                    <a:pt x="633" y="359"/>
                  </a:lnTo>
                  <a:cubicBezTo>
                    <a:pt x="631" y="358"/>
                    <a:pt x="630" y="357"/>
                    <a:pt x="628" y="357"/>
                  </a:cubicBezTo>
                  <a:close/>
                  <a:moveTo>
                    <a:pt x="742" y="422"/>
                  </a:moveTo>
                  <a:cubicBezTo>
                    <a:pt x="738" y="422"/>
                    <a:pt x="735" y="425"/>
                    <a:pt x="731" y="429"/>
                  </a:cubicBezTo>
                  <a:cubicBezTo>
                    <a:pt x="727" y="434"/>
                    <a:pt x="731" y="438"/>
                    <a:pt x="736" y="444"/>
                  </a:cubicBezTo>
                  <a:lnTo>
                    <a:pt x="791" y="473"/>
                  </a:lnTo>
                  <a:lnTo>
                    <a:pt x="796" y="473"/>
                  </a:lnTo>
                  <a:cubicBezTo>
                    <a:pt x="800" y="473"/>
                    <a:pt x="806" y="473"/>
                    <a:pt x="806" y="468"/>
                  </a:cubicBezTo>
                  <a:cubicBezTo>
                    <a:pt x="810" y="463"/>
                    <a:pt x="806" y="458"/>
                    <a:pt x="800" y="453"/>
                  </a:cubicBezTo>
                  <a:lnTo>
                    <a:pt x="746" y="424"/>
                  </a:lnTo>
                  <a:cubicBezTo>
                    <a:pt x="745" y="422"/>
                    <a:pt x="743" y="422"/>
                    <a:pt x="742" y="422"/>
                  </a:cubicBezTo>
                  <a:close/>
                  <a:moveTo>
                    <a:pt x="848" y="484"/>
                  </a:moveTo>
                  <a:cubicBezTo>
                    <a:pt x="846" y="484"/>
                    <a:pt x="845" y="485"/>
                    <a:pt x="845" y="488"/>
                  </a:cubicBezTo>
                  <a:lnTo>
                    <a:pt x="845" y="493"/>
                  </a:lnTo>
                  <a:cubicBezTo>
                    <a:pt x="840" y="498"/>
                    <a:pt x="840" y="503"/>
                    <a:pt x="845" y="503"/>
                  </a:cubicBezTo>
                  <a:lnTo>
                    <a:pt x="904" y="537"/>
                  </a:lnTo>
                  <a:lnTo>
                    <a:pt x="909" y="537"/>
                  </a:lnTo>
                  <a:cubicBezTo>
                    <a:pt x="914" y="537"/>
                    <a:pt x="914" y="537"/>
                    <a:pt x="919" y="532"/>
                  </a:cubicBezTo>
                  <a:cubicBezTo>
                    <a:pt x="919" y="527"/>
                    <a:pt x="919" y="523"/>
                    <a:pt x="914" y="517"/>
                  </a:cubicBezTo>
                  <a:lnTo>
                    <a:pt x="860" y="488"/>
                  </a:lnTo>
                  <a:lnTo>
                    <a:pt x="855" y="488"/>
                  </a:lnTo>
                  <a:cubicBezTo>
                    <a:pt x="852" y="485"/>
                    <a:pt x="850" y="484"/>
                    <a:pt x="848" y="484"/>
                  </a:cubicBezTo>
                  <a:close/>
                  <a:moveTo>
                    <a:pt x="961" y="548"/>
                  </a:moveTo>
                  <a:cubicBezTo>
                    <a:pt x="959" y="548"/>
                    <a:pt x="956" y="550"/>
                    <a:pt x="954" y="552"/>
                  </a:cubicBezTo>
                  <a:cubicBezTo>
                    <a:pt x="954" y="557"/>
                    <a:pt x="954" y="567"/>
                    <a:pt x="958" y="567"/>
                  </a:cubicBezTo>
                  <a:lnTo>
                    <a:pt x="1013" y="602"/>
                  </a:lnTo>
                  <a:lnTo>
                    <a:pt x="1018" y="602"/>
                  </a:lnTo>
                  <a:cubicBezTo>
                    <a:pt x="1023" y="602"/>
                    <a:pt x="1028" y="602"/>
                    <a:pt x="1028" y="596"/>
                  </a:cubicBezTo>
                  <a:cubicBezTo>
                    <a:pt x="1033" y="592"/>
                    <a:pt x="1028" y="587"/>
                    <a:pt x="1023" y="582"/>
                  </a:cubicBezTo>
                  <a:lnTo>
                    <a:pt x="968" y="552"/>
                  </a:lnTo>
                  <a:cubicBezTo>
                    <a:pt x="966" y="550"/>
                    <a:pt x="963" y="548"/>
                    <a:pt x="961" y="548"/>
                  </a:cubicBezTo>
                  <a:close/>
                  <a:moveTo>
                    <a:pt x="1082" y="611"/>
                  </a:moveTo>
                  <a:cubicBezTo>
                    <a:pt x="1077" y="611"/>
                    <a:pt x="1067" y="611"/>
                    <a:pt x="1067" y="616"/>
                  </a:cubicBezTo>
                  <a:cubicBezTo>
                    <a:pt x="1062" y="621"/>
                    <a:pt x="1067" y="631"/>
                    <a:pt x="1072" y="631"/>
                  </a:cubicBezTo>
                  <a:lnTo>
                    <a:pt x="1126" y="666"/>
                  </a:lnTo>
                  <a:lnTo>
                    <a:pt x="1131" y="666"/>
                  </a:lnTo>
                  <a:cubicBezTo>
                    <a:pt x="1136" y="666"/>
                    <a:pt x="1136" y="661"/>
                    <a:pt x="1141" y="661"/>
                  </a:cubicBezTo>
                  <a:cubicBezTo>
                    <a:pt x="1141" y="656"/>
                    <a:pt x="1141" y="646"/>
                    <a:pt x="1136" y="646"/>
                  </a:cubicBezTo>
                  <a:lnTo>
                    <a:pt x="1082" y="611"/>
                  </a:lnTo>
                  <a:close/>
                  <a:moveTo>
                    <a:pt x="1191" y="675"/>
                  </a:moveTo>
                  <a:cubicBezTo>
                    <a:pt x="1186" y="675"/>
                    <a:pt x="1181" y="675"/>
                    <a:pt x="1176" y="681"/>
                  </a:cubicBezTo>
                  <a:cubicBezTo>
                    <a:pt x="1176" y="685"/>
                    <a:pt x="1176" y="695"/>
                    <a:pt x="1181" y="695"/>
                  </a:cubicBezTo>
                  <a:lnTo>
                    <a:pt x="1235" y="730"/>
                  </a:lnTo>
                  <a:lnTo>
                    <a:pt x="1240" y="730"/>
                  </a:lnTo>
                  <a:cubicBezTo>
                    <a:pt x="1245" y="730"/>
                    <a:pt x="1250" y="725"/>
                    <a:pt x="1250" y="725"/>
                  </a:cubicBezTo>
                  <a:cubicBezTo>
                    <a:pt x="1255" y="720"/>
                    <a:pt x="1250" y="710"/>
                    <a:pt x="1245" y="710"/>
                  </a:cubicBezTo>
                  <a:lnTo>
                    <a:pt x="1191" y="675"/>
                  </a:lnTo>
                  <a:close/>
                  <a:moveTo>
                    <a:pt x="1304" y="740"/>
                  </a:moveTo>
                  <a:cubicBezTo>
                    <a:pt x="1299" y="740"/>
                    <a:pt x="1289" y="740"/>
                    <a:pt x="1289" y="745"/>
                  </a:cubicBezTo>
                  <a:cubicBezTo>
                    <a:pt x="1284" y="750"/>
                    <a:pt x="1284" y="754"/>
                    <a:pt x="1289" y="760"/>
                  </a:cubicBezTo>
                  <a:lnTo>
                    <a:pt x="1349" y="794"/>
                  </a:lnTo>
                  <a:lnTo>
                    <a:pt x="1353" y="794"/>
                  </a:lnTo>
                  <a:cubicBezTo>
                    <a:pt x="1359" y="794"/>
                    <a:pt x="1359" y="789"/>
                    <a:pt x="1363" y="789"/>
                  </a:cubicBezTo>
                  <a:cubicBezTo>
                    <a:pt x="1363" y="784"/>
                    <a:pt x="1363" y="774"/>
                    <a:pt x="1359" y="774"/>
                  </a:cubicBezTo>
                  <a:lnTo>
                    <a:pt x="1304" y="740"/>
                  </a:lnTo>
                  <a:close/>
                  <a:moveTo>
                    <a:pt x="1413" y="804"/>
                  </a:moveTo>
                  <a:cubicBezTo>
                    <a:pt x="1408" y="804"/>
                    <a:pt x="1403" y="804"/>
                    <a:pt x="1398" y="809"/>
                  </a:cubicBezTo>
                  <a:cubicBezTo>
                    <a:pt x="1393" y="814"/>
                    <a:pt x="1398" y="819"/>
                    <a:pt x="1403" y="824"/>
                  </a:cubicBezTo>
                  <a:lnTo>
                    <a:pt x="1457" y="858"/>
                  </a:lnTo>
                  <a:lnTo>
                    <a:pt x="1462" y="858"/>
                  </a:lnTo>
                  <a:cubicBezTo>
                    <a:pt x="1467" y="858"/>
                    <a:pt x="1472" y="853"/>
                    <a:pt x="1472" y="853"/>
                  </a:cubicBezTo>
                  <a:cubicBezTo>
                    <a:pt x="1477" y="848"/>
                    <a:pt x="1472" y="839"/>
                    <a:pt x="1467" y="839"/>
                  </a:cubicBezTo>
                  <a:lnTo>
                    <a:pt x="1413" y="804"/>
                  </a:lnTo>
                  <a:close/>
                  <a:moveTo>
                    <a:pt x="1517" y="869"/>
                  </a:moveTo>
                  <a:cubicBezTo>
                    <a:pt x="1514" y="869"/>
                    <a:pt x="1511" y="871"/>
                    <a:pt x="1511" y="873"/>
                  </a:cubicBezTo>
                  <a:cubicBezTo>
                    <a:pt x="1507" y="878"/>
                    <a:pt x="1507" y="888"/>
                    <a:pt x="1511" y="888"/>
                  </a:cubicBezTo>
                  <a:lnTo>
                    <a:pt x="1571" y="922"/>
                  </a:lnTo>
                  <a:lnTo>
                    <a:pt x="1576" y="922"/>
                  </a:lnTo>
                  <a:cubicBezTo>
                    <a:pt x="1576" y="922"/>
                    <a:pt x="1581" y="922"/>
                    <a:pt x="1586" y="918"/>
                  </a:cubicBezTo>
                  <a:cubicBezTo>
                    <a:pt x="1586" y="912"/>
                    <a:pt x="1586" y="908"/>
                    <a:pt x="1581" y="903"/>
                  </a:cubicBezTo>
                  <a:lnTo>
                    <a:pt x="1526" y="873"/>
                  </a:lnTo>
                  <a:cubicBezTo>
                    <a:pt x="1524" y="871"/>
                    <a:pt x="1520" y="869"/>
                    <a:pt x="1517" y="869"/>
                  </a:cubicBezTo>
                  <a:close/>
                  <a:moveTo>
                    <a:pt x="1628" y="933"/>
                  </a:moveTo>
                  <a:cubicBezTo>
                    <a:pt x="1625" y="933"/>
                    <a:pt x="1623" y="935"/>
                    <a:pt x="1620" y="937"/>
                  </a:cubicBezTo>
                  <a:cubicBezTo>
                    <a:pt x="1615" y="942"/>
                    <a:pt x="1620" y="952"/>
                    <a:pt x="1625" y="952"/>
                  </a:cubicBezTo>
                  <a:lnTo>
                    <a:pt x="1679" y="987"/>
                  </a:lnTo>
                  <a:lnTo>
                    <a:pt x="1684" y="987"/>
                  </a:lnTo>
                  <a:cubicBezTo>
                    <a:pt x="1689" y="987"/>
                    <a:pt x="1694" y="987"/>
                    <a:pt x="1694" y="982"/>
                  </a:cubicBezTo>
                  <a:cubicBezTo>
                    <a:pt x="1699" y="977"/>
                    <a:pt x="1694" y="972"/>
                    <a:pt x="1689" y="967"/>
                  </a:cubicBezTo>
                  <a:lnTo>
                    <a:pt x="1635" y="937"/>
                  </a:lnTo>
                  <a:cubicBezTo>
                    <a:pt x="1633" y="935"/>
                    <a:pt x="1630" y="933"/>
                    <a:pt x="1628" y="933"/>
                  </a:cubicBezTo>
                  <a:close/>
                  <a:moveTo>
                    <a:pt x="1744" y="997"/>
                  </a:moveTo>
                  <a:cubicBezTo>
                    <a:pt x="1739" y="997"/>
                    <a:pt x="1734" y="997"/>
                    <a:pt x="1729" y="1001"/>
                  </a:cubicBezTo>
                  <a:cubicBezTo>
                    <a:pt x="1729" y="1006"/>
                    <a:pt x="1729" y="1016"/>
                    <a:pt x="1734" y="1016"/>
                  </a:cubicBezTo>
                  <a:lnTo>
                    <a:pt x="1793" y="1051"/>
                  </a:lnTo>
                  <a:lnTo>
                    <a:pt x="1798" y="1051"/>
                  </a:lnTo>
                  <a:cubicBezTo>
                    <a:pt x="1798" y="1051"/>
                    <a:pt x="1803" y="1051"/>
                    <a:pt x="1803" y="1046"/>
                  </a:cubicBezTo>
                  <a:lnTo>
                    <a:pt x="1808" y="1046"/>
                  </a:lnTo>
                  <a:cubicBezTo>
                    <a:pt x="1808" y="1041"/>
                    <a:pt x="1808" y="1036"/>
                    <a:pt x="1803" y="1031"/>
                  </a:cubicBezTo>
                  <a:lnTo>
                    <a:pt x="1744" y="997"/>
                  </a:lnTo>
                  <a:close/>
                  <a:moveTo>
                    <a:pt x="1857" y="1061"/>
                  </a:moveTo>
                  <a:cubicBezTo>
                    <a:pt x="1852" y="1061"/>
                    <a:pt x="1847" y="1061"/>
                    <a:pt x="1842" y="1066"/>
                  </a:cubicBezTo>
                  <a:cubicBezTo>
                    <a:pt x="1837" y="1070"/>
                    <a:pt x="1842" y="1080"/>
                    <a:pt x="1847" y="1080"/>
                  </a:cubicBezTo>
                  <a:lnTo>
                    <a:pt x="1902" y="1115"/>
                  </a:lnTo>
                  <a:lnTo>
                    <a:pt x="1906" y="1115"/>
                  </a:lnTo>
                  <a:cubicBezTo>
                    <a:pt x="1912" y="1115"/>
                    <a:pt x="1912" y="1110"/>
                    <a:pt x="1916" y="1110"/>
                  </a:cubicBezTo>
                  <a:cubicBezTo>
                    <a:pt x="1921" y="1105"/>
                    <a:pt x="1916" y="1100"/>
                    <a:pt x="1912" y="1095"/>
                  </a:cubicBezTo>
                  <a:lnTo>
                    <a:pt x="1857" y="1061"/>
                  </a:lnTo>
                  <a:close/>
                  <a:moveTo>
                    <a:pt x="1966" y="1125"/>
                  </a:moveTo>
                  <a:cubicBezTo>
                    <a:pt x="1961" y="1125"/>
                    <a:pt x="1951" y="1125"/>
                    <a:pt x="1951" y="1130"/>
                  </a:cubicBezTo>
                  <a:cubicBezTo>
                    <a:pt x="1946" y="1135"/>
                    <a:pt x="1951" y="1145"/>
                    <a:pt x="1956" y="1145"/>
                  </a:cubicBezTo>
                  <a:lnTo>
                    <a:pt x="2015" y="1179"/>
                  </a:lnTo>
                  <a:cubicBezTo>
                    <a:pt x="2020" y="1179"/>
                    <a:pt x="2025" y="1179"/>
                    <a:pt x="2025" y="1174"/>
                  </a:cubicBezTo>
                  <a:cubicBezTo>
                    <a:pt x="2030" y="1169"/>
                    <a:pt x="2025" y="1164"/>
                    <a:pt x="2020" y="1159"/>
                  </a:cubicBezTo>
                  <a:lnTo>
                    <a:pt x="1966" y="1125"/>
                  </a:lnTo>
                  <a:close/>
                  <a:moveTo>
                    <a:pt x="2080" y="1189"/>
                  </a:moveTo>
                  <a:cubicBezTo>
                    <a:pt x="2074" y="1189"/>
                    <a:pt x="2064" y="1189"/>
                    <a:pt x="2064" y="1194"/>
                  </a:cubicBezTo>
                  <a:cubicBezTo>
                    <a:pt x="2060" y="1199"/>
                    <a:pt x="2064" y="1209"/>
                    <a:pt x="2070" y="1209"/>
                  </a:cubicBezTo>
                  <a:lnTo>
                    <a:pt x="2124" y="1243"/>
                  </a:lnTo>
                  <a:lnTo>
                    <a:pt x="2129" y="1243"/>
                  </a:lnTo>
                  <a:cubicBezTo>
                    <a:pt x="2134" y="1243"/>
                    <a:pt x="2134" y="1238"/>
                    <a:pt x="2139" y="1238"/>
                  </a:cubicBezTo>
                  <a:cubicBezTo>
                    <a:pt x="2139" y="1234"/>
                    <a:pt x="2139" y="1224"/>
                    <a:pt x="2134" y="1224"/>
                  </a:cubicBezTo>
                  <a:lnTo>
                    <a:pt x="2080" y="1189"/>
                  </a:lnTo>
                  <a:close/>
                  <a:moveTo>
                    <a:pt x="2188" y="1253"/>
                  </a:moveTo>
                  <a:cubicBezTo>
                    <a:pt x="2183" y="1253"/>
                    <a:pt x="2178" y="1253"/>
                    <a:pt x="2173" y="1258"/>
                  </a:cubicBezTo>
                  <a:cubicBezTo>
                    <a:pt x="2173" y="1263"/>
                    <a:pt x="2173" y="1273"/>
                    <a:pt x="2178" y="1273"/>
                  </a:cubicBezTo>
                  <a:lnTo>
                    <a:pt x="2232" y="1307"/>
                  </a:lnTo>
                  <a:lnTo>
                    <a:pt x="2238" y="1307"/>
                  </a:lnTo>
                  <a:cubicBezTo>
                    <a:pt x="2242" y="1307"/>
                    <a:pt x="2247" y="1303"/>
                    <a:pt x="2247" y="1303"/>
                  </a:cubicBezTo>
                  <a:cubicBezTo>
                    <a:pt x="2252" y="1298"/>
                    <a:pt x="2252" y="1288"/>
                    <a:pt x="2247" y="1288"/>
                  </a:cubicBezTo>
                  <a:lnTo>
                    <a:pt x="2188" y="1253"/>
                  </a:lnTo>
                  <a:close/>
                  <a:moveTo>
                    <a:pt x="2302" y="1317"/>
                  </a:moveTo>
                  <a:cubicBezTo>
                    <a:pt x="2297" y="1317"/>
                    <a:pt x="2287" y="1317"/>
                    <a:pt x="2287" y="1322"/>
                  </a:cubicBezTo>
                  <a:cubicBezTo>
                    <a:pt x="2282" y="1327"/>
                    <a:pt x="2287" y="1332"/>
                    <a:pt x="2292" y="1337"/>
                  </a:cubicBezTo>
                  <a:lnTo>
                    <a:pt x="2346" y="1367"/>
                  </a:lnTo>
                  <a:cubicBezTo>
                    <a:pt x="2346" y="1369"/>
                    <a:pt x="2347" y="1371"/>
                    <a:pt x="2349" y="1371"/>
                  </a:cubicBezTo>
                  <a:cubicBezTo>
                    <a:pt x="2350" y="1371"/>
                    <a:pt x="2351" y="1369"/>
                    <a:pt x="2351" y="1367"/>
                  </a:cubicBezTo>
                  <a:cubicBezTo>
                    <a:pt x="2353" y="1368"/>
                    <a:pt x="2354" y="1369"/>
                    <a:pt x="2355" y="1369"/>
                  </a:cubicBezTo>
                  <a:cubicBezTo>
                    <a:pt x="2357" y="1369"/>
                    <a:pt x="2358" y="1367"/>
                    <a:pt x="2361" y="1367"/>
                  </a:cubicBezTo>
                  <a:cubicBezTo>
                    <a:pt x="2361" y="1362"/>
                    <a:pt x="2361" y="1352"/>
                    <a:pt x="2356" y="1352"/>
                  </a:cubicBezTo>
                  <a:lnTo>
                    <a:pt x="2302" y="1317"/>
                  </a:lnTo>
                  <a:close/>
                  <a:moveTo>
                    <a:pt x="2410" y="1382"/>
                  </a:moveTo>
                  <a:cubicBezTo>
                    <a:pt x="2405" y="1382"/>
                    <a:pt x="2400" y="1382"/>
                    <a:pt x="2396" y="1386"/>
                  </a:cubicBezTo>
                  <a:cubicBezTo>
                    <a:pt x="2396" y="1392"/>
                    <a:pt x="2396" y="1396"/>
                    <a:pt x="2400" y="1401"/>
                  </a:cubicBezTo>
                  <a:lnTo>
                    <a:pt x="2455" y="1431"/>
                  </a:lnTo>
                  <a:cubicBezTo>
                    <a:pt x="2457" y="1433"/>
                    <a:pt x="2458" y="1435"/>
                    <a:pt x="2459" y="1435"/>
                  </a:cubicBezTo>
                  <a:cubicBezTo>
                    <a:pt x="2460" y="1435"/>
                    <a:pt x="2460" y="1433"/>
                    <a:pt x="2460" y="1431"/>
                  </a:cubicBezTo>
                  <a:cubicBezTo>
                    <a:pt x="2461" y="1433"/>
                    <a:pt x="2463" y="1433"/>
                    <a:pt x="2464" y="1433"/>
                  </a:cubicBezTo>
                  <a:cubicBezTo>
                    <a:pt x="2467" y="1433"/>
                    <a:pt x="2469" y="1431"/>
                    <a:pt x="2469" y="1431"/>
                  </a:cubicBezTo>
                  <a:cubicBezTo>
                    <a:pt x="2475" y="1426"/>
                    <a:pt x="2469" y="1416"/>
                    <a:pt x="2465" y="1416"/>
                  </a:cubicBezTo>
                  <a:lnTo>
                    <a:pt x="2410" y="1382"/>
                  </a:lnTo>
                  <a:close/>
                  <a:moveTo>
                    <a:pt x="2524" y="1446"/>
                  </a:moveTo>
                  <a:cubicBezTo>
                    <a:pt x="2519" y="1446"/>
                    <a:pt x="2509" y="1446"/>
                    <a:pt x="2509" y="1451"/>
                  </a:cubicBezTo>
                  <a:cubicBezTo>
                    <a:pt x="2504" y="1456"/>
                    <a:pt x="2509" y="1461"/>
                    <a:pt x="2509" y="1465"/>
                  </a:cubicBezTo>
                  <a:lnTo>
                    <a:pt x="2568" y="1495"/>
                  </a:lnTo>
                  <a:lnTo>
                    <a:pt x="2583" y="1495"/>
                  </a:lnTo>
                  <a:cubicBezTo>
                    <a:pt x="2583" y="1485"/>
                    <a:pt x="2583" y="1480"/>
                    <a:pt x="2578" y="1480"/>
                  </a:cubicBezTo>
                  <a:lnTo>
                    <a:pt x="2524" y="1446"/>
                  </a:lnTo>
                  <a:close/>
                  <a:moveTo>
                    <a:pt x="2627" y="1508"/>
                  </a:moveTo>
                  <a:cubicBezTo>
                    <a:pt x="2622" y="1508"/>
                    <a:pt x="2618" y="1511"/>
                    <a:pt x="2618" y="1515"/>
                  </a:cubicBezTo>
                  <a:cubicBezTo>
                    <a:pt x="2613" y="1520"/>
                    <a:pt x="2618" y="1525"/>
                    <a:pt x="2623" y="1530"/>
                  </a:cubicBezTo>
                  <a:lnTo>
                    <a:pt x="2677" y="1559"/>
                  </a:lnTo>
                  <a:lnTo>
                    <a:pt x="2682" y="1559"/>
                  </a:lnTo>
                  <a:cubicBezTo>
                    <a:pt x="2684" y="1561"/>
                    <a:pt x="2685" y="1562"/>
                    <a:pt x="2687" y="1562"/>
                  </a:cubicBezTo>
                  <a:cubicBezTo>
                    <a:pt x="2690" y="1562"/>
                    <a:pt x="2693" y="1559"/>
                    <a:pt x="2697" y="1559"/>
                  </a:cubicBezTo>
                  <a:cubicBezTo>
                    <a:pt x="2697" y="1554"/>
                    <a:pt x="2697" y="1544"/>
                    <a:pt x="2692" y="1544"/>
                  </a:cubicBezTo>
                  <a:lnTo>
                    <a:pt x="2633" y="1510"/>
                  </a:lnTo>
                  <a:cubicBezTo>
                    <a:pt x="2631" y="1509"/>
                    <a:pt x="2629" y="1508"/>
                    <a:pt x="2627" y="1508"/>
                  </a:cubicBezTo>
                  <a:close/>
                  <a:moveTo>
                    <a:pt x="2746" y="1574"/>
                  </a:moveTo>
                  <a:cubicBezTo>
                    <a:pt x="2741" y="1574"/>
                    <a:pt x="2731" y="1574"/>
                    <a:pt x="2731" y="1579"/>
                  </a:cubicBezTo>
                  <a:cubicBezTo>
                    <a:pt x="2726" y="1584"/>
                    <a:pt x="2726" y="1589"/>
                    <a:pt x="2731" y="1594"/>
                  </a:cubicBezTo>
                  <a:lnTo>
                    <a:pt x="2791" y="1623"/>
                  </a:lnTo>
                  <a:lnTo>
                    <a:pt x="2795" y="1623"/>
                  </a:lnTo>
                  <a:lnTo>
                    <a:pt x="2795" y="1629"/>
                  </a:lnTo>
                  <a:cubicBezTo>
                    <a:pt x="2800" y="1629"/>
                    <a:pt x="2800" y="1623"/>
                    <a:pt x="2805" y="1619"/>
                  </a:cubicBezTo>
                  <a:cubicBezTo>
                    <a:pt x="2805" y="1614"/>
                    <a:pt x="2805" y="1609"/>
                    <a:pt x="2800" y="1609"/>
                  </a:cubicBezTo>
                  <a:lnTo>
                    <a:pt x="2746" y="1574"/>
                  </a:lnTo>
                  <a:close/>
                  <a:moveTo>
                    <a:pt x="2855" y="1638"/>
                  </a:moveTo>
                  <a:cubicBezTo>
                    <a:pt x="2850" y="1638"/>
                    <a:pt x="2845" y="1638"/>
                    <a:pt x="2840" y="1643"/>
                  </a:cubicBezTo>
                  <a:cubicBezTo>
                    <a:pt x="2840" y="1648"/>
                    <a:pt x="2840" y="1653"/>
                    <a:pt x="2845" y="1658"/>
                  </a:cubicBezTo>
                  <a:lnTo>
                    <a:pt x="2899" y="1688"/>
                  </a:lnTo>
                  <a:lnTo>
                    <a:pt x="2904" y="1688"/>
                  </a:lnTo>
                  <a:lnTo>
                    <a:pt x="2904" y="1693"/>
                  </a:lnTo>
                  <a:cubicBezTo>
                    <a:pt x="2909" y="1693"/>
                    <a:pt x="2914" y="1688"/>
                    <a:pt x="2914" y="1683"/>
                  </a:cubicBezTo>
                  <a:cubicBezTo>
                    <a:pt x="2919" y="1678"/>
                    <a:pt x="2914" y="1673"/>
                    <a:pt x="2909" y="1673"/>
                  </a:cubicBezTo>
                  <a:lnTo>
                    <a:pt x="2855" y="1638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926;p38"/>
            <p:cNvSpPr/>
            <p:nvPr/>
          </p:nvSpPr>
          <p:spPr>
            <a:xfrm>
              <a:off x="6498525" y="1912250"/>
              <a:ext cx="72975" cy="42225"/>
            </a:xfrm>
            <a:custGeom>
              <a:avLst/>
              <a:gdLst/>
              <a:ahLst/>
              <a:cxnLst/>
              <a:rect l="l" t="t" r="r" b="b"/>
              <a:pathLst>
                <a:path w="2919" h="1689" extrusionOk="0">
                  <a:moveTo>
                    <a:pt x="20" y="0"/>
                  </a:moveTo>
                  <a:cubicBezTo>
                    <a:pt x="16" y="0"/>
                    <a:pt x="6" y="0"/>
                    <a:pt x="6" y="5"/>
                  </a:cubicBezTo>
                  <a:cubicBezTo>
                    <a:pt x="0" y="10"/>
                    <a:pt x="0" y="15"/>
                    <a:pt x="6" y="20"/>
                  </a:cubicBezTo>
                  <a:lnTo>
                    <a:pt x="16" y="25"/>
                  </a:lnTo>
                  <a:lnTo>
                    <a:pt x="20" y="25"/>
                  </a:lnTo>
                  <a:cubicBezTo>
                    <a:pt x="25" y="25"/>
                    <a:pt x="25" y="25"/>
                    <a:pt x="30" y="20"/>
                  </a:cubicBezTo>
                  <a:cubicBezTo>
                    <a:pt x="35" y="15"/>
                    <a:pt x="30" y="10"/>
                    <a:pt x="25" y="5"/>
                  </a:cubicBezTo>
                  <a:lnTo>
                    <a:pt x="20" y="0"/>
                  </a:lnTo>
                  <a:close/>
                  <a:moveTo>
                    <a:pt x="73" y="36"/>
                  </a:moveTo>
                  <a:cubicBezTo>
                    <a:pt x="71" y="36"/>
                    <a:pt x="70" y="37"/>
                    <a:pt x="70" y="40"/>
                  </a:cubicBezTo>
                  <a:lnTo>
                    <a:pt x="65" y="40"/>
                  </a:lnTo>
                  <a:cubicBezTo>
                    <a:pt x="65" y="50"/>
                    <a:pt x="65" y="55"/>
                    <a:pt x="70" y="55"/>
                  </a:cubicBezTo>
                  <a:lnTo>
                    <a:pt x="129" y="89"/>
                  </a:lnTo>
                  <a:lnTo>
                    <a:pt x="134" y="89"/>
                  </a:lnTo>
                  <a:cubicBezTo>
                    <a:pt x="134" y="89"/>
                    <a:pt x="139" y="89"/>
                    <a:pt x="139" y="84"/>
                  </a:cubicBezTo>
                  <a:cubicBezTo>
                    <a:pt x="144" y="79"/>
                    <a:pt x="144" y="74"/>
                    <a:pt x="139" y="69"/>
                  </a:cubicBezTo>
                  <a:lnTo>
                    <a:pt x="85" y="40"/>
                  </a:lnTo>
                  <a:lnTo>
                    <a:pt x="80" y="40"/>
                  </a:lnTo>
                  <a:cubicBezTo>
                    <a:pt x="77" y="37"/>
                    <a:pt x="75" y="36"/>
                    <a:pt x="73" y="36"/>
                  </a:cubicBezTo>
                  <a:close/>
                  <a:moveTo>
                    <a:pt x="193" y="99"/>
                  </a:moveTo>
                  <a:cubicBezTo>
                    <a:pt x="188" y="99"/>
                    <a:pt x="183" y="99"/>
                    <a:pt x="178" y="104"/>
                  </a:cubicBezTo>
                  <a:cubicBezTo>
                    <a:pt x="174" y="109"/>
                    <a:pt x="178" y="119"/>
                    <a:pt x="183" y="119"/>
                  </a:cubicBezTo>
                  <a:lnTo>
                    <a:pt x="238" y="153"/>
                  </a:lnTo>
                  <a:lnTo>
                    <a:pt x="243" y="153"/>
                  </a:lnTo>
                  <a:cubicBezTo>
                    <a:pt x="247" y="153"/>
                    <a:pt x="253" y="148"/>
                    <a:pt x="253" y="148"/>
                  </a:cubicBezTo>
                  <a:cubicBezTo>
                    <a:pt x="257" y="144"/>
                    <a:pt x="253" y="134"/>
                    <a:pt x="247" y="134"/>
                  </a:cubicBezTo>
                  <a:lnTo>
                    <a:pt x="193" y="99"/>
                  </a:lnTo>
                  <a:close/>
                  <a:moveTo>
                    <a:pt x="302" y="163"/>
                  </a:moveTo>
                  <a:cubicBezTo>
                    <a:pt x="297" y="163"/>
                    <a:pt x="292" y="163"/>
                    <a:pt x="292" y="168"/>
                  </a:cubicBezTo>
                  <a:cubicBezTo>
                    <a:pt x="287" y="173"/>
                    <a:pt x="287" y="183"/>
                    <a:pt x="292" y="183"/>
                  </a:cubicBezTo>
                  <a:lnTo>
                    <a:pt x="351" y="217"/>
                  </a:lnTo>
                  <a:lnTo>
                    <a:pt x="356" y="217"/>
                  </a:lnTo>
                  <a:cubicBezTo>
                    <a:pt x="356" y="217"/>
                    <a:pt x="361" y="213"/>
                    <a:pt x="366" y="213"/>
                  </a:cubicBezTo>
                  <a:cubicBezTo>
                    <a:pt x="366" y="208"/>
                    <a:pt x="366" y="198"/>
                    <a:pt x="361" y="198"/>
                  </a:cubicBezTo>
                  <a:lnTo>
                    <a:pt x="307" y="163"/>
                  </a:lnTo>
                  <a:close/>
                  <a:moveTo>
                    <a:pt x="415" y="227"/>
                  </a:moveTo>
                  <a:cubicBezTo>
                    <a:pt x="411" y="227"/>
                    <a:pt x="401" y="227"/>
                    <a:pt x="401" y="232"/>
                  </a:cubicBezTo>
                  <a:cubicBezTo>
                    <a:pt x="396" y="237"/>
                    <a:pt x="401" y="247"/>
                    <a:pt x="405" y="247"/>
                  </a:cubicBezTo>
                  <a:lnTo>
                    <a:pt x="460" y="282"/>
                  </a:lnTo>
                  <a:lnTo>
                    <a:pt x="465" y="282"/>
                  </a:lnTo>
                  <a:cubicBezTo>
                    <a:pt x="470" y="282"/>
                    <a:pt x="470" y="277"/>
                    <a:pt x="475" y="277"/>
                  </a:cubicBezTo>
                  <a:cubicBezTo>
                    <a:pt x="480" y="272"/>
                    <a:pt x="475" y="262"/>
                    <a:pt x="470" y="262"/>
                  </a:cubicBezTo>
                  <a:lnTo>
                    <a:pt x="415" y="227"/>
                  </a:lnTo>
                  <a:close/>
                  <a:moveTo>
                    <a:pt x="524" y="292"/>
                  </a:moveTo>
                  <a:cubicBezTo>
                    <a:pt x="519" y="292"/>
                    <a:pt x="514" y="292"/>
                    <a:pt x="509" y="296"/>
                  </a:cubicBezTo>
                  <a:cubicBezTo>
                    <a:pt x="509" y="302"/>
                    <a:pt x="509" y="311"/>
                    <a:pt x="514" y="311"/>
                  </a:cubicBezTo>
                  <a:lnTo>
                    <a:pt x="569" y="346"/>
                  </a:lnTo>
                  <a:lnTo>
                    <a:pt x="578" y="346"/>
                  </a:lnTo>
                  <a:lnTo>
                    <a:pt x="583" y="341"/>
                  </a:lnTo>
                  <a:cubicBezTo>
                    <a:pt x="588" y="336"/>
                    <a:pt x="588" y="326"/>
                    <a:pt x="583" y="326"/>
                  </a:cubicBezTo>
                  <a:lnTo>
                    <a:pt x="524" y="292"/>
                  </a:lnTo>
                  <a:close/>
                  <a:moveTo>
                    <a:pt x="638" y="356"/>
                  </a:moveTo>
                  <a:cubicBezTo>
                    <a:pt x="633" y="356"/>
                    <a:pt x="628" y="356"/>
                    <a:pt x="623" y="361"/>
                  </a:cubicBezTo>
                  <a:cubicBezTo>
                    <a:pt x="618" y="366"/>
                    <a:pt x="623" y="371"/>
                    <a:pt x="628" y="375"/>
                  </a:cubicBezTo>
                  <a:lnTo>
                    <a:pt x="682" y="410"/>
                  </a:lnTo>
                  <a:lnTo>
                    <a:pt x="687" y="410"/>
                  </a:lnTo>
                  <a:lnTo>
                    <a:pt x="687" y="405"/>
                  </a:lnTo>
                  <a:cubicBezTo>
                    <a:pt x="689" y="407"/>
                    <a:pt x="690" y="407"/>
                    <a:pt x="691" y="407"/>
                  </a:cubicBezTo>
                  <a:cubicBezTo>
                    <a:pt x="692" y="407"/>
                    <a:pt x="694" y="405"/>
                    <a:pt x="697" y="405"/>
                  </a:cubicBezTo>
                  <a:cubicBezTo>
                    <a:pt x="697" y="400"/>
                    <a:pt x="697" y="390"/>
                    <a:pt x="692" y="390"/>
                  </a:cubicBezTo>
                  <a:lnTo>
                    <a:pt x="638" y="356"/>
                  </a:lnTo>
                  <a:close/>
                  <a:moveTo>
                    <a:pt x="746" y="420"/>
                  </a:moveTo>
                  <a:cubicBezTo>
                    <a:pt x="741" y="420"/>
                    <a:pt x="736" y="420"/>
                    <a:pt x="731" y="425"/>
                  </a:cubicBezTo>
                  <a:cubicBezTo>
                    <a:pt x="731" y="430"/>
                    <a:pt x="731" y="435"/>
                    <a:pt x="736" y="440"/>
                  </a:cubicBezTo>
                  <a:lnTo>
                    <a:pt x="791" y="474"/>
                  </a:lnTo>
                  <a:lnTo>
                    <a:pt x="796" y="474"/>
                  </a:lnTo>
                  <a:cubicBezTo>
                    <a:pt x="800" y="474"/>
                    <a:pt x="806" y="469"/>
                    <a:pt x="806" y="469"/>
                  </a:cubicBezTo>
                  <a:cubicBezTo>
                    <a:pt x="810" y="464"/>
                    <a:pt x="810" y="454"/>
                    <a:pt x="800" y="454"/>
                  </a:cubicBezTo>
                  <a:lnTo>
                    <a:pt x="746" y="420"/>
                  </a:lnTo>
                  <a:close/>
                  <a:moveTo>
                    <a:pt x="860" y="484"/>
                  </a:moveTo>
                  <a:cubicBezTo>
                    <a:pt x="855" y="484"/>
                    <a:pt x="845" y="484"/>
                    <a:pt x="845" y="489"/>
                  </a:cubicBezTo>
                  <a:cubicBezTo>
                    <a:pt x="840" y="494"/>
                    <a:pt x="840" y="499"/>
                    <a:pt x="845" y="504"/>
                  </a:cubicBezTo>
                  <a:lnTo>
                    <a:pt x="904" y="533"/>
                  </a:lnTo>
                  <a:lnTo>
                    <a:pt x="919" y="533"/>
                  </a:lnTo>
                  <a:cubicBezTo>
                    <a:pt x="919" y="524"/>
                    <a:pt x="919" y="519"/>
                    <a:pt x="914" y="519"/>
                  </a:cubicBezTo>
                  <a:lnTo>
                    <a:pt x="860" y="484"/>
                  </a:lnTo>
                  <a:close/>
                  <a:moveTo>
                    <a:pt x="968" y="549"/>
                  </a:moveTo>
                  <a:cubicBezTo>
                    <a:pt x="964" y="549"/>
                    <a:pt x="958" y="549"/>
                    <a:pt x="954" y="553"/>
                  </a:cubicBezTo>
                  <a:cubicBezTo>
                    <a:pt x="954" y="558"/>
                    <a:pt x="954" y="563"/>
                    <a:pt x="958" y="568"/>
                  </a:cubicBezTo>
                  <a:lnTo>
                    <a:pt x="1013" y="598"/>
                  </a:lnTo>
                  <a:cubicBezTo>
                    <a:pt x="1013" y="600"/>
                    <a:pt x="1014" y="601"/>
                    <a:pt x="1015" y="601"/>
                  </a:cubicBezTo>
                  <a:cubicBezTo>
                    <a:pt x="1016" y="601"/>
                    <a:pt x="1018" y="600"/>
                    <a:pt x="1018" y="598"/>
                  </a:cubicBezTo>
                  <a:cubicBezTo>
                    <a:pt x="1019" y="599"/>
                    <a:pt x="1021" y="600"/>
                    <a:pt x="1023" y="600"/>
                  </a:cubicBezTo>
                  <a:cubicBezTo>
                    <a:pt x="1025" y="600"/>
                    <a:pt x="1028" y="598"/>
                    <a:pt x="1028" y="598"/>
                  </a:cubicBezTo>
                  <a:cubicBezTo>
                    <a:pt x="1033" y="593"/>
                    <a:pt x="1028" y="583"/>
                    <a:pt x="1023" y="583"/>
                  </a:cubicBezTo>
                  <a:lnTo>
                    <a:pt x="968" y="549"/>
                  </a:lnTo>
                  <a:close/>
                  <a:moveTo>
                    <a:pt x="1073" y="614"/>
                  </a:moveTo>
                  <a:cubicBezTo>
                    <a:pt x="1070" y="614"/>
                    <a:pt x="1067" y="615"/>
                    <a:pt x="1067" y="618"/>
                  </a:cubicBezTo>
                  <a:cubicBezTo>
                    <a:pt x="1062" y="622"/>
                    <a:pt x="1062" y="632"/>
                    <a:pt x="1072" y="632"/>
                  </a:cubicBezTo>
                  <a:lnTo>
                    <a:pt x="1126" y="667"/>
                  </a:lnTo>
                  <a:lnTo>
                    <a:pt x="1131" y="667"/>
                  </a:lnTo>
                  <a:lnTo>
                    <a:pt x="1131" y="662"/>
                  </a:lnTo>
                  <a:cubicBezTo>
                    <a:pt x="1131" y="664"/>
                    <a:pt x="1132" y="664"/>
                    <a:pt x="1133" y="664"/>
                  </a:cubicBezTo>
                  <a:cubicBezTo>
                    <a:pt x="1135" y="664"/>
                    <a:pt x="1138" y="662"/>
                    <a:pt x="1141" y="662"/>
                  </a:cubicBezTo>
                  <a:cubicBezTo>
                    <a:pt x="1141" y="657"/>
                    <a:pt x="1141" y="652"/>
                    <a:pt x="1136" y="647"/>
                  </a:cubicBezTo>
                  <a:lnTo>
                    <a:pt x="1082" y="618"/>
                  </a:lnTo>
                  <a:cubicBezTo>
                    <a:pt x="1080" y="615"/>
                    <a:pt x="1076" y="614"/>
                    <a:pt x="1073" y="614"/>
                  </a:cubicBezTo>
                  <a:close/>
                  <a:moveTo>
                    <a:pt x="1191" y="677"/>
                  </a:moveTo>
                  <a:cubicBezTo>
                    <a:pt x="1186" y="677"/>
                    <a:pt x="1181" y="677"/>
                    <a:pt x="1176" y="682"/>
                  </a:cubicBezTo>
                  <a:cubicBezTo>
                    <a:pt x="1176" y="687"/>
                    <a:pt x="1176" y="697"/>
                    <a:pt x="1181" y="697"/>
                  </a:cubicBezTo>
                  <a:lnTo>
                    <a:pt x="1235" y="731"/>
                  </a:lnTo>
                  <a:lnTo>
                    <a:pt x="1240" y="731"/>
                  </a:lnTo>
                  <a:lnTo>
                    <a:pt x="1240" y="726"/>
                  </a:lnTo>
                  <a:lnTo>
                    <a:pt x="1250" y="726"/>
                  </a:lnTo>
                  <a:cubicBezTo>
                    <a:pt x="1255" y="721"/>
                    <a:pt x="1250" y="716"/>
                    <a:pt x="1245" y="711"/>
                  </a:cubicBezTo>
                  <a:lnTo>
                    <a:pt x="1191" y="677"/>
                  </a:lnTo>
                  <a:close/>
                  <a:moveTo>
                    <a:pt x="1299" y="741"/>
                  </a:moveTo>
                  <a:cubicBezTo>
                    <a:pt x="1294" y="741"/>
                    <a:pt x="1289" y="741"/>
                    <a:pt x="1289" y="746"/>
                  </a:cubicBezTo>
                  <a:cubicBezTo>
                    <a:pt x="1284" y="751"/>
                    <a:pt x="1284" y="761"/>
                    <a:pt x="1289" y="761"/>
                  </a:cubicBezTo>
                  <a:lnTo>
                    <a:pt x="1349" y="795"/>
                  </a:lnTo>
                  <a:lnTo>
                    <a:pt x="1353" y="795"/>
                  </a:lnTo>
                  <a:cubicBezTo>
                    <a:pt x="1359" y="795"/>
                    <a:pt x="1359" y="795"/>
                    <a:pt x="1363" y="790"/>
                  </a:cubicBezTo>
                  <a:cubicBezTo>
                    <a:pt x="1363" y="786"/>
                    <a:pt x="1363" y="780"/>
                    <a:pt x="1359" y="776"/>
                  </a:cubicBezTo>
                  <a:lnTo>
                    <a:pt x="1304" y="741"/>
                  </a:lnTo>
                  <a:close/>
                  <a:moveTo>
                    <a:pt x="1413" y="805"/>
                  </a:moveTo>
                  <a:cubicBezTo>
                    <a:pt x="1408" y="805"/>
                    <a:pt x="1403" y="805"/>
                    <a:pt x="1398" y="810"/>
                  </a:cubicBezTo>
                  <a:cubicBezTo>
                    <a:pt x="1398" y="815"/>
                    <a:pt x="1398" y="825"/>
                    <a:pt x="1403" y="825"/>
                  </a:cubicBezTo>
                  <a:lnTo>
                    <a:pt x="1457" y="859"/>
                  </a:lnTo>
                  <a:lnTo>
                    <a:pt x="1462" y="859"/>
                  </a:lnTo>
                  <a:lnTo>
                    <a:pt x="1462" y="855"/>
                  </a:lnTo>
                  <a:lnTo>
                    <a:pt x="1472" y="855"/>
                  </a:lnTo>
                  <a:cubicBezTo>
                    <a:pt x="1477" y="850"/>
                    <a:pt x="1472" y="840"/>
                    <a:pt x="1467" y="840"/>
                  </a:cubicBezTo>
                  <a:lnTo>
                    <a:pt x="1413" y="805"/>
                  </a:lnTo>
                  <a:close/>
                  <a:moveTo>
                    <a:pt x="1526" y="869"/>
                  </a:moveTo>
                  <a:cubicBezTo>
                    <a:pt x="1517" y="869"/>
                    <a:pt x="1511" y="869"/>
                    <a:pt x="1511" y="874"/>
                  </a:cubicBezTo>
                  <a:cubicBezTo>
                    <a:pt x="1507" y="879"/>
                    <a:pt x="1507" y="889"/>
                    <a:pt x="1511" y="889"/>
                  </a:cubicBezTo>
                  <a:lnTo>
                    <a:pt x="1571" y="924"/>
                  </a:lnTo>
                  <a:lnTo>
                    <a:pt x="1576" y="924"/>
                  </a:lnTo>
                  <a:lnTo>
                    <a:pt x="1576" y="919"/>
                  </a:lnTo>
                  <a:lnTo>
                    <a:pt x="1586" y="919"/>
                  </a:lnTo>
                  <a:cubicBezTo>
                    <a:pt x="1586" y="914"/>
                    <a:pt x="1586" y="904"/>
                    <a:pt x="1581" y="904"/>
                  </a:cubicBezTo>
                  <a:lnTo>
                    <a:pt x="1526" y="869"/>
                  </a:lnTo>
                  <a:close/>
                  <a:moveTo>
                    <a:pt x="1635" y="934"/>
                  </a:moveTo>
                  <a:cubicBezTo>
                    <a:pt x="1630" y="934"/>
                    <a:pt x="1625" y="934"/>
                    <a:pt x="1620" y="938"/>
                  </a:cubicBezTo>
                  <a:cubicBezTo>
                    <a:pt x="1620" y="944"/>
                    <a:pt x="1620" y="948"/>
                    <a:pt x="1625" y="953"/>
                  </a:cubicBezTo>
                  <a:lnTo>
                    <a:pt x="1679" y="988"/>
                  </a:lnTo>
                  <a:lnTo>
                    <a:pt x="1684" y="988"/>
                  </a:lnTo>
                  <a:lnTo>
                    <a:pt x="1684" y="983"/>
                  </a:lnTo>
                  <a:lnTo>
                    <a:pt x="1694" y="983"/>
                  </a:lnTo>
                  <a:cubicBezTo>
                    <a:pt x="1699" y="978"/>
                    <a:pt x="1694" y="968"/>
                    <a:pt x="1689" y="968"/>
                  </a:cubicBezTo>
                  <a:lnTo>
                    <a:pt x="1635" y="934"/>
                  </a:lnTo>
                  <a:close/>
                  <a:moveTo>
                    <a:pt x="1744" y="998"/>
                  </a:moveTo>
                  <a:cubicBezTo>
                    <a:pt x="1739" y="998"/>
                    <a:pt x="1734" y="998"/>
                    <a:pt x="1729" y="1003"/>
                  </a:cubicBezTo>
                  <a:cubicBezTo>
                    <a:pt x="1729" y="1008"/>
                    <a:pt x="1729" y="1013"/>
                    <a:pt x="1734" y="1017"/>
                  </a:cubicBezTo>
                  <a:lnTo>
                    <a:pt x="1793" y="1052"/>
                  </a:lnTo>
                  <a:lnTo>
                    <a:pt x="1798" y="1052"/>
                  </a:lnTo>
                  <a:lnTo>
                    <a:pt x="1798" y="1047"/>
                  </a:lnTo>
                  <a:lnTo>
                    <a:pt x="1808" y="1047"/>
                  </a:lnTo>
                  <a:cubicBezTo>
                    <a:pt x="1808" y="1042"/>
                    <a:pt x="1808" y="1032"/>
                    <a:pt x="1803" y="1032"/>
                  </a:cubicBezTo>
                  <a:lnTo>
                    <a:pt x="1744" y="998"/>
                  </a:lnTo>
                  <a:close/>
                  <a:moveTo>
                    <a:pt x="1857" y="1062"/>
                  </a:moveTo>
                  <a:cubicBezTo>
                    <a:pt x="1852" y="1062"/>
                    <a:pt x="1847" y="1062"/>
                    <a:pt x="1842" y="1067"/>
                  </a:cubicBezTo>
                  <a:cubicBezTo>
                    <a:pt x="1837" y="1072"/>
                    <a:pt x="1842" y="1077"/>
                    <a:pt x="1847" y="1082"/>
                  </a:cubicBezTo>
                  <a:lnTo>
                    <a:pt x="1902" y="1111"/>
                  </a:lnTo>
                  <a:lnTo>
                    <a:pt x="1916" y="1111"/>
                  </a:lnTo>
                  <a:cubicBezTo>
                    <a:pt x="1921" y="1106"/>
                    <a:pt x="1916" y="1096"/>
                    <a:pt x="1912" y="1096"/>
                  </a:cubicBezTo>
                  <a:lnTo>
                    <a:pt x="1857" y="1062"/>
                  </a:lnTo>
                  <a:close/>
                  <a:moveTo>
                    <a:pt x="1966" y="1126"/>
                  </a:moveTo>
                  <a:cubicBezTo>
                    <a:pt x="1961" y="1126"/>
                    <a:pt x="1956" y="1126"/>
                    <a:pt x="1951" y="1131"/>
                  </a:cubicBezTo>
                  <a:cubicBezTo>
                    <a:pt x="1946" y="1136"/>
                    <a:pt x="1951" y="1141"/>
                    <a:pt x="1956" y="1146"/>
                  </a:cubicBezTo>
                  <a:lnTo>
                    <a:pt x="2015" y="1175"/>
                  </a:lnTo>
                  <a:lnTo>
                    <a:pt x="2025" y="1175"/>
                  </a:lnTo>
                  <a:cubicBezTo>
                    <a:pt x="2025" y="1171"/>
                    <a:pt x="2025" y="1161"/>
                    <a:pt x="2020" y="1161"/>
                  </a:cubicBezTo>
                  <a:lnTo>
                    <a:pt x="1966" y="1126"/>
                  </a:lnTo>
                  <a:close/>
                  <a:moveTo>
                    <a:pt x="2075" y="1188"/>
                  </a:moveTo>
                  <a:cubicBezTo>
                    <a:pt x="2072" y="1188"/>
                    <a:pt x="2068" y="1192"/>
                    <a:pt x="2064" y="1195"/>
                  </a:cubicBezTo>
                  <a:cubicBezTo>
                    <a:pt x="2060" y="1200"/>
                    <a:pt x="2064" y="1205"/>
                    <a:pt x="2070" y="1210"/>
                  </a:cubicBezTo>
                  <a:lnTo>
                    <a:pt x="2124" y="1240"/>
                  </a:lnTo>
                  <a:lnTo>
                    <a:pt x="2129" y="1240"/>
                  </a:lnTo>
                  <a:cubicBezTo>
                    <a:pt x="2134" y="1240"/>
                    <a:pt x="2139" y="1240"/>
                    <a:pt x="2139" y="1235"/>
                  </a:cubicBezTo>
                  <a:cubicBezTo>
                    <a:pt x="2144" y="1230"/>
                    <a:pt x="2139" y="1225"/>
                    <a:pt x="2134" y="1220"/>
                  </a:cubicBezTo>
                  <a:lnTo>
                    <a:pt x="2080" y="1190"/>
                  </a:lnTo>
                  <a:cubicBezTo>
                    <a:pt x="2078" y="1189"/>
                    <a:pt x="2077" y="1188"/>
                    <a:pt x="2075" y="1188"/>
                  </a:cubicBezTo>
                  <a:close/>
                  <a:moveTo>
                    <a:pt x="2184" y="1252"/>
                  </a:moveTo>
                  <a:cubicBezTo>
                    <a:pt x="2180" y="1252"/>
                    <a:pt x="2177" y="1256"/>
                    <a:pt x="2173" y="1260"/>
                  </a:cubicBezTo>
                  <a:cubicBezTo>
                    <a:pt x="2173" y="1264"/>
                    <a:pt x="2173" y="1269"/>
                    <a:pt x="2178" y="1274"/>
                  </a:cubicBezTo>
                  <a:lnTo>
                    <a:pt x="2232" y="1304"/>
                  </a:lnTo>
                  <a:lnTo>
                    <a:pt x="2238" y="1304"/>
                  </a:lnTo>
                  <a:cubicBezTo>
                    <a:pt x="2242" y="1304"/>
                    <a:pt x="2247" y="1304"/>
                    <a:pt x="2247" y="1299"/>
                  </a:cubicBezTo>
                  <a:cubicBezTo>
                    <a:pt x="2252" y="1294"/>
                    <a:pt x="2252" y="1289"/>
                    <a:pt x="2247" y="1284"/>
                  </a:cubicBezTo>
                  <a:lnTo>
                    <a:pt x="2188" y="1254"/>
                  </a:lnTo>
                  <a:cubicBezTo>
                    <a:pt x="2187" y="1253"/>
                    <a:pt x="2185" y="1252"/>
                    <a:pt x="2184" y="1252"/>
                  </a:cubicBezTo>
                  <a:close/>
                  <a:moveTo>
                    <a:pt x="2292" y="1317"/>
                  </a:moveTo>
                  <a:cubicBezTo>
                    <a:pt x="2289" y="1317"/>
                    <a:pt x="2287" y="1320"/>
                    <a:pt x="2287" y="1324"/>
                  </a:cubicBezTo>
                  <a:cubicBezTo>
                    <a:pt x="2282" y="1329"/>
                    <a:pt x="2287" y="1333"/>
                    <a:pt x="2292" y="1339"/>
                  </a:cubicBezTo>
                  <a:lnTo>
                    <a:pt x="2346" y="1368"/>
                  </a:lnTo>
                  <a:lnTo>
                    <a:pt x="2351" y="1368"/>
                  </a:lnTo>
                  <a:cubicBezTo>
                    <a:pt x="2356" y="1368"/>
                    <a:pt x="2356" y="1368"/>
                    <a:pt x="2361" y="1363"/>
                  </a:cubicBezTo>
                  <a:cubicBezTo>
                    <a:pt x="2361" y="1358"/>
                    <a:pt x="2361" y="1353"/>
                    <a:pt x="2356" y="1348"/>
                  </a:cubicBezTo>
                  <a:lnTo>
                    <a:pt x="2302" y="1319"/>
                  </a:lnTo>
                  <a:lnTo>
                    <a:pt x="2297" y="1319"/>
                  </a:lnTo>
                  <a:cubicBezTo>
                    <a:pt x="2295" y="1317"/>
                    <a:pt x="2294" y="1317"/>
                    <a:pt x="2292" y="1317"/>
                  </a:cubicBezTo>
                  <a:close/>
                  <a:moveTo>
                    <a:pt x="2406" y="1381"/>
                  </a:moveTo>
                  <a:cubicBezTo>
                    <a:pt x="2402" y="1381"/>
                    <a:pt x="2399" y="1384"/>
                    <a:pt x="2396" y="1388"/>
                  </a:cubicBezTo>
                  <a:cubicBezTo>
                    <a:pt x="2396" y="1393"/>
                    <a:pt x="2396" y="1398"/>
                    <a:pt x="2400" y="1403"/>
                  </a:cubicBezTo>
                  <a:lnTo>
                    <a:pt x="2455" y="1432"/>
                  </a:lnTo>
                  <a:lnTo>
                    <a:pt x="2460" y="1432"/>
                  </a:lnTo>
                  <a:cubicBezTo>
                    <a:pt x="2465" y="1432"/>
                    <a:pt x="2469" y="1432"/>
                    <a:pt x="2469" y="1427"/>
                  </a:cubicBezTo>
                  <a:cubicBezTo>
                    <a:pt x="2475" y="1422"/>
                    <a:pt x="2469" y="1418"/>
                    <a:pt x="2465" y="1412"/>
                  </a:cubicBezTo>
                  <a:lnTo>
                    <a:pt x="2410" y="1383"/>
                  </a:lnTo>
                  <a:cubicBezTo>
                    <a:pt x="2409" y="1381"/>
                    <a:pt x="2407" y="1381"/>
                    <a:pt x="2406" y="1381"/>
                  </a:cubicBezTo>
                  <a:close/>
                  <a:moveTo>
                    <a:pt x="2518" y="1445"/>
                  </a:moveTo>
                  <a:cubicBezTo>
                    <a:pt x="2514" y="1445"/>
                    <a:pt x="2509" y="1449"/>
                    <a:pt x="2509" y="1452"/>
                  </a:cubicBezTo>
                  <a:cubicBezTo>
                    <a:pt x="2504" y="1457"/>
                    <a:pt x="2509" y="1462"/>
                    <a:pt x="2509" y="1467"/>
                  </a:cubicBezTo>
                  <a:lnTo>
                    <a:pt x="2568" y="1497"/>
                  </a:lnTo>
                  <a:lnTo>
                    <a:pt x="2573" y="1497"/>
                  </a:lnTo>
                  <a:cubicBezTo>
                    <a:pt x="2578" y="1497"/>
                    <a:pt x="2578" y="1497"/>
                    <a:pt x="2583" y="1491"/>
                  </a:cubicBezTo>
                  <a:cubicBezTo>
                    <a:pt x="2583" y="1487"/>
                    <a:pt x="2583" y="1482"/>
                    <a:pt x="2578" y="1477"/>
                  </a:cubicBezTo>
                  <a:lnTo>
                    <a:pt x="2524" y="1447"/>
                  </a:lnTo>
                  <a:cubicBezTo>
                    <a:pt x="2522" y="1446"/>
                    <a:pt x="2520" y="1445"/>
                    <a:pt x="2518" y="1445"/>
                  </a:cubicBezTo>
                  <a:close/>
                  <a:moveTo>
                    <a:pt x="2628" y="1509"/>
                  </a:moveTo>
                  <a:cubicBezTo>
                    <a:pt x="2625" y="1509"/>
                    <a:pt x="2621" y="1513"/>
                    <a:pt x="2618" y="1516"/>
                  </a:cubicBezTo>
                  <a:cubicBezTo>
                    <a:pt x="2618" y="1521"/>
                    <a:pt x="2618" y="1526"/>
                    <a:pt x="2623" y="1531"/>
                  </a:cubicBezTo>
                  <a:lnTo>
                    <a:pt x="2677" y="1561"/>
                  </a:lnTo>
                  <a:lnTo>
                    <a:pt x="2687" y="1561"/>
                  </a:lnTo>
                  <a:cubicBezTo>
                    <a:pt x="2692" y="1561"/>
                    <a:pt x="2697" y="1561"/>
                    <a:pt x="2697" y="1556"/>
                  </a:cubicBezTo>
                  <a:cubicBezTo>
                    <a:pt x="2702" y="1551"/>
                    <a:pt x="2697" y="1546"/>
                    <a:pt x="2692" y="1541"/>
                  </a:cubicBezTo>
                  <a:lnTo>
                    <a:pt x="2633" y="1511"/>
                  </a:lnTo>
                  <a:cubicBezTo>
                    <a:pt x="2631" y="1510"/>
                    <a:pt x="2630" y="1509"/>
                    <a:pt x="2628" y="1509"/>
                  </a:cubicBezTo>
                  <a:close/>
                  <a:moveTo>
                    <a:pt x="2738" y="1572"/>
                  </a:moveTo>
                  <a:cubicBezTo>
                    <a:pt x="2735" y="1572"/>
                    <a:pt x="2731" y="1575"/>
                    <a:pt x="2731" y="1580"/>
                  </a:cubicBezTo>
                  <a:cubicBezTo>
                    <a:pt x="2726" y="1585"/>
                    <a:pt x="2726" y="1590"/>
                    <a:pt x="2731" y="1595"/>
                  </a:cubicBezTo>
                  <a:lnTo>
                    <a:pt x="2791" y="1625"/>
                  </a:lnTo>
                  <a:lnTo>
                    <a:pt x="2795" y="1625"/>
                  </a:lnTo>
                  <a:cubicBezTo>
                    <a:pt x="2795" y="1625"/>
                    <a:pt x="2800" y="1625"/>
                    <a:pt x="2805" y="1620"/>
                  </a:cubicBezTo>
                  <a:cubicBezTo>
                    <a:pt x="2805" y="1615"/>
                    <a:pt x="2805" y="1610"/>
                    <a:pt x="2800" y="1605"/>
                  </a:cubicBezTo>
                  <a:lnTo>
                    <a:pt x="2746" y="1576"/>
                  </a:lnTo>
                  <a:cubicBezTo>
                    <a:pt x="2744" y="1573"/>
                    <a:pt x="2741" y="1572"/>
                    <a:pt x="2738" y="1572"/>
                  </a:cubicBezTo>
                  <a:close/>
                  <a:moveTo>
                    <a:pt x="2849" y="1636"/>
                  </a:moveTo>
                  <a:cubicBezTo>
                    <a:pt x="2846" y="1636"/>
                    <a:pt x="2843" y="1639"/>
                    <a:pt x="2840" y="1645"/>
                  </a:cubicBezTo>
                  <a:cubicBezTo>
                    <a:pt x="2840" y="1649"/>
                    <a:pt x="2840" y="1655"/>
                    <a:pt x="2845" y="1655"/>
                  </a:cubicBezTo>
                  <a:lnTo>
                    <a:pt x="2899" y="1689"/>
                  </a:lnTo>
                  <a:lnTo>
                    <a:pt x="2904" y="1689"/>
                  </a:lnTo>
                  <a:cubicBezTo>
                    <a:pt x="2909" y="1689"/>
                    <a:pt x="2914" y="1689"/>
                    <a:pt x="2914" y="1684"/>
                  </a:cubicBezTo>
                  <a:cubicBezTo>
                    <a:pt x="2919" y="1679"/>
                    <a:pt x="2914" y="1674"/>
                    <a:pt x="2909" y="1669"/>
                  </a:cubicBezTo>
                  <a:lnTo>
                    <a:pt x="2855" y="1640"/>
                  </a:lnTo>
                  <a:cubicBezTo>
                    <a:pt x="2853" y="1638"/>
                    <a:pt x="2851" y="1636"/>
                    <a:pt x="2849" y="1636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927;p38"/>
            <p:cNvSpPr/>
            <p:nvPr/>
          </p:nvSpPr>
          <p:spPr>
            <a:xfrm>
              <a:off x="6498525" y="1905575"/>
              <a:ext cx="72975" cy="42375"/>
            </a:xfrm>
            <a:custGeom>
              <a:avLst/>
              <a:gdLst/>
              <a:ahLst/>
              <a:cxnLst/>
              <a:rect l="l" t="t" r="r" b="b"/>
              <a:pathLst>
                <a:path w="2919" h="1695" extrusionOk="0">
                  <a:moveTo>
                    <a:pt x="16" y="1"/>
                  </a:moveTo>
                  <a:cubicBezTo>
                    <a:pt x="10" y="1"/>
                    <a:pt x="6" y="1"/>
                    <a:pt x="0" y="6"/>
                  </a:cubicBezTo>
                  <a:cubicBezTo>
                    <a:pt x="0" y="10"/>
                    <a:pt x="0" y="20"/>
                    <a:pt x="6" y="20"/>
                  </a:cubicBezTo>
                  <a:lnTo>
                    <a:pt x="16" y="25"/>
                  </a:lnTo>
                  <a:lnTo>
                    <a:pt x="20" y="25"/>
                  </a:lnTo>
                  <a:cubicBezTo>
                    <a:pt x="25" y="25"/>
                    <a:pt x="25" y="25"/>
                    <a:pt x="30" y="20"/>
                  </a:cubicBezTo>
                  <a:cubicBezTo>
                    <a:pt x="30" y="16"/>
                    <a:pt x="30" y="10"/>
                    <a:pt x="25" y="6"/>
                  </a:cubicBezTo>
                  <a:lnTo>
                    <a:pt x="16" y="6"/>
                  </a:lnTo>
                  <a:lnTo>
                    <a:pt x="16" y="1"/>
                  </a:lnTo>
                  <a:close/>
                  <a:moveTo>
                    <a:pt x="85" y="40"/>
                  </a:moveTo>
                  <a:cubicBezTo>
                    <a:pt x="75" y="40"/>
                    <a:pt x="70" y="40"/>
                    <a:pt x="70" y="45"/>
                  </a:cubicBezTo>
                  <a:lnTo>
                    <a:pt x="65" y="45"/>
                  </a:lnTo>
                  <a:cubicBezTo>
                    <a:pt x="65" y="50"/>
                    <a:pt x="65" y="60"/>
                    <a:pt x="70" y="60"/>
                  </a:cubicBezTo>
                  <a:lnTo>
                    <a:pt x="129" y="95"/>
                  </a:lnTo>
                  <a:lnTo>
                    <a:pt x="134" y="95"/>
                  </a:lnTo>
                  <a:cubicBezTo>
                    <a:pt x="134" y="95"/>
                    <a:pt x="139" y="89"/>
                    <a:pt x="144" y="89"/>
                  </a:cubicBezTo>
                  <a:cubicBezTo>
                    <a:pt x="144" y="85"/>
                    <a:pt x="144" y="75"/>
                    <a:pt x="139" y="75"/>
                  </a:cubicBezTo>
                  <a:lnTo>
                    <a:pt x="85" y="40"/>
                  </a:lnTo>
                  <a:close/>
                  <a:moveTo>
                    <a:pt x="188" y="102"/>
                  </a:moveTo>
                  <a:cubicBezTo>
                    <a:pt x="183" y="102"/>
                    <a:pt x="178" y="106"/>
                    <a:pt x="178" y="109"/>
                  </a:cubicBezTo>
                  <a:cubicBezTo>
                    <a:pt x="174" y="114"/>
                    <a:pt x="178" y="119"/>
                    <a:pt x="183" y="124"/>
                  </a:cubicBezTo>
                  <a:lnTo>
                    <a:pt x="238" y="154"/>
                  </a:lnTo>
                  <a:lnTo>
                    <a:pt x="243" y="154"/>
                  </a:lnTo>
                  <a:cubicBezTo>
                    <a:pt x="244" y="155"/>
                    <a:pt x="245" y="156"/>
                    <a:pt x="247" y="156"/>
                  </a:cubicBezTo>
                  <a:cubicBezTo>
                    <a:pt x="250" y="156"/>
                    <a:pt x="253" y="152"/>
                    <a:pt x="253" y="149"/>
                  </a:cubicBezTo>
                  <a:cubicBezTo>
                    <a:pt x="253" y="144"/>
                    <a:pt x="253" y="139"/>
                    <a:pt x="247" y="134"/>
                  </a:cubicBezTo>
                  <a:lnTo>
                    <a:pt x="193" y="104"/>
                  </a:lnTo>
                  <a:cubicBezTo>
                    <a:pt x="192" y="103"/>
                    <a:pt x="190" y="102"/>
                    <a:pt x="188" y="102"/>
                  </a:cubicBezTo>
                  <a:close/>
                  <a:moveTo>
                    <a:pt x="298" y="167"/>
                  </a:moveTo>
                  <a:cubicBezTo>
                    <a:pt x="294" y="167"/>
                    <a:pt x="291" y="170"/>
                    <a:pt x="287" y="174"/>
                  </a:cubicBezTo>
                  <a:cubicBezTo>
                    <a:pt x="287" y="178"/>
                    <a:pt x="287" y="183"/>
                    <a:pt x="292" y="188"/>
                  </a:cubicBezTo>
                  <a:lnTo>
                    <a:pt x="346" y="218"/>
                  </a:lnTo>
                  <a:lnTo>
                    <a:pt x="356" y="218"/>
                  </a:lnTo>
                  <a:cubicBezTo>
                    <a:pt x="356" y="218"/>
                    <a:pt x="361" y="218"/>
                    <a:pt x="361" y="213"/>
                  </a:cubicBezTo>
                  <a:cubicBezTo>
                    <a:pt x="366" y="208"/>
                    <a:pt x="366" y="203"/>
                    <a:pt x="356" y="198"/>
                  </a:cubicBezTo>
                  <a:lnTo>
                    <a:pt x="302" y="168"/>
                  </a:lnTo>
                  <a:cubicBezTo>
                    <a:pt x="300" y="167"/>
                    <a:pt x="299" y="167"/>
                    <a:pt x="298" y="167"/>
                  </a:cubicBezTo>
                  <a:close/>
                  <a:moveTo>
                    <a:pt x="410" y="231"/>
                  </a:moveTo>
                  <a:cubicBezTo>
                    <a:pt x="406" y="231"/>
                    <a:pt x="401" y="234"/>
                    <a:pt x="401" y="238"/>
                  </a:cubicBezTo>
                  <a:cubicBezTo>
                    <a:pt x="396" y="243"/>
                    <a:pt x="396" y="247"/>
                    <a:pt x="405" y="253"/>
                  </a:cubicBezTo>
                  <a:lnTo>
                    <a:pt x="460" y="282"/>
                  </a:lnTo>
                  <a:lnTo>
                    <a:pt x="465" y="282"/>
                  </a:lnTo>
                  <a:cubicBezTo>
                    <a:pt x="470" y="282"/>
                    <a:pt x="470" y="282"/>
                    <a:pt x="475" y="277"/>
                  </a:cubicBezTo>
                  <a:cubicBezTo>
                    <a:pt x="475" y="272"/>
                    <a:pt x="475" y="267"/>
                    <a:pt x="470" y="262"/>
                  </a:cubicBezTo>
                  <a:lnTo>
                    <a:pt x="415" y="233"/>
                  </a:lnTo>
                  <a:cubicBezTo>
                    <a:pt x="414" y="231"/>
                    <a:pt x="412" y="231"/>
                    <a:pt x="410" y="231"/>
                  </a:cubicBezTo>
                  <a:close/>
                  <a:moveTo>
                    <a:pt x="520" y="295"/>
                  </a:moveTo>
                  <a:cubicBezTo>
                    <a:pt x="516" y="295"/>
                    <a:pt x="513" y="298"/>
                    <a:pt x="509" y="302"/>
                  </a:cubicBezTo>
                  <a:cubicBezTo>
                    <a:pt x="509" y="307"/>
                    <a:pt x="509" y="312"/>
                    <a:pt x="514" y="317"/>
                  </a:cubicBezTo>
                  <a:lnTo>
                    <a:pt x="569" y="346"/>
                  </a:lnTo>
                  <a:lnTo>
                    <a:pt x="578" y="346"/>
                  </a:lnTo>
                  <a:cubicBezTo>
                    <a:pt x="578" y="346"/>
                    <a:pt x="583" y="346"/>
                    <a:pt x="583" y="341"/>
                  </a:cubicBezTo>
                  <a:cubicBezTo>
                    <a:pt x="588" y="336"/>
                    <a:pt x="583" y="332"/>
                    <a:pt x="578" y="326"/>
                  </a:cubicBezTo>
                  <a:lnTo>
                    <a:pt x="524" y="297"/>
                  </a:lnTo>
                  <a:cubicBezTo>
                    <a:pt x="523" y="295"/>
                    <a:pt x="521" y="295"/>
                    <a:pt x="520" y="295"/>
                  </a:cubicBezTo>
                  <a:close/>
                  <a:moveTo>
                    <a:pt x="628" y="359"/>
                  </a:moveTo>
                  <a:cubicBezTo>
                    <a:pt x="625" y="359"/>
                    <a:pt x="623" y="363"/>
                    <a:pt x="623" y="366"/>
                  </a:cubicBezTo>
                  <a:cubicBezTo>
                    <a:pt x="618" y="371"/>
                    <a:pt x="618" y="376"/>
                    <a:pt x="623" y="381"/>
                  </a:cubicBezTo>
                  <a:lnTo>
                    <a:pt x="682" y="411"/>
                  </a:lnTo>
                  <a:lnTo>
                    <a:pt x="687" y="411"/>
                  </a:lnTo>
                  <a:cubicBezTo>
                    <a:pt x="692" y="411"/>
                    <a:pt x="692" y="411"/>
                    <a:pt x="697" y="405"/>
                  </a:cubicBezTo>
                  <a:cubicBezTo>
                    <a:pt x="697" y="401"/>
                    <a:pt x="697" y="396"/>
                    <a:pt x="692" y="391"/>
                  </a:cubicBezTo>
                  <a:lnTo>
                    <a:pt x="638" y="361"/>
                  </a:lnTo>
                  <a:lnTo>
                    <a:pt x="633" y="361"/>
                  </a:lnTo>
                  <a:cubicBezTo>
                    <a:pt x="631" y="360"/>
                    <a:pt x="630" y="359"/>
                    <a:pt x="628" y="359"/>
                  </a:cubicBezTo>
                  <a:close/>
                  <a:moveTo>
                    <a:pt x="742" y="423"/>
                  </a:moveTo>
                  <a:cubicBezTo>
                    <a:pt x="738" y="423"/>
                    <a:pt x="735" y="427"/>
                    <a:pt x="731" y="430"/>
                  </a:cubicBezTo>
                  <a:cubicBezTo>
                    <a:pt x="727" y="435"/>
                    <a:pt x="731" y="440"/>
                    <a:pt x="736" y="445"/>
                  </a:cubicBezTo>
                  <a:lnTo>
                    <a:pt x="791" y="475"/>
                  </a:lnTo>
                  <a:lnTo>
                    <a:pt x="796" y="475"/>
                  </a:lnTo>
                  <a:cubicBezTo>
                    <a:pt x="800" y="475"/>
                    <a:pt x="806" y="475"/>
                    <a:pt x="806" y="470"/>
                  </a:cubicBezTo>
                  <a:cubicBezTo>
                    <a:pt x="810" y="465"/>
                    <a:pt x="806" y="460"/>
                    <a:pt x="800" y="455"/>
                  </a:cubicBezTo>
                  <a:lnTo>
                    <a:pt x="746" y="425"/>
                  </a:lnTo>
                  <a:cubicBezTo>
                    <a:pt x="745" y="424"/>
                    <a:pt x="743" y="423"/>
                    <a:pt x="742" y="423"/>
                  </a:cubicBezTo>
                  <a:close/>
                  <a:moveTo>
                    <a:pt x="848" y="486"/>
                  </a:moveTo>
                  <a:cubicBezTo>
                    <a:pt x="846" y="486"/>
                    <a:pt x="845" y="487"/>
                    <a:pt x="845" y="490"/>
                  </a:cubicBezTo>
                  <a:lnTo>
                    <a:pt x="845" y="494"/>
                  </a:lnTo>
                  <a:cubicBezTo>
                    <a:pt x="840" y="499"/>
                    <a:pt x="840" y="504"/>
                    <a:pt x="845" y="504"/>
                  </a:cubicBezTo>
                  <a:lnTo>
                    <a:pt x="904" y="539"/>
                  </a:lnTo>
                  <a:lnTo>
                    <a:pt x="909" y="539"/>
                  </a:lnTo>
                  <a:cubicBezTo>
                    <a:pt x="914" y="539"/>
                    <a:pt x="914" y="539"/>
                    <a:pt x="919" y="534"/>
                  </a:cubicBezTo>
                  <a:cubicBezTo>
                    <a:pt x="919" y="529"/>
                    <a:pt x="919" y="524"/>
                    <a:pt x="914" y="519"/>
                  </a:cubicBezTo>
                  <a:lnTo>
                    <a:pt x="860" y="490"/>
                  </a:lnTo>
                  <a:lnTo>
                    <a:pt x="855" y="490"/>
                  </a:lnTo>
                  <a:cubicBezTo>
                    <a:pt x="852" y="487"/>
                    <a:pt x="850" y="486"/>
                    <a:pt x="848" y="486"/>
                  </a:cubicBezTo>
                  <a:close/>
                  <a:moveTo>
                    <a:pt x="961" y="550"/>
                  </a:moveTo>
                  <a:cubicBezTo>
                    <a:pt x="959" y="550"/>
                    <a:pt x="956" y="551"/>
                    <a:pt x="954" y="554"/>
                  </a:cubicBezTo>
                  <a:cubicBezTo>
                    <a:pt x="954" y="559"/>
                    <a:pt x="954" y="569"/>
                    <a:pt x="958" y="569"/>
                  </a:cubicBezTo>
                  <a:lnTo>
                    <a:pt x="1013" y="603"/>
                  </a:lnTo>
                  <a:lnTo>
                    <a:pt x="1018" y="603"/>
                  </a:lnTo>
                  <a:cubicBezTo>
                    <a:pt x="1023" y="603"/>
                    <a:pt x="1028" y="603"/>
                    <a:pt x="1028" y="598"/>
                  </a:cubicBezTo>
                  <a:cubicBezTo>
                    <a:pt x="1033" y="593"/>
                    <a:pt x="1028" y="588"/>
                    <a:pt x="1023" y="583"/>
                  </a:cubicBezTo>
                  <a:lnTo>
                    <a:pt x="968" y="554"/>
                  </a:lnTo>
                  <a:cubicBezTo>
                    <a:pt x="966" y="551"/>
                    <a:pt x="963" y="550"/>
                    <a:pt x="961" y="550"/>
                  </a:cubicBezTo>
                  <a:close/>
                  <a:moveTo>
                    <a:pt x="1082" y="613"/>
                  </a:moveTo>
                  <a:cubicBezTo>
                    <a:pt x="1077" y="613"/>
                    <a:pt x="1067" y="613"/>
                    <a:pt x="1067" y="618"/>
                  </a:cubicBezTo>
                  <a:cubicBezTo>
                    <a:pt x="1062" y="623"/>
                    <a:pt x="1067" y="628"/>
                    <a:pt x="1072" y="633"/>
                  </a:cubicBezTo>
                  <a:lnTo>
                    <a:pt x="1126" y="662"/>
                  </a:lnTo>
                  <a:lnTo>
                    <a:pt x="1131" y="662"/>
                  </a:lnTo>
                  <a:lnTo>
                    <a:pt x="1131" y="667"/>
                  </a:lnTo>
                  <a:cubicBezTo>
                    <a:pt x="1136" y="667"/>
                    <a:pt x="1136" y="662"/>
                    <a:pt x="1141" y="662"/>
                  </a:cubicBezTo>
                  <a:cubicBezTo>
                    <a:pt x="1141" y="657"/>
                    <a:pt x="1141" y="648"/>
                    <a:pt x="1136" y="648"/>
                  </a:cubicBezTo>
                  <a:lnTo>
                    <a:pt x="1082" y="613"/>
                  </a:lnTo>
                  <a:close/>
                  <a:moveTo>
                    <a:pt x="1191" y="677"/>
                  </a:moveTo>
                  <a:cubicBezTo>
                    <a:pt x="1186" y="677"/>
                    <a:pt x="1181" y="677"/>
                    <a:pt x="1176" y="682"/>
                  </a:cubicBezTo>
                  <a:cubicBezTo>
                    <a:pt x="1176" y="687"/>
                    <a:pt x="1176" y="692"/>
                    <a:pt x="1181" y="697"/>
                  </a:cubicBezTo>
                  <a:lnTo>
                    <a:pt x="1235" y="727"/>
                  </a:lnTo>
                  <a:lnTo>
                    <a:pt x="1240" y="727"/>
                  </a:lnTo>
                  <a:lnTo>
                    <a:pt x="1240" y="731"/>
                  </a:lnTo>
                  <a:cubicBezTo>
                    <a:pt x="1245" y="731"/>
                    <a:pt x="1250" y="727"/>
                    <a:pt x="1250" y="727"/>
                  </a:cubicBezTo>
                  <a:cubicBezTo>
                    <a:pt x="1255" y="717"/>
                    <a:pt x="1250" y="712"/>
                    <a:pt x="1245" y="712"/>
                  </a:cubicBezTo>
                  <a:lnTo>
                    <a:pt x="1191" y="677"/>
                  </a:lnTo>
                  <a:close/>
                  <a:moveTo>
                    <a:pt x="1304" y="741"/>
                  </a:moveTo>
                  <a:cubicBezTo>
                    <a:pt x="1299" y="741"/>
                    <a:pt x="1289" y="741"/>
                    <a:pt x="1289" y="746"/>
                  </a:cubicBezTo>
                  <a:cubicBezTo>
                    <a:pt x="1284" y="751"/>
                    <a:pt x="1284" y="756"/>
                    <a:pt x="1289" y="761"/>
                  </a:cubicBezTo>
                  <a:lnTo>
                    <a:pt x="1349" y="791"/>
                  </a:lnTo>
                  <a:lnTo>
                    <a:pt x="1353" y="791"/>
                  </a:lnTo>
                  <a:lnTo>
                    <a:pt x="1353" y="796"/>
                  </a:lnTo>
                  <a:cubicBezTo>
                    <a:pt x="1359" y="796"/>
                    <a:pt x="1359" y="791"/>
                    <a:pt x="1363" y="791"/>
                  </a:cubicBezTo>
                  <a:cubicBezTo>
                    <a:pt x="1363" y="786"/>
                    <a:pt x="1363" y="776"/>
                    <a:pt x="1359" y="776"/>
                  </a:cubicBezTo>
                  <a:lnTo>
                    <a:pt x="1304" y="741"/>
                  </a:lnTo>
                  <a:close/>
                  <a:moveTo>
                    <a:pt x="1413" y="806"/>
                  </a:moveTo>
                  <a:cubicBezTo>
                    <a:pt x="1408" y="806"/>
                    <a:pt x="1403" y="806"/>
                    <a:pt x="1398" y="810"/>
                  </a:cubicBezTo>
                  <a:cubicBezTo>
                    <a:pt x="1393" y="816"/>
                    <a:pt x="1398" y="820"/>
                    <a:pt x="1403" y="825"/>
                  </a:cubicBezTo>
                  <a:lnTo>
                    <a:pt x="1457" y="855"/>
                  </a:lnTo>
                  <a:lnTo>
                    <a:pt x="1472" y="855"/>
                  </a:lnTo>
                  <a:lnTo>
                    <a:pt x="1472" y="850"/>
                  </a:lnTo>
                  <a:cubicBezTo>
                    <a:pt x="1477" y="845"/>
                    <a:pt x="1472" y="840"/>
                    <a:pt x="1467" y="840"/>
                  </a:cubicBezTo>
                  <a:lnTo>
                    <a:pt x="1413" y="806"/>
                  </a:lnTo>
                  <a:close/>
                  <a:moveTo>
                    <a:pt x="1526" y="870"/>
                  </a:moveTo>
                  <a:cubicBezTo>
                    <a:pt x="1521" y="870"/>
                    <a:pt x="1511" y="870"/>
                    <a:pt x="1511" y="875"/>
                  </a:cubicBezTo>
                  <a:cubicBezTo>
                    <a:pt x="1507" y="879"/>
                    <a:pt x="1507" y="889"/>
                    <a:pt x="1511" y="889"/>
                  </a:cubicBezTo>
                  <a:lnTo>
                    <a:pt x="1571" y="924"/>
                  </a:lnTo>
                  <a:lnTo>
                    <a:pt x="1576" y="924"/>
                  </a:lnTo>
                  <a:cubicBezTo>
                    <a:pt x="1576" y="924"/>
                    <a:pt x="1581" y="919"/>
                    <a:pt x="1586" y="919"/>
                  </a:cubicBezTo>
                  <a:cubicBezTo>
                    <a:pt x="1586" y="914"/>
                    <a:pt x="1586" y="904"/>
                    <a:pt x="1581" y="904"/>
                  </a:cubicBezTo>
                  <a:lnTo>
                    <a:pt x="1526" y="870"/>
                  </a:lnTo>
                  <a:close/>
                  <a:moveTo>
                    <a:pt x="1635" y="934"/>
                  </a:moveTo>
                  <a:cubicBezTo>
                    <a:pt x="1630" y="934"/>
                    <a:pt x="1625" y="934"/>
                    <a:pt x="1620" y="939"/>
                  </a:cubicBezTo>
                  <a:cubicBezTo>
                    <a:pt x="1615" y="944"/>
                    <a:pt x="1620" y="954"/>
                    <a:pt x="1625" y="954"/>
                  </a:cubicBezTo>
                  <a:lnTo>
                    <a:pt x="1679" y="988"/>
                  </a:lnTo>
                  <a:lnTo>
                    <a:pt x="1684" y="988"/>
                  </a:lnTo>
                  <a:cubicBezTo>
                    <a:pt x="1689" y="988"/>
                    <a:pt x="1694" y="988"/>
                    <a:pt x="1694" y="983"/>
                  </a:cubicBezTo>
                  <a:cubicBezTo>
                    <a:pt x="1699" y="978"/>
                    <a:pt x="1694" y="974"/>
                    <a:pt x="1689" y="968"/>
                  </a:cubicBezTo>
                  <a:lnTo>
                    <a:pt x="1635" y="939"/>
                  </a:lnTo>
                  <a:lnTo>
                    <a:pt x="1635" y="934"/>
                  </a:lnTo>
                  <a:close/>
                  <a:moveTo>
                    <a:pt x="1744" y="998"/>
                  </a:moveTo>
                  <a:cubicBezTo>
                    <a:pt x="1739" y="998"/>
                    <a:pt x="1734" y="998"/>
                    <a:pt x="1729" y="1003"/>
                  </a:cubicBezTo>
                  <a:cubicBezTo>
                    <a:pt x="1729" y="1008"/>
                    <a:pt x="1729" y="1018"/>
                    <a:pt x="1734" y="1018"/>
                  </a:cubicBezTo>
                  <a:lnTo>
                    <a:pt x="1793" y="1053"/>
                  </a:lnTo>
                  <a:lnTo>
                    <a:pt x="1798" y="1053"/>
                  </a:lnTo>
                  <a:cubicBezTo>
                    <a:pt x="1798" y="1053"/>
                    <a:pt x="1803" y="1053"/>
                    <a:pt x="1803" y="1047"/>
                  </a:cubicBezTo>
                  <a:lnTo>
                    <a:pt x="1808" y="1047"/>
                  </a:lnTo>
                  <a:cubicBezTo>
                    <a:pt x="1808" y="1043"/>
                    <a:pt x="1808" y="1038"/>
                    <a:pt x="1803" y="1033"/>
                  </a:cubicBezTo>
                  <a:lnTo>
                    <a:pt x="1744" y="998"/>
                  </a:lnTo>
                  <a:close/>
                  <a:moveTo>
                    <a:pt x="1857" y="1062"/>
                  </a:moveTo>
                  <a:cubicBezTo>
                    <a:pt x="1852" y="1062"/>
                    <a:pt x="1847" y="1062"/>
                    <a:pt x="1842" y="1067"/>
                  </a:cubicBezTo>
                  <a:cubicBezTo>
                    <a:pt x="1837" y="1072"/>
                    <a:pt x="1842" y="1082"/>
                    <a:pt x="1847" y="1082"/>
                  </a:cubicBezTo>
                  <a:lnTo>
                    <a:pt x="1902" y="1117"/>
                  </a:lnTo>
                  <a:lnTo>
                    <a:pt x="1906" y="1117"/>
                  </a:lnTo>
                  <a:cubicBezTo>
                    <a:pt x="1912" y="1117"/>
                    <a:pt x="1912" y="1112"/>
                    <a:pt x="1916" y="1112"/>
                  </a:cubicBezTo>
                  <a:cubicBezTo>
                    <a:pt x="1921" y="1107"/>
                    <a:pt x="1916" y="1102"/>
                    <a:pt x="1912" y="1097"/>
                  </a:cubicBezTo>
                  <a:lnTo>
                    <a:pt x="1857" y="1062"/>
                  </a:lnTo>
                  <a:close/>
                  <a:moveTo>
                    <a:pt x="1966" y="1126"/>
                  </a:moveTo>
                  <a:cubicBezTo>
                    <a:pt x="1961" y="1126"/>
                    <a:pt x="1951" y="1126"/>
                    <a:pt x="1951" y="1132"/>
                  </a:cubicBezTo>
                  <a:cubicBezTo>
                    <a:pt x="1946" y="1136"/>
                    <a:pt x="1951" y="1146"/>
                    <a:pt x="1956" y="1146"/>
                  </a:cubicBezTo>
                  <a:lnTo>
                    <a:pt x="2015" y="1181"/>
                  </a:lnTo>
                  <a:cubicBezTo>
                    <a:pt x="2020" y="1181"/>
                    <a:pt x="2025" y="1181"/>
                    <a:pt x="2025" y="1176"/>
                  </a:cubicBezTo>
                  <a:cubicBezTo>
                    <a:pt x="2030" y="1171"/>
                    <a:pt x="2025" y="1161"/>
                    <a:pt x="2020" y="1161"/>
                  </a:cubicBezTo>
                  <a:lnTo>
                    <a:pt x="1966" y="1126"/>
                  </a:lnTo>
                  <a:close/>
                  <a:moveTo>
                    <a:pt x="2080" y="1191"/>
                  </a:moveTo>
                  <a:cubicBezTo>
                    <a:pt x="2074" y="1191"/>
                    <a:pt x="2064" y="1191"/>
                    <a:pt x="2064" y="1196"/>
                  </a:cubicBezTo>
                  <a:cubicBezTo>
                    <a:pt x="2060" y="1201"/>
                    <a:pt x="2064" y="1205"/>
                    <a:pt x="2070" y="1211"/>
                  </a:cubicBezTo>
                  <a:lnTo>
                    <a:pt x="2124" y="1240"/>
                  </a:lnTo>
                  <a:cubicBezTo>
                    <a:pt x="2124" y="1243"/>
                    <a:pt x="2125" y="1244"/>
                    <a:pt x="2126" y="1244"/>
                  </a:cubicBezTo>
                  <a:cubicBezTo>
                    <a:pt x="2128" y="1244"/>
                    <a:pt x="2129" y="1243"/>
                    <a:pt x="2129" y="1240"/>
                  </a:cubicBezTo>
                  <a:lnTo>
                    <a:pt x="2129" y="1245"/>
                  </a:lnTo>
                  <a:cubicBezTo>
                    <a:pt x="2134" y="1245"/>
                    <a:pt x="2134" y="1240"/>
                    <a:pt x="2139" y="1240"/>
                  </a:cubicBezTo>
                  <a:cubicBezTo>
                    <a:pt x="2139" y="1235"/>
                    <a:pt x="2139" y="1225"/>
                    <a:pt x="2134" y="1225"/>
                  </a:cubicBezTo>
                  <a:lnTo>
                    <a:pt x="2080" y="1191"/>
                  </a:lnTo>
                  <a:close/>
                  <a:moveTo>
                    <a:pt x="2188" y="1255"/>
                  </a:moveTo>
                  <a:cubicBezTo>
                    <a:pt x="2183" y="1255"/>
                    <a:pt x="2178" y="1255"/>
                    <a:pt x="2173" y="1260"/>
                  </a:cubicBezTo>
                  <a:cubicBezTo>
                    <a:pt x="2173" y="1265"/>
                    <a:pt x="2173" y="1270"/>
                    <a:pt x="2178" y="1275"/>
                  </a:cubicBezTo>
                  <a:lnTo>
                    <a:pt x="2232" y="1304"/>
                  </a:lnTo>
                  <a:lnTo>
                    <a:pt x="2247" y="1304"/>
                  </a:lnTo>
                  <a:lnTo>
                    <a:pt x="2247" y="1299"/>
                  </a:lnTo>
                  <a:cubicBezTo>
                    <a:pt x="2252" y="1294"/>
                    <a:pt x="2252" y="1290"/>
                    <a:pt x="2247" y="1290"/>
                  </a:cubicBezTo>
                  <a:lnTo>
                    <a:pt x="2188" y="1255"/>
                  </a:lnTo>
                  <a:close/>
                  <a:moveTo>
                    <a:pt x="2296" y="1317"/>
                  </a:moveTo>
                  <a:cubicBezTo>
                    <a:pt x="2292" y="1317"/>
                    <a:pt x="2287" y="1321"/>
                    <a:pt x="2287" y="1324"/>
                  </a:cubicBezTo>
                  <a:cubicBezTo>
                    <a:pt x="2282" y="1329"/>
                    <a:pt x="2287" y="1334"/>
                    <a:pt x="2292" y="1339"/>
                  </a:cubicBezTo>
                  <a:lnTo>
                    <a:pt x="2346" y="1369"/>
                  </a:lnTo>
                  <a:lnTo>
                    <a:pt x="2351" y="1369"/>
                  </a:lnTo>
                  <a:cubicBezTo>
                    <a:pt x="2353" y="1370"/>
                    <a:pt x="2354" y="1371"/>
                    <a:pt x="2355" y="1371"/>
                  </a:cubicBezTo>
                  <a:cubicBezTo>
                    <a:pt x="2357" y="1371"/>
                    <a:pt x="2358" y="1369"/>
                    <a:pt x="2361" y="1369"/>
                  </a:cubicBezTo>
                  <a:cubicBezTo>
                    <a:pt x="2361" y="1363"/>
                    <a:pt x="2361" y="1354"/>
                    <a:pt x="2356" y="1354"/>
                  </a:cubicBezTo>
                  <a:lnTo>
                    <a:pt x="2302" y="1319"/>
                  </a:lnTo>
                  <a:cubicBezTo>
                    <a:pt x="2300" y="1318"/>
                    <a:pt x="2298" y="1317"/>
                    <a:pt x="2296" y="1317"/>
                  </a:cubicBezTo>
                  <a:close/>
                  <a:moveTo>
                    <a:pt x="2406" y="1381"/>
                  </a:moveTo>
                  <a:cubicBezTo>
                    <a:pt x="2402" y="1381"/>
                    <a:pt x="2399" y="1385"/>
                    <a:pt x="2396" y="1388"/>
                  </a:cubicBezTo>
                  <a:cubicBezTo>
                    <a:pt x="2396" y="1393"/>
                    <a:pt x="2396" y="1398"/>
                    <a:pt x="2400" y="1403"/>
                  </a:cubicBezTo>
                  <a:lnTo>
                    <a:pt x="2455" y="1433"/>
                  </a:lnTo>
                  <a:lnTo>
                    <a:pt x="2460" y="1433"/>
                  </a:lnTo>
                  <a:cubicBezTo>
                    <a:pt x="2465" y="1433"/>
                    <a:pt x="2469" y="1433"/>
                    <a:pt x="2469" y="1428"/>
                  </a:cubicBezTo>
                  <a:cubicBezTo>
                    <a:pt x="2475" y="1423"/>
                    <a:pt x="2469" y="1418"/>
                    <a:pt x="2465" y="1413"/>
                  </a:cubicBezTo>
                  <a:lnTo>
                    <a:pt x="2410" y="1383"/>
                  </a:lnTo>
                  <a:cubicBezTo>
                    <a:pt x="2409" y="1382"/>
                    <a:pt x="2407" y="1381"/>
                    <a:pt x="2406" y="1381"/>
                  </a:cubicBezTo>
                  <a:close/>
                  <a:moveTo>
                    <a:pt x="2518" y="1445"/>
                  </a:moveTo>
                  <a:cubicBezTo>
                    <a:pt x="2514" y="1445"/>
                    <a:pt x="2509" y="1449"/>
                    <a:pt x="2509" y="1452"/>
                  </a:cubicBezTo>
                  <a:cubicBezTo>
                    <a:pt x="2504" y="1457"/>
                    <a:pt x="2509" y="1462"/>
                    <a:pt x="2509" y="1467"/>
                  </a:cubicBezTo>
                  <a:lnTo>
                    <a:pt x="2568" y="1497"/>
                  </a:lnTo>
                  <a:lnTo>
                    <a:pt x="2573" y="1497"/>
                  </a:lnTo>
                  <a:cubicBezTo>
                    <a:pt x="2578" y="1497"/>
                    <a:pt x="2578" y="1497"/>
                    <a:pt x="2583" y="1492"/>
                  </a:cubicBezTo>
                  <a:cubicBezTo>
                    <a:pt x="2583" y="1487"/>
                    <a:pt x="2583" y="1482"/>
                    <a:pt x="2578" y="1477"/>
                  </a:cubicBezTo>
                  <a:lnTo>
                    <a:pt x="2524" y="1448"/>
                  </a:lnTo>
                  <a:cubicBezTo>
                    <a:pt x="2522" y="1446"/>
                    <a:pt x="2520" y="1445"/>
                    <a:pt x="2518" y="1445"/>
                  </a:cubicBezTo>
                  <a:close/>
                  <a:moveTo>
                    <a:pt x="2627" y="1510"/>
                  </a:moveTo>
                  <a:cubicBezTo>
                    <a:pt x="2623" y="1510"/>
                    <a:pt x="2618" y="1513"/>
                    <a:pt x="2618" y="1517"/>
                  </a:cubicBezTo>
                  <a:cubicBezTo>
                    <a:pt x="2613" y="1521"/>
                    <a:pt x="2618" y="1527"/>
                    <a:pt x="2623" y="1531"/>
                  </a:cubicBezTo>
                  <a:lnTo>
                    <a:pt x="2677" y="1561"/>
                  </a:lnTo>
                  <a:lnTo>
                    <a:pt x="2682" y="1561"/>
                  </a:lnTo>
                  <a:cubicBezTo>
                    <a:pt x="2683" y="1562"/>
                    <a:pt x="2685" y="1563"/>
                    <a:pt x="2686" y="1563"/>
                  </a:cubicBezTo>
                  <a:cubicBezTo>
                    <a:pt x="2690" y="1563"/>
                    <a:pt x="2693" y="1560"/>
                    <a:pt x="2697" y="1556"/>
                  </a:cubicBezTo>
                  <a:cubicBezTo>
                    <a:pt x="2697" y="1551"/>
                    <a:pt x="2697" y="1546"/>
                    <a:pt x="2692" y="1541"/>
                  </a:cubicBezTo>
                  <a:lnTo>
                    <a:pt x="2633" y="1512"/>
                  </a:lnTo>
                  <a:cubicBezTo>
                    <a:pt x="2631" y="1510"/>
                    <a:pt x="2629" y="1510"/>
                    <a:pt x="2627" y="1510"/>
                  </a:cubicBezTo>
                  <a:close/>
                  <a:moveTo>
                    <a:pt x="2746" y="1576"/>
                  </a:moveTo>
                  <a:cubicBezTo>
                    <a:pt x="2741" y="1576"/>
                    <a:pt x="2731" y="1576"/>
                    <a:pt x="2731" y="1581"/>
                  </a:cubicBezTo>
                  <a:cubicBezTo>
                    <a:pt x="2726" y="1586"/>
                    <a:pt x="2726" y="1591"/>
                    <a:pt x="2731" y="1596"/>
                  </a:cubicBezTo>
                  <a:lnTo>
                    <a:pt x="2791" y="1625"/>
                  </a:lnTo>
                  <a:lnTo>
                    <a:pt x="2795" y="1625"/>
                  </a:lnTo>
                  <a:lnTo>
                    <a:pt x="2795" y="1630"/>
                  </a:lnTo>
                  <a:cubicBezTo>
                    <a:pt x="2800" y="1630"/>
                    <a:pt x="2800" y="1625"/>
                    <a:pt x="2805" y="1620"/>
                  </a:cubicBezTo>
                  <a:cubicBezTo>
                    <a:pt x="2805" y="1615"/>
                    <a:pt x="2805" y="1610"/>
                    <a:pt x="2800" y="1610"/>
                  </a:cubicBezTo>
                  <a:lnTo>
                    <a:pt x="2746" y="1576"/>
                  </a:lnTo>
                  <a:close/>
                  <a:moveTo>
                    <a:pt x="2850" y="1638"/>
                  </a:moveTo>
                  <a:cubicBezTo>
                    <a:pt x="2847" y="1638"/>
                    <a:pt x="2843" y="1641"/>
                    <a:pt x="2840" y="1645"/>
                  </a:cubicBezTo>
                  <a:cubicBezTo>
                    <a:pt x="2840" y="1650"/>
                    <a:pt x="2840" y="1655"/>
                    <a:pt x="2845" y="1660"/>
                  </a:cubicBezTo>
                  <a:lnTo>
                    <a:pt x="2899" y="1689"/>
                  </a:lnTo>
                  <a:lnTo>
                    <a:pt x="2904" y="1689"/>
                  </a:lnTo>
                  <a:lnTo>
                    <a:pt x="2904" y="1694"/>
                  </a:lnTo>
                  <a:cubicBezTo>
                    <a:pt x="2909" y="1694"/>
                    <a:pt x="2914" y="1689"/>
                    <a:pt x="2914" y="1685"/>
                  </a:cubicBezTo>
                  <a:cubicBezTo>
                    <a:pt x="2919" y="1679"/>
                    <a:pt x="2914" y="1675"/>
                    <a:pt x="2909" y="1675"/>
                  </a:cubicBezTo>
                  <a:lnTo>
                    <a:pt x="2855" y="1640"/>
                  </a:lnTo>
                  <a:cubicBezTo>
                    <a:pt x="2853" y="1639"/>
                    <a:pt x="2852" y="1638"/>
                    <a:pt x="2850" y="1638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928;p38"/>
            <p:cNvSpPr/>
            <p:nvPr/>
          </p:nvSpPr>
          <p:spPr>
            <a:xfrm>
              <a:off x="6498525" y="1917900"/>
              <a:ext cx="72975" cy="46225"/>
            </a:xfrm>
            <a:custGeom>
              <a:avLst/>
              <a:gdLst/>
              <a:ahLst/>
              <a:cxnLst/>
              <a:rect l="l" t="t" r="r" b="b"/>
              <a:pathLst>
                <a:path w="2919" h="1849" extrusionOk="0">
                  <a:moveTo>
                    <a:pt x="210" y="1"/>
                  </a:moveTo>
                  <a:cubicBezTo>
                    <a:pt x="169" y="1"/>
                    <a:pt x="127" y="21"/>
                    <a:pt x="109" y="61"/>
                  </a:cubicBezTo>
                  <a:lnTo>
                    <a:pt x="6" y="214"/>
                  </a:lnTo>
                  <a:cubicBezTo>
                    <a:pt x="0" y="219"/>
                    <a:pt x="6" y="228"/>
                    <a:pt x="10" y="228"/>
                  </a:cubicBezTo>
                  <a:cubicBezTo>
                    <a:pt x="10" y="231"/>
                    <a:pt x="13" y="232"/>
                    <a:pt x="16" y="232"/>
                  </a:cubicBezTo>
                  <a:cubicBezTo>
                    <a:pt x="19" y="232"/>
                    <a:pt x="23" y="231"/>
                    <a:pt x="25" y="228"/>
                  </a:cubicBezTo>
                  <a:lnTo>
                    <a:pt x="124" y="76"/>
                  </a:lnTo>
                  <a:cubicBezTo>
                    <a:pt x="142" y="45"/>
                    <a:pt x="175" y="25"/>
                    <a:pt x="210" y="25"/>
                  </a:cubicBezTo>
                  <a:cubicBezTo>
                    <a:pt x="215" y="25"/>
                    <a:pt x="219" y="26"/>
                    <a:pt x="223" y="26"/>
                  </a:cubicBezTo>
                  <a:cubicBezTo>
                    <a:pt x="302" y="31"/>
                    <a:pt x="396" y="135"/>
                    <a:pt x="445" y="268"/>
                  </a:cubicBezTo>
                  <a:lnTo>
                    <a:pt x="445" y="278"/>
                  </a:lnTo>
                  <a:cubicBezTo>
                    <a:pt x="504" y="431"/>
                    <a:pt x="608" y="540"/>
                    <a:pt x="702" y="540"/>
                  </a:cubicBezTo>
                  <a:lnTo>
                    <a:pt x="707" y="540"/>
                  </a:lnTo>
                  <a:lnTo>
                    <a:pt x="800" y="535"/>
                  </a:lnTo>
                  <a:cubicBezTo>
                    <a:pt x="855" y="535"/>
                    <a:pt x="904" y="564"/>
                    <a:pt x="939" y="604"/>
                  </a:cubicBezTo>
                  <a:lnTo>
                    <a:pt x="1028" y="698"/>
                  </a:lnTo>
                  <a:cubicBezTo>
                    <a:pt x="1062" y="747"/>
                    <a:pt x="1122" y="777"/>
                    <a:pt x="1181" y="782"/>
                  </a:cubicBezTo>
                  <a:cubicBezTo>
                    <a:pt x="1215" y="782"/>
                    <a:pt x="1245" y="762"/>
                    <a:pt x="1270" y="737"/>
                  </a:cubicBezTo>
                  <a:lnTo>
                    <a:pt x="1363" y="619"/>
                  </a:lnTo>
                  <a:cubicBezTo>
                    <a:pt x="1381" y="597"/>
                    <a:pt x="1405" y="583"/>
                    <a:pt x="1431" y="583"/>
                  </a:cubicBezTo>
                  <a:cubicBezTo>
                    <a:pt x="1435" y="583"/>
                    <a:pt x="1439" y="583"/>
                    <a:pt x="1442" y="584"/>
                  </a:cubicBezTo>
                  <a:cubicBezTo>
                    <a:pt x="1507" y="594"/>
                    <a:pt x="1561" y="629"/>
                    <a:pt x="1596" y="683"/>
                  </a:cubicBezTo>
                  <a:cubicBezTo>
                    <a:pt x="1652" y="757"/>
                    <a:pt x="1716" y="796"/>
                    <a:pt x="1773" y="796"/>
                  </a:cubicBezTo>
                  <a:cubicBezTo>
                    <a:pt x="1796" y="796"/>
                    <a:pt x="1818" y="789"/>
                    <a:pt x="1837" y="777"/>
                  </a:cubicBezTo>
                  <a:lnTo>
                    <a:pt x="1897" y="732"/>
                  </a:lnTo>
                  <a:cubicBezTo>
                    <a:pt x="1913" y="723"/>
                    <a:pt x="1933" y="717"/>
                    <a:pt x="1952" y="717"/>
                  </a:cubicBezTo>
                  <a:cubicBezTo>
                    <a:pt x="1962" y="717"/>
                    <a:pt x="1972" y="719"/>
                    <a:pt x="1981" y="722"/>
                  </a:cubicBezTo>
                  <a:cubicBezTo>
                    <a:pt x="2070" y="762"/>
                    <a:pt x="2139" y="836"/>
                    <a:pt x="2168" y="930"/>
                  </a:cubicBezTo>
                  <a:lnTo>
                    <a:pt x="2242" y="1093"/>
                  </a:lnTo>
                  <a:cubicBezTo>
                    <a:pt x="2299" y="1229"/>
                    <a:pt x="2399" y="1316"/>
                    <a:pt x="2485" y="1316"/>
                  </a:cubicBezTo>
                  <a:cubicBezTo>
                    <a:pt x="2490" y="1316"/>
                    <a:pt x="2495" y="1315"/>
                    <a:pt x="2499" y="1315"/>
                  </a:cubicBezTo>
                  <a:lnTo>
                    <a:pt x="2504" y="1315"/>
                  </a:lnTo>
                  <a:cubicBezTo>
                    <a:pt x="2509" y="1314"/>
                    <a:pt x="2513" y="1314"/>
                    <a:pt x="2517" y="1314"/>
                  </a:cubicBezTo>
                  <a:cubicBezTo>
                    <a:pt x="2588" y="1314"/>
                    <a:pt x="2670" y="1387"/>
                    <a:pt x="2726" y="1502"/>
                  </a:cubicBezTo>
                  <a:lnTo>
                    <a:pt x="2894" y="1843"/>
                  </a:lnTo>
                  <a:cubicBezTo>
                    <a:pt x="2899" y="1848"/>
                    <a:pt x="2899" y="1848"/>
                    <a:pt x="2904" y="1848"/>
                  </a:cubicBezTo>
                  <a:lnTo>
                    <a:pt x="2909" y="1843"/>
                  </a:lnTo>
                  <a:cubicBezTo>
                    <a:pt x="2919" y="1843"/>
                    <a:pt x="2919" y="1833"/>
                    <a:pt x="2919" y="1828"/>
                  </a:cubicBezTo>
                  <a:lnTo>
                    <a:pt x="2746" y="1488"/>
                  </a:lnTo>
                  <a:cubicBezTo>
                    <a:pt x="2687" y="1365"/>
                    <a:pt x="2599" y="1288"/>
                    <a:pt x="2520" y="1288"/>
                  </a:cubicBezTo>
                  <a:cubicBezTo>
                    <a:pt x="2513" y="1288"/>
                    <a:pt x="2506" y="1289"/>
                    <a:pt x="2499" y="1290"/>
                  </a:cubicBezTo>
                  <a:lnTo>
                    <a:pt x="2494" y="1290"/>
                  </a:lnTo>
                  <a:cubicBezTo>
                    <a:pt x="2490" y="1291"/>
                    <a:pt x="2486" y="1291"/>
                    <a:pt x="2482" y="1291"/>
                  </a:cubicBezTo>
                  <a:cubicBezTo>
                    <a:pt x="2406" y="1291"/>
                    <a:pt x="2318" y="1205"/>
                    <a:pt x="2262" y="1078"/>
                  </a:cubicBezTo>
                  <a:lnTo>
                    <a:pt x="2188" y="915"/>
                  </a:lnTo>
                  <a:cubicBezTo>
                    <a:pt x="2153" y="821"/>
                    <a:pt x="2080" y="742"/>
                    <a:pt x="1985" y="698"/>
                  </a:cubicBezTo>
                  <a:cubicBezTo>
                    <a:pt x="1974" y="694"/>
                    <a:pt x="1962" y="693"/>
                    <a:pt x="1951" y="693"/>
                  </a:cubicBezTo>
                  <a:cubicBezTo>
                    <a:pt x="1928" y="693"/>
                    <a:pt x="1906" y="699"/>
                    <a:pt x="1887" y="712"/>
                  </a:cubicBezTo>
                  <a:lnTo>
                    <a:pt x="1823" y="752"/>
                  </a:lnTo>
                  <a:cubicBezTo>
                    <a:pt x="1806" y="763"/>
                    <a:pt x="1788" y="768"/>
                    <a:pt x="1769" y="768"/>
                  </a:cubicBezTo>
                  <a:cubicBezTo>
                    <a:pt x="1720" y="768"/>
                    <a:pt x="1665" y="732"/>
                    <a:pt x="1615" y="668"/>
                  </a:cubicBezTo>
                  <a:cubicBezTo>
                    <a:pt x="1576" y="609"/>
                    <a:pt x="1511" y="564"/>
                    <a:pt x="1442" y="554"/>
                  </a:cubicBezTo>
                  <a:cubicBezTo>
                    <a:pt x="1403" y="554"/>
                    <a:pt x="1368" y="574"/>
                    <a:pt x="1349" y="599"/>
                  </a:cubicBezTo>
                  <a:lnTo>
                    <a:pt x="1250" y="718"/>
                  </a:lnTo>
                  <a:cubicBezTo>
                    <a:pt x="1235" y="742"/>
                    <a:pt x="1205" y="752"/>
                    <a:pt x="1181" y="757"/>
                  </a:cubicBezTo>
                  <a:cubicBezTo>
                    <a:pt x="1126" y="747"/>
                    <a:pt x="1077" y="722"/>
                    <a:pt x="1043" y="683"/>
                  </a:cubicBezTo>
                  <a:lnTo>
                    <a:pt x="958" y="589"/>
                  </a:lnTo>
                  <a:cubicBezTo>
                    <a:pt x="919" y="540"/>
                    <a:pt x="865" y="510"/>
                    <a:pt x="800" y="505"/>
                  </a:cubicBezTo>
                  <a:lnTo>
                    <a:pt x="707" y="510"/>
                  </a:lnTo>
                  <a:cubicBezTo>
                    <a:pt x="705" y="510"/>
                    <a:pt x="703" y="510"/>
                    <a:pt x="701" y="510"/>
                  </a:cubicBezTo>
                  <a:cubicBezTo>
                    <a:pt x="618" y="510"/>
                    <a:pt x="523" y="408"/>
                    <a:pt x="470" y="268"/>
                  </a:cubicBezTo>
                  <a:lnTo>
                    <a:pt x="465" y="258"/>
                  </a:lnTo>
                  <a:cubicBezTo>
                    <a:pt x="415" y="115"/>
                    <a:pt x="317" y="11"/>
                    <a:pt x="223" y="1"/>
                  </a:cubicBezTo>
                  <a:cubicBezTo>
                    <a:pt x="219" y="1"/>
                    <a:pt x="214" y="1"/>
                    <a:pt x="210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929;p38"/>
            <p:cNvSpPr/>
            <p:nvPr/>
          </p:nvSpPr>
          <p:spPr>
            <a:xfrm>
              <a:off x="6498525" y="1917925"/>
              <a:ext cx="72975" cy="46200"/>
            </a:xfrm>
            <a:custGeom>
              <a:avLst/>
              <a:gdLst/>
              <a:ahLst/>
              <a:cxnLst/>
              <a:rect l="l" t="t" r="r" b="b"/>
              <a:pathLst>
                <a:path w="2919" h="1848" extrusionOk="0">
                  <a:moveTo>
                    <a:pt x="208" y="0"/>
                  </a:moveTo>
                  <a:cubicBezTo>
                    <a:pt x="168" y="0"/>
                    <a:pt x="129" y="20"/>
                    <a:pt x="109" y="60"/>
                  </a:cubicBezTo>
                  <a:lnTo>
                    <a:pt x="89" y="84"/>
                  </a:lnTo>
                  <a:lnTo>
                    <a:pt x="80" y="99"/>
                  </a:lnTo>
                  <a:lnTo>
                    <a:pt x="6" y="213"/>
                  </a:lnTo>
                  <a:lnTo>
                    <a:pt x="6" y="218"/>
                  </a:lnTo>
                  <a:cubicBezTo>
                    <a:pt x="0" y="223"/>
                    <a:pt x="6" y="227"/>
                    <a:pt x="10" y="227"/>
                  </a:cubicBezTo>
                  <a:cubicBezTo>
                    <a:pt x="10" y="233"/>
                    <a:pt x="16" y="233"/>
                    <a:pt x="16" y="233"/>
                  </a:cubicBezTo>
                  <a:cubicBezTo>
                    <a:pt x="20" y="233"/>
                    <a:pt x="20" y="233"/>
                    <a:pt x="25" y="227"/>
                  </a:cubicBezTo>
                  <a:lnTo>
                    <a:pt x="124" y="75"/>
                  </a:lnTo>
                  <a:cubicBezTo>
                    <a:pt x="144" y="45"/>
                    <a:pt x="174" y="25"/>
                    <a:pt x="208" y="25"/>
                  </a:cubicBezTo>
                  <a:lnTo>
                    <a:pt x="223" y="25"/>
                  </a:lnTo>
                  <a:cubicBezTo>
                    <a:pt x="302" y="30"/>
                    <a:pt x="396" y="134"/>
                    <a:pt x="445" y="267"/>
                  </a:cubicBezTo>
                  <a:lnTo>
                    <a:pt x="445" y="277"/>
                  </a:lnTo>
                  <a:cubicBezTo>
                    <a:pt x="504" y="430"/>
                    <a:pt x="608" y="539"/>
                    <a:pt x="702" y="539"/>
                  </a:cubicBezTo>
                  <a:lnTo>
                    <a:pt x="707" y="539"/>
                  </a:lnTo>
                  <a:lnTo>
                    <a:pt x="800" y="534"/>
                  </a:lnTo>
                  <a:cubicBezTo>
                    <a:pt x="855" y="534"/>
                    <a:pt x="904" y="563"/>
                    <a:pt x="939" y="603"/>
                  </a:cubicBezTo>
                  <a:lnTo>
                    <a:pt x="1028" y="697"/>
                  </a:lnTo>
                  <a:cubicBezTo>
                    <a:pt x="1062" y="746"/>
                    <a:pt x="1122" y="776"/>
                    <a:pt x="1181" y="781"/>
                  </a:cubicBezTo>
                  <a:cubicBezTo>
                    <a:pt x="1215" y="781"/>
                    <a:pt x="1245" y="761"/>
                    <a:pt x="1270" y="736"/>
                  </a:cubicBezTo>
                  <a:lnTo>
                    <a:pt x="1363" y="618"/>
                  </a:lnTo>
                  <a:cubicBezTo>
                    <a:pt x="1383" y="593"/>
                    <a:pt x="1408" y="583"/>
                    <a:pt x="1438" y="583"/>
                  </a:cubicBezTo>
                  <a:lnTo>
                    <a:pt x="1442" y="583"/>
                  </a:lnTo>
                  <a:cubicBezTo>
                    <a:pt x="1507" y="593"/>
                    <a:pt x="1561" y="628"/>
                    <a:pt x="1596" y="682"/>
                  </a:cubicBezTo>
                  <a:cubicBezTo>
                    <a:pt x="1650" y="756"/>
                    <a:pt x="1714" y="796"/>
                    <a:pt x="1773" y="796"/>
                  </a:cubicBezTo>
                  <a:cubicBezTo>
                    <a:pt x="1793" y="796"/>
                    <a:pt x="1818" y="786"/>
                    <a:pt x="1837" y="776"/>
                  </a:cubicBezTo>
                  <a:lnTo>
                    <a:pt x="1897" y="731"/>
                  </a:lnTo>
                  <a:cubicBezTo>
                    <a:pt x="1912" y="721"/>
                    <a:pt x="1931" y="717"/>
                    <a:pt x="1951" y="717"/>
                  </a:cubicBezTo>
                  <a:cubicBezTo>
                    <a:pt x="1961" y="717"/>
                    <a:pt x="1971" y="721"/>
                    <a:pt x="1981" y="721"/>
                  </a:cubicBezTo>
                  <a:cubicBezTo>
                    <a:pt x="2070" y="761"/>
                    <a:pt x="2139" y="835"/>
                    <a:pt x="2168" y="929"/>
                  </a:cubicBezTo>
                  <a:lnTo>
                    <a:pt x="2242" y="1092"/>
                  </a:lnTo>
                  <a:cubicBezTo>
                    <a:pt x="2302" y="1225"/>
                    <a:pt x="2396" y="1314"/>
                    <a:pt x="2484" y="1314"/>
                  </a:cubicBezTo>
                  <a:lnTo>
                    <a:pt x="2519" y="1314"/>
                  </a:lnTo>
                  <a:cubicBezTo>
                    <a:pt x="2588" y="1314"/>
                    <a:pt x="2672" y="1388"/>
                    <a:pt x="2726" y="1501"/>
                  </a:cubicBezTo>
                  <a:lnTo>
                    <a:pt x="2894" y="1842"/>
                  </a:lnTo>
                  <a:cubicBezTo>
                    <a:pt x="2899" y="1847"/>
                    <a:pt x="2899" y="1847"/>
                    <a:pt x="2904" y="1847"/>
                  </a:cubicBezTo>
                  <a:lnTo>
                    <a:pt x="2909" y="1842"/>
                  </a:lnTo>
                  <a:cubicBezTo>
                    <a:pt x="2914" y="1842"/>
                    <a:pt x="2919" y="1837"/>
                    <a:pt x="2919" y="1832"/>
                  </a:cubicBezTo>
                  <a:lnTo>
                    <a:pt x="2919" y="1827"/>
                  </a:lnTo>
                  <a:lnTo>
                    <a:pt x="2850" y="1699"/>
                  </a:lnTo>
                  <a:lnTo>
                    <a:pt x="2840" y="1679"/>
                  </a:lnTo>
                  <a:lnTo>
                    <a:pt x="2746" y="1487"/>
                  </a:lnTo>
                  <a:cubicBezTo>
                    <a:pt x="2687" y="1363"/>
                    <a:pt x="2598" y="1284"/>
                    <a:pt x="2519" y="1284"/>
                  </a:cubicBezTo>
                  <a:cubicBezTo>
                    <a:pt x="2514" y="1284"/>
                    <a:pt x="2509" y="1284"/>
                    <a:pt x="2499" y="1289"/>
                  </a:cubicBezTo>
                  <a:lnTo>
                    <a:pt x="2484" y="1289"/>
                  </a:lnTo>
                  <a:cubicBezTo>
                    <a:pt x="2405" y="1289"/>
                    <a:pt x="2317" y="1205"/>
                    <a:pt x="2262" y="1077"/>
                  </a:cubicBezTo>
                  <a:lnTo>
                    <a:pt x="2188" y="914"/>
                  </a:lnTo>
                  <a:cubicBezTo>
                    <a:pt x="2153" y="820"/>
                    <a:pt x="2080" y="741"/>
                    <a:pt x="1985" y="697"/>
                  </a:cubicBezTo>
                  <a:cubicBezTo>
                    <a:pt x="1976" y="692"/>
                    <a:pt x="1961" y="692"/>
                    <a:pt x="1951" y="692"/>
                  </a:cubicBezTo>
                  <a:cubicBezTo>
                    <a:pt x="1926" y="692"/>
                    <a:pt x="1906" y="697"/>
                    <a:pt x="1887" y="711"/>
                  </a:cubicBezTo>
                  <a:lnTo>
                    <a:pt x="1823" y="751"/>
                  </a:lnTo>
                  <a:cubicBezTo>
                    <a:pt x="1808" y="761"/>
                    <a:pt x="1788" y="766"/>
                    <a:pt x="1773" y="766"/>
                  </a:cubicBezTo>
                  <a:cubicBezTo>
                    <a:pt x="1724" y="766"/>
                    <a:pt x="1665" y="731"/>
                    <a:pt x="1615" y="667"/>
                  </a:cubicBezTo>
                  <a:cubicBezTo>
                    <a:pt x="1576" y="608"/>
                    <a:pt x="1511" y="563"/>
                    <a:pt x="1442" y="553"/>
                  </a:cubicBezTo>
                  <a:lnTo>
                    <a:pt x="1438" y="553"/>
                  </a:lnTo>
                  <a:cubicBezTo>
                    <a:pt x="1403" y="553"/>
                    <a:pt x="1368" y="573"/>
                    <a:pt x="1349" y="598"/>
                  </a:cubicBezTo>
                  <a:lnTo>
                    <a:pt x="1250" y="717"/>
                  </a:lnTo>
                  <a:cubicBezTo>
                    <a:pt x="1245" y="726"/>
                    <a:pt x="1240" y="731"/>
                    <a:pt x="1230" y="736"/>
                  </a:cubicBezTo>
                  <a:cubicBezTo>
                    <a:pt x="1225" y="741"/>
                    <a:pt x="1215" y="746"/>
                    <a:pt x="1210" y="746"/>
                  </a:cubicBezTo>
                  <a:cubicBezTo>
                    <a:pt x="1201" y="751"/>
                    <a:pt x="1191" y="756"/>
                    <a:pt x="1181" y="756"/>
                  </a:cubicBezTo>
                  <a:cubicBezTo>
                    <a:pt x="1126" y="746"/>
                    <a:pt x="1077" y="721"/>
                    <a:pt x="1043" y="682"/>
                  </a:cubicBezTo>
                  <a:lnTo>
                    <a:pt x="993" y="628"/>
                  </a:lnTo>
                  <a:lnTo>
                    <a:pt x="958" y="588"/>
                  </a:lnTo>
                  <a:cubicBezTo>
                    <a:pt x="919" y="539"/>
                    <a:pt x="865" y="509"/>
                    <a:pt x="800" y="504"/>
                  </a:cubicBezTo>
                  <a:lnTo>
                    <a:pt x="707" y="509"/>
                  </a:lnTo>
                  <a:lnTo>
                    <a:pt x="702" y="509"/>
                  </a:lnTo>
                  <a:cubicBezTo>
                    <a:pt x="618" y="509"/>
                    <a:pt x="524" y="410"/>
                    <a:pt x="470" y="267"/>
                  </a:cubicBezTo>
                  <a:lnTo>
                    <a:pt x="465" y="257"/>
                  </a:lnTo>
                  <a:cubicBezTo>
                    <a:pt x="415" y="114"/>
                    <a:pt x="317" y="10"/>
                    <a:pt x="223" y="0"/>
                  </a:cubicBezTo>
                  <a:close/>
                </a:path>
              </a:pathLst>
            </a:custGeom>
            <a:solidFill>
              <a:srgbClr val="889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930;p38"/>
            <p:cNvSpPr/>
            <p:nvPr/>
          </p:nvSpPr>
          <p:spPr>
            <a:xfrm>
              <a:off x="6563700" y="1950675"/>
              <a:ext cx="1500" cy="2300"/>
            </a:xfrm>
            <a:custGeom>
              <a:avLst/>
              <a:gdLst/>
              <a:ahLst/>
              <a:cxnLst/>
              <a:rect l="l" t="t" r="r" b="b"/>
              <a:pathLst>
                <a:path w="60" h="92" extrusionOk="0">
                  <a:moveTo>
                    <a:pt x="17" y="0"/>
                  </a:moveTo>
                  <a:cubicBezTo>
                    <a:pt x="6" y="0"/>
                    <a:pt x="1" y="10"/>
                    <a:pt x="1" y="29"/>
                  </a:cubicBezTo>
                  <a:cubicBezTo>
                    <a:pt x="1" y="48"/>
                    <a:pt x="11" y="73"/>
                    <a:pt x="30" y="88"/>
                  </a:cubicBezTo>
                  <a:cubicBezTo>
                    <a:pt x="32" y="90"/>
                    <a:pt x="35" y="91"/>
                    <a:pt x="38" y="91"/>
                  </a:cubicBezTo>
                  <a:cubicBezTo>
                    <a:pt x="48" y="91"/>
                    <a:pt x="60" y="78"/>
                    <a:pt x="60" y="63"/>
                  </a:cubicBezTo>
                  <a:cubicBezTo>
                    <a:pt x="60" y="39"/>
                    <a:pt x="45" y="19"/>
                    <a:pt x="30" y="4"/>
                  </a:cubicBezTo>
                  <a:cubicBezTo>
                    <a:pt x="25" y="1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931;p38"/>
            <p:cNvSpPr/>
            <p:nvPr/>
          </p:nvSpPr>
          <p:spPr>
            <a:xfrm>
              <a:off x="6549025" y="1935350"/>
              <a:ext cx="1375" cy="2325"/>
            </a:xfrm>
            <a:custGeom>
              <a:avLst/>
              <a:gdLst/>
              <a:ahLst/>
              <a:cxnLst/>
              <a:rect l="l" t="t" r="r" b="b"/>
              <a:pathLst>
                <a:path w="55" h="93" extrusionOk="0">
                  <a:moveTo>
                    <a:pt x="17" y="1"/>
                  </a:moveTo>
                  <a:cubicBezTo>
                    <a:pt x="6" y="1"/>
                    <a:pt x="0" y="11"/>
                    <a:pt x="0" y="29"/>
                  </a:cubicBezTo>
                  <a:cubicBezTo>
                    <a:pt x="0" y="54"/>
                    <a:pt x="10" y="74"/>
                    <a:pt x="30" y="89"/>
                  </a:cubicBezTo>
                  <a:cubicBezTo>
                    <a:pt x="34" y="91"/>
                    <a:pt x="37" y="92"/>
                    <a:pt x="40" y="92"/>
                  </a:cubicBezTo>
                  <a:cubicBezTo>
                    <a:pt x="49" y="92"/>
                    <a:pt x="54" y="82"/>
                    <a:pt x="54" y="64"/>
                  </a:cubicBezTo>
                  <a:cubicBezTo>
                    <a:pt x="54" y="39"/>
                    <a:pt x="44" y="20"/>
                    <a:pt x="30" y="5"/>
                  </a:cubicBezTo>
                  <a:cubicBezTo>
                    <a:pt x="25" y="2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932;p38"/>
            <p:cNvSpPr/>
            <p:nvPr/>
          </p:nvSpPr>
          <p:spPr>
            <a:xfrm>
              <a:off x="6534325" y="1931100"/>
              <a:ext cx="1375" cy="2300"/>
            </a:xfrm>
            <a:custGeom>
              <a:avLst/>
              <a:gdLst/>
              <a:ahLst/>
              <a:cxnLst/>
              <a:rect l="l" t="t" r="r" b="b"/>
              <a:pathLst>
                <a:path w="55" h="92" extrusionOk="0">
                  <a:moveTo>
                    <a:pt x="16" y="0"/>
                  </a:moveTo>
                  <a:cubicBezTo>
                    <a:pt x="7" y="0"/>
                    <a:pt x="0" y="8"/>
                    <a:pt x="0" y="32"/>
                  </a:cubicBezTo>
                  <a:cubicBezTo>
                    <a:pt x="0" y="51"/>
                    <a:pt x="10" y="76"/>
                    <a:pt x="25" y="91"/>
                  </a:cubicBezTo>
                  <a:cubicBezTo>
                    <a:pt x="29" y="92"/>
                    <a:pt x="31" y="92"/>
                    <a:pt x="34" y="92"/>
                  </a:cubicBezTo>
                  <a:cubicBezTo>
                    <a:pt x="48" y="92"/>
                    <a:pt x="55" y="82"/>
                    <a:pt x="55" y="61"/>
                  </a:cubicBezTo>
                  <a:cubicBezTo>
                    <a:pt x="55" y="41"/>
                    <a:pt x="45" y="17"/>
                    <a:pt x="25" y="2"/>
                  </a:cubicBezTo>
                  <a:cubicBezTo>
                    <a:pt x="22" y="1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933;p38"/>
            <p:cNvSpPr/>
            <p:nvPr/>
          </p:nvSpPr>
          <p:spPr>
            <a:xfrm>
              <a:off x="6519500" y="1930175"/>
              <a:ext cx="1525" cy="2325"/>
            </a:xfrm>
            <a:custGeom>
              <a:avLst/>
              <a:gdLst/>
              <a:ahLst/>
              <a:cxnLst/>
              <a:rect l="l" t="t" r="r" b="b"/>
              <a:pathLst>
                <a:path w="61" h="93" extrusionOk="0">
                  <a:moveTo>
                    <a:pt x="19" y="0"/>
                  </a:moveTo>
                  <a:cubicBezTo>
                    <a:pt x="9" y="0"/>
                    <a:pt x="1" y="11"/>
                    <a:pt x="1" y="29"/>
                  </a:cubicBezTo>
                  <a:cubicBezTo>
                    <a:pt x="6" y="54"/>
                    <a:pt x="16" y="73"/>
                    <a:pt x="31" y="88"/>
                  </a:cubicBezTo>
                  <a:cubicBezTo>
                    <a:pt x="36" y="91"/>
                    <a:pt x="40" y="92"/>
                    <a:pt x="44" y="92"/>
                  </a:cubicBezTo>
                  <a:cubicBezTo>
                    <a:pt x="55" y="92"/>
                    <a:pt x="60" y="82"/>
                    <a:pt x="60" y="63"/>
                  </a:cubicBezTo>
                  <a:cubicBezTo>
                    <a:pt x="60" y="39"/>
                    <a:pt x="50" y="19"/>
                    <a:pt x="31" y="4"/>
                  </a:cubicBezTo>
                  <a:cubicBezTo>
                    <a:pt x="27" y="2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934;p38"/>
            <p:cNvSpPr/>
            <p:nvPr/>
          </p:nvSpPr>
          <p:spPr>
            <a:xfrm>
              <a:off x="6504825" y="1917700"/>
              <a:ext cx="1500" cy="2300"/>
            </a:xfrm>
            <a:custGeom>
              <a:avLst/>
              <a:gdLst/>
              <a:ahLst/>
              <a:cxnLst/>
              <a:rect l="l" t="t" r="r" b="b"/>
              <a:pathLst>
                <a:path w="60" h="92" extrusionOk="0">
                  <a:moveTo>
                    <a:pt x="19" y="1"/>
                  </a:moveTo>
                  <a:cubicBezTo>
                    <a:pt x="9" y="1"/>
                    <a:pt x="1" y="11"/>
                    <a:pt x="1" y="29"/>
                  </a:cubicBezTo>
                  <a:cubicBezTo>
                    <a:pt x="1" y="54"/>
                    <a:pt x="15" y="74"/>
                    <a:pt x="30" y="88"/>
                  </a:cubicBezTo>
                  <a:cubicBezTo>
                    <a:pt x="35" y="91"/>
                    <a:pt x="38" y="92"/>
                    <a:pt x="42" y="92"/>
                  </a:cubicBezTo>
                  <a:cubicBezTo>
                    <a:pt x="54" y="92"/>
                    <a:pt x="60" y="79"/>
                    <a:pt x="60" y="64"/>
                  </a:cubicBezTo>
                  <a:cubicBezTo>
                    <a:pt x="60" y="39"/>
                    <a:pt x="50" y="19"/>
                    <a:pt x="30" y="5"/>
                  </a:cubicBezTo>
                  <a:cubicBezTo>
                    <a:pt x="26" y="2"/>
                    <a:pt x="22" y="1"/>
                    <a:pt x="19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935;p38"/>
            <p:cNvSpPr/>
            <p:nvPr/>
          </p:nvSpPr>
          <p:spPr>
            <a:xfrm>
              <a:off x="6561850" y="1967825"/>
              <a:ext cx="5225" cy="4725"/>
            </a:xfrm>
            <a:custGeom>
              <a:avLst/>
              <a:gdLst/>
              <a:ahLst/>
              <a:cxnLst/>
              <a:rect l="l" t="t" r="r" b="b"/>
              <a:pathLst>
                <a:path w="209" h="189" extrusionOk="0">
                  <a:moveTo>
                    <a:pt x="15" y="0"/>
                  </a:moveTo>
                  <a:cubicBezTo>
                    <a:pt x="6" y="0"/>
                    <a:pt x="1" y="10"/>
                    <a:pt x="1" y="24"/>
                  </a:cubicBezTo>
                  <a:lnTo>
                    <a:pt x="1" y="49"/>
                  </a:lnTo>
                  <a:cubicBezTo>
                    <a:pt x="1" y="68"/>
                    <a:pt x="11" y="83"/>
                    <a:pt x="25" y="93"/>
                  </a:cubicBezTo>
                  <a:lnTo>
                    <a:pt x="179" y="187"/>
                  </a:lnTo>
                  <a:cubicBezTo>
                    <a:pt x="182" y="188"/>
                    <a:pt x="186" y="189"/>
                    <a:pt x="189" y="189"/>
                  </a:cubicBezTo>
                  <a:cubicBezTo>
                    <a:pt x="199" y="189"/>
                    <a:pt x="208" y="182"/>
                    <a:pt x="208" y="167"/>
                  </a:cubicBezTo>
                  <a:lnTo>
                    <a:pt x="208" y="143"/>
                  </a:lnTo>
                  <a:cubicBezTo>
                    <a:pt x="203" y="123"/>
                    <a:pt x="198" y="103"/>
                    <a:pt x="179" y="93"/>
                  </a:cubicBezTo>
                  <a:lnTo>
                    <a:pt x="25" y="4"/>
                  </a:lnTo>
                  <a:cubicBezTo>
                    <a:pt x="21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936;p38"/>
            <p:cNvSpPr/>
            <p:nvPr/>
          </p:nvSpPr>
          <p:spPr>
            <a:xfrm>
              <a:off x="6547050" y="1959350"/>
              <a:ext cx="5200" cy="4700"/>
            </a:xfrm>
            <a:custGeom>
              <a:avLst/>
              <a:gdLst/>
              <a:ahLst/>
              <a:cxnLst/>
              <a:rect l="l" t="t" r="r" b="b"/>
              <a:pathLst>
                <a:path w="208" h="188" extrusionOk="0">
                  <a:moveTo>
                    <a:pt x="20" y="1"/>
                  </a:moveTo>
                  <a:cubicBezTo>
                    <a:pt x="9" y="1"/>
                    <a:pt x="0" y="7"/>
                    <a:pt x="0" y="22"/>
                  </a:cubicBezTo>
                  <a:lnTo>
                    <a:pt x="0" y="47"/>
                  </a:lnTo>
                  <a:cubicBezTo>
                    <a:pt x="0" y="67"/>
                    <a:pt x="10" y="81"/>
                    <a:pt x="30" y="91"/>
                  </a:cubicBezTo>
                  <a:lnTo>
                    <a:pt x="183" y="185"/>
                  </a:lnTo>
                  <a:cubicBezTo>
                    <a:pt x="186" y="186"/>
                    <a:pt x="189" y="187"/>
                    <a:pt x="192" y="187"/>
                  </a:cubicBezTo>
                  <a:cubicBezTo>
                    <a:pt x="202" y="187"/>
                    <a:pt x="208" y="181"/>
                    <a:pt x="208" y="166"/>
                  </a:cubicBezTo>
                  <a:lnTo>
                    <a:pt x="208" y="141"/>
                  </a:lnTo>
                  <a:cubicBezTo>
                    <a:pt x="208" y="121"/>
                    <a:pt x="198" y="106"/>
                    <a:pt x="183" y="91"/>
                  </a:cubicBezTo>
                  <a:lnTo>
                    <a:pt x="30" y="2"/>
                  </a:lnTo>
                  <a:cubicBezTo>
                    <a:pt x="26" y="1"/>
                    <a:pt x="23" y="1"/>
                    <a:pt x="20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937;p38"/>
            <p:cNvSpPr/>
            <p:nvPr/>
          </p:nvSpPr>
          <p:spPr>
            <a:xfrm>
              <a:off x="6532350" y="1950850"/>
              <a:ext cx="5200" cy="4675"/>
            </a:xfrm>
            <a:custGeom>
              <a:avLst/>
              <a:gdLst/>
              <a:ahLst/>
              <a:cxnLst/>
              <a:rect l="l" t="t" r="r" b="b"/>
              <a:pathLst>
                <a:path w="208" h="187" extrusionOk="0">
                  <a:moveTo>
                    <a:pt x="16" y="0"/>
                  </a:moveTo>
                  <a:cubicBezTo>
                    <a:pt x="6" y="0"/>
                    <a:pt x="0" y="7"/>
                    <a:pt x="0" y="22"/>
                  </a:cubicBezTo>
                  <a:lnTo>
                    <a:pt x="0" y="46"/>
                  </a:lnTo>
                  <a:cubicBezTo>
                    <a:pt x="0" y="66"/>
                    <a:pt x="10" y="81"/>
                    <a:pt x="25" y="96"/>
                  </a:cubicBezTo>
                  <a:lnTo>
                    <a:pt x="183" y="184"/>
                  </a:lnTo>
                  <a:cubicBezTo>
                    <a:pt x="187" y="186"/>
                    <a:pt x="190" y="186"/>
                    <a:pt x="193" y="186"/>
                  </a:cubicBezTo>
                  <a:cubicBezTo>
                    <a:pt x="202" y="186"/>
                    <a:pt x="208" y="180"/>
                    <a:pt x="208" y="165"/>
                  </a:cubicBezTo>
                  <a:lnTo>
                    <a:pt x="208" y="140"/>
                  </a:lnTo>
                  <a:cubicBezTo>
                    <a:pt x="208" y="120"/>
                    <a:pt x="198" y="105"/>
                    <a:pt x="183" y="96"/>
                  </a:cubicBezTo>
                  <a:lnTo>
                    <a:pt x="25" y="2"/>
                  </a:lnTo>
                  <a:cubicBezTo>
                    <a:pt x="22" y="1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938;p38"/>
            <p:cNvSpPr/>
            <p:nvPr/>
          </p:nvSpPr>
          <p:spPr>
            <a:xfrm>
              <a:off x="6517675" y="1942325"/>
              <a:ext cx="5200" cy="4600"/>
            </a:xfrm>
            <a:custGeom>
              <a:avLst/>
              <a:gdLst/>
              <a:ahLst/>
              <a:cxnLst/>
              <a:rect l="l" t="t" r="r" b="b"/>
              <a:pathLst>
                <a:path w="208" h="184" extrusionOk="0">
                  <a:moveTo>
                    <a:pt x="15" y="0"/>
                  </a:moveTo>
                  <a:cubicBezTo>
                    <a:pt x="6" y="0"/>
                    <a:pt x="0" y="7"/>
                    <a:pt x="0" y="22"/>
                  </a:cubicBezTo>
                  <a:lnTo>
                    <a:pt x="0" y="47"/>
                  </a:lnTo>
                  <a:cubicBezTo>
                    <a:pt x="0" y="66"/>
                    <a:pt x="10" y="81"/>
                    <a:pt x="25" y="91"/>
                  </a:cubicBezTo>
                  <a:lnTo>
                    <a:pt x="183" y="180"/>
                  </a:lnTo>
                  <a:cubicBezTo>
                    <a:pt x="187" y="183"/>
                    <a:pt x="191" y="184"/>
                    <a:pt x="194" y="184"/>
                  </a:cubicBezTo>
                  <a:cubicBezTo>
                    <a:pt x="202" y="184"/>
                    <a:pt x="207" y="176"/>
                    <a:pt x="207" y="165"/>
                  </a:cubicBezTo>
                  <a:lnTo>
                    <a:pt x="207" y="140"/>
                  </a:lnTo>
                  <a:cubicBezTo>
                    <a:pt x="207" y="121"/>
                    <a:pt x="198" y="101"/>
                    <a:pt x="183" y="91"/>
                  </a:cubicBezTo>
                  <a:lnTo>
                    <a:pt x="25" y="2"/>
                  </a:lnTo>
                  <a:cubicBezTo>
                    <a:pt x="21" y="1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939;p38"/>
            <p:cNvSpPr/>
            <p:nvPr/>
          </p:nvSpPr>
          <p:spPr>
            <a:xfrm>
              <a:off x="6502975" y="1933875"/>
              <a:ext cx="5200" cy="4650"/>
            </a:xfrm>
            <a:custGeom>
              <a:avLst/>
              <a:gdLst/>
              <a:ahLst/>
              <a:cxnLst/>
              <a:rect l="l" t="t" r="r" b="b"/>
              <a:pathLst>
                <a:path w="208" h="186" extrusionOk="0">
                  <a:moveTo>
                    <a:pt x="14" y="0"/>
                  </a:moveTo>
                  <a:cubicBezTo>
                    <a:pt x="5" y="0"/>
                    <a:pt x="0" y="8"/>
                    <a:pt x="0" y="19"/>
                  </a:cubicBezTo>
                  <a:lnTo>
                    <a:pt x="0" y="44"/>
                  </a:lnTo>
                  <a:cubicBezTo>
                    <a:pt x="0" y="64"/>
                    <a:pt x="10" y="83"/>
                    <a:pt x="25" y="93"/>
                  </a:cubicBezTo>
                  <a:lnTo>
                    <a:pt x="178" y="182"/>
                  </a:lnTo>
                  <a:cubicBezTo>
                    <a:pt x="182" y="185"/>
                    <a:pt x="186" y="186"/>
                    <a:pt x="190" y="186"/>
                  </a:cubicBezTo>
                  <a:cubicBezTo>
                    <a:pt x="200" y="186"/>
                    <a:pt x="208" y="178"/>
                    <a:pt x="208" y="167"/>
                  </a:cubicBezTo>
                  <a:lnTo>
                    <a:pt x="208" y="143"/>
                  </a:lnTo>
                  <a:cubicBezTo>
                    <a:pt x="208" y="123"/>
                    <a:pt x="198" y="103"/>
                    <a:pt x="178" y="93"/>
                  </a:cubicBezTo>
                  <a:lnTo>
                    <a:pt x="25" y="4"/>
                  </a:lnTo>
                  <a:cubicBezTo>
                    <a:pt x="21" y="2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940;p38"/>
            <p:cNvSpPr/>
            <p:nvPr/>
          </p:nvSpPr>
          <p:spPr>
            <a:xfrm>
              <a:off x="6562600" y="1987000"/>
              <a:ext cx="1625" cy="3525"/>
            </a:xfrm>
            <a:custGeom>
              <a:avLst/>
              <a:gdLst/>
              <a:ahLst/>
              <a:cxnLst/>
              <a:rect l="l" t="t" r="r" b="b"/>
              <a:pathLst>
                <a:path w="65" h="141" extrusionOk="0">
                  <a:moveTo>
                    <a:pt x="35" y="37"/>
                  </a:moveTo>
                  <a:lnTo>
                    <a:pt x="35" y="77"/>
                  </a:lnTo>
                  <a:lnTo>
                    <a:pt x="15" y="67"/>
                  </a:lnTo>
                  <a:lnTo>
                    <a:pt x="35" y="37"/>
                  </a:lnTo>
                  <a:close/>
                  <a:moveTo>
                    <a:pt x="41" y="0"/>
                  </a:moveTo>
                  <a:cubicBezTo>
                    <a:pt x="40" y="0"/>
                    <a:pt x="40" y="2"/>
                    <a:pt x="40" y="2"/>
                  </a:cubicBezTo>
                  <a:lnTo>
                    <a:pt x="0" y="52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77"/>
                  </a:lnTo>
                  <a:lnTo>
                    <a:pt x="0" y="81"/>
                  </a:lnTo>
                  <a:lnTo>
                    <a:pt x="40" y="106"/>
                  </a:lnTo>
                  <a:lnTo>
                    <a:pt x="40" y="131"/>
                  </a:lnTo>
                  <a:lnTo>
                    <a:pt x="40" y="136"/>
                  </a:lnTo>
                  <a:lnTo>
                    <a:pt x="55" y="141"/>
                  </a:lnTo>
                  <a:lnTo>
                    <a:pt x="55" y="136"/>
                  </a:lnTo>
                  <a:lnTo>
                    <a:pt x="55" y="116"/>
                  </a:lnTo>
                  <a:lnTo>
                    <a:pt x="64" y="121"/>
                  </a:lnTo>
                  <a:lnTo>
                    <a:pt x="64" y="116"/>
                  </a:lnTo>
                  <a:lnTo>
                    <a:pt x="64" y="101"/>
                  </a:lnTo>
                  <a:lnTo>
                    <a:pt x="55" y="91"/>
                  </a:lnTo>
                  <a:lnTo>
                    <a:pt x="55" y="12"/>
                  </a:lnTo>
                  <a:lnTo>
                    <a:pt x="55" y="8"/>
                  </a:lnTo>
                  <a:lnTo>
                    <a:pt x="45" y="2"/>
                  </a:lnTo>
                  <a:cubicBezTo>
                    <a:pt x="43" y="1"/>
                    <a:pt x="42" y="0"/>
                    <a:pt x="41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941;p38"/>
            <p:cNvSpPr/>
            <p:nvPr/>
          </p:nvSpPr>
          <p:spPr>
            <a:xfrm>
              <a:off x="6564700" y="1987800"/>
              <a:ext cx="1625" cy="3850"/>
            </a:xfrm>
            <a:custGeom>
              <a:avLst/>
              <a:gdLst/>
              <a:ahLst/>
              <a:cxnLst/>
              <a:rect l="l" t="t" r="r" b="b"/>
              <a:pathLst>
                <a:path w="65" h="154" extrusionOk="0">
                  <a:moveTo>
                    <a:pt x="22" y="26"/>
                  </a:moveTo>
                  <a:cubicBezTo>
                    <a:pt x="25" y="26"/>
                    <a:pt x="27" y="27"/>
                    <a:pt x="30" y="30"/>
                  </a:cubicBezTo>
                  <a:cubicBezTo>
                    <a:pt x="35" y="35"/>
                    <a:pt x="40" y="40"/>
                    <a:pt x="40" y="45"/>
                  </a:cubicBezTo>
                  <a:cubicBezTo>
                    <a:pt x="45" y="55"/>
                    <a:pt x="45" y="59"/>
                    <a:pt x="45" y="69"/>
                  </a:cubicBezTo>
                  <a:lnTo>
                    <a:pt x="45" y="104"/>
                  </a:lnTo>
                  <a:cubicBezTo>
                    <a:pt x="45" y="109"/>
                    <a:pt x="45" y="114"/>
                    <a:pt x="40" y="124"/>
                  </a:cubicBezTo>
                  <a:lnTo>
                    <a:pt x="30" y="124"/>
                  </a:lnTo>
                  <a:lnTo>
                    <a:pt x="15" y="109"/>
                  </a:lnTo>
                  <a:cubicBezTo>
                    <a:pt x="15" y="99"/>
                    <a:pt x="10" y="89"/>
                    <a:pt x="10" y="84"/>
                  </a:cubicBezTo>
                  <a:lnTo>
                    <a:pt x="10" y="49"/>
                  </a:lnTo>
                  <a:cubicBezTo>
                    <a:pt x="10" y="40"/>
                    <a:pt x="15" y="35"/>
                    <a:pt x="15" y="30"/>
                  </a:cubicBezTo>
                  <a:cubicBezTo>
                    <a:pt x="18" y="27"/>
                    <a:pt x="20" y="26"/>
                    <a:pt x="22" y="26"/>
                  </a:cubicBezTo>
                  <a:close/>
                  <a:moveTo>
                    <a:pt x="15" y="0"/>
                  </a:moveTo>
                  <a:cubicBezTo>
                    <a:pt x="10" y="0"/>
                    <a:pt x="10" y="0"/>
                    <a:pt x="5" y="5"/>
                  </a:cubicBezTo>
                  <a:cubicBezTo>
                    <a:pt x="0" y="10"/>
                    <a:pt x="0" y="15"/>
                    <a:pt x="0" y="20"/>
                  </a:cubicBezTo>
                  <a:lnTo>
                    <a:pt x="0" y="40"/>
                  </a:lnTo>
                  <a:lnTo>
                    <a:pt x="0" y="74"/>
                  </a:lnTo>
                  <a:lnTo>
                    <a:pt x="0" y="94"/>
                  </a:lnTo>
                  <a:cubicBezTo>
                    <a:pt x="0" y="104"/>
                    <a:pt x="0" y="109"/>
                    <a:pt x="5" y="114"/>
                  </a:cubicBezTo>
                  <a:cubicBezTo>
                    <a:pt x="10" y="124"/>
                    <a:pt x="10" y="128"/>
                    <a:pt x="15" y="134"/>
                  </a:cubicBezTo>
                  <a:lnTo>
                    <a:pt x="30" y="148"/>
                  </a:lnTo>
                  <a:cubicBezTo>
                    <a:pt x="35" y="148"/>
                    <a:pt x="40" y="153"/>
                    <a:pt x="50" y="153"/>
                  </a:cubicBezTo>
                  <a:cubicBezTo>
                    <a:pt x="50" y="153"/>
                    <a:pt x="55" y="148"/>
                    <a:pt x="59" y="148"/>
                  </a:cubicBezTo>
                  <a:cubicBezTo>
                    <a:pt x="59" y="144"/>
                    <a:pt x="65" y="138"/>
                    <a:pt x="65" y="134"/>
                  </a:cubicBezTo>
                  <a:lnTo>
                    <a:pt x="65" y="114"/>
                  </a:lnTo>
                  <a:lnTo>
                    <a:pt x="65" y="79"/>
                  </a:lnTo>
                  <a:lnTo>
                    <a:pt x="65" y="55"/>
                  </a:lnTo>
                  <a:cubicBezTo>
                    <a:pt x="65" y="49"/>
                    <a:pt x="59" y="40"/>
                    <a:pt x="59" y="35"/>
                  </a:cubicBezTo>
                  <a:cubicBezTo>
                    <a:pt x="55" y="30"/>
                    <a:pt x="50" y="25"/>
                    <a:pt x="50" y="20"/>
                  </a:cubicBezTo>
                  <a:cubicBezTo>
                    <a:pt x="45" y="10"/>
                    <a:pt x="40" y="5"/>
                    <a:pt x="30" y="5"/>
                  </a:cubicBezTo>
                  <a:cubicBezTo>
                    <a:pt x="25" y="0"/>
                    <a:pt x="20" y="0"/>
                    <a:pt x="15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942;p38"/>
            <p:cNvSpPr/>
            <p:nvPr/>
          </p:nvSpPr>
          <p:spPr>
            <a:xfrm>
              <a:off x="6566675" y="1988775"/>
              <a:ext cx="2250" cy="4475"/>
            </a:xfrm>
            <a:custGeom>
              <a:avLst/>
              <a:gdLst/>
              <a:ahLst/>
              <a:cxnLst/>
              <a:rect l="l" t="t" r="r" b="b"/>
              <a:pathLst>
                <a:path w="90" h="179" extrusionOk="0">
                  <a:moveTo>
                    <a:pt x="20" y="20"/>
                  </a:moveTo>
                  <a:lnTo>
                    <a:pt x="25" y="26"/>
                  </a:lnTo>
                  <a:lnTo>
                    <a:pt x="25" y="35"/>
                  </a:lnTo>
                  <a:lnTo>
                    <a:pt x="25" y="55"/>
                  </a:lnTo>
                  <a:lnTo>
                    <a:pt x="25" y="60"/>
                  </a:lnTo>
                  <a:lnTo>
                    <a:pt x="20" y="60"/>
                  </a:lnTo>
                  <a:lnTo>
                    <a:pt x="15" y="55"/>
                  </a:lnTo>
                  <a:lnTo>
                    <a:pt x="15" y="45"/>
                  </a:lnTo>
                  <a:lnTo>
                    <a:pt x="15" y="40"/>
                  </a:lnTo>
                  <a:lnTo>
                    <a:pt x="15" y="30"/>
                  </a:lnTo>
                  <a:lnTo>
                    <a:pt x="15" y="26"/>
                  </a:lnTo>
                  <a:lnTo>
                    <a:pt x="15" y="20"/>
                  </a:lnTo>
                  <a:close/>
                  <a:moveTo>
                    <a:pt x="0" y="1"/>
                  </a:moveTo>
                  <a:lnTo>
                    <a:pt x="0" y="6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55"/>
                  </a:lnTo>
                  <a:cubicBezTo>
                    <a:pt x="5" y="60"/>
                    <a:pt x="5" y="65"/>
                    <a:pt x="10" y="65"/>
                  </a:cubicBezTo>
                  <a:lnTo>
                    <a:pt x="15" y="75"/>
                  </a:lnTo>
                  <a:lnTo>
                    <a:pt x="30" y="75"/>
                  </a:lnTo>
                  <a:cubicBezTo>
                    <a:pt x="35" y="75"/>
                    <a:pt x="35" y="75"/>
                    <a:pt x="35" y="70"/>
                  </a:cubicBezTo>
                  <a:lnTo>
                    <a:pt x="35" y="60"/>
                  </a:lnTo>
                  <a:lnTo>
                    <a:pt x="35" y="40"/>
                  </a:lnTo>
                  <a:lnTo>
                    <a:pt x="35" y="30"/>
                  </a:lnTo>
                  <a:cubicBezTo>
                    <a:pt x="35" y="26"/>
                    <a:pt x="30" y="26"/>
                    <a:pt x="30" y="20"/>
                  </a:cubicBezTo>
                  <a:cubicBezTo>
                    <a:pt x="30" y="16"/>
                    <a:pt x="25" y="16"/>
                    <a:pt x="25" y="10"/>
                  </a:cubicBezTo>
                  <a:cubicBezTo>
                    <a:pt x="25" y="10"/>
                    <a:pt x="20" y="6"/>
                    <a:pt x="15" y="6"/>
                  </a:cubicBezTo>
                  <a:cubicBezTo>
                    <a:pt x="15" y="1"/>
                    <a:pt x="10" y="1"/>
                    <a:pt x="10" y="1"/>
                  </a:cubicBezTo>
                  <a:close/>
                  <a:moveTo>
                    <a:pt x="69" y="40"/>
                  </a:moveTo>
                  <a:lnTo>
                    <a:pt x="5" y="129"/>
                  </a:lnTo>
                  <a:lnTo>
                    <a:pt x="5" y="134"/>
                  </a:lnTo>
                  <a:lnTo>
                    <a:pt x="10" y="139"/>
                  </a:lnTo>
                  <a:lnTo>
                    <a:pt x="74" y="45"/>
                  </a:lnTo>
                  <a:lnTo>
                    <a:pt x="69" y="40"/>
                  </a:lnTo>
                  <a:close/>
                  <a:moveTo>
                    <a:pt x="74" y="124"/>
                  </a:moveTo>
                  <a:cubicBezTo>
                    <a:pt x="74" y="124"/>
                    <a:pt x="79" y="124"/>
                    <a:pt x="79" y="129"/>
                  </a:cubicBezTo>
                  <a:lnTo>
                    <a:pt x="79" y="134"/>
                  </a:lnTo>
                  <a:lnTo>
                    <a:pt x="79" y="139"/>
                  </a:lnTo>
                  <a:lnTo>
                    <a:pt x="79" y="149"/>
                  </a:lnTo>
                  <a:lnTo>
                    <a:pt x="79" y="154"/>
                  </a:lnTo>
                  <a:lnTo>
                    <a:pt x="79" y="159"/>
                  </a:lnTo>
                  <a:lnTo>
                    <a:pt x="74" y="159"/>
                  </a:lnTo>
                  <a:cubicBezTo>
                    <a:pt x="69" y="159"/>
                    <a:pt x="69" y="159"/>
                    <a:pt x="69" y="154"/>
                  </a:cubicBezTo>
                  <a:lnTo>
                    <a:pt x="69" y="149"/>
                  </a:lnTo>
                  <a:lnTo>
                    <a:pt x="69" y="129"/>
                  </a:lnTo>
                  <a:lnTo>
                    <a:pt x="69" y="124"/>
                  </a:lnTo>
                  <a:close/>
                  <a:moveTo>
                    <a:pt x="59" y="105"/>
                  </a:moveTo>
                  <a:cubicBezTo>
                    <a:pt x="55" y="109"/>
                    <a:pt x="55" y="109"/>
                    <a:pt x="55" y="114"/>
                  </a:cubicBezTo>
                  <a:lnTo>
                    <a:pt x="55" y="119"/>
                  </a:lnTo>
                  <a:lnTo>
                    <a:pt x="55" y="144"/>
                  </a:lnTo>
                  <a:lnTo>
                    <a:pt x="55" y="154"/>
                  </a:lnTo>
                  <a:cubicBezTo>
                    <a:pt x="55" y="154"/>
                    <a:pt x="55" y="159"/>
                    <a:pt x="59" y="164"/>
                  </a:cubicBezTo>
                  <a:cubicBezTo>
                    <a:pt x="59" y="164"/>
                    <a:pt x="59" y="168"/>
                    <a:pt x="65" y="168"/>
                  </a:cubicBezTo>
                  <a:cubicBezTo>
                    <a:pt x="65" y="174"/>
                    <a:pt x="69" y="178"/>
                    <a:pt x="74" y="178"/>
                  </a:cubicBezTo>
                  <a:lnTo>
                    <a:pt x="84" y="178"/>
                  </a:lnTo>
                  <a:cubicBezTo>
                    <a:pt x="89" y="178"/>
                    <a:pt x="89" y="174"/>
                    <a:pt x="89" y="174"/>
                  </a:cubicBezTo>
                  <a:lnTo>
                    <a:pt x="89" y="164"/>
                  </a:lnTo>
                  <a:lnTo>
                    <a:pt x="89" y="154"/>
                  </a:lnTo>
                  <a:lnTo>
                    <a:pt x="89" y="144"/>
                  </a:lnTo>
                  <a:lnTo>
                    <a:pt x="89" y="134"/>
                  </a:lnTo>
                  <a:cubicBezTo>
                    <a:pt x="89" y="129"/>
                    <a:pt x="89" y="124"/>
                    <a:pt x="84" y="124"/>
                  </a:cubicBezTo>
                  <a:cubicBezTo>
                    <a:pt x="84" y="119"/>
                    <a:pt x="84" y="114"/>
                    <a:pt x="79" y="114"/>
                  </a:cubicBezTo>
                  <a:lnTo>
                    <a:pt x="74" y="105"/>
                  </a:ln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943;p38"/>
            <p:cNvSpPr/>
            <p:nvPr/>
          </p:nvSpPr>
          <p:spPr>
            <a:xfrm>
              <a:off x="6558275" y="1978125"/>
              <a:ext cx="11625" cy="24425"/>
            </a:xfrm>
            <a:custGeom>
              <a:avLst/>
              <a:gdLst/>
              <a:ahLst/>
              <a:cxnLst/>
              <a:rect l="l" t="t" r="r" b="b"/>
              <a:pathLst>
                <a:path w="465" h="977" extrusionOk="0">
                  <a:moveTo>
                    <a:pt x="193" y="0"/>
                  </a:moveTo>
                  <a:cubicBezTo>
                    <a:pt x="172" y="0"/>
                    <a:pt x="150" y="4"/>
                    <a:pt x="129" y="12"/>
                  </a:cubicBezTo>
                  <a:cubicBezTo>
                    <a:pt x="124" y="17"/>
                    <a:pt x="119" y="17"/>
                    <a:pt x="114" y="22"/>
                  </a:cubicBezTo>
                  <a:cubicBezTo>
                    <a:pt x="65" y="56"/>
                    <a:pt x="30" y="111"/>
                    <a:pt x="15" y="170"/>
                  </a:cubicBezTo>
                  <a:cubicBezTo>
                    <a:pt x="15" y="180"/>
                    <a:pt x="10" y="190"/>
                    <a:pt x="10" y="199"/>
                  </a:cubicBezTo>
                  <a:cubicBezTo>
                    <a:pt x="0" y="234"/>
                    <a:pt x="0" y="274"/>
                    <a:pt x="0" y="313"/>
                  </a:cubicBezTo>
                  <a:cubicBezTo>
                    <a:pt x="0" y="357"/>
                    <a:pt x="6" y="407"/>
                    <a:pt x="10" y="446"/>
                  </a:cubicBezTo>
                  <a:cubicBezTo>
                    <a:pt x="10" y="461"/>
                    <a:pt x="15" y="471"/>
                    <a:pt x="15" y="481"/>
                  </a:cubicBezTo>
                  <a:cubicBezTo>
                    <a:pt x="35" y="575"/>
                    <a:pt x="70" y="664"/>
                    <a:pt x="114" y="743"/>
                  </a:cubicBezTo>
                  <a:lnTo>
                    <a:pt x="129" y="772"/>
                  </a:lnTo>
                  <a:cubicBezTo>
                    <a:pt x="168" y="837"/>
                    <a:pt x="223" y="896"/>
                    <a:pt x="287" y="940"/>
                  </a:cubicBezTo>
                  <a:lnTo>
                    <a:pt x="297" y="945"/>
                  </a:lnTo>
                  <a:lnTo>
                    <a:pt x="307" y="950"/>
                  </a:lnTo>
                  <a:cubicBezTo>
                    <a:pt x="336" y="968"/>
                    <a:pt x="368" y="977"/>
                    <a:pt x="400" y="977"/>
                  </a:cubicBezTo>
                  <a:cubicBezTo>
                    <a:pt x="421" y="977"/>
                    <a:pt x="443" y="973"/>
                    <a:pt x="465" y="965"/>
                  </a:cubicBezTo>
                  <a:lnTo>
                    <a:pt x="415" y="837"/>
                  </a:lnTo>
                  <a:cubicBezTo>
                    <a:pt x="402" y="842"/>
                    <a:pt x="387" y="845"/>
                    <a:pt x="373" y="845"/>
                  </a:cubicBezTo>
                  <a:cubicBezTo>
                    <a:pt x="350" y="845"/>
                    <a:pt x="328" y="839"/>
                    <a:pt x="307" y="827"/>
                  </a:cubicBezTo>
                  <a:lnTo>
                    <a:pt x="297" y="822"/>
                  </a:lnTo>
                  <a:lnTo>
                    <a:pt x="287" y="817"/>
                  </a:lnTo>
                  <a:cubicBezTo>
                    <a:pt x="243" y="782"/>
                    <a:pt x="208" y="743"/>
                    <a:pt x="178" y="698"/>
                  </a:cubicBezTo>
                  <a:lnTo>
                    <a:pt x="164" y="669"/>
                  </a:lnTo>
                  <a:cubicBezTo>
                    <a:pt x="134" y="614"/>
                    <a:pt x="109" y="555"/>
                    <a:pt x="94" y="491"/>
                  </a:cubicBezTo>
                  <a:cubicBezTo>
                    <a:pt x="94" y="481"/>
                    <a:pt x="89" y="466"/>
                    <a:pt x="89" y="456"/>
                  </a:cubicBezTo>
                  <a:cubicBezTo>
                    <a:pt x="85" y="427"/>
                    <a:pt x="85" y="397"/>
                    <a:pt x="85" y="367"/>
                  </a:cubicBezTo>
                  <a:cubicBezTo>
                    <a:pt x="85" y="338"/>
                    <a:pt x="85" y="308"/>
                    <a:pt x="89" y="284"/>
                  </a:cubicBezTo>
                  <a:cubicBezTo>
                    <a:pt x="89" y="274"/>
                    <a:pt x="94" y="264"/>
                    <a:pt x="94" y="254"/>
                  </a:cubicBezTo>
                  <a:cubicBezTo>
                    <a:pt x="104" y="214"/>
                    <a:pt x="129" y="180"/>
                    <a:pt x="164" y="155"/>
                  </a:cubicBezTo>
                  <a:cubicBezTo>
                    <a:pt x="168" y="150"/>
                    <a:pt x="173" y="145"/>
                    <a:pt x="178" y="145"/>
                  </a:cubicBezTo>
                  <a:cubicBezTo>
                    <a:pt x="192" y="139"/>
                    <a:pt x="206" y="137"/>
                    <a:pt x="221" y="137"/>
                  </a:cubicBezTo>
                  <a:cubicBezTo>
                    <a:pt x="243" y="137"/>
                    <a:pt x="266" y="143"/>
                    <a:pt x="287" y="155"/>
                  </a:cubicBezTo>
                  <a:lnTo>
                    <a:pt x="287" y="27"/>
                  </a:lnTo>
                  <a:cubicBezTo>
                    <a:pt x="257" y="9"/>
                    <a:pt x="226" y="0"/>
                    <a:pt x="193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944;p38"/>
            <p:cNvSpPr/>
            <p:nvPr/>
          </p:nvSpPr>
          <p:spPr>
            <a:xfrm>
              <a:off x="6565925" y="1978400"/>
              <a:ext cx="7675" cy="24350"/>
            </a:xfrm>
            <a:custGeom>
              <a:avLst/>
              <a:gdLst/>
              <a:ahLst/>
              <a:cxnLst/>
              <a:rect l="l" t="t" r="r" b="b"/>
              <a:pathLst>
                <a:path w="307" h="974" extrusionOk="0">
                  <a:moveTo>
                    <a:pt x="1" y="1"/>
                  </a:moveTo>
                  <a:lnTo>
                    <a:pt x="1" y="184"/>
                  </a:lnTo>
                  <a:cubicBezTo>
                    <a:pt x="40" y="208"/>
                    <a:pt x="75" y="248"/>
                    <a:pt x="99" y="287"/>
                  </a:cubicBezTo>
                  <a:lnTo>
                    <a:pt x="114" y="317"/>
                  </a:lnTo>
                  <a:cubicBezTo>
                    <a:pt x="144" y="366"/>
                    <a:pt x="164" y="421"/>
                    <a:pt x="174" y="475"/>
                  </a:cubicBezTo>
                  <a:cubicBezTo>
                    <a:pt x="174" y="485"/>
                    <a:pt x="178" y="500"/>
                    <a:pt x="178" y="510"/>
                  </a:cubicBezTo>
                  <a:cubicBezTo>
                    <a:pt x="183" y="539"/>
                    <a:pt x="188" y="564"/>
                    <a:pt x="188" y="593"/>
                  </a:cubicBezTo>
                  <a:cubicBezTo>
                    <a:pt x="188" y="618"/>
                    <a:pt x="183" y="643"/>
                    <a:pt x="178" y="668"/>
                  </a:cubicBezTo>
                  <a:cubicBezTo>
                    <a:pt x="178" y="678"/>
                    <a:pt x="174" y="682"/>
                    <a:pt x="174" y="692"/>
                  </a:cubicBezTo>
                  <a:cubicBezTo>
                    <a:pt x="164" y="727"/>
                    <a:pt x="144" y="761"/>
                    <a:pt x="114" y="786"/>
                  </a:cubicBezTo>
                  <a:lnTo>
                    <a:pt x="124" y="816"/>
                  </a:lnTo>
                  <a:lnTo>
                    <a:pt x="174" y="944"/>
                  </a:lnTo>
                  <a:lnTo>
                    <a:pt x="183" y="974"/>
                  </a:lnTo>
                  <a:cubicBezTo>
                    <a:pt x="238" y="934"/>
                    <a:pt x="277" y="880"/>
                    <a:pt x="287" y="816"/>
                  </a:cubicBezTo>
                  <a:cubicBezTo>
                    <a:pt x="287" y="806"/>
                    <a:pt x="292" y="796"/>
                    <a:pt x="297" y="791"/>
                  </a:cubicBezTo>
                  <a:cubicBezTo>
                    <a:pt x="302" y="747"/>
                    <a:pt x="307" y="702"/>
                    <a:pt x="307" y="663"/>
                  </a:cubicBezTo>
                  <a:cubicBezTo>
                    <a:pt x="307" y="613"/>
                    <a:pt x="302" y="564"/>
                    <a:pt x="297" y="520"/>
                  </a:cubicBezTo>
                  <a:cubicBezTo>
                    <a:pt x="297" y="510"/>
                    <a:pt x="292" y="495"/>
                    <a:pt x="287" y="485"/>
                  </a:cubicBezTo>
                  <a:cubicBezTo>
                    <a:pt x="267" y="386"/>
                    <a:pt x="233" y="292"/>
                    <a:pt x="183" y="208"/>
                  </a:cubicBezTo>
                  <a:lnTo>
                    <a:pt x="168" y="179"/>
                  </a:lnTo>
                  <a:cubicBezTo>
                    <a:pt x="129" y="105"/>
                    <a:pt x="70" y="45"/>
                    <a:pt x="1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945;p38"/>
            <p:cNvSpPr/>
            <p:nvPr/>
          </p:nvSpPr>
          <p:spPr>
            <a:xfrm>
              <a:off x="6568400" y="1980500"/>
              <a:ext cx="3725" cy="6325"/>
            </a:xfrm>
            <a:custGeom>
              <a:avLst/>
              <a:gdLst/>
              <a:ahLst/>
              <a:cxnLst/>
              <a:rect l="l" t="t" r="r" b="b"/>
              <a:pathLst>
                <a:path w="149" h="253" extrusionOk="0">
                  <a:moveTo>
                    <a:pt x="0" y="1"/>
                  </a:moveTo>
                  <a:cubicBezTo>
                    <a:pt x="10" y="45"/>
                    <a:pt x="25" y="90"/>
                    <a:pt x="40" y="134"/>
                  </a:cubicBezTo>
                  <a:cubicBezTo>
                    <a:pt x="60" y="189"/>
                    <a:pt x="94" y="233"/>
                    <a:pt x="148" y="253"/>
                  </a:cubicBezTo>
                  <a:cubicBezTo>
                    <a:pt x="129" y="208"/>
                    <a:pt x="109" y="164"/>
                    <a:pt x="84" y="124"/>
                  </a:cubicBezTo>
                  <a:lnTo>
                    <a:pt x="69" y="95"/>
                  </a:lnTo>
                  <a:cubicBezTo>
                    <a:pt x="50" y="60"/>
                    <a:pt x="25" y="31"/>
                    <a:pt x="0" y="1"/>
                  </a:cubicBezTo>
                  <a:close/>
                </a:path>
              </a:pathLst>
            </a:custGeom>
            <a:solidFill>
              <a:srgbClr val="7E9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946;p38"/>
            <p:cNvSpPr/>
            <p:nvPr/>
          </p:nvSpPr>
          <p:spPr>
            <a:xfrm>
              <a:off x="6541975" y="1974350"/>
              <a:ext cx="1625" cy="4050"/>
            </a:xfrm>
            <a:custGeom>
              <a:avLst/>
              <a:gdLst/>
              <a:ahLst/>
              <a:cxnLst/>
              <a:rect l="l" t="t" r="r" b="b"/>
              <a:pathLst>
                <a:path w="65" h="162" extrusionOk="0">
                  <a:moveTo>
                    <a:pt x="1" y="0"/>
                  </a:moveTo>
                  <a:lnTo>
                    <a:pt x="1" y="5"/>
                  </a:lnTo>
                  <a:lnTo>
                    <a:pt x="1" y="20"/>
                  </a:lnTo>
                  <a:lnTo>
                    <a:pt x="1" y="25"/>
                  </a:lnTo>
                  <a:lnTo>
                    <a:pt x="35" y="44"/>
                  </a:lnTo>
                  <a:lnTo>
                    <a:pt x="20" y="64"/>
                  </a:lnTo>
                  <a:lnTo>
                    <a:pt x="20" y="79"/>
                  </a:lnTo>
                  <a:lnTo>
                    <a:pt x="20" y="84"/>
                  </a:lnTo>
                  <a:lnTo>
                    <a:pt x="30" y="89"/>
                  </a:lnTo>
                  <a:cubicBezTo>
                    <a:pt x="35" y="94"/>
                    <a:pt x="40" y="99"/>
                    <a:pt x="40" y="104"/>
                  </a:cubicBezTo>
                  <a:cubicBezTo>
                    <a:pt x="45" y="109"/>
                    <a:pt x="45" y="113"/>
                    <a:pt x="45" y="119"/>
                  </a:cubicBezTo>
                  <a:cubicBezTo>
                    <a:pt x="50" y="123"/>
                    <a:pt x="45" y="123"/>
                    <a:pt x="40" y="128"/>
                  </a:cubicBezTo>
                  <a:lnTo>
                    <a:pt x="30" y="128"/>
                  </a:lnTo>
                  <a:cubicBezTo>
                    <a:pt x="25" y="128"/>
                    <a:pt x="25" y="123"/>
                    <a:pt x="20" y="123"/>
                  </a:cubicBezTo>
                  <a:cubicBezTo>
                    <a:pt x="20" y="119"/>
                    <a:pt x="20" y="119"/>
                    <a:pt x="16" y="119"/>
                  </a:cubicBezTo>
                  <a:lnTo>
                    <a:pt x="16" y="113"/>
                  </a:lnTo>
                  <a:cubicBezTo>
                    <a:pt x="10" y="109"/>
                    <a:pt x="10" y="109"/>
                    <a:pt x="16" y="104"/>
                  </a:cubicBezTo>
                  <a:lnTo>
                    <a:pt x="16" y="99"/>
                  </a:lnTo>
                  <a:lnTo>
                    <a:pt x="6" y="94"/>
                  </a:lnTo>
                  <a:lnTo>
                    <a:pt x="1" y="94"/>
                  </a:lnTo>
                  <a:lnTo>
                    <a:pt x="1" y="99"/>
                  </a:lnTo>
                  <a:lnTo>
                    <a:pt x="1" y="113"/>
                  </a:lnTo>
                  <a:cubicBezTo>
                    <a:pt x="1" y="119"/>
                    <a:pt x="6" y="123"/>
                    <a:pt x="6" y="128"/>
                  </a:cubicBezTo>
                  <a:lnTo>
                    <a:pt x="20" y="143"/>
                  </a:lnTo>
                  <a:cubicBezTo>
                    <a:pt x="25" y="148"/>
                    <a:pt x="30" y="153"/>
                    <a:pt x="35" y="153"/>
                  </a:cubicBezTo>
                  <a:cubicBezTo>
                    <a:pt x="40" y="158"/>
                    <a:pt x="45" y="158"/>
                    <a:pt x="50" y="158"/>
                  </a:cubicBezTo>
                  <a:cubicBezTo>
                    <a:pt x="50" y="160"/>
                    <a:pt x="51" y="162"/>
                    <a:pt x="53" y="162"/>
                  </a:cubicBezTo>
                  <a:cubicBezTo>
                    <a:pt x="55" y="162"/>
                    <a:pt x="57" y="160"/>
                    <a:pt x="60" y="158"/>
                  </a:cubicBezTo>
                  <a:cubicBezTo>
                    <a:pt x="60" y="158"/>
                    <a:pt x="65" y="153"/>
                    <a:pt x="65" y="148"/>
                  </a:cubicBezTo>
                  <a:lnTo>
                    <a:pt x="65" y="133"/>
                  </a:lnTo>
                  <a:lnTo>
                    <a:pt x="65" y="119"/>
                  </a:lnTo>
                  <a:cubicBezTo>
                    <a:pt x="65" y="113"/>
                    <a:pt x="65" y="109"/>
                    <a:pt x="60" y="104"/>
                  </a:cubicBezTo>
                  <a:cubicBezTo>
                    <a:pt x="60" y="99"/>
                    <a:pt x="55" y="94"/>
                    <a:pt x="55" y="89"/>
                  </a:cubicBezTo>
                  <a:cubicBezTo>
                    <a:pt x="50" y="84"/>
                    <a:pt x="45" y="84"/>
                    <a:pt x="40" y="79"/>
                  </a:cubicBezTo>
                  <a:lnTo>
                    <a:pt x="60" y="59"/>
                  </a:lnTo>
                  <a:lnTo>
                    <a:pt x="60" y="54"/>
                  </a:lnTo>
                  <a:lnTo>
                    <a:pt x="60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947;p38"/>
            <p:cNvSpPr/>
            <p:nvPr/>
          </p:nvSpPr>
          <p:spPr>
            <a:xfrm>
              <a:off x="6544075" y="1975950"/>
              <a:ext cx="1750" cy="3775"/>
            </a:xfrm>
            <a:custGeom>
              <a:avLst/>
              <a:gdLst/>
              <a:ahLst/>
              <a:cxnLst/>
              <a:rect l="l" t="t" r="r" b="b"/>
              <a:pathLst>
                <a:path w="70" h="151" extrusionOk="0">
                  <a:moveTo>
                    <a:pt x="24" y="26"/>
                  </a:moveTo>
                  <a:cubicBezTo>
                    <a:pt x="25" y="26"/>
                    <a:pt x="28" y="27"/>
                    <a:pt x="30" y="30"/>
                  </a:cubicBezTo>
                  <a:cubicBezTo>
                    <a:pt x="40" y="30"/>
                    <a:pt x="45" y="40"/>
                    <a:pt x="45" y="45"/>
                  </a:cubicBezTo>
                  <a:cubicBezTo>
                    <a:pt x="50" y="49"/>
                    <a:pt x="50" y="59"/>
                    <a:pt x="50" y="69"/>
                  </a:cubicBezTo>
                  <a:lnTo>
                    <a:pt x="50" y="84"/>
                  </a:lnTo>
                  <a:lnTo>
                    <a:pt x="50" y="104"/>
                  </a:lnTo>
                  <a:cubicBezTo>
                    <a:pt x="50" y="109"/>
                    <a:pt x="50" y="114"/>
                    <a:pt x="45" y="124"/>
                  </a:cubicBezTo>
                  <a:lnTo>
                    <a:pt x="30" y="124"/>
                  </a:lnTo>
                  <a:cubicBezTo>
                    <a:pt x="25" y="119"/>
                    <a:pt x="20" y="114"/>
                    <a:pt x="20" y="104"/>
                  </a:cubicBezTo>
                  <a:cubicBezTo>
                    <a:pt x="15" y="99"/>
                    <a:pt x="15" y="89"/>
                    <a:pt x="15" y="79"/>
                  </a:cubicBezTo>
                  <a:lnTo>
                    <a:pt x="15" y="49"/>
                  </a:lnTo>
                  <a:cubicBezTo>
                    <a:pt x="15" y="40"/>
                    <a:pt x="15" y="35"/>
                    <a:pt x="20" y="30"/>
                  </a:cubicBezTo>
                  <a:cubicBezTo>
                    <a:pt x="20" y="27"/>
                    <a:pt x="22" y="26"/>
                    <a:pt x="24" y="26"/>
                  </a:cubicBezTo>
                  <a:close/>
                  <a:moveTo>
                    <a:pt x="20" y="0"/>
                  </a:moveTo>
                  <a:cubicBezTo>
                    <a:pt x="15" y="0"/>
                    <a:pt x="11" y="0"/>
                    <a:pt x="5" y="5"/>
                  </a:cubicBezTo>
                  <a:cubicBezTo>
                    <a:pt x="5" y="10"/>
                    <a:pt x="1" y="15"/>
                    <a:pt x="1" y="20"/>
                  </a:cubicBezTo>
                  <a:lnTo>
                    <a:pt x="1" y="40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94"/>
                  </a:lnTo>
                  <a:cubicBezTo>
                    <a:pt x="5" y="104"/>
                    <a:pt x="5" y="109"/>
                    <a:pt x="5" y="114"/>
                  </a:cubicBezTo>
                  <a:cubicBezTo>
                    <a:pt x="11" y="124"/>
                    <a:pt x="15" y="128"/>
                    <a:pt x="20" y="134"/>
                  </a:cubicBezTo>
                  <a:lnTo>
                    <a:pt x="35" y="148"/>
                  </a:lnTo>
                  <a:lnTo>
                    <a:pt x="50" y="148"/>
                  </a:lnTo>
                  <a:cubicBezTo>
                    <a:pt x="52" y="150"/>
                    <a:pt x="53" y="150"/>
                    <a:pt x="54" y="150"/>
                  </a:cubicBezTo>
                  <a:cubicBezTo>
                    <a:pt x="57" y="150"/>
                    <a:pt x="60" y="147"/>
                    <a:pt x="60" y="143"/>
                  </a:cubicBezTo>
                  <a:cubicBezTo>
                    <a:pt x="65" y="143"/>
                    <a:pt x="65" y="138"/>
                    <a:pt x="65" y="134"/>
                  </a:cubicBezTo>
                  <a:cubicBezTo>
                    <a:pt x="70" y="124"/>
                    <a:pt x="70" y="119"/>
                    <a:pt x="65" y="114"/>
                  </a:cubicBezTo>
                  <a:lnTo>
                    <a:pt x="65" y="79"/>
                  </a:lnTo>
                  <a:cubicBezTo>
                    <a:pt x="70" y="69"/>
                    <a:pt x="70" y="59"/>
                    <a:pt x="65" y="55"/>
                  </a:cubicBezTo>
                  <a:cubicBezTo>
                    <a:pt x="65" y="49"/>
                    <a:pt x="65" y="40"/>
                    <a:pt x="60" y="35"/>
                  </a:cubicBezTo>
                  <a:cubicBezTo>
                    <a:pt x="60" y="30"/>
                    <a:pt x="55" y="20"/>
                    <a:pt x="50" y="15"/>
                  </a:cubicBezTo>
                  <a:cubicBezTo>
                    <a:pt x="45" y="10"/>
                    <a:pt x="40" y="5"/>
                    <a:pt x="35" y="5"/>
                  </a:cubicBezTo>
                  <a:cubicBezTo>
                    <a:pt x="30" y="0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948;p38"/>
            <p:cNvSpPr/>
            <p:nvPr/>
          </p:nvSpPr>
          <p:spPr>
            <a:xfrm>
              <a:off x="6546050" y="1976925"/>
              <a:ext cx="2375" cy="4350"/>
            </a:xfrm>
            <a:custGeom>
              <a:avLst/>
              <a:gdLst/>
              <a:ahLst/>
              <a:cxnLst/>
              <a:rect l="l" t="t" r="r" b="b"/>
              <a:pathLst>
                <a:path w="95" h="174" extrusionOk="0">
                  <a:moveTo>
                    <a:pt x="20" y="20"/>
                  </a:moveTo>
                  <a:cubicBezTo>
                    <a:pt x="25" y="20"/>
                    <a:pt x="25" y="20"/>
                    <a:pt x="25" y="25"/>
                  </a:cubicBezTo>
                  <a:lnTo>
                    <a:pt x="25" y="30"/>
                  </a:lnTo>
                  <a:lnTo>
                    <a:pt x="25" y="50"/>
                  </a:lnTo>
                  <a:lnTo>
                    <a:pt x="25" y="55"/>
                  </a:lnTo>
                  <a:lnTo>
                    <a:pt x="20" y="55"/>
                  </a:lnTo>
                  <a:lnTo>
                    <a:pt x="15" y="50"/>
                  </a:lnTo>
                  <a:lnTo>
                    <a:pt x="15" y="40"/>
                  </a:lnTo>
                  <a:lnTo>
                    <a:pt x="15" y="25"/>
                  </a:lnTo>
                  <a:lnTo>
                    <a:pt x="15" y="20"/>
                  </a:lnTo>
                  <a:close/>
                  <a:moveTo>
                    <a:pt x="5" y="1"/>
                  </a:moveTo>
                  <a:cubicBezTo>
                    <a:pt x="5" y="6"/>
                    <a:pt x="1" y="6"/>
                    <a:pt x="1" y="10"/>
                  </a:cubicBezTo>
                  <a:lnTo>
                    <a:pt x="1" y="16"/>
                  </a:lnTo>
                  <a:lnTo>
                    <a:pt x="1" y="25"/>
                  </a:lnTo>
                  <a:lnTo>
                    <a:pt x="1" y="40"/>
                  </a:lnTo>
                  <a:lnTo>
                    <a:pt x="1" y="50"/>
                  </a:lnTo>
                  <a:cubicBezTo>
                    <a:pt x="1" y="50"/>
                    <a:pt x="5" y="55"/>
                    <a:pt x="5" y="60"/>
                  </a:cubicBezTo>
                  <a:lnTo>
                    <a:pt x="11" y="65"/>
                  </a:lnTo>
                  <a:lnTo>
                    <a:pt x="20" y="75"/>
                  </a:lnTo>
                  <a:lnTo>
                    <a:pt x="35" y="75"/>
                  </a:lnTo>
                  <a:lnTo>
                    <a:pt x="35" y="70"/>
                  </a:lnTo>
                  <a:lnTo>
                    <a:pt x="35" y="60"/>
                  </a:lnTo>
                  <a:lnTo>
                    <a:pt x="35" y="35"/>
                  </a:lnTo>
                  <a:lnTo>
                    <a:pt x="35" y="25"/>
                  </a:lnTo>
                  <a:lnTo>
                    <a:pt x="35" y="16"/>
                  </a:lnTo>
                  <a:cubicBezTo>
                    <a:pt x="30" y="16"/>
                    <a:pt x="30" y="10"/>
                    <a:pt x="25" y="10"/>
                  </a:cubicBezTo>
                  <a:cubicBezTo>
                    <a:pt x="25" y="6"/>
                    <a:pt x="20" y="6"/>
                    <a:pt x="20" y="1"/>
                  </a:cubicBezTo>
                  <a:close/>
                  <a:moveTo>
                    <a:pt x="70" y="35"/>
                  </a:moveTo>
                  <a:lnTo>
                    <a:pt x="5" y="129"/>
                  </a:lnTo>
                  <a:lnTo>
                    <a:pt x="15" y="134"/>
                  </a:lnTo>
                  <a:lnTo>
                    <a:pt x="20" y="134"/>
                  </a:lnTo>
                  <a:lnTo>
                    <a:pt x="80" y="45"/>
                  </a:lnTo>
                  <a:lnTo>
                    <a:pt x="80" y="40"/>
                  </a:lnTo>
                  <a:lnTo>
                    <a:pt x="75" y="35"/>
                  </a:lnTo>
                  <a:close/>
                  <a:moveTo>
                    <a:pt x="75" y="119"/>
                  </a:moveTo>
                  <a:cubicBezTo>
                    <a:pt x="80" y="119"/>
                    <a:pt x="80" y="124"/>
                    <a:pt x="80" y="124"/>
                  </a:cubicBezTo>
                  <a:cubicBezTo>
                    <a:pt x="84" y="129"/>
                    <a:pt x="84" y="129"/>
                    <a:pt x="80" y="134"/>
                  </a:cubicBezTo>
                  <a:lnTo>
                    <a:pt x="80" y="139"/>
                  </a:lnTo>
                  <a:lnTo>
                    <a:pt x="80" y="149"/>
                  </a:lnTo>
                  <a:lnTo>
                    <a:pt x="80" y="154"/>
                  </a:lnTo>
                  <a:lnTo>
                    <a:pt x="80" y="159"/>
                  </a:lnTo>
                  <a:lnTo>
                    <a:pt x="75" y="159"/>
                  </a:lnTo>
                  <a:cubicBezTo>
                    <a:pt x="75" y="154"/>
                    <a:pt x="75" y="154"/>
                    <a:pt x="70" y="149"/>
                  </a:cubicBezTo>
                  <a:lnTo>
                    <a:pt x="70" y="144"/>
                  </a:lnTo>
                  <a:lnTo>
                    <a:pt x="70" y="124"/>
                  </a:lnTo>
                  <a:lnTo>
                    <a:pt x="70" y="119"/>
                  </a:lnTo>
                  <a:close/>
                  <a:moveTo>
                    <a:pt x="60" y="104"/>
                  </a:moveTo>
                  <a:lnTo>
                    <a:pt x="55" y="109"/>
                  </a:lnTo>
                  <a:lnTo>
                    <a:pt x="55" y="119"/>
                  </a:lnTo>
                  <a:lnTo>
                    <a:pt x="55" y="134"/>
                  </a:lnTo>
                  <a:cubicBezTo>
                    <a:pt x="55" y="144"/>
                    <a:pt x="60" y="149"/>
                    <a:pt x="60" y="154"/>
                  </a:cubicBezTo>
                  <a:cubicBezTo>
                    <a:pt x="65" y="159"/>
                    <a:pt x="65" y="164"/>
                    <a:pt x="65" y="164"/>
                  </a:cubicBezTo>
                  <a:lnTo>
                    <a:pt x="75" y="174"/>
                  </a:lnTo>
                  <a:lnTo>
                    <a:pt x="90" y="174"/>
                  </a:lnTo>
                  <a:lnTo>
                    <a:pt x="94" y="168"/>
                  </a:lnTo>
                  <a:lnTo>
                    <a:pt x="94" y="159"/>
                  </a:lnTo>
                  <a:lnTo>
                    <a:pt x="94" y="149"/>
                  </a:lnTo>
                  <a:lnTo>
                    <a:pt x="94" y="139"/>
                  </a:lnTo>
                  <a:lnTo>
                    <a:pt x="94" y="129"/>
                  </a:lnTo>
                  <a:lnTo>
                    <a:pt x="90" y="119"/>
                  </a:lnTo>
                  <a:cubicBezTo>
                    <a:pt x="90" y="114"/>
                    <a:pt x="84" y="114"/>
                    <a:pt x="84" y="109"/>
                  </a:cubicBezTo>
                  <a:cubicBezTo>
                    <a:pt x="80" y="109"/>
                    <a:pt x="80" y="104"/>
                    <a:pt x="75" y="104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949;p38"/>
            <p:cNvSpPr/>
            <p:nvPr/>
          </p:nvSpPr>
          <p:spPr>
            <a:xfrm>
              <a:off x="6537650" y="1966275"/>
              <a:ext cx="14475" cy="24425"/>
            </a:xfrm>
            <a:custGeom>
              <a:avLst/>
              <a:gdLst/>
              <a:ahLst/>
              <a:cxnLst/>
              <a:rect l="l" t="t" r="r" b="b"/>
              <a:pathLst>
                <a:path w="579" h="977" extrusionOk="0">
                  <a:moveTo>
                    <a:pt x="197" y="0"/>
                  </a:moveTo>
                  <a:cubicBezTo>
                    <a:pt x="175" y="0"/>
                    <a:pt x="154" y="4"/>
                    <a:pt x="134" y="12"/>
                  </a:cubicBezTo>
                  <a:lnTo>
                    <a:pt x="119" y="22"/>
                  </a:lnTo>
                  <a:cubicBezTo>
                    <a:pt x="70" y="56"/>
                    <a:pt x="35" y="111"/>
                    <a:pt x="21" y="170"/>
                  </a:cubicBezTo>
                  <a:cubicBezTo>
                    <a:pt x="21" y="180"/>
                    <a:pt x="16" y="190"/>
                    <a:pt x="16" y="195"/>
                  </a:cubicBezTo>
                  <a:cubicBezTo>
                    <a:pt x="6" y="234"/>
                    <a:pt x="1" y="274"/>
                    <a:pt x="1" y="313"/>
                  </a:cubicBezTo>
                  <a:cubicBezTo>
                    <a:pt x="1" y="357"/>
                    <a:pt x="6" y="402"/>
                    <a:pt x="16" y="446"/>
                  </a:cubicBezTo>
                  <a:cubicBezTo>
                    <a:pt x="16" y="461"/>
                    <a:pt x="16" y="471"/>
                    <a:pt x="21" y="481"/>
                  </a:cubicBezTo>
                  <a:cubicBezTo>
                    <a:pt x="40" y="575"/>
                    <a:pt x="70" y="659"/>
                    <a:pt x="119" y="743"/>
                  </a:cubicBezTo>
                  <a:lnTo>
                    <a:pt x="134" y="772"/>
                  </a:lnTo>
                  <a:cubicBezTo>
                    <a:pt x="174" y="837"/>
                    <a:pt x="228" y="896"/>
                    <a:pt x="292" y="940"/>
                  </a:cubicBezTo>
                  <a:lnTo>
                    <a:pt x="302" y="945"/>
                  </a:lnTo>
                  <a:lnTo>
                    <a:pt x="312" y="950"/>
                  </a:lnTo>
                  <a:cubicBezTo>
                    <a:pt x="339" y="968"/>
                    <a:pt x="371" y="977"/>
                    <a:pt x="403" y="977"/>
                  </a:cubicBezTo>
                  <a:cubicBezTo>
                    <a:pt x="424" y="977"/>
                    <a:pt x="445" y="973"/>
                    <a:pt x="465" y="965"/>
                  </a:cubicBezTo>
                  <a:lnTo>
                    <a:pt x="485" y="955"/>
                  </a:lnTo>
                  <a:cubicBezTo>
                    <a:pt x="534" y="916"/>
                    <a:pt x="569" y="866"/>
                    <a:pt x="579" y="807"/>
                  </a:cubicBezTo>
                  <a:lnTo>
                    <a:pt x="499" y="723"/>
                  </a:lnTo>
                  <a:cubicBezTo>
                    <a:pt x="495" y="762"/>
                    <a:pt x="470" y="797"/>
                    <a:pt x="436" y="822"/>
                  </a:cubicBezTo>
                  <a:cubicBezTo>
                    <a:pt x="430" y="827"/>
                    <a:pt x="426" y="831"/>
                    <a:pt x="420" y="831"/>
                  </a:cubicBezTo>
                  <a:cubicBezTo>
                    <a:pt x="404" y="838"/>
                    <a:pt x="387" y="841"/>
                    <a:pt x="372" y="841"/>
                  </a:cubicBezTo>
                  <a:cubicBezTo>
                    <a:pt x="350" y="841"/>
                    <a:pt x="329" y="835"/>
                    <a:pt x="312" y="827"/>
                  </a:cubicBezTo>
                  <a:lnTo>
                    <a:pt x="302" y="822"/>
                  </a:lnTo>
                  <a:lnTo>
                    <a:pt x="292" y="812"/>
                  </a:lnTo>
                  <a:cubicBezTo>
                    <a:pt x="248" y="782"/>
                    <a:pt x="208" y="743"/>
                    <a:pt x="183" y="693"/>
                  </a:cubicBezTo>
                  <a:cubicBezTo>
                    <a:pt x="179" y="683"/>
                    <a:pt x="174" y="679"/>
                    <a:pt x="164" y="669"/>
                  </a:cubicBezTo>
                  <a:cubicBezTo>
                    <a:pt x="134" y="609"/>
                    <a:pt x="114" y="550"/>
                    <a:pt x="100" y="491"/>
                  </a:cubicBezTo>
                  <a:cubicBezTo>
                    <a:pt x="100" y="481"/>
                    <a:pt x="95" y="466"/>
                    <a:pt x="95" y="456"/>
                  </a:cubicBezTo>
                  <a:cubicBezTo>
                    <a:pt x="90" y="427"/>
                    <a:pt x="85" y="397"/>
                    <a:pt x="85" y="363"/>
                  </a:cubicBezTo>
                  <a:cubicBezTo>
                    <a:pt x="85" y="338"/>
                    <a:pt x="90" y="308"/>
                    <a:pt x="95" y="284"/>
                  </a:cubicBezTo>
                  <a:cubicBezTo>
                    <a:pt x="95" y="274"/>
                    <a:pt x="100" y="264"/>
                    <a:pt x="100" y="254"/>
                  </a:cubicBezTo>
                  <a:cubicBezTo>
                    <a:pt x="110" y="214"/>
                    <a:pt x="134" y="180"/>
                    <a:pt x="164" y="155"/>
                  </a:cubicBezTo>
                  <a:lnTo>
                    <a:pt x="183" y="145"/>
                  </a:lnTo>
                  <a:cubicBezTo>
                    <a:pt x="198" y="139"/>
                    <a:pt x="213" y="136"/>
                    <a:pt x="229" y="136"/>
                  </a:cubicBezTo>
                  <a:cubicBezTo>
                    <a:pt x="250" y="136"/>
                    <a:pt x="272" y="142"/>
                    <a:pt x="292" y="150"/>
                  </a:cubicBezTo>
                  <a:lnTo>
                    <a:pt x="292" y="27"/>
                  </a:lnTo>
                  <a:cubicBezTo>
                    <a:pt x="262" y="9"/>
                    <a:pt x="229" y="0"/>
                    <a:pt x="197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950;p38"/>
            <p:cNvSpPr/>
            <p:nvPr/>
          </p:nvSpPr>
          <p:spPr>
            <a:xfrm>
              <a:off x="6545425" y="1966450"/>
              <a:ext cx="7700" cy="19775"/>
            </a:xfrm>
            <a:custGeom>
              <a:avLst/>
              <a:gdLst/>
              <a:ahLst/>
              <a:cxnLst/>
              <a:rect l="l" t="t" r="r" b="b"/>
              <a:pathLst>
                <a:path w="308" h="791" extrusionOk="0">
                  <a:moveTo>
                    <a:pt x="1" y="0"/>
                  </a:moveTo>
                  <a:lnTo>
                    <a:pt x="1" y="188"/>
                  </a:lnTo>
                  <a:cubicBezTo>
                    <a:pt x="40" y="212"/>
                    <a:pt x="70" y="247"/>
                    <a:pt x="95" y="291"/>
                  </a:cubicBezTo>
                  <a:cubicBezTo>
                    <a:pt x="100" y="296"/>
                    <a:pt x="109" y="306"/>
                    <a:pt x="115" y="316"/>
                  </a:cubicBezTo>
                  <a:cubicBezTo>
                    <a:pt x="139" y="370"/>
                    <a:pt x="159" y="425"/>
                    <a:pt x="174" y="479"/>
                  </a:cubicBezTo>
                  <a:cubicBezTo>
                    <a:pt x="174" y="489"/>
                    <a:pt x="179" y="504"/>
                    <a:pt x="179" y="514"/>
                  </a:cubicBezTo>
                  <a:cubicBezTo>
                    <a:pt x="184" y="538"/>
                    <a:pt x="184" y="568"/>
                    <a:pt x="184" y="593"/>
                  </a:cubicBezTo>
                  <a:cubicBezTo>
                    <a:pt x="184" y="617"/>
                    <a:pt x="184" y="642"/>
                    <a:pt x="179" y="666"/>
                  </a:cubicBezTo>
                  <a:lnTo>
                    <a:pt x="198" y="686"/>
                  </a:lnTo>
                  <a:lnTo>
                    <a:pt x="277" y="775"/>
                  </a:lnTo>
                  <a:lnTo>
                    <a:pt x="292" y="790"/>
                  </a:lnTo>
                  <a:cubicBezTo>
                    <a:pt x="302" y="751"/>
                    <a:pt x="307" y="706"/>
                    <a:pt x="307" y="662"/>
                  </a:cubicBezTo>
                  <a:cubicBezTo>
                    <a:pt x="307" y="617"/>
                    <a:pt x="302" y="568"/>
                    <a:pt x="292" y="523"/>
                  </a:cubicBezTo>
                  <a:cubicBezTo>
                    <a:pt x="292" y="514"/>
                    <a:pt x="287" y="499"/>
                    <a:pt x="287" y="489"/>
                  </a:cubicBezTo>
                  <a:cubicBezTo>
                    <a:pt x="268" y="390"/>
                    <a:pt x="233" y="296"/>
                    <a:pt x="184" y="212"/>
                  </a:cubicBezTo>
                  <a:lnTo>
                    <a:pt x="169" y="183"/>
                  </a:lnTo>
                  <a:cubicBezTo>
                    <a:pt x="125" y="109"/>
                    <a:pt x="70" y="49"/>
                    <a:pt x="1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951;p38"/>
            <p:cNvSpPr/>
            <p:nvPr/>
          </p:nvSpPr>
          <p:spPr>
            <a:xfrm>
              <a:off x="6522100" y="1963175"/>
              <a:ext cx="1525" cy="4025"/>
            </a:xfrm>
            <a:custGeom>
              <a:avLst/>
              <a:gdLst/>
              <a:ahLst/>
              <a:cxnLst/>
              <a:rect l="l" t="t" r="r" b="b"/>
              <a:pathLst>
                <a:path w="61" h="161" extrusionOk="0">
                  <a:moveTo>
                    <a:pt x="24" y="0"/>
                  </a:moveTo>
                  <a:cubicBezTo>
                    <a:pt x="23" y="0"/>
                    <a:pt x="22" y="1"/>
                    <a:pt x="21" y="3"/>
                  </a:cubicBezTo>
                  <a:lnTo>
                    <a:pt x="11" y="3"/>
                  </a:lnTo>
                  <a:lnTo>
                    <a:pt x="1" y="13"/>
                  </a:lnTo>
                  <a:lnTo>
                    <a:pt x="1" y="27"/>
                  </a:lnTo>
                  <a:lnTo>
                    <a:pt x="1" y="32"/>
                  </a:lnTo>
                  <a:lnTo>
                    <a:pt x="1" y="37"/>
                  </a:lnTo>
                  <a:lnTo>
                    <a:pt x="11" y="42"/>
                  </a:lnTo>
                  <a:lnTo>
                    <a:pt x="11" y="37"/>
                  </a:lnTo>
                  <a:cubicBezTo>
                    <a:pt x="11" y="32"/>
                    <a:pt x="11" y="32"/>
                    <a:pt x="15" y="27"/>
                  </a:cubicBezTo>
                  <a:cubicBezTo>
                    <a:pt x="15" y="25"/>
                    <a:pt x="17" y="24"/>
                    <a:pt x="19" y="24"/>
                  </a:cubicBezTo>
                  <a:cubicBezTo>
                    <a:pt x="20" y="24"/>
                    <a:pt x="23" y="25"/>
                    <a:pt x="25" y="27"/>
                  </a:cubicBezTo>
                  <a:lnTo>
                    <a:pt x="35" y="37"/>
                  </a:lnTo>
                  <a:cubicBezTo>
                    <a:pt x="35" y="42"/>
                    <a:pt x="40" y="47"/>
                    <a:pt x="40" y="57"/>
                  </a:cubicBezTo>
                  <a:lnTo>
                    <a:pt x="40" y="62"/>
                  </a:lnTo>
                  <a:cubicBezTo>
                    <a:pt x="35" y="67"/>
                    <a:pt x="35" y="67"/>
                    <a:pt x="35" y="72"/>
                  </a:cubicBezTo>
                  <a:lnTo>
                    <a:pt x="1" y="101"/>
                  </a:lnTo>
                  <a:lnTo>
                    <a:pt x="1" y="106"/>
                  </a:lnTo>
                  <a:lnTo>
                    <a:pt x="1" y="121"/>
                  </a:lnTo>
                  <a:lnTo>
                    <a:pt x="1" y="126"/>
                  </a:lnTo>
                  <a:lnTo>
                    <a:pt x="60" y="161"/>
                  </a:lnTo>
                  <a:lnTo>
                    <a:pt x="60" y="156"/>
                  </a:lnTo>
                  <a:lnTo>
                    <a:pt x="60" y="146"/>
                  </a:lnTo>
                  <a:lnTo>
                    <a:pt x="60" y="141"/>
                  </a:lnTo>
                  <a:lnTo>
                    <a:pt x="60" y="136"/>
                  </a:lnTo>
                  <a:lnTo>
                    <a:pt x="25" y="116"/>
                  </a:lnTo>
                  <a:lnTo>
                    <a:pt x="50" y="96"/>
                  </a:lnTo>
                  <a:lnTo>
                    <a:pt x="55" y="92"/>
                  </a:lnTo>
                  <a:cubicBezTo>
                    <a:pt x="60" y="86"/>
                    <a:pt x="60" y="86"/>
                    <a:pt x="60" y="82"/>
                  </a:cubicBezTo>
                  <a:lnTo>
                    <a:pt x="60" y="77"/>
                  </a:lnTo>
                  <a:lnTo>
                    <a:pt x="60" y="67"/>
                  </a:lnTo>
                  <a:lnTo>
                    <a:pt x="60" y="52"/>
                  </a:lnTo>
                  <a:cubicBezTo>
                    <a:pt x="60" y="42"/>
                    <a:pt x="60" y="37"/>
                    <a:pt x="55" y="32"/>
                  </a:cubicBezTo>
                  <a:cubicBezTo>
                    <a:pt x="55" y="27"/>
                    <a:pt x="50" y="22"/>
                    <a:pt x="45" y="17"/>
                  </a:cubicBezTo>
                  <a:lnTo>
                    <a:pt x="30" y="3"/>
                  </a:lnTo>
                  <a:cubicBezTo>
                    <a:pt x="27" y="3"/>
                    <a:pt x="26" y="0"/>
                    <a:pt x="24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952;p38"/>
            <p:cNvSpPr/>
            <p:nvPr/>
          </p:nvSpPr>
          <p:spPr>
            <a:xfrm>
              <a:off x="6523950" y="1964225"/>
              <a:ext cx="1750" cy="3850"/>
            </a:xfrm>
            <a:custGeom>
              <a:avLst/>
              <a:gdLst/>
              <a:ahLst/>
              <a:cxnLst/>
              <a:rect l="l" t="t" r="r" b="b"/>
              <a:pathLst>
                <a:path w="70" h="154" extrusionOk="0">
                  <a:moveTo>
                    <a:pt x="24" y="31"/>
                  </a:moveTo>
                  <a:cubicBezTo>
                    <a:pt x="25" y="31"/>
                    <a:pt x="28" y="32"/>
                    <a:pt x="30" y="35"/>
                  </a:cubicBezTo>
                  <a:cubicBezTo>
                    <a:pt x="40" y="35"/>
                    <a:pt x="45" y="40"/>
                    <a:pt x="45" y="50"/>
                  </a:cubicBezTo>
                  <a:cubicBezTo>
                    <a:pt x="50" y="54"/>
                    <a:pt x="50" y="64"/>
                    <a:pt x="50" y="74"/>
                  </a:cubicBezTo>
                  <a:lnTo>
                    <a:pt x="50" y="104"/>
                  </a:lnTo>
                  <a:cubicBezTo>
                    <a:pt x="50" y="114"/>
                    <a:pt x="50" y="119"/>
                    <a:pt x="45" y="123"/>
                  </a:cubicBezTo>
                  <a:lnTo>
                    <a:pt x="30" y="123"/>
                  </a:lnTo>
                  <a:cubicBezTo>
                    <a:pt x="26" y="123"/>
                    <a:pt x="20" y="119"/>
                    <a:pt x="20" y="109"/>
                  </a:cubicBezTo>
                  <a:cubicBezTo>
                    <a:pt x="16" y="104"/>
                    <a:pt x="16" y="94"/>
                    <a:pt x="16" y="84"/>
                  </a:cubicBezTo>
                  <a:lnTo>
                    <a:pt x="16" y="50"/>
                  </a:lnTo>
                  <a:cubicBezTo>
                    <a:pt x="16" y="44"/>
                    <a:pt x="16" y="40"/>
                    <a:pt x="20" y="35"/>
                  </a:cubicBezTo>
                  <a:cubicBezTo>
                    <a:pt x="20" y="32"/>
                    <a:pt x="22" y="31"/>
                    <a:pt x="24" y="31"/>
                  </a:cubicBezTo>
                  <a:close/>
                  <a:moveTo>
                    <a:pt x="20" y="0"/>
                  </a:moveTo>
                  <a:cubicBezTo>
                    <a:pt x="16" y="5"/>
                    <a:pt x="11" y="5"/>
                    <a:pt x="6" y="10"/>
                  </a:cubicBezTo>
                  <a:cubicBezTo>
                    <a:pt x="6" y="10"/>
                    <a:pt x="6" y="15"/>
                    <a:pt x="1" y="20"/>
                  </a:cubicBezTo>
                  <a:lnTo>
                    <a:pt x="1" y="40"/>
                  </a:lnTo>
                  <a:lnTo>
                    <a:pt x="1" y="59"/>
                  </a:lnTo>
                  <a:lnTo>
                    <a:pt x="1" y="74"/>
                  </a:lnTo>
                  <a:lnTo>
                    <a:pt x="1" y="99"/>
                  </a:lnTo>
                  <a:cubicBezTo>
                    <a:pt x="6" y="104"/>
                    <a:pt x="6" y="114"/>
                    <a:pt x="6" y="119"/>
                  </a:cubicBezTo>
                  <a:cubicBezTo>
                    <a:pt x="11" y="123"/>
                    <a:pt x="16" y="133"/>
                    <a:pt x="20" y="138"/>
                  </a:cubicBezTo>
                  <a:cubicBezTo>
                    <a:pt x="26" y="143"/>
                    <a:pt x="30" y="148"/>
                    <a:pt x="35" y="148"/>
                  </a:cubicBezTo>
                  <a:cubicBezTo>
                    <a:pt x="40" y="153"/>
                    <a:pt x="45" y="153"/>
                    <a:pt x="50" y="153"/>
                  </a:cubicBezTo>
                  <a:cubicBezTo>
                    <a:pt x="55" y="153"/>
                    <a:pt x="60" y="153"/>
                    <a:pt x="60" y="148"/>
                  </a:cubicBezTo>
                  <a:cubicBezTo>
                    <a:pt x="65" y="143"/>
                    <a:pt x="65" y="138"/>
                    <a:pt x="65" y="133"/>
                  </a:cubicBezTo>
                  <a:cubicBezTo>
                    <a:pt x="70" y="129"/>
                    <a:pt x="70" y="123"/>
                    <a:pt x="65" y="114"/>
                  </a:cubicBezTo>
                  <a:lnTo>
                    <a:pt x="65" y="79"/>
                  </a:lnTo>
                  <a:cubicBezTo>
                    <a:pt x="70" y="74"/>
                    <a:pt x="70" y="64"/>
                    <a:pt x="65" y="59"/>
                  </a:cubicBezTo>
                  <a:cubicBezTo>
                    <a:pt x="65" y="50"/>
                    <a:pt x="65" y="44"/>
                    <a:pt x="60" y="40"/>
                  </a:cubicBezTo>
                  <a:cubicBezTo>
                    <a:pt x="60" y="30"/>
                    <a:pt x="55" y="25"/>
                    <a:pt x="50" y="20"/>
                  </a:cubicBezTo>
                  <a:lnTo>
                    <a:pt x="35" y="5"/>
                  </a:lnTo>
                  <a:cubicBezTo>
                    <a:pt x="30" y="5"/>
                    <a:pt x="26" y="0"/>
                    <a:pt x="20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953;p38"/>
            <p:cNvSpPr/>
            <p:nvPr/>
          </p:nvSpPr>
          <p:spPr>
            <a:xfrm>
              <a:off x="6525925" y="1965325"/>
              <a:ext cx="2375" cy="4475"/>
            </a:xfrm>
            <a:custGeom>
              <a:avLst/>
              <a:gdLst/>
              <a:ahLst/>
              <a:cxnLst/>
              <a:rect l="l" t="t" r="r" b="b"/>
              <a:pathLst>
                <a:path w="95" h="179" extrusionOk="0">
                  <a:moveTo>
                    <a:pt x="20" y="20"/>
                  </a:moveTo>
                  <a:cubicBezTo>
                    <a:pt x="26" y="20"/>
                    <a:pt x="26" y="25"/>
                    <a:pt x="26" y="25"/>
                  </a:cubicBezTo>
                  <a:lnTo>
                    <a:pt x="26" y="35"/>
                  </a:lnTo>
                  <a:lnTo>
                    <a:pt x="26" y="50"/>
                  </a:lnTo>
                  <a:lnTo>
                    <a:pt x="26" y="55"/>
                  </a:lnTo>
                  <a:lnTo>
                    <a:pt x="20" y="55"/>
                  </a:lnTo>
                  <a:cubicBezTo>
                    <a:pt x="20" y="55"/>
                    <a:pt x="16" y="55"/>
                    <a:pt x="16" y="50"/>
                  </a:cubicBezTo>
                  <a:lnTo>
                    <a:pt x="16" y="45"/>
                  </a:lnTo>
                  <a:lnTo>
                    <a:pt x="16" y="40"/>
                  </a:lnTo>
                  <a:lnTo>
                    <a:pt x="16" y="30"/>
                  </a:lnTo>
                  <a:lnTo>
                    <a:pt x="16" y="25"/>
                  </a:lnTo>
                  <a:lnTo>
                    <a:pt x="16" y="20"/>
                  </a:lnTo>
                  <a:close/>
                  <a:moveTo>
                    <a:pt x="20" y="0"/>
                  </a:moveTo>
                  <a:cubicBezTo>
                    <a:pt x="16" y="0"/>
                    <a:pt x="16" y="0"/>
                    <a:pt x="11" y="6"/>
                  </a:cubicBezTo>
                  <a:cubicBezTo>
                    <a:pt x="11" y="3"/>
                    <a:pt x="9" y="2"/>
                    <a:pt x="8" y="2"/>
                  </a:cubicBezTo>
                  <a:cubicBezTo>
                    <a:pt x="7" y="2"/>
                    <a:pt x="6" y="3"/>
                    <a:pt x="6" y="6"/>
                  </a:cubicBezTo>
                  <a:cubicBezTo>
                    <a:pt x="6" y="6"/>
                    <a:pt x="1" y="6"/>
                    <a:pt x="1" y="10"/>
                  </a:cubicBezTo>
                  <a:lnTo>
                    <a:pt x="1" y="15"/>
                  </a:lnTo>
                  <a:lnTo>
                    <a:pt x="1" y="30"/>
                  </a:lnTo>
                  <a:lnTo>
                    <a:pt x="1" y="40"/>
                  </a:lnTo>
                  <a:lnTo>
                    <a:pt x="1" y="50"/>
                  </a:lnTo>
                  <a:lnTo>
                    <a:pt x="6" y="60"/>
                  </a:lnTo>
                  <a:lnTo>
                    <a:pt x="11" y="70"/>
                  </a:lnTo>
                  <a:lnTo>
                    <a:pt x="20" y="75"/>
                  </a:lnTo>
                  <a:lnTo>
                    <a:pt x="35" y="75"/>
                  </a:lnTo>
                  <a:lnTo>
                    <a:pt x="35" y="70"/>
                  </a:lnTo>
                  <a:lnTo>
                    <a:pt x="35" y="60"/>
                  </a:lnTo>
                  <a:lnTo>
                    <a:pt x="35" y="40"/>
                  </a:lnTo>
                  <a:lnTo>
                    <a:pt x="35" y="30"/>
                  </a:lnTo>
                  <a:lnTo>
                    <a:pt x="35" y="20"/>
                  </a:lnTo>
                  <a:lnTo>
                    <a:pt x="26" y="10"/>
                  </a:lnTo>
                  <a:cubicBezTo>
                    <a:pt x="26" y="6"/>
                    <a:pt x="20" y="6"/>
                    <a:pt x="20" y="0"/>
                  </a:cubicBezTo>
                  <a:close/>
                  <a:moveTo>
                    <a:pt x="70" y="35"/>
                  </a:moveTo>
                  <a:lnTo>
                    <a:pt x="6" y="129"/>
                  </a:lnTo>
                  <a:lnTo>
                    <a:pt x="6" y="134"/>
                  </a:lnTo>
                  <a:lnTo>
                    <a:pt x="16" y="139"/>
                  </a:lnTo>
                  <a:lnTo>
                    <a:pt x="20" y="139"/>
                  </a:lnTo>
                  <a:lnTo>
                    <a:pt x="80" y="45"/>
                  </a:lnTo>
                  <a:lnTo>
                    <a:pt x="80" y="40"/>
                  </a:lnTo>
                  <a:lnTo>
                    <a:pt x="75" y="35"/>
                  </a:lnTo>
                  <a:close/>
                  <a:moveTo>
                    <a:pt x="75" y="119"/>
                  </a:moveTo>
                  <a:cubicBezTo>
                    <a:pt x="80" y="124"/>
                    <a:pt x="80" y="124"/>
                    <a:pt x="80" y="129"/>
                  </a:cubicBezTo>
                  <a:cubicBezTo>
                    <a:pt x="85" y="129"/>
                    <a:pt x="85" y="134"/>
                    <a:pt x="80" y="134"/>
                  </a:cubicBezTo>
                  <a:lnTo>
                    <a:pt x="80" y="139"/>
                  </a:lnTo>
                  <a:lnTo>
                    <a:pt x="80" y="149"/>
                  </a:lnTo>
                  <a:lnTo>
                    <a:pt x="80" y="154"/>
                  </a:lnTo>
                  <a:cubicBezTo>
                    <a:pt x="85" y="154"/>
                    <a:pt x="85" y="158"/>
                    <a:pt x="80" y="158"/>
                  </a:cubicBezTo>
                  <a:lnTo>
                    <a:pt x="75" y="158"/>
                  </a:lnTo>
                  <a:cubicBezTo>
                    <a:pt x="75" y="158"/>
                    <a:pt x="75" y="154"/>
                    <a:pt x="70" y="154"/>
                  </a:cubicBezTo>
                  <a:lnTo>
                    <a:pt x="70" y="144"/>
                  </a:lnTo>
                  <a:lnTo>
                    <a:pt x="70" y="129"/>
                  </a:lnTo>
                  <a:lnTo>
                    <a:pt x="70" y="119"/>
                  </a:lnTo>
                  <a:close/>
                  <a:moveTo>
                    <a:pt x="60" y="104"/>
                  </a:moveTo>
                  <a:lnTo>
                    <a:pt x="60" y="109"/>
                  </a:lnTo>
                  <a:lnTo>
                    <a:pt x="60" y="119"/>
                  </a:lnTo>
                  <a:lnTo>
                    <a:pt x="60" y="139"/>
                  </a:lnTo>
                  <a:lnTo>
                    <a:pt x="60" y="149"/>
                  </a:lnTo>
                  <a:lnTo>
                    <a:pt x="60" y="158"/>
                  </a:lnTo>
                  <a:cubicBezTo>
                    <a:pt x="65" y="164"/>
                    <a:pt x="65" y="168"/>
                    <a:pt x="65" y="168"/>
                  </a:cubicBezTo>
                  <a:lnTo>
                    <a:pt x="75" y="178"/>
                  </a:lnTo>
                  <a:lnTo>
                    <a:pt x="90" y="178"/>
                  </a:lnTo>
                  <a:lnTo>
                    <a:pt x="95" y="168"/>
                  </a:lnTo>
                  <a:lnTo>
                    <a:pt x="95" y="164"/>
                  </a:lnTo>
                  <a:lnTo>
                    <a:pt x="95" y="154"/>
                  </a:lnTo>
                  <a:lnTo>
                    <a:pt x="95" y="139"/>
                  </a:lnTo>
                  <a:lnTo>
                    <a:pt x="95" y="129"/>
                  </a:lnTo>
                  <a:lnTo>
                    <a:pt x="90" y="119"/>
                  </a:lnTo>
                  <a:cubicBezTo>
                    <a:pt x="90" y="119"/>
                    <a:pt x="85" y="114"/>
                    <a:pt x="85" y="109"/>
                  </a:cubicBezTo>
                  <a:cubicBezTo>
                    <a:pt x="80" y="109"/>
                    <a:pt x="80" y="104"/>
                    <a:pt x="75" y="104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954;p38"/>
            <p:cNvSpPr/>
            <p:nvPr/>
          </p:nvSpPr>
          <p:spPr>
            <a:xfrm>
              <a:off x="6517675" y="1954650"/>
              <a:ext cx="14825" cy="24450"/>
            </a:xfrm>
            <a:custGeom>
              <a:avLst/>
              <a:gdLst/>
              <a:ahLst/>
              <a:cxnLst/>
              <a:rect l="l" t="t" r="r" b="b"/>
              <a:pathLst>
                <a:path w="593" h="978" extrusionOk="0">
                  <a:moveTo>
                    <a:pt x="193" y="1"/>
                  </a:moveTo>
                  <a:cubicBezTo>
                    <a:pt x="172" y="1"/>
                    <a:pt x="150" y="5"/>
                    <a:pt x="128" y="13"/>
                  </a:cubicBezTo>
                  <a:lnTo>
                    <a:pt x="113" y="23"/>
                  </a:lnTo>
                  <a:cubicBezTo>
                    <a:pt x="64" y="57"/>
                    <a:pt x="30" y="111"/>
                    <a:pt x="15" y="171"/>
                  </a:cubicBezTo>
                  <a:cubicBezTo>
                    <a:pt x="15" y="181"/>
                    <a:pt x="10" y="190"/>
                    <a:pt x="10" y="200"/>
                  </a:cubicBezTo>
                  <a:cubicBezTo>
                    <a:pt x="0" y="235"/>
                    <a:pt x="0" y="275"/>
                    <a:pt x="0" y="314"/>
                  </a:cubicBezTo>
                  <a:cubicBezTo>
                    <a:pt x="0" y="358"/>
                    <a:pt x="5" y="403"/>
                    <a:pt x="10" y="447"/>
                  </a:cubicBezTo>
                  <a:cubicBezTo>
                    <a:pt x="10" y="462"/>
                    <a:pt x="15" y="472"/>
                    <a:pt x="15" y="482"/>
                  </a:cubicBezTo>
                  <a:cubicBezTo>
                    <a:pt x="34" y="576"/>
                    <a:pt x="69" y="664"/>
                    <a:pt x="113" y="743"/>
                  </a:cubicBezTo>
                  <a:lnTo>
                    <a:pt x="128" y="773"/>
                  </a:lnTo>
                  <a:cubicBezTo>
                    <a:pt x="168" y="837"/>
                    <a:pt x="222" y="897"/>
                    <a:pt x="286" y="941"/>
                  </a:cubicBezTo>
                  <a:lnTo>
                    <a:pt x="296" y="946"/>
                  </a:lnTo>
                  <a:lnTo>
                    <a:pt x="306" y="951"/>
                  </a:lnTo>
                  <a:cubicBezTo>
                    <a:pt x="336" y="969"/>
                    <a:pt x="367" y="978"/>
                    <a:pt x="400" y="978"/>
                  </a:cubicBezTo>
                  <a:cubicBezTo>
                    <a:pt x="421" y="978"/>
                    <a:pt x="443" y="974"/>
                    <a:pt x="464" y="966"/>
                  </a:cubicBezTo>
                  <a:lnTo>
                    <a:pt x="479" y="956"/>
                  </a:lnTo>
                  <a:cubicBezTo>
                    <a:pt x="528" y="921"/>
                    <a:pt x="563" y="867"/>
                    <a:pt x="578" y="808"/>
                  </a:cubicBezTo>
                  <a:cubicBezTo>
                    <a:pt x="578" y="798"/>
                    <a:pt x="583" y="788"/>
                    <a:pt x="583" y="778"/>
                  </a:cubicBezTo>
                  <a:cubicBezTo>
                    <a:pt x="593" y="743"/>
                    <a:pt x="593" y="704"/>
                    <a:pt x="593" y="664"/>
                  </a:cubicBezTo>
                  <a:cubicBezTo>
                    <a:pt x="593" y="620"/>
                    <a:pt x="593" y="576"/>
                    <a:pt x="583" y="531"/>
                  </a:cubicBezTo>
                  <a:lnTo>
                    <a:pt x="504" y="521"/>
                  </a:lnTo>
                  <a:lnTo>
                    <a:pt x="504" y="521"/>
                  </a:lnTo>
                  <a:cubicBezTo>
                    <a:pt x="508" y="551"/>
                    <a:pt x="514" y="585"/>
                    <a:pt x="514" y="615"/>
                  </a:cubicBezTo>
                  <a:cubicBezTo>
                    <a:pt x="514" y="640"/>
                    <a:pt x="508" y="670"/>
                    <a:pt x="504" y="699"/>
                  </a:cubicBezTo>
                  <a:cubicBezTo>
                    <a:pt x="504" y="704"/>
                    <a:pt x="499" y="714"/>
                    <a:pt x="499" y="724"/>
                  </a:cubicBezTo>
                  <a:cubicBezTo>
                    <a:pt x="489" y="763"/>
                    <a:pt x="464" y="803"/>
                    <a:pt x="429" y="828"/>
                  </a:cubicBezTo>
                  <a:cubicBezTo>
                    <a:pt x="425" y="828"/>
                    <a:pt x="420" y="832"/>
                    <a:pt x="415" y="837"/>
                  </a:cubicBezTo>
                  <a:cubicBezTo>
                    <a:pt x="400" y="842"/>
                    <a:pt x="385" y="844"/>
                    <a:pt x="370" y="844"/>
                  </a:cubicBezTo>
                  <a:cubicBezTo>
                    <a:pt x="348" y="844"/>
                    <a:pt x="326" y="839"/>
                    <a:pt x="306" y="828"/>
                  </a:cubicBezTo>
                  <a:lnTo>
                    <a:pt x="296" y="822"/>
                  </a:lnTo>
                  <a:lnTo>
                    <a:pt x="286" y="813"/>
                  </a:lnTo>
                  <a:cubicBezTo>
                    <a:pt x="242" y="783"/>
                    <a:pt x="207" y="743"/>
                    <a:pt x="178" y="699"/>
                  </a:cubicBezTo>
                  <a:lnTo>
                    <a:pt x="163" y="670"/>
                  </a:lnTo>
                  <a:cubicBezTo>
                    <a:pt x="133" y="615"/>
                    <a:pt x="109" y="556"/>
                    <a:pt x="94" y="492"/>
                  </a:cubicBezTo>
                  <a:cubicBezTo>
                    <a:pt x="94" y="482"/>
                    <a:pt x="89" y="467"/>
                    <a:pt x="89" y="457"/>
                  </a:cubicBezTo>
                  <a:cubicBezTo>
                    <a:pt x="84" y="427"/>
                    <a:pt x="84" y="398"/>
                    <a:pt x="84" y="368"/>
                  </a:cubicBezTo>
                  <a:cubicBezTo>
                    <a:pt x="79" y="339"/>
                    <a:pt x="84" y="309"/>
                    <a:pt x="89" y="284"/>
                  </a:cubicBezTo>
                  <a:cubicBezTo>
                    <a:pt x="89" y="275"/>
                    <a:pt x="94" y="265"/>
                    <a:pt x="94" y="255"/>
                  </a:cubicBezTo>
                  <a:cubicBezTo>
                    <a:pt x="104" y="215"/>
                    <a:pt x="128" y="181"/>
                    <a:pt x="163" y="156"/>
                  </a:cubicBezTo>
                  <a:lnTo>
                    <a:pt x="178" y="146"/>
                  </a:lnTo>
                  <a:cubicBezTo>
                    <a:pt x="191" y="140"/>
                    <a:pt x="206" y="137"/>
                    <a:pt x="220" y="137"/>
                  </a:cubicBezTo>
                  <a:cubicBezTo>
                    <a:pt x="243" y="137"/>
                    <a:pt x="265" y="144"/>
                    <a:pt x="286" y="156"/>
                  </a:cubicBezTo>
                  <a:lnTo>
                    <a:pt x="286" y="28"/>
                  </a:lnTo>
                  <a:cubicBezTo>
                    <a:pt x="257" y="10"/>
                    <a:pt x="225" y="1"/>
                    <a:pt x="193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955;p38"/>
            <p:cNvSpPr/>
            <p:nvPr/>
          </p:nvSpPr>
          <p:spPr>
            <a:xfrm>
              <a:off x="6525325" y="1954825"/>
              <a:ext cx="7175" cy="12125"/>
            </a:xfrm>
            <a:custGeom>
              <a:avLst/>
              <a:gdLst/>
              <a:ahLst/>
              <a:cxnLst/>
              <a:rect l="l" t="t" r="r" b="b"/>
              <a:pathLst>
                <a:path w="287" h="485" extrusionOk="0">
                  <a:moveTo>
                    <a:pt x="0" y="1"/>
                  </a:moveTo>
                  <a:lnTo>
                    <a:pt x="0" y="189"/>
                  </a:lnTo>
                  <a:cubicBezTo>
                    <a:pt x="40" y="213"/>
                    <a:pt x="69" y="253"/>
                    <a:pt x="94" y="292"/>
                  </a:cubicBezTo>
                  <a:cubicBezTo>
                    <a:pt x="99" y="302"/>
                    <a:pt x="104" y="312"/>
                    <a:pt x="114" y="322"/>
                  </a:cubicBezTo>
                  <a:cubicBezTo>
                    <a:pt x="138" y="371"/>
                    <a:pt x="158" y="426"/>
                    <a:pt x="173" y="480"/>
                  </a:cubicBezTo>
                  <a:lnTo>
                    <a:pt x="188" y="480"/>
                  </a:lnTo>
                  <a:lnTo>
                    <a:pt x="267" y="485"/>
                  </a:lnTo>
                  <a:lnTo>
                    <a:pt x="287" y="485"/>
                  </a:lnTo>
                  <a:cubicBezTo>
                    <a:pt x="267" y="391"/>
                    <a:pt x="227" y="297"/>
                    <a:pt x="183" y="213"/>
                  </a:cubicBezTo>
                  <a:cubicBezTo>
                    <a:pt x="178" y="203"/>
                    <a:pt x="173" y="193"/>
                    <a:pt x="163" y="183"/>
                  </a:cubicBezTo>
                  <a:cubicBezTo>
                    <a:pt x="123" y="110"/>
                    <a:pt x="64" y="50"/>
                    <a:pt x="0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956;p38"/>
            <p:cNvSpPr/>
            <p:nvPr/>
          </p:nvSpPr>
          <p:spPr>
            <a:xfrm>
              <a:off x="6525325" y="1954825"/>
              <a:ext cx="7050" cy="12125"/>
            </a:xfrm>
            <a:custGeom>
              <a:avLst/>
              <a:gdLst/>
              <a:ahLst/>
              <a:cxnLst/>
              <a:rect l="l" t="t" r="r" b="b"/>
              <a:pathLst>
                <a:path w="282" h="485" extrusionOk="0">
                  <a:moveTo>
                    <a:pt x="0" y="1"/>
                  </a:moveTo>
                  <a:lnTo>
                    <a:pt x="0" y="189"/>
                  </a:lnTo>
                  <a:cubicBezTo>
                    <a:pt x="40" y="213"/>
                    <a:pt x="69" y="253"/>
                    <a:pt x="94" y="292"/>
                  </a:cubicBezTo>
                  <a:cubicBezTo>
                    <a:pt x="99" y="302"/>
                    <a:pt x="104" y="312"/>
                    <a:pt x="114" y="322"/>
                  </a:cubicBezTo>
                  <a:cubicBezTo>
                    <a:pt x="138" y="371"/>
                    <a:pt x="158" y="426"/>
                    <a:pt x="173" y="480"/>
                  </a:cubicBezTo>
                  <a:lnTo>
                    <a:pt x="188" y="480"/>
                  </a:lnTo>
                  <a:lnTo>
                    <a:pt x="267" y="485"/>
                  </a:lnTo>
                  <a:lnTo>
                    <a:pt x="281" y="485"/>
                  </a:lnTo>
                  <a:lnTo>
                    <a:pt x="281" y="480"/>
                  </a:lnTo>
                  <a:cubicBezTo>
                    <a:pt x="262" y="386"/>
                    <a:pt x="227" y="297"/>
                    <a:pt x="183" y="213"/>
                  </a:cubicBezTo>
                  <a:cubicBezTo>
                    <a:pt x="178" y="203"/>
                    <a:pt x="173" y="193"/>
                    <a:pt x="163" y="183"/>
                  </a:cubicBezTo>
                  <a:cubicBezTo>
                    <a:pt x="123" y="110"/>
                    <a:pt x="64" y="50"/>
                    <a:pt x="0" y="1"/>
                  </a:cubicBezTo>
                  <a:close/>
                </a:path>
              </a:pathLst>
            </a:custGeom>
            <a:solidFill>
              <a:srgbClr val="7E9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957;p38"/>
            <p:cNvSpPr/>
            <p:nvPr/>
          </p:nvSpPr>
          <p:spPr>
            <a:xfrm>
              <a:off x="6501975" y="1951875"/>
              <a:ext cx="900" cy="3475"/>
            </a:xfrm>
            <a:custGeom>
              <a:avLst/>
              <a:gdLst/>
              <a:ahLst/>
              <a:cxnLst/>
              <a:rect l="l" t="t" r="r" b="b"/>
              <a:pathLst>
                <a:path w="36" h="139" extrusionOk="0">
                  <a:moveTo>
                    <a:pt x="26" y="0"/>
                  </a:moveTo>
                  <a:lnTo>
                    <a:pt x="1" y="20"/>
                  </a:lnTo>
                  <a:lnTo>
                    <a:pt x="6" y="40"/>
                  </a:lnTo>
                  <a:lnTo>
                    <a:pt x="26" y="30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36" y="139"/>
                  </a:lnTo>
                  <a:lnTo>
                    <a:pt x="36" y="10"/>
                  </a:lnTo>
                  <a:lnTo>
                    <a:pt x="36" y="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958;p38"/>
            <p:cNvSpPr/>
            <p:nvPr/>
          </p:nvSpPr>
          <p:spPr>
            <a:xfrm>
              <a:off x="6503700" y="1952475"/>
              <a:ext cx="1650" cy="3875"/>
            </a:xfrm>
            <a:custGeom>
              <a:avLst/>
              <a:gdLst/>
              <a:ahLst/>
              <a:cxnLst/>
              <a:rect l="l" t="t" r="r" b="b"/>
              <a:pathLst>
                <a:path w="66" h="155" extrusionOk="0">
                  <a:moveTo>
                    <a:pt x="23" y="32"/>
                  </a:moveTo>
                  <a:cubicBezTo>
                    <a:pt x="26" y="32"/>
                    <a:pt x="28" y="33"/>
                    <a:pt x="31" y="36"/>
                  </a:cubicBezTo>
                  <a:cubicBezTo>
                    <a:pt x="36" y="36"/>
                    <a:pt x="40" y="40"/>
                    <a:pt x="40" y="50"/>
                  </a:cubicBezTo>
                  <a:cubicBezTo>
                    <a:pt x="46" y="55"/>
                    <a:pt x="46" y="65"/>
                    <a:pt x="46" y="70"/>
                  </a:cubicBezTo>
                  <a:lnTo>
                    <a:pt x="46" y="90"/>
                  </a:lnTo>
                  <a:lnTo>
                    <a:pt x="46" y="105"/>
                  </a:lnTo>
                  <a:cubicBezTo>
                    <a:pt x="46" y="115"/>
                    <a:pt x="46" y="119"/>
                    <a:pt x="40" y="125"/>
                  </a:cubicBezTo>
                  <a:cubicBezTo>
                    <a:pt x="40" y="127"/>
                    <a:pt x="39" y="128"/>
                    <a:pt x="37" y="128"/>
                  </a:cubicBezTo>
                  <a:cubicBezTo>
                    <a:pt x="36" y="128"/>
                    <a:pt x="33" y="127"/>
                    <a:pt x="31" y="125"/>
                  </a:cubicBezTo>
                  <a:cubicBezTo>
                    <a:pt x="26" y="125"/>
                    <a:pt x="21" y="115"/>
                    <a:pt x="16" y="110"/>
                  </a:cubicBezTo>
                  <a:cubicBezTo>
                    <a:pt x="16" y="105"/>
                    <a:pt x="11" y="95"/>
                    <a:pt x="11" y="85"/>
                  </a:cubicBezTo>
                  <a:lnTo>
                    <a:pt x="11" y="70"/>
                  </a:lnTo>
                  <a:lnTo>
                    <a:pt x="11" y="50"/>
                  </a:lnTo>
                  <a:cubicBezTo>
                    <a:pt x="11" y="46"/>
                    <a:pt x="11" y="40"/>
                    <a:pt x="16" y="36"/>
                  </a:cubicBezTo>
                  <a:cubicBezTo>
                    <a:pt x="18" y="33"/>
                    <a:pt x="21" y="32"/>
                    <a:pt x="23" y="32"/>
                  </a:cubicBezTo>
                  <a:close/>
                  <a:moveTo>
                    <a:pt x="16" y="1"/>
                  </a:moveTo>
                  <a:cubicBezTo>
                    <a:pt x="11" y="1"/>
                    <a:pt x="6" y="6"/>
                    <a:pt x="6" y="11"/>
                  </a:cubicBezTo>
                  <a:cubicBezTo>
                    <a:pt x="1" y="11"/>
                    <a:pt x="1" y="16"/>
                    <a:pt x="1" y="21"/>
                  </a:cubicBezTo>
                  <a:lnTo>
                    <a:pt x="1" y="40"/>
                  </a:lnTo>
                  <a:lnTo>
                    <a:pt x="1" y="75"/>
                  </a:lnTo>
                  <a:lnTo>
                    <a:pt x="1" y="100"/>
                  </a:lnTo>
                  <a:cubicBezTo>
                    <a:pt x="1" y="105"/>
                    <a:pt x="1" y="115"/>
                    <a:pt x="6" y="119"/>
                  </a:cubicBezTo>
                  <a:cubicBezTo>
                    <a:pt x="6" y="125"/>
                    <a:pt x="11" y="129"/>
                    <a:pt x="16" y="134"/>
                  </a:cubicBezTo>
                  <a:cubicBezTo>
                    <a:pt x="21" y="144"/>
                    <a:pt x="26" y="149"/>
                    <a:pt x="31" y="149"/>
                  </a:cubicBezTo>
                  <a:cubicBezTo>
                    <a:pt x="36" y="154"/>
                    <a:pt x="40" y="154"/>
                    <a:pt x="46" y="154"/>
                  </a:cubicBezTo>
                  <a:cubicBezTo>
                    <a:pt x="50" y="154"/>
                    <a:pt x="55" y="154"/>
                    <a:pt x="60" y="149"/>
                  </a:cubicBezTo>
                  <a:cubicBezTo>
                    <a:pt x="60" y="144"/>
                    <a:pt x="65" y="139"/>
                    <a:pt x="65" y="134"/>
                  </a:cubicBezTo>
                  <a:lnTo>
                    <a:pt x="65" y="115"/>
                  </a:lnTo>
                  <a:lnTo>
                    <a:pt x="65" y="80"/>
                  </a:lnTo>
                  <a:cubicBezTo>
                    <a:pt x="65" y="75"/>
                    <a:pt x="60" y="65"/>
                    <a:pt x="65" y="60"/>
                  </a:cubicBezTo>
                  <a:cubicBezTo>
                    <a:pt x="60" y="50"/>
                    <a:pt x="60" y="46"/>
                    <a:pt x="60" y="40"/>
                  </a:cubicBezTo>
                  <a:cubicBezTo>
                    <a:pt x="55" y="31"/>
                    <a:pt x="50" y="26"/>
                    <a:pt x="46" y="21"/>
                  </a:cubicBezTo>
                  <a:cubicBezTo>
                    <a:pt x="46" y="16"/>
                    <a:pt x="36" y="11"/>
                    <a:pt x="31" y="6"/>
                  </a:cubicBezTo>
                  <a:cubicBezTo>
                    <a:pt x="26" y="6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959;p38"/>
            <p:cNvSpPr/>
            <p:nvPr/>
          </p:nvSpPr>
          <p:spPr>
            <a:xfrm>
              <a:off x="6505675" y="1953600"/>
              <a:ext cx="2250" cy="4450"/>
            </a:xfrm>
            <a:custGeom>
              <a:avLst/>
              <a:gdLst/>
              <a:ahLst/>
              <a:cxnLst/>
              <a:rect l="l" t="t" r="r" b="b"/>
              <a:pathLst>
                <a:path w="90" h="178" extrusionOk="0">
                  <a:moveTo>
                    <a:pt x="16" y="20"/>
                  </a:moveTo>
                  <a:cubicBezTo>
                    <a:pt x="21" y="20"/>
                    <a:pt x="21" y="20"/>
                    <a:pt x="21" y="25"/>
                  </a:cubicBezTo>
                  <a:cubicBezTo>
                    <a:pt x="26" y="25"/>
                    <a:pt x="26" y="30"/>
                    <a:pt x="21" y="30"/>
                  </a:cubicBezTo>
                  <a:cubicBezTo>
                    <a:pt x="26" y="35"/>
                    <a:pt x="26" y="35"/>
                    <a:pt x="21" y="35"/>
                  </a:cubicBezTo>
                  <a:lnTo>
                    <a:pt x="21" y="45"/>
                  </a:lnTo>
                  <a:lnTo>
                    <a:pt x="21" y="50"/>
                  </a:lnTo>
                  <a:lnTo>
                    <a:pt x="21" y="55"/>
                  </a:lnTo>
                  <a:lnTo>
                    <a:pt x="16" y="55"/>
                  </a:lnTo>
                  <a:lnTo>
                    <a:pt x="11" y="50"/>
                  </a:lnTo>
                  <a:lnTo>
                    <a:pt x="11" y="45"/>
                  </a:lnTo>
                  <a:lnTo>
                    <a:pt x="11" y="25"/>
                  </a:lnTo>
                  <a:lnTo>
                    <a:pt x="11" y="20"/>
                  </a:lnTo>
                  <a:close/>
                  <a:moveTo>
                    <a:pt x="1" y="1"/>
                  </a:moveTo>
                  <a:lnTo>
                    <a:pt x="1" y="5"/>
                  </a:lnTo>
                  <a:lnTo>
                    <a:pt x="1" y="15"/>
                  </a:lnTo>
                  <a:lnTo>
                    <a:pt x="1" y="40"/>
                  </a:lnTo>
                  <a:lnTo>
                    <a:pt x="1" y="50"/>
                  </a:lnTo>
                  <a:lnTo>
                    <a:pt x="1" y="60"/>
                  </a:lnTo>
                  <a:cubicBezTo>
                    <a:pt x="6" y="60"/>
                    <a:pt x="6" y="65"/>
                    <a:pt x="6" y="65"/>
                  </a:cubicBezTo>
                  <a:cubicBezTo>
                    <a:pt x="11" y="70"/>
                    <a:pt x="16" y="70"/>
                    <a:pt x="16" y="74"/>
                  </a:cubicBezTo>
                  <a:lnTo>
                    <a:pt x="31" y="74"/>
                  </a:lnTo>
                  <a:cubicBezTo>
                    <a:pt x="31" y="70"/>
                    <a:pt x="36" y="70"/>
                    <a:pt x="36" y="70"/>
                  </a:cubicBezTo>
                  <a:lnTo>
                    <a:pt x="36" y="60"/>
                  </a:lnTo>
                  <a:lnTo>
                    <a:pt x="36" y="50"/>
                  </a:lnTo>
                  <a:lnTo>
                    <a:pt x="36" y="40"/>
                  </a:lnTo>
                  <a:lnTo>
                    <a:pt x="36" y="30"/>
                  </a:lnTo>
                  <a:lnTo>
                    <a:pt x="31" y="20"/>
                  </a:lnTo>
                  <a:cubicBezTo>
                    <a:pt x="31" y="15"/>
                    <a:pt x="26" y="10"/>
                    <a:pt x="26" y="10"/>
                  </a:cubicBezTo>
                  <a:lnTo>
                    <a:pt x="16" y="1"/>
                  </a:lnTo>
                  <a:close/>
                  <a:moveTo>
                    <a:pt x="70" y="35"/>
                  </a:moveTo>
                  <a:lnTo>
                    <a:pt x="6" y="129"/>
                  </a:lnTo>
                  <a:lnTo>
                    <a:pt x="6" y="134"/>
                  </a:lnTo>
                  <a:lnTo>
                    <a:pt x="11" y="139"/>
                  </a:lnTo>
                  <a:lnTo>
                    <a:pt x="75" y="45"/>
                  </a:lnTo>
                  <a:lnTo>
                    <a:pt x="75" y="40"/>
                  </a:lnTo>
                  <a:lnTo>
                    <a:pt x="70" y="35"/>
                  </a:lnTo>
                  <a:close/>
                  <a:moveTo>
                    <a:pt x="75" y="119"/>
                  </a:moveTo>
                  <a:cubicBezTo>
                    <a:pt x="75" y="124"/>
                    <a:pt x="80" y="124"/>
                    <a:pt x="80" y="124"/>
                  </a:cubicBezTo>
                  <a:lnTo>
                    <a:pt x="80" y="134"/>
                  </a:lnTo>
                  <a:lnTo>
                    <a:pt x="80" y="153"/>
                  </a:lnTo>
                  <a:lnTo>
                    <a:pt x="80" y="159"/>
                  </a:lnTo>
                  <a:lnTo>
                    <a:pt x="75" y="159"/>
                  </a:lnTo>
                  <a:cubicBezTo>
                    <a:pt x="70" y="159"/>
                    <a:pt x="70" y="153"/>
                    <a:pt x="70" y="153"/>
                  </a:cubicBezTo>
                  <a:lnTo>
                    <a:pt x="70" y="144"/>
                  </a:lnTo>
                  <a:lnTo>
                    <a:pt x="70" y="139"/>
                  </a:lnTo>
                  <a:lnTo>
                    <a:pt x="70" y="129"/>
                  </a:lnTo>
                  <a:lnTo>
                    <a:pt x="70" y="124"/>
                  </a:lnTo>
                  <a:lnTo>
                    <a:pt x="70" y="119"/>
                  </a:lnTo>
                  <a:close/>
                  <a:moveTo>
                    <a:pt x="55" y="99"/>
                  </a:moveTo>
                  <a:lnTo>
                    <a:pt x="55" y="109"/>
                  </a:lnTo>
                  <a:lnTo>
                    <a:pt x="55" y="114"/>
                  </a:lnTo>
                  <a:lnTo>
                    <a:pt x="55" y="124"/>
                  </a:lnTo>
                  <a:lnTo>
                    <a:pt x="55" y="139"/>
                  </a:lnTo>
                  <a:lnTo>
                    <a:pt x="55" y="149"/>
                  </a:lnTo>
                  <a:lnTo>
                    <a:pt x="55" y="159"/>
                  </a:lnTo>
                  <a:cubicBezTo>
                    <a:pt x="60" y="159"/>
                    <a:pt x="60" y="163"/>
                    <a:pt x="65" y="163"/>
                  </a:cubicBezTo>
                  <a:lnTo>
                    <a:pt x="70" y="173"/>
                  </a:lnTo>
                  <a:lnTo>
                    <a:pt x="80" y="173"/>
                  </a:lnTo>
                  <a:cubicBezTo>
                    <a:pt x="80" y="176"/>
                    <a:pt x="81" y="177"/>
                    <a:pt x="82" y="177"/>
                  </a:cubicBezTo>
                  <a:cubicBezTo>
                    <a:pt x="84" y="177"/>
                    <a:pt x="85" y="176"/>
                    <a:pt x="85" y="173"/>
                  </a:cubicBezTo>
                  <a:cubicBezTo>
                    <a:pt x="90" y="173"/>
                    <a:pt x="90" y="173"/>
                    <a:pt x="90" y="168"/>
                  </a:cubicBezTo>
                  <a:lnTo>
                    <a:pt x="90" y="163"/>
                  </a:lnTo>
                  <a:lnTo>
                    <a:pt x="90" y="139"/>
                  </a:lnTo>
                  <a:lnTo>
                    <a:pt x="90" y="129"/>
                  </a:lnTo>
                  <a:cubicBezTo>
                    <a:pt x="90" y="124"/>
                    <a:pt x="90" y="124"/>
                    <a:pt x="85" y="119"/>
                  </a:cubicBezTo>
                  <a:cubicBezTo>
                    <a:pt x="85" y="114"/>
                    <a:pt x="85" y="114"/>
                    <a:pt x="80" y="109"/>
                  </a:cubicBezTo>
                  <a:cubicBezTo>
                    <a:pt x="80" y="109"/>
                    <a:pt x="75" y="104"/>
                    <a:pt x="70" y="104"/>
                  </a:cubicBezTo>
                  <a:lnTo>
                    <a:pt x="65" y="99"/>
                  </a:ln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960;p38"/>
            <p:cNvSpPr/>
            <p:nvPr/>
          </p:nvSpPr>
          <p:spPr>
            <a:xfrm>
              <a:off x="6505200" y="1943350"/>
              <a:ext cx="4225" cy="7175"/>
            </a:xfrm>
            <a:custGeom>
              <a:avLst/>
              <a:gdLst/>
              <a:ahLst/>
              <a:cxnLst/>
              <a:rect l="l" t="t" r="r" b="b"/>
              <a:pathLst>
                <a:path w="169" h="287" extrusionOk="0">
                  <a:moveTo>
                    <a:pt x="0" y="1"/>
                  </a:moveTo>
                  <a:lnTo>
                    <a:pt x="0" y="183"/>
                  </a:lnTo>
                  <a:cubicBezTo>
                    <a:pt x="40" y="213"/>
                    <a:pt x="74" y="247"/>
                    <a:pt x="99" y="287"/>
                  </a:cubicBezTo>
                  <a:lnTo>
                    <a:pt x="109" y="267"/>
                  </a:lnTo>
                  <a:lnTo>
                    <a:pt x="158" y="193"/>
                  </a:lnTo>
                  <a:lnTo>
                    <a:pt x="168" y="178"/>
                  </a:lnTo>
                  <a:cubicBezTo>
                    <a:pt x="129" y="104"/>
                    <a:pt x="69" y="45"/>
                    <a:pt x="0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961;p38"/>
            <p:cNvSpPr/>
            <p:nvPr/>
          </p:nvSpPr>
          <p:spPr>
            <a:xfrm>
              <a:off x="6505200" y="1943350"/>
              <a:ext cx="4225" cy="7175"/>
            </a:xfrm>
            <a:custGeom>
              <a:avLst/>
              <a:gdLst/>
              <a:ahLst/>
              <a:cxnLst/>
              <a:rect l="l" t="t" r="r" b="b"/>
              <a:pathLst>
                <a:path w="169" h="287" extrusionOk="0">
                  <a:moveTo>
                    <a:pt x="0" y="1"/>
                  </a:moveTo>
                  <a:lnTo>
                    <a:pt x="0" y="183"/>
                  </a:lnTo>
                  <a:cubicBezTo>
                    <a:pt x="40" y="213"/>
                    <a:pt x="74" y="247"/>
                    <a:pt x="99" y="287"/>
                  </a:cubicBezTo>
                  <a:lnTo>
                    <a:pt x="109" y="267"/>
                  </a:lnTo>
                  <a:lnTo>
                    <a:pt x="158" y="193"/>
                  </a:lnTo>
                  <a:lnTo>
                    <a:pt x="168" y="178"/>
                  </a:lnTo>
                  <a:cubicBezTo>
                    <a:pt x="129" y="104"/>
                    <a:pt x="69" y="45"/>
                    <a:pt x="0" y="1"/>
                  </a:cubicBezTo>
                  <a:close/>
                </a:path>
              </a:pathLst>
            </a:custGeom>
            <a:solidFill>
              <a:srgbClr val="7E9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962;p38"/>
            <p:cNvSpPr/>
            <p:nvPr/>
          </p:nvSpPr>
          <p:spPr>
            <a:xfrm>
              <a:off x="6497675" y="1942950"/>
              <a:ext cx="14825" cy="24675"/>
            </a:xfrm>
            <a:custGeom>
              <a:avLst/>
              <a:gdLst/>
              <a:ahLst/>
              <a:cxnLst/>
              <a:rect l="l" t="t" r="r" b="b"/>
              <a:pathLst>
                <a:path w="593" h="987" extrusionOk="0">
                  <a:moveTo>
                    <a:pt x="199" y="1"/>
                  </a:moveTo>
                  <a:cubicBezTo>
                    <a:pt x="175" y="1"/>
                    <a:pt x="152" y="6"/>
                    <a:pt x="129" y="17"/>
                  </a:cubicBezTo>
                  <a:cubicBezTo>
                    <a:pt x="123" y="17"/>
                    <a:pt x="119" y="22"/>
                    <a:pt x="114" y="26"/>
                  </a:cubicBezTo>
                  <a:cubicBezTo>
                    <a:pt x="64" y="61"/>
                    <a:pt x="30" y="115"/>
                    <a:pt x="15" y="175"/>
                  </a:cubicBezTo>
                  <a:cubicBezTo>
                    <a:pt x="15" y="180"/>
                    <a:pt x="10" y="190"/>
                    <a:pt x="10" y="199"/>
                  </a:cubicBezTo>
                  <a:cubicBezTo>
                    <a:pt x="0" y="239"/>
                    <a:pt x="0" y="278"/>
                    <a:pt x="0" y="318"/>
                  </a:cubicBezTo>
                  <a:cubicBezTo>
                    <a:pt x="0" y="362"/>
                    <a:pt x="0" y="407"/>
                    <a:pt x="10" y="451"/>
                  </a:cubicBezTo>
                  <a:cubicBezTo>
                    <a:pt x="10" y="461"/>
                    <a:pt x="15" y="471"/>
                    <a:pt x="15" y="486"/>
                  </a:cubicBezTo>
                  <a:cubicBezTo>
                    <a:pt x="34" y="575"/>
                    <a:pt x="69" y="664"/>
                    <a:pt x="114" y="743"/>
                  </a:cubicBezTo>
                  <a:lnTo>
                    <a:pt x="129" y="772"/>
                  </a:lnTo>
                  <a:cubicBezTo>
                    <a:pt x="168" y="841"/>
                    <a:pt x="217" y="905"/>
                    <a:pt x="281" y="950"/>
                  </a:cubicBezTo>
                  <a:lnTo>
                    <a:pt x="291" y="955"/>
                  </a:lnTo>
                  <a:lnTo>
                    <a:pt x="301" y="960"/>
                  </a:lnTo>
                  <a:cubicBezTo>
                    <a:pt x="331" y="978"/>
                    <a:pt x="364" y="986"/>
                    <a:pt x="396" y="986"/>
                  </a:cubicBezTo>
                  <a:cubicBezTo>
                    <a:pt x="418" y="986"/>
                    <a:pt x="439" y="982"/>
                    <a:pt x="459" y="974"/>
                  </a:cubicBezTo>
                  <a:cubicBezTo>
                    <a:pt x="464" y="970"/>
                    <a:pt x="469" y="970"/>
                    <a:pt x="479" y="965"/>
                  </a:cubicBezTo>
                  <a:cubicBezTo>
                    <a:pt x="528" y="930"/>
                    <a:pt x="558" y="876"/>
                    <a:pt x="573" y="816"/>
                  </a:cubicBezTo>
                  <a:cubicBezTo>
                    <a:pt x="573" y="807"/>
                    <a:pt x="578" y="797"/>
                    <a:pt x="578" y="787"/>
                  </a:cubicBezTo>
                  <a:cubicBezTo>
                    <a:pt x="588" y="752"/>
                    <a:pt x="593" y="713"/>
                    <a:pt x="593" y="673"/>
                  </a:cubicBezTo>
                  <a:cubicBezTo>
                    <a:pt x="593" y="624"/>
                    <a:pt x="588" y="579"/>
                    <a:pt x="583" y="535"/>
                  </a:cubicBezTo>
                  <a:cubicBezTo>
                    <a:pt x="583" y="520"/>
                    <a:pt x="578" y="510"/>
                    <a:pt x="578" y="500"/>
                  </a:cubicBezTo>
                  <a:cubicBezTo>
                    <a:pt x="558" y="407"/>
                    <a:pt x="524" y="323"/>
                    <a:pt x="479" y="239"/>
                  </a:cubicBezTo>
                  <a:lnTo>
                    <a:pt x="430" y="313"/>
                  </a:lnTo>
                  <a:cubicBezTo>
                    <a:pt x="459" y="372"/>
                    <a:pt x="484" y="431"/>
                    <a:pt x="499" y="491"/>
                  </a:cubicBezTo>
                  <a:cubicBezTo>
                    <a:pt x="499" y="500"/>
                    <a:pt x="504" y="515"/>
                    <a:pt x="504" y="525"/>
                  </a:cubicBezTo>
                  <a:cubicBezTo>
                    <a:pt x="509" y="555"/>
                    <a:pt x="509" y="585"/>
                    <a:pt x="514" y="614"/>
                  </a:cubicBezTo>
                  <a:cubicBezTo>
                    <a:pt x="514" y="644"/>
                    <a:pt x="509" y="673"/>
                    <a:pt x="504" y="698"/>
                  </a:cubicBezTo>
                  <a:cubicBezTo>
                    <a:pt x="504" y="708"/>
                    <a:pt x="499" y="718"/>
                    <a:pt x="499" y="723"/>
                  </a:cubicBezTo>
                  <a:cubicBezTo>
                    <a:pt x="489" y="767"/>
                    <a:pt x="464" y="802"/>
                    <a:pt x="430" y="826"/>
                  </a:cubicBezTo>
                  <a:cubicBezTo>
                    <a:pt x="425" y="831"/>
                    <a:pt x="420" y="836"/>
                    <a:pt x="415" y="836"/>
                  </a:cubicBezTo>
                  <a:cubicBezTo>
                    <a:pt x="401" y="842"/>
                    <a:pt x="387" y="845"/>
                    <a:pt x="372" y="845"/>
                  </a:cubicBezTo>
                  <a:cubicBezTo>
                    <a:pt x="350" y="845"/>
                    <a:pt x="327" y="838"/>
                    <a:pt x="306" y="826"/>
                  </a:cubicBezTo>
                  <a:lnTo>
                    <a:pt x="296" y="822"/>
                  </a:lnTo>
                  <a:lnTo>
                    <a:pt x="287" y="816"/>
                  </a:lnTo>
                  <a:cubicBezTo>
                    <a:pt x="242" y="787"/>
                    <a:pt x="208" y="743"/>
                    <a:pt x="178" y="698"/>
                  </a:cubicBezTo>
                  <a:lnTo>
                    <a:pt x="163" y="668"/>
                  </a:lnTo>
                  <a:cubicBezTo>
                    <a:pt x="133" y="614"/>
                    <a:pt x="109" y="555"/>
                    <a:pt x="94" y="491"/>
                  </a:cubicBezTo>
                  <a:cubicBezTo>
                    <a:pt x="94" y="481"/>
                    <a:pt x="89" y="471"/>
                    <a:pt x="89" y="461"/>
                  </a:cubicBezTo>
                  <a:cubicBezTo>
                    <a:pt x="84" y="427"/>
                    <a:pt x="79" y="397"/>
                    <a:pt x="79" y="367"/>
                  </a:cubicBezTo>
                  <a:cubicBezTo>
                    <a:pt x="79" y="338"/>
                    <a:pt x="84" y="313"/>
                    <a:pt x="89" y="283"/>
                  </a:cubicBezTo>
                  <a:cubicBezTo>
                    <a:pt x="89" y="278"/>
                    <a:pt x="94" y="269"/>
                    <a:pt x="94" y="259"/>
                  </a:cubicBezTo>
                  <a:cubicBezTo>
                    <a:pt x="104" y="219"/>
                    <a:pt x="129" y="180"/>
                    <a:pt x="163" y="155"/>
                  </a:cubicBezTo>
                  <a:cubicBezTo>
                    <a:pt x="168" y="155"/>
                    <a:pt x="173" y="150"/>
                    <a:pt x="178" y="145"/>
                  </a:cubicBezTo>
                  <a:cubicBezTo>
                    <a:pt x="192" y="141"/>
                    <a:pt x="207" y="138"/>
                    <a:pt x="223" y="138"/>
                  </a:cubicBezTo>
                  <a:cubicBezTo>
                    <a:pt x="244" y="138"/>
                    <a:pt x="266" y="143"/>
                    <a:pt x="287" y="155"/>
                  </a:cubicBezTo>
                  <a:lnTo>
                    <a:pt x="287" y="26"/>
                  </a:lnTo>
                  <a:cubicBezTo>
                    <a:pt x="259" y="10"/>
                    <a:pt x="229" y="1"/>
                    <a:pt x="199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963;p38"/>
            <p:cNvSpPr/>
            <p:nvPr/>
          </p:nvSpPr>
          <p:spPr>
            <a:xfrm>
              <a:off x="6559875" y="2002975"/>
              <a:ext cx="12125" cy="7225"/>
            </a:xfrm>
            <a:custGeom>
              <a:avLst/>
              <a:gdLst/>
              <a:ahLst/>
              <a:cxnLst/>
              <a:rect l="l" t="t" r="r" b="b"/>
              <a:pathLst>
                <a:path w="485" h="289" extrusionOk="0">
                  <a:moveTo>
                    <a:pt x="21" y="1"/>
                  </a:moveTo>
                  <a:cubicBezTo>
                    <a:pt x="15" y="1"/>
                    <a:pt x="6" y="1"/>
                    <a:pt x="1" y="11"/>
                  </a:cubicBezTo>
                  <a:cubicBezTo>
                    <a:pt x="1" y="15"/>
                    <a:pt x="1" y="25"/>
                    <a:pt x="11" y="30"/>
                  </a:cubicBezTo>
                  <a:lnTo>
                    <a:pt x="460" y="287"/>
                  </a:lnTo>
                  <a:lnTo>
                    <a:pt x="465" y="287"/>
                  </a:lnTo>
                  <a:cubicBezTo>
                    <a:pt x="466" y="288"/>
                    <a:pt x="468" y="289"/>
                    <a:pt x="469" y="289"/>
                  </a:cubicBezTo>
                  <a:cubicBezTo>
                    <a:pt x="473" y="289"/>
                    <a:pt x="476" y="286"/>
                    <a:pt x="480" y="282"/>
                  </a:cubicBezTo>
                  <a:cubicBezTo>
                    <a:pt x="485" y="277"/>
                    <a:pt x="480" y="267"/>
                    <a:pt x="475" y="262"/>
                  </a:cubicBezTo>
                  <a:lnTo>
                    <a:pt x="25" y="5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964;p38"/>
            <p:cNvSpPr/>
            <p:nvPr/>
          </p:nvSpPr>
          <p:spPr>
            <a:xfrm>
              <a:off x="6559875" y="2006500"/>
              <a:ext cx="12125" cy="7250"/>
            </a:xfrm>
            <a:custGeom>
              <a:avLst/>
              <a:gdLst/>
              <a:ahLst/>
              <a:cxnLst/>
              <a:rect l="l" t="t" r="r" b="b"/>
              <a:pathLst>
                <a:path w="485" h="290" extrusionOk="0">
                  <a:moveTo>
                    <a:pt x="17" y="1"/>
                  </a:moveTo>
                  <a:cubicBezTo>
                    <a:pt x="10" y="1"/>
                    <a:pt x="6" y="4"/>
                    <a:pt x="6" y="8"/>
                  </a:cubicBezTo>
                  <a:cubicBezTo>
                    <a:pt x="1" y="18"/>
                    <a:pt x="1" y="22"/>
                    <a:pt x="11" y="28"/>
                  </a:cubicBezTo>
                  <a:lnTo>
                    <a:pt x="460" y="289"/>
                  </a:lnTo>
                  <a:lnTo>
                    <a:pt x="465" y="289"/>
                  </a:lnTo>
                  <a:cubicBezTo>
                    <a:pt x="470" y="289"/>
                    <a:pt x="475" y="289"/>
                    <a:pt x="480" y="284"/>
                  </a:cubicBezTo>
                  <a:cubicBezTo>
                    <a:pt x="485" y="274"/>
                    <a:pt x="480" y="265"/>
                    <a:pt x="475" y="265"/>
                  </a:cubicBezTo>
                  <a:lnTo>
                    <a:pt x="25" y="3"/>
                  </a:lnTo>
                  <a:cubicBezTo>
                    <a:pt x="22" y="1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965;p38"/>
            <p:cNvSpPr/>
            <p:nvPr/>
          </p:nvSpPr>
          <p:spPr>
            <a:xfrm>
              <a:off x="6559875" y="2010075"/>
              <a:ext cx="12125" cy="7250"/>
            </a:xfrm>
            <a:custGeom>
              <a:avLst/>
              <a:gdLst/>
              <a:ahLst/>
              <a:cxnLst/>
              <a:rect l="l" t="t" r="r" b="b"/>
              <a:pathLst>
                <a:path w="485" h="290" extrusionOk="0">
                  <a:moveTo>
                    <a:pt x="18" y="1"/>
                  </a:moveTo>
                  <a:cubicBezTo>
                    <a:pt x="13" y="1"/>
                    <a:pt x="9" y="4"/>
                    <a:pt x="6" y="8"/>
                  </a:cubicBezTo>
                  <a:cubicBezTo>
                    <a:pt x="1" y="13"/>
                    <a:pt x="1" y="23"/>
                    <a:pt x="11" y="28"/>
                  </a:cubicBezTo>
                  <a:lnTo>
                    <a:pt x="460" y="289"/>
                  </a:lnTo>
                  <a:lnTo>
                    <a:pt x="465" y="289"/>
                  </a:lnTo>
                  <a:cubicBezTo>
                    <a:pt x="470" y="289"/>
                    <a:pt x="475" y="289"/>
                    <a:pt x="480" y="284"/>
                  </a:cubicBezTo>
                  <a:cubicBezTo>
                    <a:pt x="485" y="274"/>
                    <a:pt x="480" y="265"/>
                    <a:pt x="475" y="265"/>
                  </a:cubicBezTo>
                  <a:lnTo>
                    <a:pt x="25" y="3"/>
                  </a:lnTo>
                  <a:cubicBezTo>
                    <a:pt x="22" y="2"/>
                    <a:pt x="20" y="1"/>
                    <a:pt x="18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966;p38"/>
            <p:cNvSpPr/>
            <p:nvPr/>
          </p:nvSpPr>
          <p:spPr>
            <a:xfrm>
              <a:off x="6538775" y="1990825"/>
              <a:ext cx="12250" cy="7250"/>
            </a:xfrm>
            <a:custGeom>
              <a:avLst/>
              <a:gdLst/>
              <a:ahLst/>
              <a:cxnLst/>
              <a:rect l="l" t="t" r="r" b="b"/>
              <a:pathLst>
                <a:path w="490" h="290" extrusionOk="0">
                  <a:moveTo>
                    <a:pt x="17" y="1"/>
                  </a:moveTo>
                  <a:cubicBezTo>
                    <a:pt x="12" y="1"/>
                    <a:pt x="9" y="4"/>
                    <a:pt x="5" y="7"/>
                  </a:cubicBezTo>
                  <a:cubicBezTo>
                    <a:pt x="0" y="17"/>
                    <a:pt x="5" y="27"/>
                    <a:pt x="10" y="27"/>
                  </a:cubicBezTo>
                  <a:lnTo>
                    <a:pt x="464" y="289"/>
                  </a:lnTo>
                  <a:lnTo>
                    <a:pt x="470" y="289"/>
                  </a:lnTo>
                  <a:cubicBezTo>
                    <a:pt x="474" y="289"/>
                    <a:pt x="479" y="289"/>
                    <a:pt x="484" y="284"/>
                  </a:cubicBezTo>
                  <a:cubicBezTo>
                    <a:pt x="489" y="279"/>
                    <a:pt x="484" y="269"/>
                    <a:pt x="479" y="264"/>
                  </a:cubicBezTo>
                  <a:lnTo>
                    <a:pt x="25" y="3"/>
                  </a:lnTo>
                  <a:cubicBezTo>
                    <a:pt x="22" y="1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967;p38"/>
            <p:cNvSpPr/>
            <p:nvPr/>
          </p:nvSpPr>
          <p:spPr>
            <a:xfrm>
              <a:off x="6538900" y="1994400"/>
              <a:ext cx="12125" cy="7250"/>
            </a:xfrm>
            <a:custGeom>
              <a:avLst/>
              <a:gdLst/>
              <a:ahLst/>
              <a:cxnLst/>
              <a:rect l="l" t="t" r="r" b="b"/>
              <a:pathLst>
                <a:path w="485" h="290" extrusionOk="0">
                  <a:moveTo>
                    <a:pt x="15" y="1"/>
                  </a:moveTo>
                  <a:cubicBezTo>
                    <a:pt x="10" y="1"/>
                    <a:pt x="4" y="4"/>
                    <a:pt x="0" y="8"/>
                  </a:cubicBezTo>
                  <a:cubicBezTo>
                    <a:pt x="0" y="18"/>
                    <a:pt x="0" y="23"/>
                    <a:pt x="5" y="28"/>
                  </a:cubicBezTo>
                  <a:lnTo>
                    <a:pt x="459" y="289"/>
                  </a:lnTo>
                  <a:lnTo>
                    <a:pt x="465" y="289"/>
                  </a:lnTo>
                  <a:cubicBezTo>
                    <a:pt x="469" y="289"/>
                    <a:pt x="474" y="289"/>
                    <a:pt x="479" y="284"/>
                  </a:cubicBezTo>
                  <a:cubicBezTo>
                    <a:pt x="484" y="275"/>
                    <a:pt x="479" y="269"/>
                    <a:pt x="474" y="265"/>
                  </a:cubicBezTo>
                  <a:lnTo>
                    <a:pt x="20" y="3"/>
                  </a:lnTo>
                  <a:cubicBezTo>
                    <a:pt x="19" y="1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968;p38"/>
            <p:cNvSpPr/>
            <p:nvPr/>
          </p:nvSpPr>
          <p:spPr>
            <a:xfrm>
              <a:off x="6538775" y="1998000"/>
              <a:ext cx="12250" cy="7225"/>
            </a:xfrm>
            <a:custGeom>
              <a:avLst/>
              <a:gdLst/>
              <a:ahLst/>
              <a:cxnLst/>
              <a:rect l="l" t="t" r="r" b="b"/>
              <a:pathLst>
                <a:path w="490" h="289" extrusionOk="0">
                  <a:moveTo>
                    <a:pt x="17" y="0"/>
                  </a:moveTo>
                  <a:cubicBezTo>
                    <a:pt x="12" y="0"/>
                    <a:pt x="9" y="4"/>
                    <a:pt x="5" y="7"/>
                  </a:cubicBezTo>
                  <a:cubicBezTo>
                    <a:pt x="0" y="17"/>
                    <a:pt x="5" y="27"/>
                    <a:pt x="10" y="27"/>
                  </a:cubicBezTo>
                  <a:lnTo>
                    <a:pt x="464" y="289"/>
                  </a:lnTo>
                  <a:lnTo>
                    <a:pt x="470" y="289"/>
                  </a:lnTo>
                  <a:cubicBezTo>
                    <a:pt x="474" y="289"/>
                    <a:pt x="479" y="289"/>
                    <a:pt x="484" y="283"/>
                  </a:cubicBezTo>
                  <a:cubicBezTo>
                    <a:pt x="489" y="274"/>
                    <a:pt x="484" y="269"/>
                    <a:pt x="479" y="264"/>
                  </a:cubicBezTo>
                  <a:lnTo>
                    <a:pt x="25" y="2"/>
                  </a:lnTo>
                  <a:cubicBezTo>
                    <a:pt x="22" y="1"/>
                    <a:pt x="20" y="0"/>
                    <a:pt x="17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969;p38"/>
            <p:cNvSpPr/>
            <p:nvPr/>
          </p:nvSpPr>
          <p:spPr>
            <a:xfrm>
              <a:off x="6519025" y="1979400"/>
              <a:ext cx="12125" cy="7225"/>
            </a:xfrm>
            <a:custGeom>
              <a:avLst/>
              <a:gdLst/>
              <a:ahLst/>
              <a:cxnLst/>
              <a:rect l="l" t="t" r="r" b="b"/>
              <a:pathLst>
                <a:path w="485" h="289" extrusionOk="0">
                  <a:moveTo>
                    <a:pt x="20" y="0"/>
                  </a:moveTo>
                  <a:cubicBezTo>
                    <a:pt x="15" y="0"/>
                    <a:pt x="5" y="0"/>
                    <a:pt x="0" y="10"/>
                  </a:cubicBezTo>
                  <a:cubicBezTo>
                    <a:pt x="0" y="15"/>
                    <a:pt x="0" y="25"/>
                    <a:pt x="10" y="30"/>
                  </a:cubicBezTo>
                  <a:lnTo>
                    <a:pt x="460" y="287"/>
                  </a:lnTo>
                  <a:lnTo>
                    <a:pt x="469" y="287"/>
                  </a:lnTo>
                  <a:cubicBezTo>
                    <a:pt x="471" y="288"/>
                    <a:pt x="472" y="289"/>
                    <a:pt x="474" y="289"/>
                  </a:cubicBezTo>
                  <a:cubicBezTo>
                    <a:pt x="477" y="289"/>
                    <a:pt x="479" y="285"/>
                    <a:pt x="479" y="282"/>
                  </a:cubicBezTo>
                  <a:cubicBezTo>
                    <a:pt x="484" y="277"/>
                    <a:pt x="484" y="267"/>
                    <a:pt x="474" y="262"/>
                  </a:cubicBezTo>
                  <a:lnTo>
                    <a:pt x="25" y="5"/>
                  </a:lnTo>
                  <a:cubicBezTo>
                    <a:pt x="25" y="5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970;p38"/>
            <p:cNvSpPr/>
            <p:nvPr/>
          </p:nvSpPr>
          <p:spPr>
            <a:xfrm>
              <a:off x="6519025" y="1982975"/>
              <a:ext cx="12125" cy="7200"/>
            </a:xfrm>
            <a:custGeom>
              <a:avLst/>
              <a:gdLst/>
              <a:ahLst/>
              <a:cxnLst/>
              <a:rect l="l" t="t" r="r" b="b"/>
              <a:pathLst>
                <a:path w="485" h="288" extrusionOk="0">
                  <a:moveTo>
                    <a:pt x="20" y="1"/>
                  </a:moveTo>
                  <a:cubicBezTo>
                    <a:pt x="15" y="1"/>
                    <a:pt x="5" y="1"/>
                    <a:pt x="0" y="11"/>
                  </a:cubicBezTo>
                  <a:cubicBezTo>
                    <a:pt x="0" y="15"/>
                    <a:pt x="0" y="25"/>
                    <a:pt x="10" y="30"/>
                  </a:cubicBezTo>
                  <a:lnTo>
                    <a:pt x="460" y="287"/>
                  </a:lnTo>
                  <a:lnTo>
                    <a:pt x="469" y="287"/>
                  </a:lnTo>
                  <a:cubicBezTo>
                    <a:pt x="474" y="287"/>
                    <a:pt x="479" y="287"/>
                    <a:pt x="479" y="282"/>
                  </a:cubicBezTo>
                  <a:cubicBezTo>
                    <a:pt x="484" y="277"/>
                    <a:pt x="484" y="267"/>
                    <a:pt x="474" y="26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971;p38"/>
            <p:cNvSpPr/>
            <p:nvPr/>
          </p:nvSpPr>
          <p:spPr>
            <a:xfrm>
              <a:off x="6519025" y="1986500"/>
              <a:ext cx="12125" cy="7250"/>
            </a:xfrm>
            <a:custGeom>
              <a:avLst/>
              <a:gdLst/>
              <a:ahLst/>
              <a:cxnLst/>
              <a:rect l="l" t="t" r="r" b="b"/>
              <a:pathLst>
                <a:path w="485" h="290" extrusionOk="0">
                  <a:moveTo>
                    <a:pt x="15" y="1"/>
                  </a:moveTo>
                  <a:cubicBezTo>
                    <a:pt x="10" y="1"/>
                    <a:pt x="4" y="5"/>
                    <a:pt x="0" y="13"/>
                  </a:cubicBezTo>
                  <a:cubicBezTo>
                    <a:pt x="0" y="18"/>
                    <a:pt x="0" y="28"/>
                    <a:pt x="10" y="32"/>
                  </a:cubicBezTo>
                  <a:lnTo>
                    <a:pt x="460" y="289"/>
                  </a:lnTo>
                  <a:lnTo>
                    <a:pt x="469" y="289"/>
                  </a:lnTo>
                  <a:cubicBezTo>
                    <a:pt x="474" y="289"/>
                    <a:pt x="479" y="289"/>
                    <a:pt x="479" y="284"/>
                  </a:cubicBezTo>
                  <a:cubicBezTo>
                    <a:pt x="484" y="279"/>
                    <a:pt x="484" y="269"/>
                    <a:pt x="474" y="265"/>
                  </a:cubicBezTo>
                  <a:lnTo>
                    <a:pt x="25" y="3"/>
                  </a:lnTo>
                  <a:lnTo>
                    <a:pt x="20" y="3"/>
                  </a:lnTo>
                  <a:cubicBezTo>
                    <a:pt x="19" y="1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972;p38"/>
            <p:cNvSpPr/>
            <p:nvPr/>
          </p:nvSpPr>
          <p:spPr>
            <a:xfrm>
              <a:off x="6499275" y="1968050"/>
              <a:ext cx="12250" cy="7300"/>
            </a:xfrm>
            <a:custGeom>
              <a:avLst/>
              <a:gdLst/>
              <a:ahLst/>
              <a:cxnLst/>
              <a:rect l="l" t="t" r="r" b="b"/>
              <a:pathLst>
                <a:path w="490" h="292" extrusionOk="0">
                  <a:moveTo>
                    <a:pt x="25" y="0"/>
                  </a:moveTo>
                  <a:cubicBezTo>
                    <a:pt x="20" y="0"/>
                    <a:pt x="10" y="0"/>
                    <a:pt x="5" y="10"/>
                  </a:cubicBezTo>
                  <a:cubicBezTo>
                    <a:pt x="0" y="15"/>
                    <a:pt x="5" y="25"/>
                    <a:pt x="15" y="30"/>
                  </a:cubicBezTo>
                  <a:lnTo>
                    <a:pt x="464" y="292"/>
                  </a:lnTo>
                  <a:lnTo>
                    <a:pt x="469" y="292"/>
                  </a:lnTo>
                  <a:cubicBezTo>
                    <a:pt x="474" y="292"/>
                    <a:pt x="479" y="286"/>
                    <a:pt x="484" y="282"/>
                  </a:cubicBezTo>
                  <a:cubicBezTo>
                    <a:pt x="489" y="277"/>
                    <a:pt x="484" y="267"/>
                    <a:pt x="479" y="262"/>
                  </a:cubicBezTo>
                  <a:lnTo>
                    <a:pt x="30" y="5"/>
                  </a:lnTo>
                  <a:cubicBezTo>
                    <a:pt x="25" y="5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973;p38"/>
            <p:cNvSpPr/>
            <p:nvPr/>
          </p:nvSpPr>
          <p:spPr>
            <a:xfrm>
              <a:off x="6499275" y="1971625"/>
              <a:ext cx="12250" cy="7300"/>
            </a:xfrm>
            <a:custGeom>
              <a:avLst/>
              <a:gdLst/>
              <a:ahLst/>
              <a:cxnLst/>
              <a:rect l="l" t="t" r="r" b="b"/>
              <a:pathLst>
                <a:path w="490" h="292" extrusionOk="0">
                  <a:moveTo>
                    <a:pt x="25" y="0"/>
                  </a:moveTo>
                  <a:cubicBezTo>
                    <a:pt x="20" y="0"/>
                    <a:pt x="10" y="0"/>
                    <a:pt x="5" y="10"/>
                  </a:cubicBezTo>
                  <a:cubicBezTo>
                    <a:pt x="0" y="15"/>
                    <a:pt x="5" y="25"/>
                    <a:pt x="15" y="30"/>
                  </a:cubicBezTo>
                  <a:lnTo>
                    <a:pt x="464" y="287"/>
                  </a:lnTo>
                  <a:cubicBezTo>
                    <a:pt x="464" y="289"/>
                    <a:pt x="466" y="290"/>
                    <a:pt x="467" y="290"/>
                  </a:cubicBezTo>
                  <a:cubicBezTo>
                    <a:pt x="468" y="290"/>
                    <a:pt x="469" y="289"/>
                    <a:pt x="469" y="287"/>
                  </a:cubicBezTo>
                  <a:lnTo>
                    <a:pt x="469" y="292"/>
                  </a:lnTo>
                  <a:cubicBezTo>
                    <a:pt x="474" y="292"/>
                    <a:pt x="479" y="287"/>
                    <a:pt x="484" y="282"/>
                  </a:cubicBezTo>
                  <a:cubicBezTo>
                    <a:pt x="489" y="277"/>
                    <a:pt x="484" y="267"/>
                    <a:pt x="479" y="262"/>
                  </a:cubicBezTo>
                  <a:lnTo>
                    <a:pt x="30" y="5"/>
                  </a:lnTo>
                  <a:cubicBezTo>
                    <a:pt x="25" y="5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974;p38"/>
            <p:cNvSpPr/>
            <p:nvPr/>
          </p:nvSpPr>
          <p:spPr>
            <a:xfrm>
              <a:off x="6499275" y="1975200"/>
              <a:ext cx="12250" cy="7175"/>
            </a:xfrm>
            <a:custGeom>
              <a:avLst/>
              <a:gdLst/>
              <a:ahLst/>
              <a:cxnLst/>
              <a:rect l="l" t="t" r="r" b="b"/>
              <a:pathLst>
                <a:path w="490" h="287" extrusionOk="0">
                  <a:moveTo>
                    <a:pt x="25" y="0"/>
                  </a:moveTo>
                  <a:cubicBezTo>
                    <a:pt x="20" y="0"/>
                    <a:pt x="10" y="0"/>
                    <a:pt x="5" y="10"/>
                  </a:cubicBezTo>
                  <a:cubicBezTo>
                    <a:pt x="0" y="15"/>
                    <a:pt x="5" y="25"/>
                    <a:pt x="15" y="30"/>
                  </a:cubicBezTo>
                  <a:lnTo>
                    <a:pt x="464" y="287"/>
                  </a:lnTo>
                  <a:lnTo>
                    <a:pt x="469" y="287"/>
                  </a:lnTo>
                  <a:cubicBezTo>
                    <a:pt x="474" y="287"/>
                    <a:pt x="479" y="287"/>
                    <a:pt x="484" y="282"/>
                  </a:cubicBezTo>
                  <a:cubicBezTo>
                    <a:pt x="489" y="277"/>
                    <a:pt x="484" y="267"/>
                    <a:pt x="479" y="262"/>
                  </a:cubicBezTo>
                  <a:lnTo>
                    <a:pt x="30" y="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975;p38"/>
            <p:cNvSpPr/>
            <p:nvPr/>
          </p:nvSpPr>
          <p:spPr>
            <a:xfrm>
              <a:off x="6558650" y="1863100"/>
              <a:ext cx="26200" cy="59300"/>
            </a:xfrm>
            <a:custGeom>
              <a:avLst/>
              <a:gdLst/>
              <a:ahLst/>
              <a:cxnLst/>
              <a:rect l="l" t="t" r="r" b="b"/>
              <a:pathLst>
                <a:path w="1048" h="2372" extrusionOk="0">
                  <a:moveTo>
                    <a:pt x="0" y="1"/>
                  </a:moveTo>
                  <a:lnTo>
                    <a:pt x="0" y="60"/>
                  </a:lnTo>
                  <a:lnTo>
                    <a:pt x="973" y="623"/>
                  </a:lnTo>
                  <a:cubicBezTo>
                    <a:pt x="988" y="633"/>
                    <a:pt x="998" y="653"/>
                    <a:pt x="998" y="668"/>
                  </a:cubicBezTo>
                  <a:lnTo>
                    <a:pt x="998" y="2341"/>
                  </a:lnTo>
                  <a:lnTo>
                    <a:pt x="1047" y="2371"/>
                  </a:lnTo>
                  <a:lnTo>
                    <a:pt x="1047" y="6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976;p38"/>
            <p:cNvSpPr/>
            <p:nvPr/>
          </p:nvSpPr>
          <p:spPr>
            <a:xfrm>
              <a:off x="6557275" y="1864175"/>
              <a:ext cx="26325" cy="58750"/>
            </a:xfrm>
            <a:custGeom>
              <a:avLst/>
              <a:gdLst/>
              <a:ahLst/>
              <a:cxnLst/>
              <a:rect l="l" t="t" r="r" b="b"/>
              <a:pathLst>
                <a:path w="1053" h="2350" extrusionOk="0">
                  <a:moveTo>
                    <a:pt x="16" y="1"/>
                  </a:moveTo>
                  <a:cubicBezTo>
                    <a:pt x="7" y="1"/>
                    <a:pt x="1" y="7"/>
                    <a:pt x="1" y="22"/>
                  </a:cubicBezTo>
                  <a:lnTo>
                    <a:pt x="1" y="1726"/>
                  </a:lnTo>
                  <a:cubicBezTo>
                    <a:pt x="1" y="1745"/>
                    <a:pt x="11" y="1760"/>
                    <a:pt x="26" y="1770"/>
                  </a:cubicBezTo>
                  <a:lnTo>
                    <a:pt x="1028" y="2348"/>
                  </a:lnTo>
                  <a:cubicBezTo>
                    <a:pt x="1032" y="2349"/>
                    <a:pt x="1035" y="2350"/>
                    <a:pt x="1038" y="2350"/>
                  </a:cubicBezTo>
                  <a:cubicBezTo>
                    <a:pt x="1047" y="2350"/>
                    <a:pt x="1053" y="2344"/>
                    <a:pt x="1053" y="2333"/>
                  </a:cubicBezTo>
                  <a:lnTo>
                    <a:pt x="1053" y="625"/>
                  </a:lnTo>
                  <a:cubicBezTo>
                    <a:pt x="1053" y="610"/>
                    <a:pt x="1043" y="590"/>
                    <a:pt x="1028" y="580"/>
                  </a:cubicBezTo>
                  <a:lnTo>
                    <a:pt x="26" y="3"/>
                  </a:lnTo>
                  <a:cubicBezTo>
                    <a:pt x="22" y="1"/>
                    <a:pt x="19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977;p38"/>
            <p:cNvSpPr/>
            <p:nvPr/>
          </p:nvSpPr>
          <p:spPr>
            <a:xfrm>
              <a:off x="6559750" y="1872325"/>
              <a:ext cx="21400" cy="12950"/>
            </a:xfrm>
            <a:custGeom>
              <a:avLst/>
              <a:gdLst/>
              <a:ahLst/>
              <a:cxnLst/>
              <a:rect l="l" t="t" r="r" b="b"/>
              <a:pathLst>
                <a:path w="856" h="518" extrusionOk="0">
                  <a:moveTo>
                    <a:pt x="12" y="0"/>
                  </a:moveTo>
                  <a:cubicBezTo>
                    <a:pt x="5" y="0"/>
                    <a:pt x="1" y="4"/>
                    <a:pt x="1" y="12"/>
                  </a:cubicBezTo>
                  <a:cubicBezTo>
                    <a:pt x="6" y="32"/>
                    <a:pt x="16" y="47"/>
                    <a:pt x="30" y="52"/>
                  </a:cubicBezTo>
                  <a:lnTo>
                    <a:pt x="825" y="511"/>
                  </a:lnTo>
                  <a:cubicBezTo>
                    <a:pt x="834" y="515"/>
                    <a:pt x="841" y="518"/>
                    <a:pt x="846" y="518"/>
                  </a:cubicBezTo>
                  <a:cubicBezTo>
                    <a:pt x="852" y="518"/>
                    <a:pt x="855" y="514"/>
                    <a:pt x="855" y="506"/>
                  </a:cubicBezTo>
                  <a:cubicBezTo>
                    <a:pt x="855" y="486"/>
                    <a:pt x="840" y="471"/>
                    <a:pt x="825" y="467"/>
                  </a:cubicBezTo>
                  <a:lnTo>
                    <a:pt x="30" y="7"/>
                  </a:lnTo>
                  <a:cubicBezTo>
                    <a:pt x="24" y="3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978;p38"/>
            <p:cNvSpPr/>
            <p:nvPr/>
          </p:nvSpPr>
          <p:spPr>
            <a:xfrm>
              <a:off x="6559750" y="1875450"/>
              <a:ext cx="21400" cy="13000"/>
            </a:xfrm>
            <a:custGeom>
              <a:avLst/>
              <a:gdLst/>
              <a:ahLst/>
              <a:cxnLst/>
              <a:rect l="l" t="t" r="r" b="b"/>
              <a:pathLst>
                <a:path w="856" h="520" extrusionOk="0">
                  <a:moveTo>
                    <a:pt x="14" y="0"/>
                  </a:moveTo>
                  <a:cubicBezTo>
                    <a:pt x="6" y="0"/>
                    <a:pt x="1" y="5"/>
                    <a:pt x="1" y="11"/>
                  </a:cubicBezTo>
                  <a:cubicBezTo>
                    <a:pt x="6" y="30"/>
                    <a:pt x="16" y="45"/>
                    <a:pt x="30" y="55"/>
                  </a:cubicBezTo>
                  <a:lnTo>
                    <a:pt x="825" y="514"/>
                  </a:lnTo>
                  <a:cubicBezTo>
                    <a:pt x="833" y="518"/>
                    <a:pt x="838" y="519"/>
                    <a:pt x="843" y="519"/>
                  </a:cubicBezTo>
                  <a:cubicBezTo>
                    <a:pt x="851" y="519"/>
                    <a:pt x="855" y="514"/>
                    <a:pt x="855" y="504"/>
                  </a:cubicBezTo>
                  <a:cubicBezTo>
                    <a:pt x="855" y="490"/>
                    <a:pt x="840" y="475"/>
                    <a:pt x="825" y="465"/>
                  </a:cubicBezTo>
                  <a:lnTo>
                    <a:pt x="30" y="6"/>
                  </a:lnTo>
                  <a:cubicBezTo>
                    <a:pt x="25" y="2"/>
                    <a:pt x="19" y="0"/>
                    <a:pt x="14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979;p38"/>
            <p:cNvSpPr/>
            <p:nvPr/>
          </p:nvSpPr>
          <p:spPr>
            <a:xfrm>
              <a:off x="6559750" y="1882000"/>
              <a:ext cx="21400" cy="13000"/>
            </a:xfrm>
            <a:custGeom>
              <a:avLst/>
              <a:gdLst/>
              <a:ahLst/>
              <a:cxnLst/>
              <a:rect l="l" t="t" r="r" b="b"/>
              <a:pathLst>
                <a:path w="856" h="520" extrusionOk="0">
                  <a:moveTo>
                    <a:pt x="14" y="0"/>
                  </a:moveTo>
                  <a:cubicBezTo>
                    <a:pt x="6" y="0"/>
                    <a:pt x="1" y="4"/>
                    <a:pt x="1" y="11"/>
                  </a:cubicBezTo>
                  <a:cubicBezTo>
                    <a:pt x="6" y="30"/>
                    <a:pt x="16" y="45"/>
                    <a:pt x="30" y="55"/>
                  </a:cubicBezTo>
                  <a:lnTo>
                    <a:pt x="825" y="514"/>
                  </a:lnTo>
                  <a:cubicBezTo>
                    <a:pt x="832" y="518"/>
                    <a:pt x="838" y="519"/>
                    <a:pt x="843" y="519"/>
                  </a:cubicBezTo>
                  <a:cubicBezTo>
                    <a:pt x="851" y="519"/>
                    <a:pt x="855" y="514"/>
                    <a:pt x="855" y="504"/>
                  </a:cubicBezTo>
                  <a:cubicBezTo>
                    <a:pt x="855" y="489"/>
                    <a:pt x="840" y="475"/>
                    <a:pt x="825" y="465"/>
                  </a:cubicBezTo>
                  <a:lnTo>
                    <a:pt x="30" y="5"/>
                  </a:lnTo>
                  <a:cubicBezTo>
                    <a:pt x="25" y="2"/>
                    <a:pt x="19" y="0"/>
                    <a:pt x="14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980;p38"/>
            <p:cNvSpPr/>
            <p:nvPr/>
          </p:nvSpPr>
          <p:spPr>
            <a:xfrm>
              <a:off x="6559750" y="1885075"/>
              <a:ext cx="21400" cy="13000"/>
            </a:xfrm>
            <a:custGeom>
              <a:avLst/>
              <a:gdLst/>
              <a:ahLst/>
              <a:cxnLst/>
              <a:rect l="l" t="t" r="r" b="b"/>
              <a:pathLst>
                <a:path w="856" h="520" extrusionOk="0">
                  <a:moveTo>
                    <a:pt x="15" y="1"/>
                  </a:moveTo>
                  <a:cubicBezTo>
                    <a:pt x="7" y="1"/>
                    <a:pt x="1" y="6"/>
                    <a:pt x="1" y="16"/>
                  </a:cubicBezTo>
                  <a:cubicBezTo>
                    <a:pt x="6" y="31"/>
                    <a:pt x="16" y="46"/>
                    <a:pt x="30" y="55"/>
                  </a:cubicBezTo>
                  <a:lnTo>
                    <a:pt x="825" y="514"/>
                  </a:lnTo>
                  <a:cubicBezTo>
                    <a:pt x="833" y="518"/>
                    <a:pt x="839" y="520"/>
                    <a:pt x="844" y="520"/>
                  </a:cubicBezTo>
                  <a:cubicBezTo>
                    <a:pt x="851" y="520"/>
                    <a:pt x="855" y="516"/>
                    <a:pt x="855" y="510"/>
                  </a:cubicBezTo>
                  <a:cubicBezTo>
                    <a:pt x="855" y="490"/>
                    <a:pt x="840" y="475"/>
                    <a:pt x="825" y="465"/>
                  </a:cubicBezTo>
                  <a:lnTo>
                    <a:pt x="30" y="6"/>
                  </a:lnTo>
                  <a:cubicBezTo>
                    <a:pt x="25" y="3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981;p38"/>
            <p:cNvSpPr/>
            <p:nvPr/>
          </p:nvSpPr>
          <p:spPr>
            <a:xfrm>
              <a:off x="6559750" y="1894775"/>
              <a:ext cx="21400" cy="13050"/>
            </a:xfrm>
            <a:custGeom>
              <a:avLst/>
              <a:gdLst/>
              <a:ahLst/>
              <a:cxnLst/>
              <a:rect l="l" t="t" r="r" b="b"/>
              <a:pathLst>
                <a:path w="856" h="522" extrusionOk="0">
                  <a:moveTo>
                    <a:pt x="15" y="0"/>
                  </a:moveTo>
                  <a:cubicBezTo>
                    <a:pt x="7" y="0"/>
                    <a:pt x="1" y="4"/>
                    <a:pt x="1" y="13"/>
                  </a:cubicBezTo>
                  <a:cubicBezTo>
                    <a:pt x="6" y="33"/>
                    <a:pt x="16" y="47"/>
                    <a:pt x="30" y="53"/>
                  </a:cubicBezTo>
                  <a:lnTo>
                    <a:pt x="825" y="517"/>
                  </a:lnTo>
                  <a:cubicBezTo>
                    <a:pt x="832" y="520"/>
                    <a:pt x="838" y="522"/>
                    <a:pt x="843" y="522"/>
                  </a:cubicBezTo>
                  <a:cubicBezTo>
                    <a:pt x="851" y="522"/>
                    <a:pt x="855" y="516"/>
                    <a:pt x="855" y="507"/>
                  </a:cubicBezTo>
                  <a:cubicBezTo>
                    <a:pt x="855" y="487"/>
                    <a:pt x="840" y="472"/>
                    <a:pt x="825" y="467"/>
                  </a:cubicBezTo>
                  <a:lnTo>
                    <a:pt x="30" y="3"/>
                  </a:lnTo>
                  <a:cubicBezTo>
                    <a:pt x="25" y="1"/>
                    <a:pt x="19" y="0"/>
                    <a:pt x="1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982;p38"/>
            <p:cNvSpPr/>
            <p:nvPr/>
          </p:nvSpPr>
          <p:spPr>
            <a:xfrm>
              <a:off x="6559750" y="1891625"/>
              <a:ext cx="21400" cy="13000"/>
            </a:xfrm>
            <a:custGeom>
              <a:avLst/>
              <a:gdLst/>
              <a:ahLst/>
              <a:cxnLst/>
              <a:rect l="l" t="t" r="r" b="b"/>
              <a:pathLst>
                <a:path w="856" h="520" extrusionOk="0">
                  <a:moveTo>
                    <a:pt x="15" y="0"/>
                  </a:moveTo>
                  <a:cubicBezTo>
                    <a:pt x="7" y="0"/>
                    <a:pt x="1" y="6"/>
                    <a:pt x="1" y="15"/>
                  </a:cubicBezTo>
                  <a:cubicBezTo>
                    <a:pt x="6" y="30"/>
                    <a:pt x="16" y="45"/>
                    <a:pt x="30" y="55"/>
                  </a:cubicBezTo>
                  <a:lnTo>
                    <a:pt x="825" y="514"/>
                  </a:lnTo>
                  <a:cubicBezTo>
                    <a:pt x="833" y="518"/>
                    <a:pt x="839" y="520"/>
                    <a:pt x="844" y="520"/>
                  </a:cubicBezTo>
                  <a:cubicBezTo>
                    <a:pt x="851" y="520"/>
                    <a:pt x="855" y="515"/>
                    <a:pt x="855" y="509"/>
                  </a:cubicBezTo>
                  <a:cubicBezTo>
                    <a:pt x="855" y="489"/>
                    <a:pt x="840" y="475"/>
                    <a:pt x="825" y="465"/>
                  </a:cubicBezTo>
                  <a:lnTo>
                    <a:pt x="30" y="6"/>
                  </a:lnTo>
                  <a:cubicBezTo>
                    <a:pt x="25" y="2"/>
                    <a:pt x="20" y="0"/>
                    <a:pt x="1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983;p38"/>
            <p:cNvSpPr/>
            <p:nvPr/>
          </p:nvSpPr>
          <p:spPr>
            <a:xfrm>
              <a:off x="6568900" y="1874075"/>
              <a:ext cx="2475" cy="1525"/>
            </a:xfrm>
            <a:custGeom>
              <a:avLst/>
              <a:gdLst/>
              <a:ahLst/>
              <a:cxnLst/>
              <a:rect l="l" t="t" r="r" b="b"/>
              <a:pathLst>
                <a:path w="99" h="61" extrusionOk="0">
                  <a:moveTo>
                    <a:pt x="91" y="1"/>
                  </a:moveTo>
                  <a:cubicBezTo>
                    <a:pt x="90" y="1"/>
                    <a:pt x="90" y="1"/>
                    <a:pt x="89" y="2"/>
                  </a:cubicBezTo>
                  <a:lnTo>
                    <a:pt x="55" y="16"/>
                  </a:lnTo>
                  <a:lnTo>
                    <a:pt x="30" y="36"/>
                  </a:lnTo>
                  <a:lnTo>
                    <a:pt x="5" y="46"/>
                  </a:lnTo>
                  <a:cubicBezTo>
                    <a:pt x="5" y="46"/>
                    <a:pt x="0" y="46"/>
                    <a:pt x="0" y="51"/>
                  </a:cubicBezTo>
                  <a:lnTo>
                    <a:pt x="0" y="56"/>
                  </a:lnTo>
                  <a:lnTo>
                    <a:pt x="5" y="61"/>
                  </a:lnTo>
                  <a:lnTo>
                    <a:pt x="15" y="61"/>
                  </a:lnTo>
                  <a:lnTo>
                    <a:pt x="35" y="46"/>
                  </a:lnTo>
                  <a:lnTo>
                    <a:pt x="64" y="31"/>
                  </a:lnTo>
                  <a:lnTo>
                    <a:pt x="94" y="12"/>
                  </a:lnTo>
                  <a:cubicBezTo>
                    <a:pt x="98" y="12"/>
                    <a:pt x="95" y="1"/>
                    <a:pt x="91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984;p38"/>
            <p:cNvSpPr/>
            <p:nvPr/>
          </p:nvSpPr>
          <p:spPr>
            <a:xfrm>
              <a:off x="6568025" y="1873925"/>
              <a:ext cx="2500" cy="2775"/>
            </a:xfrm>
            <a:custGeom>
              <a:avLst/>
              <a:gdLst/>
              <a:ahLst/>
              <a:cxnLst/>
              <a:rect l="l" t="t" r="r" b="b"/>
              <a:pathLst>
                <a:path w="100" h="111" extrusionOk="0">
                  <a:moveTo>
                    <a:pt x="44" y="1"/>
                  </a:moveTo>
                  <a:cubicBezTo>
                    <a:pt x="41" y="1"/>
                    <a:pt x="38" y="1"/>
                    <a:pt x="35" y="3"/>
                  </a:cubicBezTo>
                  <a:cubicBezTo>
                    <a:pt x="11" y="18"/>
                    <a:pt x="1" y="47"/>
                    <a:pt x="15" y="72"/>
                  </a:cubicBezTo>
                  <a:cubicBezTo>
                    <a:pt x="15" y="72"/>
                    <a:pt x="15" y="77"/>
                    <a:pt x="20" y="77"/>
                  </a:cubicBezTo>
                  <a:cubicBezTo>
                    <a:pt x="28" y="99"/>
                    <a:pt x="46" y="110"/>
                    <a:pt x="65" y="110"/>
                  </a:cubicBezTo>
                  <a:cubicBezTo>
                    <a:pt x="72" y="110"/>
                    <a:pt x="78" y="109"/>
                    <a:pt x="84" y="106"/>
                  </a:cubicBezTo>
                  <a:lnTo>
                    <a:pt x="90" y="106"/>
                  </a:lnTo>
                  <a:cubicBezTo>
                    <a:pt x="94" y="101"/>
                    <a:pt x="99" y="91"/>
                    <a:pt x="99" y="82"/>
                  </a:cubicBezTo>
                  <a:cubicBezTo>
                    <a:pt x="99" y="52"/>
                    <a:pt x="84" y="22"/>
                    <a:pt x="60" y="8"/>
                  </a:cubicBezTo>
                  <a:cubicBezTo>
                    <a:pt x="56" y="4"/>
                    <a:pt x="50" y="1"/>
                    <a:pt x="44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985;p38"/>
            <p:cNvSpPr/>
            <p:nvPr/>
          </p:nvSpPr>
          <p:spPr>
            <a:xfrm>
              <a:off x="6568150" y="1873975"/>
              <a:ext cx="2375" cy="2750"/>
            </a:xfrm>
            <a:custGeom>
              <a:avLst/>
              <a:gdLst/>
              <a:ahLst/>
              <a:cxnLst/>
              <a:rect l="l" t="t" r="r" b="b"/>
              <a:pathLst>
                <a:path w="95" h="110" extrusionOk="0">
                  <a:moveTo>
                    <a:pt x="30" y="1"/>
                  </a:moveTo>
                  <a:cubicBezTo>
                    <a:pt x="10" y="10"/>
                    <a:pt x="0" y="25"/>
                    <a:pt x="0" y="45"/>
                  </a:cubicBezTo>
                  <a:cubicBezTo>
                    <a:pt x="6" y="40"/>
                    <a:pt x="10" y="40"/>
                    <a:pt x="15" y="35"/>
                  </a:cubicBezTo>
                  <a:cubicBezTo>
                    <a:pt x="20" y="30"/>
                    <a:pt x="20" y="30"/>
                    <a:pt x="25" y="30"/>
                  </a:cubicBezTo>
                  <a:cubicBezTo>
                    <a:pt x="30" y="30"/>
                    <a:pt x="30" y="30"/>
                    <a:pt x="35" y="35"/>
                  </a:cubicBezTo>
                  <a:cubicBezTo>
                    <a:pt x="50" y="45"/>
                    <a:pt x="60" y="60"/>
                    <a:pt x="60" y="80"/>
                  </a:cubicBezTo>
                  <a:cubicBezTo>
                    <a:pt x="60" y="85"/>
                    <a:pt x="60" y="95"/>
                    <a:pt x="55" y="99"/>
                  </a:cubicBezTo>
                  <a:lnTo>
                    <a:pt x="50" y="99"/>
                  </a:lnTo>
                  <a:cubicBezTo>
                    <a:pt x="45" y="99"/>
                    <a:pt x="40" y="99"/>
                    <a:pt x="35" y="104"/>
                  </a:cubicBezTo>
                  <a:cubicBezTo>
                    <a:pt x="45" y="104"/>
                    <a:pt x="50" y="109"/>
                    <a:pt x="60" y="109"/>
                  </a:cubicBezTo>
                  <a:cubicBezTo>
                    <a:pt x="65" y="109"/>
                    <a:pt x="75" y="109"/>
                    <a:pt x="79" y="104"/>
                  </a:cubicBezTo>
                  <a:lnTo>
                    <a:pt x="85" y="104"/>
                  </a:lnTo>
                  <a:cubicBezTo>
                    <a:pt x="89" y="99"/>
                    <a:pt x="94" y="89"/>
                    <a:pt x="94" y="80"/>
                  </a:cubicBezTo>
                  <a:lnTo>
                    <a:pt x="94" y="75"/>
                  </a:lnTo>
                  <a:cubicBezTo>
                    <a:pt x="94" y="65"/>
                    <a:pt x="89" y="50"/>
                    <a:pt x="85" y="40"/>
                  </a:cubicBezTo>
                  <a:cubicBezTo>
                    <a:pt x="85" y="35"/>
                    <a:pt x="79" y="30"/>
                    <a:pt x="79" y="25"/>
                  </a:cubicBezTo>
                  <a:cubicBezTo>
                    <a:pt x="70" y="16"/>
                    <a:pt x="65" y="10"/>
                    <a:pt x="55" y="6"/>
                  </a:cubicBezTo>
                  <a:cubicBezTo>
                    <a:pt x="50" y="1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D3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986;p38"/>
            <p:cNvSpPr/>
            <p:nvPr/>
          </p:nvSpPr>
          <p:spPr>
            <a:xfrm>
              <a:off x="6566925" y="1874750"/>
              <a:ext cx="2725" cy="2450"/>
            </a:xfrm>
            <a:custGeom>
              <a:avLst/>
              <a:gdLst/>
              <a:ahLst/>
              <a:cxnLst/>
              <a:rect l="l" t="t" r="r" b="b"/>
              <a:pathLst>
                <a:path w="109" h="98" extrusionOk="0">
                  <a:moveTo>
                    <a:pt x="74" y="0"/>
                  </a:moveTo>
                  <a:cubicBezTo>
                    <a:pt x="70" y="0"/>
                    <a:pt x="67" y="2"/>
                    <a:pt x="64" y="4"/>
                  </a:cubicBezTo>
                  <a:cubicBezTo>
                    <a:pt x="45" y="19"/>
                    <a:pt x="25" y="34"/>
                    <a:pt x="0" y="49"/>
                  </a:cubicBezTo>
                  <a:lnTo>
                    <a:pt x="30" y="98"/>
                  </a:lnTo>
                  <a:cubicBezTo>
                    <a:pt x="49" y="83"/>
                    <a:pt x="74" y="73"/>
                    <a:pt x="99" y="68"/>
                  </a:cubicBezTo>
                  <a:lnTo>
                    <a:pt x="104" y="68"/>
                  </a:lnTo>
                  <a:cubicBezTo>
                    <a:pt x="109" y="64"/>
                    <a:pt x="109" y="54"/>
                    <a:pt x="109" y="49"/>
                  </a:cubicBezTo>
                  <a:cubicBezTo>
                    <a:pt x="109" y="29"/>
                    <a:pt x="99" y="14"/>
                    <a:pt x="84" y="4"/>
                  </a:cubicBezTo>
                  <a:cubicBezTo>
                    <a:pt x="82" y="2"/>
                    <a:pt x="78" y="0"/>
                    <a:pt x="74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987;p38"/>
            <p:cNvSpPr/>
            <p:nvPr/>
          </p:nvSpPr>
          <p:spPr>
            <a:xfrm>
              <a:off x="6566300" y="1875350"/>
              <a:ext cx="2000" cy="2250"/>
            </a:xfrm>
            <a:custGeom>
              <a:avLst/>
              <a:gdLst/>
              <a:ahLst/>
              <a:cxnLst/>
              <a:rect l="l" t="t" r="r" b="b"/>
              <a:pathLst>
                <a:path w="80" h="90" extrusionOk="0">
                  <a:moveTo>
                    <a:pt x="30" y="0"/>
                  </a:moveTo>
                  <a:cubicBezTo>
                    <a:pt x="15" y="0"/>
                    <a:pt x="1" y="15"/>
                    <a:pt x="1" y="34"/>
                  </a:cubicBezTo>
                  <a:cubicBezTo>
                    <a:pt x="1" y="44"/>
                    <a:pt x="5" y="54"/>
                    <a:pt x="20" y="59"/>
                  </a:cubicBezTo>
                  <a:cubicBezTo>
                    <a:pt x="20" y="79"/>
                    <a:pt x="30" y="89"/>
                    <a:pt x="50" y="89"/>
                  </a:cubicBezTo>
                  <a:cubicBezTo>
                    <a:pt x="52" y="90"/>
                    <a:pt x="54" y="90"/>
                    <a:pt x="56" y="90"/>
                  </a:cubicBezTo>
                  <a:cubicBezTo>
                    <a:pt x="68" y="90"/>
                    <a:pt x="80" y="77"/>
                    <a:pt x="80" y="64"/>
                  </a:cubicBezTo>
                  <a:lnTo>
                    <a:pt x="80" y="59"/>
                  </a:lnTo>
                  <a:cubicBezTo>
                    <a:pt x="80" y="34"/>
                    <a:pt x="65" y="15"/>
                    <a:pt x="50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988;p38"/>
            <p:cNvSpPr/>
            <p:nvPr/>
          </p:nvSpPr>
          <p:spPr>
            <a:xfrm>
              <a:off x="6566300" y="1875350"/>
              <a:ext cx="2000" cy="2225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30" y="0"/>
                  </a:moveTo>
                  <a:cubicBezTo>
                    <a:pt x="20" y="0"/>
                    <a:pt x="10" y="10"/>
                    <a:pt x="5" y="20"/>
                  </a:cubicBezTo>
                  <a:cubicBezTo>
                    <a:pt x="1" y="25"/>
                    <a:pt x="1" y="30"/>
                    <a:pt x="1" y="34"/>
                  </a:cubicBezTo>
                  <a:cubicBezTo>
                    <a:pt x="1" y="44"/>
                    <a:pt x="5" y="54"/>
                    <a:pt x="20" y="59"/>
                  </a:cubicBezTo>
                  <a:cubicBezTo>
                    <a:pt x="20" y="79"/>
                    <a:pt x="30" y="89"/>
                    <a:pt x="50" y="89"/>
                  </a:cubicBezTo>
                  <a:cubicBezTo>
                    <a:pt x="65" y="89"/>
                    <a:pt x="80" y="79"/>
                    <a:pt x="80" y="64"/>
                  </a:cubicBezTo>
                  <a:lnTo>
                    <a:pt x="80" y="59"/>
                  </a:lnTo>
                  <a:cubicBezTo>
                    <a:pt x="80" y="40"/>
                    <a:pt x="70" y="20"/>
                    <a:pt x="55" y="5"/>
                  </a:cubicBezTo>
                  <a:cubicBezTo>
                    <a:pt x="55" y="5"/>
                    <a:pt x="50" y="5"/>
                    <a:pt x="50" y="0"/>
                  </a:cubicBezTo>
                  <a:close/>
                </a:path>
              </a:pathLst>
            </a:custGeom>
            <a:solidFill>
              <a:srgbClr val="D3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989;p38"/>
            <p:cNvSpPr/>
            <p:nvPr/>
          </p:nvSpPr>
          <p:spPr>
            <a:xfrm>
              <a:off x="6566300" y="1875675"/>
              <a:ext cx="1625" cy="2000"/>
            </a:xfrm>
            <a:custGeom>
              <a:avLst/>
              <a:gdLst/>
              <a:ahLst/>
              <a:cxnLst/>
              <a:rect l="l" t="t" r="r" b="b"/>
              <a:pathLst>
                <a:path w="65" h="80" extrusionOk="0">
                  <a:moveTo>
                    <a:pt x="17" y="1"/>
                  </a:moveTo>
                  <a:cubicBezTo>
                    <a:pt x="8" y="1"/>
                    <a:pt x="1" y="11"/>
                    <a:pt x="1" y="21"/>
                  </a:cubicBezTo>
                  <a:cubicBezTo>
                    <a:pt x="1" y="46"/>
                    <a:pt x="15" y="66"/>
                    <a:pt x="30" y="76"/>
                  </a:cubicBezTo>
                  <a:cubicBezTo>
                    <a:pt x="36" y="79"/>
                    <a:pt x="41" y="80"/>
                    <a:pt x="45" y="80"/>
                  </a:cubicBezTo>
                  <a:cubicBezTo>
                    <a:pt x="57" y="80"/>
                    <a:pt x="65" y="72"/>
                    <a:pt x="65" y="61"/>
                  </a:cubicBezTo>
                  <a:cubicBezTo>
                    <a:pt x="65" y="36"/>
                    <a:pt x="50" y="17"/>
                    <a:pt x="30" y="7"/>
                  </a:cubicBezTo>
                  <a:cubicBezTo>
                    <a:pt x="26" y="2"/>
                    <a:pt x="21" y="1"/>
                    <a:pt x="17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990;p38"/>
            <p:cNvSpPr/>
            <p:nvPr/>
          </p:nvSpPr>
          <p:spPr>
            <a:xfrm>
              <a:off x="6594950" y="1879650"/>
              <a:ext cx="58775" cy="138650"/>
            </a:xfrm>
            <a:custGeom>
              <a:avLst/>
              <a:gdLst/>
              <a:ahLst/>
              <a:cxnLst/>
              <a:rect l="l" t="t" r="r" b="b"/>
              <a:pathLst>
                <a:path w="2351" h="5546" extrusionOk="0">
                  <a:moveTo>
                    <a:pt x="0" y="1"/>
                  </a:moveTo>
                  <a:lnTo>
                    <a:pt x="0" y="85"/>
                  </a:lnTo>
                  <a:lnTo>
                    <a:pt x="2281" y="1398"/>
                  </a:lnTo>
                  <a:lnTo>
                    <a:pt x="2281" y="3595"/>
                  </a:lnTo>
                  <a:lnTo>
                    <a:pt x="0" y="2277"/>
                  </a:lnTo>
                  <a:lnTo>
                    <a:pt x="0" y="2282"/>
                  </a:lnTo>
                  <a:lnTo>
                    <a:pt x="2281" y="3600"/>
                  </a:lnTo>
                  <a:lnTo>
                    <a:pt x="2281" y="3986"/>
                  </a:lnTo>
                  <a:lnTo>
                    <a:pt x="2281" y="5506"/>
                  </a:lnTo>
                  <a:lnTo>
                    <a:pt x="2351" y="5546"/>
                  </a:lnTo>
                  <a:lnTo>
                    <a:pt x="2351" y="13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991;p38"/>
            <p:cNvSpPr/>
            <p:nvPr/>
          </p:nvSpPr>
          <p:spPr>
            <a:xfrm>
              <a:off x="6593200" y="1880650"/>
              <a:ext cx="58800" cy="88900"/>
            </a:xfrm>
            <a:custGeom>
              <a:avLst/>
              <a:gdLst/>
              <a:ahLst/>
              <a:cxnLst/>
              <a:rect l="l" t="t" r="r" b="b"/>
              <a:pathLst>
                <a:path w="2352" h="3556" extrusionOk="0">
                  <a:moveTo>
                    <a:pt x="1" y="0"/>
                  </a:moveTo>
                  <a:lnTo>
                    <a:pt x="1" y="2198"/>
                  </a:lnTo>
                  <a:lnTo>
                    <a:pt x="2351" y="3555"/>
                  </a:lnTo>
                  <a:lnTo>
                    <a:pt x="2351" y="13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992;p38"/>
            <p:cNvSpPr/>
            <p:nvPr/>
          </p:nvSpPr>
          <p:spPr>
            <a:xfrm>
              <a:off x="6595425" y="1887675"/>
              <a:ext cx="54475" cy="74475"/>
            </a:xfrm>
            <a:custGeom>
              <a:avLst/>
              <a:gdLst/>
              <a:ahLst/>
              <a:cxnLst/>
              <a:rect l="l" t="t" r="r" b="b"/>
              <a:pathLst>
                <a:path w="2179" h="2979" extrusionOk="0">
                  <a:moveTo>
                    <a:pt x="1" y="1"/>
                  </a:moveTo>
                  <a:lnTo>
                    <a:pt x="1" y="1724"/>
                  </a:lnTo>
                  <a:lnTo>
                    <a:pt x="2178" y="2978"/>
                  </a:lnTo>
                  <a:lnTo>
                    <a:pt x="2178" y="12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993;p38"/>
            <p:cNvSpPr/>
            <p:nvPr/>
          </p:nvSpPr>
          <p:spPr>
            <a:xfrm>
              <a:off x="6595425" y="1887675"/>
              <a:ext cx="54475" cy="52875"/>
            </a:xfrm>
            <a:custGeom>
              <a:avLst/>
              <a:gdLst/>
              <a:ahLst/>
              <a:cxnLst/>
              <a:rect l="l" t="t" r="r" b="b"/>
              <a:pathLst>
                <a:path w="2179" h="21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" y="386"/>
                    <a:pt x="179" y="406"/>
                  </a:cubicBezTo>
                  <a:lnTo>
                    <a:pt x="183" y="406"/>
                  </a:lnTo>
                  <a:cubicBezTo>
                    <a:pt x="198" y="406"/>
                    <a:pt x="213" y="386"/>
                    <a:pt x="238" y="366"/>
                  </a:cubicBezTo>
                  <a:cubicBezTo>
                    <a:pt x="258" y="346"/>
                    <a:pt x="287" y="327"/>
                    <a:pt x="322" y="327"/>
                  </a:cubicBezTo>
                  <a:cubicBezTo>
                    <a:pt x="351" y="327"/>
                    <a:pt x="386" y="341"/>
                    <a:pt x="426" y="381"/>
                  </a:cubicBezTo>
                  <a:cubicBezTo>
                    <a:pt x="564" y="514"/>
                    <a:pt x="1033" y="1423"/>
                    <a:pt x="1058" y="1467"/>
                  </a:cubicBezTo>
                  <a:lnTo>
                    <a:pt x="1912" y="1961"/>
                  </a:lnTo>
                  <a:lnTo>
                    <a:pt x="2178" y="2114"/>
                  </a:lnTo>
                  <a:lnTo>
                    <a:pt x="2178" y="12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994;p38"/>
            <p:cNvSpPr/>
            <p:nvPr/>
          </p:nvSpPr>
          <p:spPr>
            <a:xfrm>
              <a:off x="6595425" y="1909025"/>
              <a:ext cx="54475" cy="53125"/>
            </a:xfrm>
            <a:custGeom>
              <a:avLst/>
              <a:gdLst/>
              <a:ahLst/>
              <a:cxnLst/>
              <a:rect l="l" t="t" r="r" b="b"/>
              <a:pathLst>
                <a:path w="2179" h="2125" extrusionOk="0">
                  <a:moveTo>
                    <a:pt x="1" y="1"/>
                  </a:moveTo>
                  <a:lnTo>
                    <a:pt x="1" y="870"/>
                  </a:lnTo>
                  <a:lnTo>
                    <a:pt x="2178" y="2124"/>
                  </a:lnTo>
                  <a:lnTo>
                    <a:pt x="2178" y="1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995;p38"/>
            <p:cNvSpPr/>
            <p:nvPr/>
          </p:nvSpPr>
          <p:spPr>
            <a:xfrm>
              <a:off x="6607050" y="1920700"/>
              <a:ext cx="42850" cy="38600"/>
            </a:xfrm>
            <a:custGeom>
              <a:avLst/>
              <a:gdLst/>
              <a:ahLst/>
              <a:cxnLst/>
              <a:rect l="l" t="t" r="r" b="b"/>
              <a:pathLst>
                <a:path w="1714" h="1544" extrusionOk="0">
                  <a:moveTo>
                    <a:pt x="123" y="1"/>
                  </a:moveTo>
                  <a:cubicBezTo>
                    <a:pt x="48" y="1"/>
                    <a:pt x="1" y="22"/>
                    <a:pt x="44" y="92"/>
                  </a:cubicBezTo>
                  <a:cubicBezTo>
                    <a:pt x="153" y="270"/>
                    <a:pt x="587" y="403"/>
                    <a:pt x="810" y="837"/>
                  </a:cubicBezTo>
                  <a:cubicBezTo>
                    <a:pt x="982" y="1178"/>
                    <a:pt x="1713" y="1544"/>
                    <a:pt x="1713" y="1544"/>
                  </a:cubicBezTo>
                  <a:lnTo>
                    <a:pt x="1713" y="793"/>
                  </a:lnTo>
                  <a:lnTo>
                    <a:pt x="439" y="57"/>
                  </a:lnTo>
                  <a:cubicBezTo>
                    <a:pt x="439" y="57"/>
                    <a:pt x="245" y="1"/>
                    <a:pt x="123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996;p38"/>
            <p:cNvSpPr/>
            <p:nvPr/>
          </p:nvSpPr>
          <p:spPr>
            <a:xfrm>
              <a:off x="6607650" y="1920625"/>
              <a:ext cx="42250" cy="38675"/>
            </a:xfrm>
            <a:custGeom>
              <a:avLst/>
              <a:gdLst/>
              <a:ahLst/>
              <a:cxnLst/>
              <a:rect l="l" t="t" r="r" b="b"/>
              <a:pathLst>
                <a:path w="1690" h="1547" extrusionOk="0">
                  <a:moveTo>
                    <a:pt x="99" y="1"/>
                  </a:moveTo>
                  <a:cubicBezTo>
                    <a:pt x="40" y="1"/>
                    <a:pt x="1" y="16"/>
                    <a:pt x="1" y="46"/>
                  </a:cubicBezTo>
                  <a:cubicBezTo>
                    <a:pt x="1" y="60"/>
                    <a:pt x="6" y="75"/>
                    <a:pt x="20" y="95"/>
                  </a:cubicBezTo>
                  <a:cubicBezTo>
                    <a:pt x="129" y="273"/>
                    <a:pt x="563" y="406"/>
                    <a:pt x="786" y="840"/>
                  </a:cubicBezTo>
                  <a:cubicBezTo>
                    <a:pt x="958" y="1181"/>
                    <a:pt x="1689" y="1547"/>
                    <a:pt x="1689" y="1547"/>
                  </a:cubicBezTo>
                  <a:lnTo>
                    <a:pt x="1689" y="796"/>
                  </a:lnTo>
                  <a:lnTo>
                    <a:pt x="569" y="149"/>
                  </a:lnTo>
                  <a:lnTo>
                    <a:pt x="411" y="60"/>
                  </a:lnTo>
                  <a:cubicBezTo>
                    <a:pt x="381" y="50"/>
                    <a:pt x="208" y="1"/>
                    <a:pt x="99" y="1"/>
                  </a:cubicBezTo>
                  <a:close/>
                </a:path>
              </a:pathLst>
            </a:custGeom>
            <a:solidFill>
              <a:srgbClr val="F8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997;p38"/>
            <p:cNvSpPr/>
            <p:nvPr/>
          </p:nvSpPr>
          <p:spPr>
            <a:xfrm>
              <a:off x="6595425" y="1887675"/>
              <a:ext cx="26450" cy="36700"/>
            </a:xfrm>
            <a:custGeom>
              <a:avLst/>
              <a:gdLst/>
              <a:ahLst/>
              <a:cxnLst/>
              <a:rect l="l" t="t" r="r" b="b"/>
              <a:pathLst>
                <a:path w="1058" h="1468" extrusionOk="0">
                  <a:moveTo>
                    <a:pt x="1" y="1"/>
                  </a:moveTo>
                  <a:lnTo>
                    <a:pt x="1" y="855"/>
                  </a:lnTo>
                  <a:lnTo>
                    <a:pt x="1058" y="1467"/>
                  </a:lnTo>
                  <a:cubicBezTo>
                    <a:pt x="1058" y="1467"/>
                    <a:pt x="564" y="519"/>
                    <a:pt x="426" y="381"/>
                  </a:cubicBezTo>
                  <a:cubicBezTo>
                    <a:pt x="385" y="341"/>
                    <a:pt x="351" y="327"/>
                    <a:pt x="322" y="327"/>
                  </a:cubicBezTo>
                  <a:cubicBezTo>
                    <a:pt x="287" y="327"/>
                    <a:pt x="260" y="347"/>
                    <a:pt x="238" y="366"/>
                  </a:cubicBezTo>
                  <a:cubicBezTo>
                    <a:pt x="215" y="384"/>
                    <a:pt x="197" y="406"/>
                    <a:pt x="182" y="406"/>
                  </a:cubicBezTo>
                  <a:cubicBezTo>
                    <a:pt x="181" y="406"/>
                    <a:pt x="180" y="406"/>
                    <a:pt x="179" y="406"/>
                  </a:cubicBezTo>
                  <a:cubicBezTo>
                    <a:pt x="144" y="3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998;p38"/>
            <p:cNvSpPr/>
            <p:nvPr/>
          </p:nvSpPr>
          <p:spPr>
            <a:xfrm>
              <a:off x="6595425" y="1887675"/>
              <a:ext cx="26450" cy="36700"/>
            </a:xfrm>
            <a:custGeom>
              <a:avLst/>
              <a:gdLst/>
              <a:ahLst/>
              <a:cxnLst/>
              <a:rect l="l" t="t" r="r" b="b"/>
              <a:pathLst>
                <a:path w="1058" h="1468" extrusionOk="0">
                  <a:moveTo>
                    <a:pt x="1" y="1"/>
                  </a:moveTo>
                  <a:lnTo>
                    <a:pt x="1" y="855"/>
                  </a:lnTo>
                  <a:lnTo>
                    <a:pt x="1058" y="1467"/>
                  </a:lnTo>
                  <a:cubicBezTo>
                    <a:pt x="1058" y="1467"/>
                    <a:pt x="564" y="519"/>
                    <a:pt x="426" y="381"/>
                  </a:cubicBezTo>
                  <a:cubicBezTo>
                    <a:pt x="386" y="341"/>
                    <a:pt x="351" y="327"/>
                    <a:pt x="322" y="327"/>
                  </a:cubicBezTo>
                  <a:cubicBezTo>
                    <a:pt x="287" y="327"/>
                    <a:pt x="258" y="346"/>
                    <a:pt x="238" y="366"/>
                  </a:cubicBezTo>
                  <a:cubicBezTo>
                    <a:pt x="213" y="386"/>
                    <a:pt x="198" y="406"/>
                    <a:pt x="183" y="406"/>
                  </a:cubicBezTo>
                  <a:lnTo>
                    <a:pt x="179" y="406"/>
                  </a:lnTo>
                  <a:cubicBezTo>
                    <a:pt x="144" y="3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AC0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999;p38"/>
            <p:cNvSpPr/>
            <p:nvPr/>
          </p:nvSpPr>
          <p:spPr>
            <a:xfrm>
              <a:off x="6608400" y="1908700"/>
              <a:ext cx="26925" cy="23450"/>
            </a:xfrm>
            <a:custGeom>
              <a:avLst/>
              <a:gdLst/>
              <a:ahLst/>
              <a:cxnLst/>
              <a:rect l="l" t="t" r="r" b="b"/>
              <a:pathLst>
                <a:path w="1077" h="938" extrusionOk="0">
                  <a:moveTo>
                    <a:pt x="349" y="0"/>
                  </a:moveTo>
                  <a:cubicBezTo>
                    <a:pt x="228" y="0"/>
                    <a:pt x="0" y="315"/>
                    <a:pt x="0" y="315"/>
                  </a:cubicBezTo>
                  <a:lnTo>
                    <a:pt x="1077" y="937"/>
                  </a:lnTo>
                  <a:cubicBezTo>
                    <a:pt x="1047" y="868"/>
                    <a:pt x="998" y="809"/>
                    <a:pt x="934" y="770"/>
                  </a:cubicBezTo>
                  <a:cubicBezTo>
                    <a:pt x="830" y="710"/>
                    <a:pt x="687" y="582"/>
                    <a:pt x="642" y="458"/>
                  </a:cubicBezTo>
                  <a:cubicBezTo>
                    <a:pt x="603" y="335"/>
                    <a:pt x="489" y="49"/>
                    <a:pt x="371" y="4"/>
                  </a:cubicBezTo>
                  <a:cubicBezTo>
                    <a:pt x="364" y="1"/>
                    <a:pt x="357" y="0"/>
                    <a:pt x="349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000;p38"/>
            <p:cNvSpPr/>
            <p:nvPr/>
          </p:nvSpPr>
          <p:spPr>
            <a:xfrm>
              <a:off x="6639625" y="1917175"/>
              <a:ext cx="6575" cy="10775"/>
            </a:xfrm>
            <a:custGeom>
              <a:avLst/>
              <a:gdLst/>
              <a:ahLst/>
              <a:cxnLst/>
              <a:rect l="l" t="t" r="r" b="b"/>
              <a:pathLst>
                <a:path w="263" h="431" extrusionOk="0">
                  <a:moveTo>
                    <a:pt x="86" y="1"/>
                  </a:moveTo>
                  <a:cubicBezTo>
                    <a:pt x="36" y="1"/>
                    <a:pt x="1" y="55"/>
                    <a:pt x="1" y="139"/>
                  </a:cubicBezTo>
                  <a:cubicBezTo>
                    <a:pt x="1" y="253"/>
                    <a:pt x="60" y="376"/>
                    <a:pt x="134" y="415"/>
                  </a:cubicBezTo>
                  <a:cubicBezTo>
                    <a:pt x="150" y="426"/>
                    <a:pt x="165" y="430"/>
                    <a:pt x="179" y="430"/>
                  </a:cubicBezTo>
                  <a:cubicBezTo>
                    <a:pt x="227" y="430"/>
                    <a:pt x="262" y="376"/>
                    <a:pt x="262" y="292"/>
                  </a:cubicBezTo>
                  <a:cubicBezTo>
                    <a:pt x="262" y="178"/>
                    <a:pt x="203" y="55"/>
                    <a:pt x="134" y="16"/>
                  </a:cubicBezTo>
                  <a:cubicBezTo>
                    <a:pt x="117" y="6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001;p38"/>
            <p:cNvSpPr/>
            <p:nvPr/>
          </p:nvSpPr>
          <p:spPr>
            <a:xfrm>
              <a:off x="6591350" y="1936575"/>
              <a:ext cx="59025" cy="84575"/>
            </a:xfrm>
            <a:custGeom>
              <a:avLst/>
              <a:gdLst/>
              <a:ahLst/>
              <a:cxnLst/>
              <a:rect l="l" t="t" r="r" b="b"/>
              <a:pathLst>
                <a:path w="2361" h="3383" extrusionOk="0">
                  <a:moveTo>
                    <a:pt x="1" y="0"/>
                  </a:moveTo>
                  <a:lnTo>
                    <a:pt x="1" y="2019"/>
                  </a:lnTo>
                  <a:lnTo>
                    <a:pt x="2361" y="3382"/>
                  </a:lnTo>
                  <a:lnTo>
                    <a:pt x="2361" y="13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002;p38"/>
            <p:cNvSpPr/>
            <p:nvPr/>
          </p:nvSpPr>
          <p:spPr>
            <a:xfrm>
              <a:off x="6650350" y="1969650"/>
              <a:ext cx="1650" cy="51500"/>
            </a:xfrm>
            <a:custGeom>
              <a:avLst/>
              <a:gdLst/>
              <a:ahLst/>
              <a:cxnLst/>
              <a:rect l="l" t="t" r="r" b="b"/>
              <a:pathLst>
                <a:path w="66" h="2060" extrusionOk="0">
                  <a:moveTo>
                    <a:pt x="65" y="0"/>
                  </a:moveTo>
                  <a:lnTo>
                    <a:pt x="1" y="35"/>
                  </a:lnTo>
                  <a:lnTo>
                    <a:pt x="1" y="2059"/>
                  </a:lnTo>
                  <a:lnTo>
                    <a:pt x="65" y="202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003;p38"/>
            <p:cNvSpPr/>
            <p:nvPr/>
          </p:nvSpPr>
          <p:spPr>
            <a:xfrm>
              <a:off x="6591350" y="1935575"/>
              <a:ext cx="60650" cy="34950"/>
            </a:xfrm>
            <a:custGeom>
              <a:avLst/>
              <a:gdLst/>
              <a:ahLst/>
              <a:cxnLst/>
              <a:rect l="l" t="t" r="r" b="b"/>
              <a:pathLst>
                <a:path w="2426" h="1398" extrusionOk="0">
                  <a:moveTo>
                    <a:pt x="70" y="1"/>
                  </a:moveTo>
                  <a:lnTo>
                    <a:pt x="1" y="40"/>
                  </a:lnTo>
                  <a:lnTo>
                    <a:pt x="2361" y="1398"/>
                  </a:lnTo>
                  <a:lnTo>
                    <a:pt x="2425" y="136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04;p38"/>
            <p:cNvSpPr/>
            <p:nvPr/>
          </p:nvSpPr>
          <p:spPr>
            <a:xfrm>
              <a:off x="6591350" y="1935575"/>
              <a:ext cx="60650" cy="34950"/>
            </a:xfrm>
            <a:custGeom>
              <a:avLst/>
              <a:gdLst/>
              <a:ahLst/>
              <a:cxnLst/>
              <a:rect l="l" t="t" r="r" b="b"/>
              <a:pathLst>
                <a:path w="2426" h="1398" extrusionOk="0">
                  <a:moveTo>
                    <a:pt x="70" y="1"/>
                  </a:moveTo>
                  <a:lnTo>
                    <a:pt x="1" y="40"/>
                  </a:lnTo>
                  <a:lnTo>
                    <a:pt x="2361" y="1398"/>
                  </a:lnTo>
                  <a:lnTo>
                    <a:pt x="2425" y="1363"/>
                  </a:lnTo>
                  <a:lnTo>
                    <a:pt x="144" y="45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5E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005;p38"/>
            <p:cNvSpPr/>
            <p:nvPr/>
          </p:nvSpPr>
          <p:spPr>
            <a:xfrm>
              <a:off x="6650350" y="1969650"/>
              <a:ext cx="1650" cy="10650"/>
            </a:xfrm>
            <a:custGeom>
              <a:avLst/>
              <a:gdLst/>
              <a:ahLst/>
              <a:cxnLst/>
              <a:rect l="l" t="t" r="r" b="b"/>
              <a:pathLst>
                <a:path w="66" h="426" extrusionOk="0">
                  <a:moveTo>
                    <a:pt x="65" y="0"/>
                  </a:moveTo>
                  <a:lnTo>
                    <a:pt x="1" y="35"/>
                  </a:lnTo>
                  <a:lnTo>
                    <a:pt x="1" y="425"/>
                  </a:lnTo>
                  <a:lnTo>
                    <a:pt x="65" y="38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006;p38"/>
            <p:cNvSpPr/>
            <p:nvPr/>
          </p:nvSpPr>
          <p:spPr>
            <a:xfrm>
              <a:off x="6650350" y="1969650"/>
              <a:ext cx="1650" cy="10650"/>
            </a:xfrm>
            <a:custGeom>
              <a:avLst/>
              <a:gdLst/>
              <a:ahLst/>
              <a:cxnLst/>
              <a:rect l="l" t="t" r="r" b="b"/>
              <a:pathLst>
                <a:path w="66" h="426" extrusionOk="0">
                  <a:moveTo>
                    <a:pt x="65" y="0"/>
                  </a:moveTo>
                  <a:lnTo>
                    <a:pt x="1" y="35"/>
                  </a:lnTo>
                  <a:lnTo>
                    <a:pt x="1" y="425"/>
                  </a:lnTo>
                  <a:lnTo>
                    <a:pt x="65" y="38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3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007;p38"/>
            <p:cNvSpPr/>
            <p:nvPr/>
          </p:nvSpPr>
          <p:spPr>
            <a:xfrm>
              <a:off x="6591350" y="1936575"/>
              <a:ext cx="59025" cy="43725"/>
            </a:xfrm>
            <a:custGeom>
              <a:avLst/>
              <a:gdLst/>
              <a:ahLst/>
              <a:cxnLst/>
              <a:rect l="l" t="t" r="r" b="b"/>
              <a:pathLst>
                <a:path w="2361" h="1749" extrusionOk="0">
                  <a:moveTo>
                    <a:pt x="1" y="0"/>
                  </a:moveTo>
                  <a:lnTo>
                    <a:pt x="1" y="385"/>
                  </a:lnTo>
                  <a:lnTo>
                    <a:pt x="2361" y="1748"/>
                  </a:lnTo>
                  <a:lnTo>
                    <a:pt x="2361" y="13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008;p38"/>
            <p:cNvSpPr/>
            <p:nvPr/>
          </p:nvSpPr>
          <p:spPr>
            <a:xfrm>
              <a:off x="6640125" y="1979275"/>
              <a:ext cx="6200" cy="4775"/>
            </a:xfrm>
            <a:custGeom>
              <a:avLst/>
              <a:gdLst/>
              <a:ahLst/>
              <a:cxnLst/>
              <a:rect l="l" t="t" r="r" b="b"/>
              <a:pathLst>
                <a:path w="248" h="191" extrusionOk="0">
                  <a:moveTo>
                    <a:pt x="18" y="1"/>
                  </a:moveTo>
                  <a:cubicBezTo>
                    <a:pt x="7" y="1"/>
                    <a:pt x="0" y="8"/>
                    <a:pt x="0" y="25"/>
                  </a:cubicBezTo>
                  <a:cubicBezTo>
                    <a:pt x="0" y="50"/>
                    <a:pt x="15" y="70"/>
                    <a:pt x="35" y="84"/>
                  </a:cubicBezTo>
                  <a:lnTo>
                    <a:pt x="212" y="183"/>
                  </a:lnTo>
                  <a:cubicBezTo>
                    <a:pt x="219" y="188"/>
                    <a:pt x="225" y="190"/>
                    <a:pt x="230" y="190"/>
                  </a:cubicBezTo>
                  <a:cubicBezTo>
                    <a:pt x="241" y="190"/>
                    <a:pt x="247" y="182"/>
                    <a:pt x="247" y="168"/>
                  </a:cubicBezTo>
                  <a:cubicBezTo>
                    <a:pt x="247" y="144"/>
                    <a:pt x="232" y="119"/>
                    <a:pt x="212" y="109"/>
                  </a:cubicBezTo>
                  <a:lnTo>
                    <a:pt x="35" y="5"/>
                  </a:lnTo>
                  <a:cubicBezTo>
                    <a:pt x="29" y="2"/>
                    <a:pt x="23" y="1"/>
                    <a:pt x="18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009;p38"/>
            <p:cNvSpPr/>
            <p:nvPr/>
          </p:nvSpPr>
          <p:spPr>
            <a:xfrm>
              <a:off x="6632725" y="1974950"/>
              <a:ext cx="6175" cy="4775"/>
            </a:xfrm>
            <a:custGeom>
              <a:avLst/>
              <a:gdLst/>
              <a:ahLst/>
              <a:cxnLst/>
              <a:rect l="l" t="t" r="r" b="b"/>
              <a:pathLst>
                <a:path w="247" h="191" extrusionOk="0">
                  <a:moveTo>
                    <a:pt x="17" y="1"/>
                  </a:moveTo>
                  <a:cubicBezTo>
                    <a:pt x="7" y="1"/>
                    <a:pt x="0" y="9"/>
                    <a:pt x="0" y="25"/>
                  </a:cubicBezTo>
                  <a:cubicBezTo>
                    <a:pt x="0" y="50"/>
                    <a:pt x="15" y="70"/>
                    <a:pt x="34" y="85"/>
                  </a:cubicBezTo>
                  <a:lnTo>
                    <a:pt x="212" y="183"/>
                  </a:lnTo>
                  <a:cubicBezTo>
                    <a:pt x="219" y="188"/>
                    <a:pt x="225" y="190"/>
                    <a:pt x="230" y="190"/>
                  </a:cubicBezTo>
                  <a:cubicBezTo>
                    <a:pt x="240" y="190"/>
                    <a:pt x="247" y="182"/>
                    <a:pt x="247" y="168"/>
                  </a:cubicBezTo>
                  <a:cubicBezTo>
                    <a:pt x="242" y="144"/>
                    <a:pt x="232" y="119"/>
                    <a:pt x="212" y="109"/>
                  </a:cubicBezTo>
                  <a:lnTo>
                    <a:pt x="34" y="6"/>
                  </a:lnTo>
                  <a:cubicBezTo>
                    <a:pt x="28" y="3"/>
                    <a:pt x="22" y="1"/>
                    <a:pt x="17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010;p38"/>
            <p:cNvSpPr/>
            <p:nvPr/>
          </p:nvSpPr>
          <p:spPr>
            <a:xfrm>
              <a:off x="6625175" y="1970650"/>
              <a:ext cx="6200" cy="4800"/>
            </a:xfrm>
            <a:custGeom>
              <a:avLst/>
              <a:gdLst/>
              <a:ahLst/>
              <a:cxnLst/>
              <a:rect l="l" t="t" r="r" b="b"/>
              <a:pathLst>
                <a:path w="248" h="192" extrusionOk="0">
                  <a:moveTo>
                    <a:pt x="21" y="1"/>
                  </a:moveTo>
                  <a:cubicBezTo>
                    <a:pt x="9" y="1"/>
                    <a:pt x="1" y="10"/>
                    <a:pt x="1" y="24"/>
                  </a:cubicBezTo>
                  <a:cubicBezTo>
                    <a:pt x="6" y="49"/>
                    <a:pt x="16" y="69"/>
                    <a:pt x="35" y="84"/>
                  </a:cubicBezTo>
                  <a:lnTo>
                    <a:pt x="213" y="188"/>
                  </a:lnTo>
                  <a:cubicBezTo>
                    <a:pt x="218" y="190"/>
                    <a:pt x="223" y="191"/>
                    <a:pt x="228" y="191"/>
                  </a:cubicBezTo>
                  <a:cubicBezTo>
                    <a:pt x="240" y="191"/>
                    <a:pt x="248" y="182"/>
                    <a:pt x="248" y="168"/>
                  </a:cubicBezTo>
                  <a:cubicBezTo>
                    <a:pt x="248" y="143"/>
                    <a:pt x="233" y="123"/>
                    <a:pt x="213" y="109"/>
                  </a:cubicBezTo>
                  <a:lnTo>
                    <a:pt x="35" y="5"/>
                  </a:lnTo>
                  <a:cubicBezTo>
                    <a:pt x="30" y="2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011;p38"/>
            <p:cNvSpPr/>
            <p:nvPr/>
          </p:nvSpPr>
          <p:spPr>
            <a:xfrm>
              <a:off x="6617650" y="1966350"/>
              <a:ext cx="6325" cy="4775"/>
            </a:xfrm>
            <a:custGeom>
              <a:avLst/>
              <a:gdLst/>
              <a:ahLst/>
              <a:cxnLst/>
              <a:rect l="l" t="t" r="r" b="b"/>
              <a:pathLst>
                <a:path w="253" h="191" extrusionOk="0">
                  <a:moveTo>
                    <a:pt x="25" y="0"/>
                  </a:moveTo>
                  <a:cubicBezTo>
                    <a:pt x="11" y="0"/>
                    <a:pt x="1" y="9"/>
                    <a:pt x="1" y="24"/>
                  </a:cubicBezTo>
                  <a:cubicBezTo>
                    <a:pt x="5" y="48"/>
                    <a:pt x="20" y="68"/>
                    <a:pt x="40" y="83"/>
                  </a:cubicBezTo>
                  <a:lnTo>
                    <a:pt x="213" y="187"/>
                  </a:lnTo>
                  <a:cubicBezTo>
                    <a:pt x="218" y="189"/>
                    <a:pt x="223" y="190"/>
                    <a:pt x="228" y="190"/>
                  </a:cubicBezTo>
                  <a:cubicBezTo>
                    <a:pt x="242" y="190"/>
                    <a:pt x="252" y="181"/>
                    <a:pt x="252" y="167"/>
                  </a:cubicBezTo>
                  <a:cubicBezTo>
                    <a:pt x="248" y="142"/>
                    <a:pt x="238" y="123"/>
                    <a:pt x="213" y="108"/>
                  </a:cubicBezTo>
                  <a:lnTo>
                    <a:pt x="40" y="4"/>
                  </a:lnTo>
                  <a:cubicBezTo>
                    <a:pt x="35" y="1"/>
                    <a:pt x="30" y="0"/>
                    <a:pt x="25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012;p38"/>
            <p:cNvSpPr/>
            <p:nvPr/>
          </p:nvSpPr>
          <p:spPr>
            <a:xfrm>
              <a:off x="6610250" y="1962050"/>
              <a:ext cx="6325" cy="4750"/>
            </a:xfrm>
            <a:custGeom>
              <a:avLst/>
              <a:gdLst/>
              <a:ahLst/>
              <a:cxnLst/>
              <a:rect l="l" t="t" r="r" b="b"/>
              <a:pathLst>
                <a:path w="253" h="190" extrusionOk="0">
                  <a:moveTo>
                    <a:pt x="21" y="1"/>
                  </a:moveTo>
                  <a:cubicBezTo>
                    <a:pt x="9" y="1"/>
                    <a:pt x="0" y="10"/>
                    <a:pt x="0" y="23"/>
                  </a:cubicBezTo>
                  <a:cubicBezTo>
                    <a:pt x="5" y="48"/>
                    <a:pt x="15" y="67"/>
                    <a:pt x="40" y="82"/>
                  </a:cubicBezTo>
                  <a:lnTo>
                    <a:pt x="213" y="186"/>
                  </a:lnTo>
                  <a:cubicBezTo>
                    <a:pt x="218" y="189"/>
                    <a:pt x="223" y="190"/>
                    <a:pt x="228" y="190"/>
                  </a:cubicBezTo>
                  <a:cubicBezTo>
                    <a:pt x="241" y="190"/>
                    <a:pt x="252" y="181"/>
                    <a:pt x="252" y="166"/>
                  </a:cubicBezTo>
                  <a:cubicBezTo>
                    <a:pt x="247" y="141"/>
                    <a:pt x="232" y="122"/>
                    <a:pt x="213" y="107"/>
                  </a:cubicBezTo>
                  <a:lnTo>
                    <a:pt x="40" y="8"/>
                  </a:lnTo>
                  <a:cubicBezTo>
                    <a:pt x="33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013;p38"/>
            <p:cNvSpPr/>
            <p:nvPr/>
          </p:nvSpPr>
          <p:spPr>
            <a:xfrm>
              <a:off x="6602850" y="1957750"/>
              <a:ext cx="6200" cy="4750"/>
            </a:xfrm>
            <a:custGeom>
              <a:avLst/>
              <a:gdLst/>
              <a:ahLst/>
              <a:cxnLst/>
              <a:rect l="l" t="t" r="r" b="b"/>
              <a:pathLst>
                <a:path w="248" h="190" extrusionOk="0">
                  <a:moveTo>
                    <a:pt x="17" y="0"/>
                  </a:moveTo>
                  <a:cubicBezTo>
                    <a:pt x="7" y="0"/>
                    <a:pt x="0" y="9"/>
                    <a:pt x="0" y="22"/>
                  </a:cubicBezTo>
                  <a:cubicBezTo>
                    <a:pt x="0" y="47"/>
                    <a:pt x="15" y="72"/>
                    <a:pt x="35" y="81"/>
                  </a:cubicBezTo>
                  <a:lnTo>
                    <a:pt x="212" y="185"/>
                  </a:lnTo>
                  <a:cubicBezTo>
                    <a:pt x="219" y="188"/>
                    <a:pt x="224" y="190"/>
                    <a:pt x="229" y="190"/>
                  </a:cubicBezTo>
                  <a:cubicBezTo>
                    <a:pt x="240" y="190"/>
                    <a:pt x="247" y="182"/>
                    <a:pt x="247" y="165"/>
                  </a:cubicBezTo>
                  <a:cubicBezTo>
                    <a:pt x="247" y="141"/>
                    <a:pt x="232" y="121"/>
                    <a:pt x="212" y="106"/>
                  </a:cubicBezTo>
                  <a:lnTo>
                    <a:pt x="35" y="7"/>
                  </a:lnTo>
                  <a:cubicBezTo>
                    <a:pt x="28" y="2"/>
                    <a:pt x="22" y="0"/>
                    <a:pt x="17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014;p38"/>
            <p:cNvSpPr/>
            <p:nvPr/>
          </p:nvSpPr>
          <p:spPr>
            <a:xfrm>
              <a:off x="6595425" y="1953425"/>
              <a:ext cx="6200" cy="4775"/>
            </a:xfrm>
            <a:custGeom>
              <a:avLst/>
              <a:gdLst/>
              <a:ahLst/>
              <a:cxnLst/>
              <a:rect l="l" t="t" r="r" b="b"/>
              <a:pathLst>
                <a:path w="248" h="191" extrusionOk="0">
                  <a:moveTo>
                    <a:pt x="17" y="0"/>
                  </a:moveTo>
                  <a:cubicBezTo>
                    <a:pt x="7" y="0"/>
                    <a:pt x="1" y="9"/>
                    <a:pt x="1" y="22"/>
                  </a:cubicBezTo>
                  <a:cubicBezTo>
                    <a:pt x="1" y="47"/>
                    <a:pt x="15" y="72"/>
                    <a:pt x="35" y="81"/>
                  </a:cubicBezTo>
                  <a:lnTo>
                    <a:pt x="213" y="185"/>
                  </a:lnTo>
                  <a:cubicBezTo>
                    <a:pt x="219" y="188"/>
                    <a:pt x="225" y="190"/>
                    <a:pt x="230" y="190"/>
                  </a:cubicBezTo>
                  <a:cubicBezTo>
                    <a:pt x="241" y="190"/>
                    <a:pt x="248" y="182"/>
                    <a:pt x="248" y="166"/>
                  </a:cubicBezTo>
                  <a:cubicBezTo>
                    <a:pt x="243" y="141"/>
                    <a:pt x="233" y="121"/>
                    <a:pt x="213" y="106"/>
                  </a:cubicBezTo>
                  <a:lnTo>
                    <a:pt x="35" y="8"/>
                  </a:lnTo>
                  <a:cubicBezTo>
                    <a:pt x="29" y="3"/>
                    <a:pt x="23" y="0"/>
                    <a:pt x="17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015;p38"/>
            <p:cNvSpPr/>
            <p:nvPr/>
          </p:nvSpPr>
          <p:spPr>
            <a:xfrm>
              <a:off x="6640475" y="1985450"/>
              <a:ext cx="5475" cy="8050"/>
            </a:xfrm>
            <a:custGeom>
              <a:avLst/>
              <a:gdLst/>
              <a:ahLst/>
              <a:cxnLst/>
              <a:rect l="l" t="t" r="r" b="b"/>
              <a:pathLst>
                <a:path w="219" h="322" extrusionOk="0">
                  <a:moveTo>
                    <a:pt x="1" y="0"/>
                  </a:moveTo>
                  <a:lnTo>
                    <a:pt x="1" y="193"/>
                  </a:lnTo>
                  <a:lnTo>
                    <a:pt x="218" y="321"/>
                  </a:lnTo>
                  <a:lnTo>
                    <a:pt x="218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016;p38"/>
            <p:cNvSpPr/>
            <p:nvPr/>
          </p:nvSpPr>
          <p:spPr>
            <a:xfrm>
              <a:off x="6640475" y="1992225"/>
              <a:ext cx="5475" cy="8175"/>
            </a:xfrm>
            <a:custGeom>
              <a:avLst/>
              <a:gdLst/>
              <a:ahLst/>
              <a:cxnLst/>
              <a:rect l="l" t="t" r="r" b="b"/>
              <a:pathLst>
                <a:path w="219" h="327" extrusionOk="0">
                  <a:moveTo>
                    <a:pt x="1" y="1"/>
                  </a:moveTo>
                  <a:lnTo>
                    <a:pt x="1" y="198"/>
                  </a:lnTo>
                  <a:lnTo>
                    <a:pt x="218" y="327"/>
                  </a:lnTo>
                  <a:lnTo>
                    <a:pt x="218" y="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017;p38"/>
            <p:cNvSpPr/>
            <p:nvPr/>
          </p:nvSpPr>
          <p:spPr>
            <a:xfrm>
              <a:off x="6640475" y="1999150"/>
              <a:ext cx="5475" cy="8050"/>
            </a:xfrm>
            <a:custGeom>
              <a:avLst/>
              <a:gdLst/>
              <a:ahLst/>
              <a:cxnLst/>
              <a:rect l="l" t="t" r="r" b="b"/>
              <a:pathLst>
                <a:path w="219" h="322" extrusionOk="0">
                  <a:moveTo>
                    <a:pt x="1" y="0"/>
                  </a:moveTo>
                  <a:lnTo>
                    <a:pt x="1" y="198"/>
                  </a:lnTo>
                  <a:lnTo>
                    <a:pt x="218" y="322"/>
                  </a:lnTo>
                  <a:lnTo>
                    <a:pt x="218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018;p38"/>
            <p:cNvSpPr/>
            <p:nvPr/>
          </p:nvSpPr>
          <p:spPr>
            <a:xfrm>
              <a:off x="6640475" y="2006050"/>
              <a:ext cx="5475" cy="8075"/>
            </a:xfrm>
            <a:custGeom>
              <a:avLst/>
              <a:gdLst/>
              <a:ahLst/>
              <a:cxnLst/>
              <a:rect l="l" t="t" r="r" b="b"/>
              <a:pathLst>
                <a:path w="219" h="323" extrusionOk="0">
                  <a:moveTo>
                    <a:pt x="1" y="1"/>
                  </a:moveTo>
                  <a:lnTo>
                    <a:pt x="1" y="194"/>
                  </a:lnTo>
                  <a:lnTo>
                    <a:pt x="218" y="322"/>
                  </a:lnTo>
                  <a:lnTo>
                    <a:pt x="218" y="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019;p38"/>
            <p:cNvSpPr/>
            <p:nvPr/>
          </p:nvSpPr>
          <p:spPr>
            <a:xfrm>
              <a:off x="6633075" y="1981125"/>
              <a:ext cx="5450" cy="8050"/>
            </a:xfrm>
            <a:custGeom>
              <a:avLst/>
              <a:gdLst/>
              <a:ahLst/>
              <a:cxnLst/>
              <a:rect l="l" t="t" r="r" b="b"/>
              <a:pathLst>
                <a:path w="218" h="322" extrusionOk="0">
                  <a:moveTo>
                    <a:pt x="1" y="0"/>
                  </a:moveTo>
                  <a:lnTo>
                    <a:pt x="1" y="193"/>
                  </a:lnTo>
                  <a:lnTo>
                    <a:pt x="218" y="322"/>
                  </a:lnTo>
                  <a:lnTo>
                    <a:pt x="218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020;p38"/>
            <p:cNvSpPr/>
            <p:nvPr/>
          </p:nvSpPr>
          <p:spPr>
            <a:xfrm>
              <a:off x="6633075" y="1987925"/>
              <a:ext cx="5450" cy="8175"/>
            </a:xfrm>
            <a:custGeom>
              <a:avLst/>
              <a:gdLst/>
              <a:ahLst/>
              <a:cxnLst/>
              <a:rect l="l" t="t" r="r" b="b"/>
              <a:pathLst>
                <a:path w="218" h="327" extrusionOk="0">
                  <a:moveTo>
                    <a:pt x="1" y="0"/>
                  </a:moveTo>
                  <a:lnTo>
                    <a:pt x="1" y="198"/>
                  </a:lnTo>
                  <a:lnTo>
                    <a:pt x="218" y="326"/>
                  </a:lnTo>
                  <a:lnTo>
                    <a:pt x="218" y="1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021;p38"/>
            <p:cNvSpPr/>
            <p:nvPr/>
          </p:nvSpPr>
          <p:spPr>
            <a:xfrm>
              <a:off x="6633075" y="1994825"/>
              <a:ext cx="5450" cy="8175"/>
            </a:xfrm>
            <a:custGeom>
              <a:avLst/>
              <a:gdLst/>
              <a:ahLst/>
              <a:cxnLst/>
              <a:rect l="l" t="t" r="r" b="b"/>
              <a:pathLst>
                <a:path w="218" h="327" extrusionOk="0">
                  <a:moveTo>
                    <a:pt x="1" y="1"/>
                  </a:moveTo>
                  <a:lnTo>
                    <a:pt x="1" y="198"/>
                  </a:lnTo>
                  <a:lnTo>
                    <a:pt x="218" y="327"/>
                  </a:lnTo>
                  <a:lnTo>
                    <a:pt x="218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022;p38"/>
            <p:cNvSpPr/>
            <p:nvPr/>
          </p:nvSpPr>
          <p:spPr>
            <a:xfrm>
              <a:off x="6633075" y="2001750"/>
              <a:ext cx="5450" cy="8050"/>
            </a:xfrm>
            <a:custGeom>
              <a:avLst/>
              <a:gdLst/>
              <a:ahLst/>
              <a:cxnLst/>
              <a:rect l="l" t="t" r="r" b="b"/>
              <a:pathLst>
                <a:path w="218" h="322" extrusionOk="0">
                  <a:moveTo>
                    <a:pt x="1" y="0"/>
                  </a:moveTo>
                  <a:lnTo>
                    <a:pt x="1" y="193"/>
                  </a:lnTo>
                  <a:lnTo>
                    <a:pt x="218" y="321"/>
                  </a:lnTo>
                  <a:lnTo>
                    <a:pt x="218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023;p38"/>
            <p:cNvSpPr/>
            <p:nvPr/>
          </p:nvSpPr>
          <p:spPr>
            <a:xfrm>
              <a:off x="6625550" y="1976800"/>
              <a:ext cx="5450" cy="8050"/>
            </a:xfrm>
            <a:custGeom>
              <a:avLst/>
              <a:gdLst/>
              <a:ahLst/>
              <a:cxnLst/>
              <a:rect l="l" t="t" r="r" b="b"/>
              <a:pathLst>
                <a:path w="218" h="322" extrusionOk="0">
                  <a:moveTo>
                    <a:pt x="1" y="1"/>
                  </a:moveTo>
                  <a:lnTo>
                    <a:pt x="1" y="198"/>
                  </a:lnTo>
                  <a:lnTo>
                    <a:pt x="218" y="322"/>
                  </a:lnTo>
                  <a:lnTo>
                    <a:pt x="218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024;p38"/>
            <p:cNvSpPr/>
            <p:nvPr/>
          </p:nvSpPr>
          <p:spPr>
            <a:xfrm>
              <a:off x="6625550" y="1983600"/>
              <a:ext cx="5450" cy="8175"/>
            </a:xfrm>
            <a:custGeom>
              <a:avLst/>
              <a:gdLst/>
              <a:ahLst/>
              <a:cxnLst/>
              <a:rect l="l" t="t" r="r" b="b"/>
              <a:pathLst>
                <a:path w="218" h="327" extrusionOk="0">
                  <a:moveTo>
                    <a:pt x="1" y="0"/>
                  </a:moveTo>
                  <a:lnTo>
                    <a:pt x="1" y="198"/>
                  </a:lnTo>
                  <a:lnTo>
                    <a:pt x="218" y="326"/>
                  </a:lnTo>
                  <a:lnTo>
                    <a:pt x="218" y="1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025;p38"/>
            <p:cNvSpPr/>
            <p:nvPr/>
          </p:nvSpPr>
          <p:spPr>
            <a:xfrm>
              <a:off x="6625550" y="1990500"/>
              <a:ext cx="5450" cy="8175"/>
            </a:xfrm>
            <a:custGeom>
              <a:avLst/>
              <a:gdLst/>
              <a:ahLst/>
              <a:cxnLst/>
              <a:rect l="l" t="t" r="r" b="b"/>
              <a:pathLst>
                <a:path w="218" h="327" extrusionOk="0">
                  <a:moveTo>
                    <a:pt x="1" y="1"/>
                  </a:moveTo>
                  <a:lnTo>
                    <a:pt x="1" y="198"/>
                  </a:lnTo>
                  <a:lnTo>
                    <a:pt x="218" y="327"/>
                  </a:lnTo>
                  <a:lnTo>
                    <a:pt x="218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026;p38"/>
            <p:cNvSpPr/>
            <p:nvPr/>
          </p:nvSpPr>
          <p:spPr>
            <a:xfrm>
              <a:off x="6625550" y="1997425"/>
              <a:ext cx="5450" cy="8050"/>
            </a:xfrm>
            <a:custGeom>
              <a:avLst/>
              <a:gdLst/>
              <a:ahLst/>
              <a:cxnLst/>
              <a:rect l="l" t="t" r="r" b="b"/>
              <a:pathLst>
                <a:path w="218" h="322" extrusionOk="0">
                  <a:moveTo>
                    <a:pt x="1" y="0"/>
                  </a:moveTo>
                  <a:lnTo>
                    <a:pt x="1" y="193"/>
                  </a:lnTo>
                  <a:lnTo>
                    <a:pt x="218" y="321"/>
                  </a:lnTo>
                  <a:lnTo>
                    <a:pt x="218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027;p38"/>
            <p:cNvSpPr/>
            <p:nvPr/>
          </p:nvSpPr>
          <p:spPr>
            <a:xfrm>
              <a:off x="6618150" y="1972475"/>
              <a:ext cx="5450" cy="8050"/>
            </a:xfrm>
            <a:custGeom>
              <a:avLst/>
              <a:gdLst/>
              <a:ahLst/>
              <a:cxnLst/>
              <a:rect l="l" t="t" r="r" b="b"/>
              <a:pathLst>
                <a:path w="218" h="322" extrusionOk="0">
                  <a:moveTo>
                    <a:pt x="0" y="1"/>
                  </a:moveTo>
                  <a:lnTo>
                    <a:pt x="0" y="198"/>
                  </a:lnTo>
                  <a:lnTo>
                    <a:pt x="218" y="322"/>
                  </a:lnTo>
                  <a:lnTo>
                    <a:pt x="218" y="1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028;p38"/>
            <p:cNvSpPr/>
            <p:nvPr/>
          </p:nvSpPr>
          <p:spPr>
            <a:xfrm>
              <a:off x="6618150" y="1979400"/>
              <a:ext cx="5450" cy="8050"/>
            </a:xfrm>
            <a:custGeom>
              <a:avLst/>
              <a:gdLst/>
              <a:ahLst/>
              <a:cxnLst/>
              <a:rect l="l" t="t" r="r" b="b"/>
              <a:pathLst>
                <a:path w="218" h="322" extrusionOk="0">
                  <a:moveTo>
                    <a:pt x="0" y="0"/>
                  </a:moveTo>
                  <a:lnTo>
                    <a:pt x="0" y="193"/>
                  </a:lnTo>
                  <a:lnTo>
                    <a:pt x="218" y="321"/>
                  </a:lnTo>
                  <a:lnTo>
                    <a:pt x="218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029;p38"/>
            <p:cNvSpPr/>
            <p:nvPr/>
          </p:nvSpPr>
          <p:spPr>
            <a:xfrm>
              <a:off x="6618150" y="1986200"/>
              <a:ext cx="5450" cy="8175"/>
            </a:xfrm>
            <a:custGeom>
              <a:avLst/>
              <a:gdLst/>
              <a:ahLst/>
              <a:cxnLst/>
              <a:rect l="l" t="t" r="r" b="b"/>
              <a:pathLst>
                <a:path w="218" h="327" extrusionOk="0">
                  <a:moveTo>
                    <a:pt x="0" y="0"/>
                  </a:moveTo>
                  <a:lnTo>
                    <a:pt x="0" y="198"/>
                  </a:lnTo>
                  <a:lnTo>
                    <a:pt x="218" y="326"/>
                  </a:lnTo>
                  <a:lnTo>
                    <a:pt x="218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030;p38"/>
            <p:cNvSpPr/>
            <p:nvPr/>
          </p:nvSpPr>
          <p:spPr>
            <a:xfrm>
              <a:off x="6618150" y="1993100"/>
              <a:ext cx="5450" cy="8050"/>
            </a:xfrm>
            <a:custGeom>
              <a:avLst/>
              <a:gdLst/>
              <a:ahLst/>
              <a:cxnLst/>
              <a:rect l="l" t="t" r="r" b="b"/>
              <a:pathLst>
                <a:path w="218" h="322" extrusionOk="0">
                  <a:moveTo>
                    <a:pt x="0" y="1"/>
                  </a:moveTo>
                  <a:lnTo>
                    <a:pt x="0" y="193"/>
                  </a:lnTo>
                  <a:lnTo>
                    <a:pt x="218" y="321"/>
                  </a:lnTo>
                  <a:lnTo>
                    <a:pt x="218" y="1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031;p38"/>
            <p:cNvSpPr/>
            <p:nvPr/>
          </p:nvSpPr>
          <p:spPr>
            <a:xfrm>
              <a:off x="6610625" y="1968175"/>
              <a:ext cx="5450" cy="8175"/>
            </a:xfrm>
            <a:custGeom>
              <a:avLst/>
              <a:gdLst/>
              <a:ahLst/>
              <a:cxnLst/>
              <a:rect l="l" t="t" r="r" b="b"/>
              <a:pathLst>
                <a:path w="218" h="327" extrusionOk="0">
                  <a:moveTo>
                    <a:pt x="0" y="0"/>
                  </a:moveTo>
                  <a:lnTo>
                    <a:pt x="0" y="198"/>
                  </a:lnTo>
                  <a:lnTo>
                    <a:pt x="217" y="326"/>
                  </a:lnTo>
                  <a:lnTo>
                    <a:pt x="217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032;p38"/>
            <p:cNvSpPr/>
            <p:nvPr/>
          </p:nvSpPr>
          <p:spPr>
            <a:xfrm>
              <a:off x="6610625" y="1975075"/>
              <a:ext cx="5450" cy="8050"/>
            </a:xfrm>
            <a:custGeom>
              <a:avLst/>
              <a:gdLst/>
              <a:ahLst/>
              <a:cxnLst/>
              <a:rect l="l" t="t" r="r" b="b"/>
              <a:pathLst>
                <a:path w="218" h="322" extrusionOk="0">
                  <a:moveTo>
                    <a:pt x="0" y="1"/>
                  </a:moveTo>
                  <a:lnTo>
                    <a:pt x="0" y="193"/>
                  </a:lnTo>
                  <a:lnTo>
                    <a:pt x="217" y="321"/>
                  </a:lnTo>
                  <a:lnTo>
                    <a:pt x="217" y="1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033;p38"/>
            <p:cNvSpPr/>
            <p:nvPr/>
          </p:nvSpPr>
          <p:spPr>
            <a:xfrm>
              <a:off x="6610625" y="1981875"/>
              <a:ext cx="5450" cy="8150"/>
            </a:xfrm>
            <a:custGeom>
              <a:avLst/>
              <a:gdLst/>
              <a:ahLst/>
              <a:cxnLst/>
              <a:rect l="l" t="t" r="r" b="b"/>
              <a:pathLst>
                <a:path w="218" h="326" extrusionOk="0">
                  <a:moveTo>
                    <a:pt x="0" y="0"/>
                  </a:moveTo>
                  <a:lnTo>
                    <a:pt x="0" y="198"/>
                  </a:lnTo>
                  <a:lnTo>
                    <a:pt x="217" y="326"/>
                  </a:lnTo>
                  <a:lnTo>
                    <a:pt x="217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034;p38"/>
            <p:cNvSpPr/>
            <p:nvPr/>
          </p:nvSpPr>
          <p:spPr>
            <a:xfrm>
              <a:off x="6610625" y="1988775"/>
              <a:ext cx="5450" cy="8050"/>
            </a:xfrm>
            <a:custGeom>
              <a:avLst/>
              <a:gdLst/>
              <a:ahLst/>
              <a:cxnLst/>
              <a:rect l="l" t="t" r="r" b="b"/>
              <a:pathLst>
                <a:path w="218" h="322" extrusionOk="0">
                  <a:moveTo>
                    <a:pt x="0" y="1"/>
                  </a:moveTo>
                  <a:lnTo>
                    <a:pt x="0" y="198"/>
                  </a:lnTo>
                  <a:lnTo>
                    <a:pt x="217" y="322"/>
                  </a:lnTo>
                  <a:lnTo>
                    <a:pt x="217" y="1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035;p38"/>
            <p:cNvSpPr/>
            <p:nvPr/>
          </p:nvSpPr>
          <p:spPr>
            <a:xfrm>
              <a:off x="6603200" y="1963850"/>
              <a:ext cx="5475" cy="8175"/>
            </a:xfrm>
            <a:custGeom>
              <a:avLst/>
              <a:gdLst/>
              <a:ahLst/>
              <a:cxnLst/>
              <a:rect l="l" t="t" r="r" b="b"/>
              <a:pathLst>
                <a:path w="219" h="327" extrusionOk="0">
                  <a:moveTo>
                    <a:pt x="1" y="0"/>
                  </a:moveTo>
                  <a:lnTo>
                    <a:pt x="1" y="198"/>
                  </a:lnTo>
                  <a:lnTo>
                    <a:pt x="218" y="326"/>
                  </a:lnTo>
                  <a:lnTo>
                    <a:pt x="218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036;p38"/>
            <p:cNvSpPr/>
            <p:nvPr/>
          </p:nvSpPr>
          <p:spPr>
            <a:xfrm>
              <a:off x="6603200" y="1970750"/>
              <a:ext cx="5475" cy="8050"/>
            </a:xfrm>
            <a:custGeom>
              <a:avLst/>
              <a:gdLst/>
              <a:ahLst/>
              <a:cxnLst/>
              <a:rect l="l" t="t" r="r" b="b"/>
              <a:pathLst>
                <a:path w="219" h="322" extrusionOk="0">
                  <a:moveTo>
                    <a:pt x="1" y="1"/>
                  </a:moveTo>
                  <a:lnTo>
                    <a:pt x="1" y="193"/>
                  </a:lnTo>
                  <a:lnTo>
                    <a:pt x="218" y="322"/>
                  </a:lnTo>
                  <a:lnTo>
                    <a:pt x="218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037;p38"/>
            <p:cNvSpPr/>
            <p:nvPr/>
          </p:nvSpPr>
          <p:spPr>
            <a:xfrm>
              <a:off x="6603200" y="1977550"/>
              <a:ext cx="5475" cy="8175"/>
            </a:xfrm>
            <a:custGeom>
              <a:avLst/>
              <a:gdLst/>
              <a:ahLst/>
              <a:cxnLst/>
              <a:rect l="l" t="t" r="r" b="b"/>
              <a:pathLst>
                <a:path w="219" h="327" extrusionOk="0">
                  <a:moveTo>
                    <a:pt x="1" y="0"/>
                  </a:moveTo>
                  <a:lnTo>
                    <a:pt x="1" y="198"/>
                  </a:lnTo>
                  <a:lnTo>
                    <a:pt x="218" y="326"/>
                  </a:lnTo>
                  <a:lnTo>
                    <a:pt x="218" y="1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038;p38"/>
            <p:cNvSpPr/>
            <p:nvPr/>
          </p:nvSpPr>
          <p:spPr>
            <a:xfrm>
              <a:off x="6603200" y="1984450"/>
              <a:ext cx="5475" cy="8175"/>
            </a:xfrm>
            <a:custGeom>
              <a:avLst/>
              <a:gdLst/>
              <a:ahLst/>
              <a:cxnLst/>
              <a:rect l="l" t="t" r="r" b="b"/>
              <a:pathLst>
                <a:path w="219" h="327" extrusionOk="0">
                  <a:moveTo>
                    <a:pt x="1" y="1"/>
                  </a:moveTo>
                  <a:lnTo>
                    <a:pt x="1" y="199"/>
                  </a:lnTo>
                  <a:lnTo>
                    <a:pt x="218" y="327"/>
                  </a:lnTo>
                  <a:lnTo>
                    <a:pt x="218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039;p38"/>
            <p:cNvSpPr/>
            <p:nvPr/>
          </p:nvSpPr>
          <p:spPr>
            <a:xfrm>
              <a:off x="6595675" y="1959525"/>
              <a:ext cx="5475" cy="8175"/>
            </a:xfrm>
            <a:custGeom>
              <a:avLst/>
              <a:gdLst/>
              <a:ahLst/>
              <a:cxnLst/>
              <a:rect l="l" t="t" r="r" b="b"/>
              <a:pathLst>
                <a:path w="219" h="327" extrusionOk="0">
                  <a:moveTo>
                    <a:pt x="1" y="1"/>
                  </a:moveTo>
                  <a:lnTo>
                    <a:pt x="1" y="198"/>
                  </a:lnTo>
                  <a:lnTo>
                    <a:pt x="218" y="326"/>
                  </a:lnTo>
                  <a:lnTo>
                    <a:pt x="218" y="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040;p38"/>
            <p:cNvSpPr/>
            <p:nvPr/>
          </p:nvSpPr>
          <p:spPr>
            <a:xfrm>
              <a:off x="6595675" y="1966450"/>
              <a:ext cx="5475" cy="8025"/>
            </a:xfrm>
            <a:custGeom>
              <a:avLst/>
              <a:gdLst/>
              <a:ahLst/>
              <a:cxnLst/>
              <a:rect l="l" t="t" r="r" b="b"/>
              <a:pathLst>
                <a:path w="219" h="321" extrusionOk="0">
                  <a:moveTo>
                    <a:pt x="1" y="0"/>
                  </a:moveTo>
                  <a:lnTo>
                    <a:pt x="1" y="192"/>
                  </a:lnTo>
                  <a:lnTo>
                    <a:pt x="218" y="321"/>
                  </a:lnTo>
                  <a:lnTo>
                    <a:pt x="218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041;p38"/>
            <p:cNvSpPr/>
            <p:nvPr/>
          </p:nvSpPr>
          <p:spPr>
            <a:xfrm>
              <a:off x="6595675" y="1973350"/>
              <a:ext cx="5475" cy="8050"/>
            </a:xfrm>
            <a:custGeom>
              <a:avLst/>
              <a:gdLst/>
              <a:ahLst/>
              <a:cxnLst/>
              <a:rect l="l" t="t" r="r" b="b"/>
              <a:pathLst>
                <a:path w="219" h="322" extrusionOk="0">
                  <a:moveTo>
                    <a:pt x="1" y="1"/>
                  </a:moveTo>
                  <a:lnTo>
                    <a:pt x="1" y="193"/>
                  </a:lnTo>
                  <a:lnTo>
                    <a:pt x="218" y="321"/>
                  </a:lnTo>
                  <a:lnTo>
                    <a:pt x="218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042;p38"/>
            <p:cNvSpPr/>
            <p:nvPr/>
          </p:nvSpPr>
          <p:spPr>
            <a:xfrm>
              <a:off x="6595675" y="1980125"/>
              <a:ext cx="5475" cy="8175"/>
            </a:xfrm>
            <a:custGeom>
              <a:avLst/>
              <a:gdLst/>
              <a:ahLst/>
              <a:cxnLst/>
              <a:rect l="l" t="t" r="r" b="b"/>
              <a:pathLst>
                <a:path w="219" h="327" extrusionOk="0">
                  <a:moveTo>
                    <a:pt x="1" y="1"/>
                  </a:moveTo>
                  <a:lnTo>
                    <a:pt x="1" y="198"/>
                  </a:lnTo>
                  <a:lnTo>
                    <a:pt x="218" y="327"/>
                  </a:lnTo>
                  <a:lnTo>
                    <a:pt x="218" y="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043;p38"/>
            <p:cNvSpPr/>
            <p:nvPr/>
          </p:nvSpPr>
          <p:spPr>
            <a:xfrm>
              <a:off x="6621225" y="1900525"/>
              <a:ext cx="2500" cy="1500"/>
            </a:xfrm>
            <a:custGeom>
              <a:avLst/>
              <a:gdLst/>
              <a:ahLst/>
              <a:cxnLst/>
              <a:rect l="l" t="t" r="r" b="b"/>
              <a:pathLst>
                <a:path w="100" h="60" extrusionOk="0">
                  <a:moveTo>
                    <a:pt x="90" y="0"/>
                  </a:moveTo>
                  <a:lnTo>
                    <a:pt x="55" y="20"/>
                  </a:lnTo>
                  <a:lnTo>
                    <a:pt x="30" y="35"/>
                  </a:lnTo>
                  <a:lnTo>
                    <a:pt x="6" y="45"/>
                  </a:lnTo>
                  <a:cubicBezTo>
                    <a:pt x="6" y="45"/>
                    <a:pt x="1" y="45"/>
                    <a:pt x="1" y="50"/>
                  </a:cubicBezTo>
                  <a:lnTo>
                    <a:pt x="1" y="54"/>
                  </a:lnTo>
                  <a:lnTo>
                    <a:pt x="6" y="60"/>
                  </a:lnTo>
                  <a:lnTo>
                    <a:pt x="16" y="60"/>
                  </a:lnTo>
                  <a:lnTo>
                    <a:pt x="35" y="50"/>
                  </a:lnTo>
                  <a:lnTo>
                    <a:pt x="65" y="30"/>
                  </a:lnTo>
                  <a:lnTo>
                    <a:pt x="95" y="10"/>
                  </a:lnTo>
                  <a:cubicBezTo>
                    <a:pt x="99" y="10"/>
                    <a:pt x="95" y="0"/>
                    <a:pt x="90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044;p38"/>
            <p:cNvSpPr/>
            <p:nvPr/>
          </p:nvSpPr>
          <p:spPr>
            <a:xfrm>
              <a:off x="6620375" y="1900550"/>
              <a:ext cx="2500" cy="2650"/>
            </a:xfrm>
            <a:custGeom>
              <a:avLst/>
              <a:gdLst/>
              <a:ahLst/>
              <a:cxnLst/>
              <a:rect l="l" t="t" r="r" b="b"/>
              <a:pathLst>
                <a:path w="100" h="106" extrusionOk="0">
                  <a:moveTo>
                    <a:pt x="45" y="1"/>
                  </a:moveTo>
                  <a:cubicBezTo>
                    <a:pt x="40" y="1"/>
                    <a:pt x="35" y="2"/>
                    <a:pt x="30" y="4"/>
                  </a:cubicBezTo>
                  <a:cubicBezTo>
                    <a:pt x="10" y="19"/>
                    <a:pt x="0" y="49"/>
                    <a:pt x="15" y="68"/>
                  </a:cubicBezTo>
                  <a:cubicBezTo>
                    <a:pt x="15" y="73"/>
                    <a:pt x="20" y="73"/>
                    <a:pt x="20" y="73"/>
                  </a:cubicBezTo>
                  <a:cubicBezTo>
                    <a:pt x="28" y="93"/>
                    <a:pt x="48" y="106"/>
                    <a:pt x="68" y="106"/>
                  </a:cubicBezTo>
                  <a:cubicBezTo>
                    <a:pt x="73" y="106"/>
                    <a:pt x="79" y="105"/>
                    <a:pt x="84" y="103"/>
                  </a:cubicBezTo>
                  <a:lnTo>
                    <a:pt x="89" y="103"/>
                  </a:lnTo>
                  <a:cubicBezTo>
                    <a:pt x="94" y="93"/>
                    <a:pt x="99" y="83"/>
                    <a:pt x="99" y="73"/>
                  </a:cubicBezTo>
                  <a:cubicBezTo>
                    <a:pt x="94" y="49"/>
                    <a:pt x="79" y="19"/>
                    <a:pt x="60" y="4"/>
                  </a:cubicBezTo>
                  <a:cubicBezTo>
                    <a:pt x="55" y="2"/>
                    <a:pt x="50" y="1"/>
                    <a:pt x="4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045;p38"/>
            <p:cNvSpPr/>
            <p:nvPr/>
          </p:nvSpPr>
          <p:spPr>
            <a:xfrm>
              <a:off x="6619250" y="1901300"/>
              <a:ext cx="2750" cy="2450"/>
            </a:xfrm>
            <a:custGeom>
              <a:avLst/>
              <a:gdLst/>
              <a:ahLst/>
              <a:cxnLst/>
              <a:rect l="l" t="t" r="r" b="b"/>
              <a:pathLst>
                <a:path w="110" h="98" extrusionOk="0">
                  <a:moveTo>
                    <a:pt x="75" y="0"/>
                  </a:moveTo>
                  <a:cubicBezTo>
                    <a:pt x="71" y="0"/>
                    <a:pt x="67" y="1"/>
                    <a:pt x="65" y="4"/>
                  </a:cubicBezTo>
                  <a:cubicBezTo>
                    <a:pt x="45" y="19"/>
                    <a:pt x="26" y="33"/>
                    <a:pt x="1" y="48"/>
                  </a:cubicBezTo>
                  <a:lnTo>
                    <a:pt x="30" y="98"/>
                  </a:lnTo>
                  <a:cubicBezTo>
                    <a:pt x="50" y="83"/>
                    <a:pt x="75" y="73"/>
                    <a:pt x="99" y="63"/>
                  </a:cubicBezTo>
                  <a:lnTo>
                    <a:pt x="105" y="63"/>
                  </a:lnTo>
                  <a:cubicBezTo>
                    <a:pt x="109" y="63"/>
                    <a:pt x="109" y="53"/>
                    <a:pt x="109" y="48"/>
                  </a:cubicBezTo>
                  <a:cubicBezTo>
                    <a:pt x="109" y="29"/>
                    <a:pt x="99" y="14"/>
                    <a:pt x="85" y="4"/>
                  </a:cubicBezTo>
                  <a:cubicBezTo>
                    <a:pt x="82" y="1"/>
                    <a:pt x="78" y="0"/>
                    <a:pt x="75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046;p38"/>
            <p:cNvSpPr/>
            <p:nvPr/>
          </p:nvSpPr>
          <p:spPr>
            <a:xfrm>
              <a:off x="6618650" y="1901875"/>
              <a:ext cx="2000" cy="2250"/>
            </a:xfrm>
            <a:custGeom>
              <a:avLst/>
              <a:gdLst/>
              <a:ahLst/>
              <a:cxnLst/>
              <a:rect l="l" t="t" r="r" b="b"/>
              <a:pathLst>
                <a:path w="80" h="90" extrusionOk="0">
                  <a:moveTo>
                    <a:pt x="30" y="0"/>
                  </a:moveTo>
                  <a:cubicBezTo>
                    <a:pt x="15" y="0"/>
                    <a:pt x="0" y="15"/>
                    <a:pt x="0" y="35"/>
                  </a:cubicBezTo>
                  <a:cubicBezTo>
                    <a:pt x="0" y="45"/>
                    <a:pt x="5" y="55"/>
                    <a:pt x="20" y="60"/>
                  </a:cubicBezTo>
                  <a:cubicBezTo>
                    <a:pt x="20" y="75"/>
                    <a:pt x="30" y="89"/>
                    <a:pt x="50" y="89"/>
                  </a:cubicBezTo>
                  <a:cubicBezTo>
                    <a:pt x="64" y="89"/>
                    <a:pt x="79" y="79"/>
                    <a:pt x="79" y="65"/>
                  </a:cubicBezTo>
                  <a:lnTo>
                    <a:pt x="79" y="55"/>
                  </a:lnTo>
                  <a:cubicBezTo>
                    <a:pt x="79" y="35"/>
                    <a:pt x="64" y="15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047;p38"/>
            <p:cNvSpPr/>
            <p:nvPr/>
          </p:nvSpPr>
          <p:spPr>
            <a:xfrm>
              <a:off x="6618650" y="1902150"/>
              <a:ext cx="1625" cy="2075"/>
            </a:xfrm>
            <a:custGeom>
              <a:avLst/>
              <a:gdLst/>
              <a:ahLst/>
              <a:cxnLst/>
              <a:rect l="l" t="t" r="r" b="b"/>
              <a:pathLst>
                <a:path w="65" h="83" extrusionOk="0">
                  <a:moveTo>
                    <a:pt x="18" y="1"/>
                  </a:moveTo>
                  <a:cubicBezTo>
                    <a:pt x="8" y="1"/>
                    <a:pt x="0" y="10"/>
                    <a:pt x="0" y="24"/>
                  </a:cubicBezTo>
                  <a:cubicBezTo>
                    <a:pt x="0" y="49"/>
                    <a:pt x="15" y="68"/>
                    <a:pt x="30" y="78"/>
                  </a:cubicBezTo>
                  <a:cubicBezTo>
                    <a:pt x="35" y="81"/>
                    <a:pt x="40" y="82"/>
                    <a:pt x="45" y="82"/>
                  </a:cubicBezTo>
                  <a:cubicBezTo>
                    <a:pt x="57" y="82"/>
                    <a:pt x="64" y="74"/>
                    <a:pt x="64" y="64"/>
                  </a:cubicBezTo>
                  <a:cubicBezTo>
                    <a:pt x="64" y="39"/>
                    <a:pt x="50" y="19"/>
                    <a:pt x="30" y="4"/>
                  </a:cubicBezTo>
                  <a:cubicBezTo>
                    <a:pt x="26" y="2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048;p38"/>
            <p:cNvSpPr/>
            <p:nvPr/>
          </p:nvSpPr>
          <p:spPr>
            <a:xfrm>
              <a:off x="6474825" y="1793150"/>
              <a:ext cx="197050" cy="118500"/>
            </a:xfrm>
            <a:custGeom>
              <a:avLst/>
              <a:gdLst/>
              <a:ahLst/>
              <a:cxnLst/>
              <a:rect l="l" t="t" r="r" b="b"/>
              <a:pathLst>
                <a:path w="7882" h="4740" extrusionOk="0">
                  <a:moveTo>
                    <a:pt x="179" y="0"/>
                  </a:moveTo>
                  <a:cubicBezTo>
                    <a:pt x="161" y="0"/>
                    <a:pt x="143" y="6"/>
                    <a:pt x="129" y="14"/>
                  </a:cubicBezTo>
                  <a:cubicBezTo>
                    <a:pt x="55" y="63"/>
                    <a:pt x="6" y="142"/>
                    <a:pt x="0" y="231"/>
                  </a:cubicBezTo>
                  <a:cubicBezTo>
                    <a:pt x="0" y="261"/>
                    <a:pt x="10" y="291"/>
                    <a:pt x="35" y="310"/>
                  </a:cubicBezTo>
                  <a:lnTo>
                    <a:pt x="7703" y="4740"/>
                  </a:lnTo>
                  <a:lnTo>
                    <a:pt x="7881" y="4434"/>
                  </a:lnTo>
                  <a:lnTo>
                    <a:pt x="218" y="9"/>
                  </a:lnTo>
                  <a:cubicBezTo>
                    <a:pt x="205" y="3"/>
                    <a:pt x="192" y="0"/>
                    <a:pt x="17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049;p38"/>
            <p:cNvSpPr/>
            <p:nvPr/>
          </p:nvSpPr>
          <p:spPr>
            <a:xfrm>
              <a:off x="6666550" y="1903800"/>
              <a:ext cx="6175" cy="7950"/>
            </a:xfrm>
            <a:custGeom>
              <a:avLst/>
              <a:gdLst/>
              <a:ahLst/>
              <a:cxnLst/>
              <a:rect l="l" t="t" r="r" b="b"/>
              <a:pathLst>
                <a:path w="247" h="318" extrusionOk="0">
                  <a:moveTo>
                    <a:pt x="180" y="0"/>
                  </a:moveTo>
                  <a:cubicBezTo>
                    <a:pt x="163" y="0"/>
                    <a:pt x="144" y="6"/>
                    <a:pt x="123" y="17"/>
                  </a:cubicBezTo>
                  <a:cubicBezTo>
                    <a:pt x="49" y="67"/>
                    <a:pt x="5" y="146"/>
                    <a:pt x="0" y="230"/>
                  </a:cubicBezTo>
                  <a:cubicBezTo>
                    <a:pt x="0" y="287"/>
                    <a:pt x="28" y="318"/>
                    <a:pt x="70" y="318"/>
                  </a:cubicBezTo>
                  <a:cubicBezTo>
                    <a:pt x="86" y="318"/>
                    <a:pt x="104" y="313"/>
                    <a:pt x="123" y="304"/>
                  </a:cubicBezTo>
                  <a:cubicBezTo>
                    <a:pt x="198" y="254"/>
                    <a:pt x="242" y="175"/>
                    <a:pt x="247" y="87"/>
                  </a:cubicBezTo>
                  <a:cubicBezTo>
                    <a:pt x="247" y="31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050;p38"/>
            <p:cNvSpPr/>
            <p:nvPr/>
          </p:nvSpPr>
          <p:spPr>
            <a:xfrm>
              <a:off x="6521125" y="1837800"/>
              <a:ext cx="26200" cy="55350"/>
            </a:xfrm>
            <a:custGeom>
              <a:avLst/>
              <a:gdLst/>
              <a:ahLst/>
              <a:cxnLst/>
              <a:rect l="l" t="t" r="r" b="b"/>
              <a:pathLst>
                <a:path w="1048" h="2214" extrusionOk="0">
                  <a:moveTo>
                    <a:pt x="0" y="1"/>
                  </a:moveTo>
                  <a:lnTo>
                    <a:pt x="0" y="60"/>
                  </a:lnTo>
                  <a:lnTo>
                    <a:pt x="973" y="623"/>
                  </a:lnTo>
                  <a:cubicBezTo>
                    <a:pt x="988" y="633"/>
                    <a:pt x="998" y="648"/>
                    <a:pt x="998" y="667"/>
                  </a:cubicBezTo>
                  <a:lnTo>
                    <a:pt x="998" y="2183"/>
                  </a:lnTo>
                  <a:lnTo>
                    <a:pt x="1047" y="2213"/>
                  </a:lnTo>
                  <a:lnTo>
                    <a:pt x="1047" y="6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051;p38"/>
            <p:cNvSpPr/>
            <p:nvPr/>
          </p:nvSpPr>
          <p:spPr>
            <a:xfrm>
              <a:off x="6519750" y="1838875"/>
              <a:ext cx="26325" cy="58700"/>
            </a:xfrm>
            <a:custGeom>
              <a:avLst/>
              <a:gdLst/>
              <a:ahLst/>
              <a:cxnLst/>
              <a:rect l="l" t="t" r="r" b="b"/>
              <a:pathLst>
                <a:path w="1053" h="2348" extrusionOk="0">
                  <a:moveTo>
                    <a:pt x="20" y="0"/>
                  </a:moveTo>
                  <a:cubicBezTo>
                    <a:pt x="9" y="0"/>
                    <a:pt x="1" y="6"/>
                    <a:pt x="1" y="17"/>
                  </a:cubicBezTo>
                  <a:lnTo>
                    <a:pt x="1" y="1726"/>
                  </a:lnTo>
                  <a:cubicBezTo>
                    <a:pt x="1" y="1740"/>
                    <a:pt x="11" y="1760"/>
                    <a:pt x="30" y="1770"/>
                  </a:cubicBezTo>
                  <a:lnTo>
                    <a:pt x="1028" y="2343"/>
                  </a:lnTo>
                  <a:cubicBezTo>
                    <a:pt x="1033" y="2346"/>
                    <a:pt x="1037" y="2348"/>
                    <a:pt x="1041" y="2348"/>
                  </a:cubicBezTo>
                  <a:cubicBezTo>
                    <a:pt x="1048" y="2348"/>
                    <a:pt x="1053" y="2341"/>
                    <a:pt x="1053" y="2328"/>
                  </a:cubicBezTo>
                  <a:lnTo>
                    <a:pt x="1053" y="624"/>
                  </a:lnTo>
                  <a:cubicBezTo>
                    <a:pt x="1053" y="605"/>
                    <a:pt x="1043" y="590"/>
                    <a:pt x="1028" y="580"/>
                  </a:cubicBezTo>
                  <a:lnTo>
                    <a:pt x="30" y="2"/>
                  </a:lnTo>
                  <a:cubicBezTo>
                    <a:pt x="27" y="1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052;p38"/>
            <p:cNvSpPr/>
            <p:nvPr/>
          </p:nvSpPr>
          <p:spPr>
            <a:xfrm>
              <a:off x="6522225" y="1846950"/>
              <a:ext cx="21375" cy="13000"/>
            </a:xfrm>
            <a:custGeom>
              <a:avLst/>
              <a:gdLst/>
              <a:ahLst/>
              <a:cxnLst/>
              <a:rect l="l" t="t" r="r" b="b"/>
              <a:pathLst>
                <a:path w="855" h="520" extrusionOk="0">
                  <a:moveTo>
                    <a:pt x="15" y="0"/>
                  </a:moveTo>
                  <a:cubicBezTo>
                    <a:pt x="7" y="0"/>
                    <a:pt x="1" y="5"/>
                    <a:pt x="1" y="15"/>
                  </a:cubicBezTo>
                  <a:cubicBezTo>
                    <a:pt x="6" y="30"/>
                    <a:pt x="16" y="45"/>
                    <a:pt x="30" y="54"/>
                  </a:cubicBezTo>
                  <a:lnTo>
                    <a:pt x="830" y="514"/>
                  </a:lnTo>
                  <a:cubicBezTo>
                    <a:pt x="836" y="518"/>
                    <a:pt x="841" y="519"/>
                    <a:pt x="845" y="519"/>
                  </a:cubicBezTo>
                  <a:cubicBezTo>
                    <a:pt x="851" y="519"/>
                    <a:pt x="855" y="515"/>
                    <a:pt x="855" y="509"/>
                  </a:cubicBezTo>
                  <a:cubicBezTo>
                    <a:pt x="855" y="489"/>
                    <a:pt x="845" y="474"/>
                    <a:pt x="830" y="464"/>
                  </a:cubicBezTo>
                  <a:lnTo>
                    <a:pt x="30" y="5"/>
                  </a:lnTo>
                  <a:cubicBezTo>
                    <a:pt x="25" y="2"/>
                    <a:pt x="20" y="0"/>
                    <a:pt x="1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053;p38"/>
            <p:cNvSpPr/>
            <p:nvPr/>
          </p:nvSpPr>
          <p:spPr>
            <a:xfrm>
              <a:off x="6522225" y="1850100"/>
              <a:ext cx="21375" cy="13000"/>
            </a:xfrm>
            <a:custGeom>
              <a:avLst/>
              <a:gdLst/>
              <a:ahLst/>
              <a:cxnLst/>
              <a:rect l="l" t="t" r="r" b="b"/>
              <a:pathLst>
                <a:path w="855" h="520" extrusionOk="0">
                  <a:moveTo>
                    <a:pt x="12" y="1"/>
                  </a:moveTo>
                  <a:cubicBezTo>
                    <a:pt x="5" y="1"/>
                    <a:pt x="1" y="4"/>
                    <a:pt x="1" y="13"/>
                  </a:cubicBezTo>
                  <a:cubicBezTo>
                    <a:pt x="6" y="32"/>
                    <a:pt x="16" y="47"/>
                    <a:pt x="30" y="57"/>
                  </a:cubicBezTo>
                  <a:lnTo>
                    <a:pt x="830" y="516"/>
                  </a:lnTo>
                  <a:cubicBezTo>
                    <a:pt x="836" y="518"/>
                    <a:pt x="840" y="519"/>
                    <a:pt x="844" y="519"/>
                  </a:cubicBezTo>
                  <a:cubicBezTo>
                    <a:pt x="851" y="519"/>
                    <a:pt x="855" y="516"/>
                    <a:pt x="855" y="506"/>
                  </a:cubicBezTo>
                  <a:cubicBezTo>
                    <a:pt x="855" y="491"/>
                    <a:pt x="845" y="472"/>
                    <a:pt x="830" y="467"/>
                  </a:cubicBezTo>
                  <a:lnTo>
                    <a:pt x="30" y="7"/>
                  </a:lnTo>
                  <a:cubicBezTo>
                    <a:pt x="24" y="3"/>
                    <a:pt x="17" y="1"/>
                    <a:pt x="12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054;p38"/>
            <p:cNvSpPr/>
            <p:nvPr/>
          </p:nvSpPr>
          <p:spPr>
            <a:xfrm>
              <a:off x="6522225" y="1856650"/>
              <a:ext cx="21375" cy="12950"/>
            </a:xfrm>
            <a:custGeom>
              <a:avLst/>
              <a:gdLst/>
              <a:ahLst/>
              <a:cxnLst/>
              <a:rect l="l" t="t" r="r" b="b"/>
              <a:pathLst>
                <a:path w="855" h="518" extrusionOk="0">
                  <a:moveTo>
                    <a:pt x="12" y="0"/>
                  </a:moveTo>
                  <a:cubicBezTo>
                    <a:pt x="5" y="0"/>
                    <a:pt x="1" y="4"/>
                    <a:pt x="1" y="12"/>
                  </a:cubicBezTo>
                  <a:cubicBezTo>
                    <a:pt x="6" y="32"/>
                    <a:pt x="16" y="47"/>
                    <a:pt x="30" y="52"/>
                  </a:cubicBezTo>
                  <a:lnTo>
                    <a:pt x="830" y="511"/>
                  </a:lnTo>
                  <a:cubicBezTo>
                    <a:pt x="837" y="515"/>
                    <a:pt x="843" y="518"/>
                    <a:pt x="847" y="518"/>
                  </a:cubicBezTo>
                  <a:cubicBezTo>
                    <a:pt x="852" y="518"/>
                    <a:pt x="855" y="514"/>
                    <a:pt x="855" y="506"/>
                  </a:cubicBezTo>
                  <a:cubicBezTo>
                    <a:pt x="855" y="486"/>
                    <a:pt x="845" y="472"/>
                    <a:pt x="830" y="462"/>
                  </a:cubicBezTo>
                  <a:lnTo>
                    <a:pt x="30" y="7"/>
                  </a:lnTo>
                  <a:cubicBezTo>
                    <a:pt x="24" y="3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055;p38"/>
            <p:cNvSpPr/>
            <p:nvPr/>
          </p:nvSpPr>
          <p:spPr>
            <a:xfrm>
              <a:off x="6522225" y="1859775"/>
              <a:ext cx="21375" cy="13000"/>
            </a:xfrm>
            <a:custGeom>
              <a:avLst/>
              <a:gdLst/>
              <a:ahLst/>
              <a:cxnLst/>
              <a:rect l="l" t="t" r="r" b="b"/>
              <a:pathLst>
                <a:path w="855" h="520" extrusionOk="0">
                  <a:moveTo>
                    <a:pt x="14" y="0"/>
                  </a:moveTo>
                  <a:cubicBezTo>
                    <a:pt x="6" y="0"/>
                    <a:pt x="1" y="5"/>
                    <a:pt x="1" y="11"/>
                  </a:cubicBezTo>
                  <a:cubicBezTo>
                    <a:pt x="6" y="31"/>
                    <a:pt x="16" y="45"/>
                    <a:pt x="30" y="55"/>
                  </a:cubicBezTo>
                  <a:lnTo>
                    <a:pt x="830" y="514"/>
                  </a:lnTo>
                  <a:cubicBezTo>
                    <a:pt x="835" y="518"/>
                    <a:pt x="840" y="519"/>
                    <a:pt x="844" y="519"/>
                  </a:cubicBezTo>
                  <a:cubicBezTo>
                    <a:pt x="851" y="519"/>
                    <a:pt x="855" y="514"/>
                    <a:pt x="855" y="505"/>
                  </a:cubicBezTo>
                  <a:cubicBezTo>
                    <a:pt x="855" y="490"/>
                    <a:pt x="845" y="475"/>
                    <a:pt x="830" y="465"/>
                  </a:cubicBezTo>
                  <a:lnTo>
                    <a:pt x="30" y="6"/>
                  </a:lnTo>
                  <a:cubicBezTo>
                    <a:pt x="25" y="2"/>
                    <a:pt x="19" y="0"/>
                    <a:pt x="14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056;p38"/>
            <p:cNvSpPr/>
            <p:nvPr/>
          </p:nvSpPr>
          <p:spPr>
            <a:xfrm>
              <a:off x="6522225" y="1869450"/>
              <a:ext cx="21375" cy="13000"/>
            </a:xfrm>
            <a:custGeom>
              <a:avLst/>
              <a:gdLst/>
              <a:ahLst/>
              <a:cxnLst/>
              <a:rect l="l" t="t" r="r" b="b"/>
              <a:pathLst>
                <a:path w="855" h="520" extrusionOk="0">
                  <a:moveTo>
                    <a:pt x="15" y="1"/>
                  </a:moveTo>
                  <a:cubicBezTo>
                    <a:pt x="7" y="1"/>
                    <a:pt x="1" y="4"/>
                    <a:pt x="1" y="14"/>
                  </a:cubicBezTo>
                  <a:cubicBezTo>
                    <a:pt x="6" y="33"/>
                    <a:pt x="16" y="48"/>
                    <a:pt x="30" y="53"/>
                  </a:cubicBezTo>
                  <a:lnTo>
                    <a:pt x="830" y="513"/>
                  </a:lnTo>
                  <a:cubicBezTo>
                    <a:pt x="837" y="517"/>
                    <a:pt x="843" y="519"/>
                    <a:pt x="847" y="519"/>
                  </a:cubicBezTo>
                  <a:cubicBezTo>
                    <a:pt x="852" y="519"/>
                    <a:pt x="855" y="516"/>
                    <a:pt x="855" y="507"/>
                  </a:cubicBezTo>
                  <a:cubicBezTo>
                    <a:pt x="855" y="488"/>
                    <a:pt x="845" y="473"/>
                    <a:pt x="830" y="468"/>
                  </a:cubicBezTo>
                  <a:lnTo>
                    <a:pt x="30" y="4"/>
                  </a:lnTo>
                  <a:cubicBezTo>
                    <a:pt x="25" y="2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057;p38"/>
            <p:cNvSpPr/>
            <p:nvPr/>
          </p:nvSpPr>
          <p:spPr>
            <a:xfrm>
              <a:off x="6522225" y="1866325"/>
              <a:ext cx="21375" cy="13000"/>
            </a:xfrm>
            <a:custGeom>
              <a:avLst/>
              <a:gdLst/>
              <a:ahLst/>
              <a:cxnLst/>
              <a:rect l="l" t="t" r="r" b="b"/>
              <a:pathLst>
                <a:path w="855" h="520" extrusionOk="0">
                  <a:moveTo>
                    <a:pt x="15" y="0"/>
                  </a:moveTo>
                  <a:cubicBezTo>
                    <a:pt x="7" y="0"/>
                    <a:pt x="1" y="6"/>
                    <a:pt x="1" y="15"/>
                  </a:cubicBezTo>
                  <a:cubicBezTo>
                    <a:pt x="6" y="30"/>
                    <a:pt x="16" y="45"/>
                    <a:pt x="30" y="55"/>
                  </a:cubicBezTo>
                  <a:lnTo>
                    <a:pt x="830" y="514"/>
                  </a:lnTo>
                  <a:cubicBezTo>
                    <a:pt x="835" y="517"/>
                    <a:pt x="840" y="519"/>
                    <a:pt x="844" y="519"/>
                  </a:cubicBezTo>
                  <a:cubicBezTo>
                    <a:pt x="851" y="519"/>
                    <a:pt x="855" y="514"/>
                    <a:pt x="855" y="504"/>
                  </a:cubicBezTo>
                  <a:cubicBezTo>
                    <a:pt x="855" y="489"/>
                    <a:pt x="845" y="474"/>
                    <a:pt x="830" y="465"/>
                  </a:cubicBezTo>
                  <a:lnTo>
                    <a:pt x="30" y="6"/>
                  </a:lnTo>
                  <a:cubicBezTo>
                    <a:pt x="25" y="2"/>
                    <a:pt x="20" y="0"/>
                    <a:pt x="1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058;p38"/>
            <p:cNvSpPr/>
            <p:nvPr/>
          </p:nvSpPr>
          <p:spPr>
            <a:xfrm>
              <a:off x="6531500" y="1848675"/>
              <a:ext cx="2350" cy="1500"/>
            </a:xfrm>
            <a:custGeom>
              <a:avLst/>
              <a:gdLst/>
              <a:ahLst/>
              <a:cxnLst/>
              <a:rect l="l" t="t" r="r" b="b"/>
              <a:pathLst>
                <a:path w="94" h="60" extrusionOk="0">
                  <a:moveTo>
                    <a:pt x="84" y="0"/>
                  </a:moveTo>
                  <a:lnTo>
                    <a:pt x="54" y="20"/>
                  </a:lnTo>
                  <a:lnTo>
                    <a:pt x="25" y="35"/>
                  </a:lnTo>
                  <a:lnTo>
                    <a:pt x="5" y="45"/>
                  </a:lnTo>
                  <a:cubicBezTo>
                    <a:pt x="5" y="45"/>
                    <a:pt x="0" y="45"/>
                    <a:pt x="0" y="50"/>
                  </a:cubicBezTo>
                  <a:lnTo>
                    <a:pt x="0" y="55"/>
                  </a:lnTo>
                  <a:lnTo>
                    <a:pt x="0" y="60"/>
                  </a:lnTo>
                  <a:lnTo>
                    <a:pt x="10" y="60"/>
                  </a:lnTo>
                  <a:lnTo>
                    <a:pt x="30" y="50"/>
                  </a:lnTo>
                  <a:lnTo>
                    <a:pt x="59" y="30"/>
                  </a:lnTo>
                  <a:lnTo>
                    <a:pt x="94" y="10"/>
                  </a:lnTo>
                  <a:cubicBezTo>
                    <a:pt x="94" y="10"/>
                    <a:pt x="89" y="0"/>
                    <a:pt x="84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059;p38"/>
            <p:cNvSpPr/>
            <p:nvPr/>
          </p:nvSpPr>
          <p:spPr>
            <a:xfrm>
              <a:off x="6530500" y="1848700"/>
              <a:ext cx="2500" cy="2675"/>
            </a:xfrm>
            <a:custGeom>
              <a:avLst/>
              <a:gdLst/>
              <a:ahLst/>
              <a:cxnLst/>
              <a:rect l="l" t="t" r="r" b="b"/>
              <a:pathLst>
                <a:path w="100" h="107" extrusionOk="0">
                  <a:moveTo>
                    <a:pt x="45" y="1"/>
                  </a:moveTo>
                  <a:cubicBezTo>
                    <a:pt x="40" y="1"/>
                    <a:pt x="35" y="2"/>
                    <a:pt x="30" y="4"/>
                  </a:cubicBezTo>
                  <a:cubicBezTo>
                    <a:pt x="10" y="19"/>
                    <a:pt x="1" y="49"/>
                    <a:pt x="15" y="69"/>
                  </a:cubicBezTo>
                  <a:lnTo>
                    <a:pt x="20" y="73"/>
                  </a:lnTo>
                  <a:cubicBezTo>
                    <a:pt x="28" y="93"/>
                    <a:pt x="48" y="106"/>
                    <a:pt x="68" y="106"/>
                  </a:cubicBezTo>
                  <a:cubicBezTo>
                    <a:pt x="74" y="106"/>
                    <a:pt x="79" y="105"/>
                    <a:pt x="84" y="103"/>
                  </a:cubicBezTo>
                  <a:lnTo>
                    <a:pt x="89" y="103"/>
                  </a:lnTo>
                  <a:cubicBezTo>
                    <a:pt x="94" y="93"/>
                    <a:pt x="99" y="88"/>
                    <a:pt x="99" y="73"/>
                  </a:cubicBezTo>
                  <a:cubicBezTo>
                    <a:pt x="99" y="49"/>
                    <a:pt x="84" y="19"/>
                    <a:pt x="60" y="4"/>
                  </a:cubicBezTo>
                  <a:cubicBezTo>
                    <a:pt x="55" y="2"/>
                    <a:pt x="50" y="1"/>
                    <a:pt x="45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060;p38"/>
            <p:cNvSpPr/>
            <p:nvPr/>
          </p:nvSpPr>
          <p:spPr>
            <a:xfrm>
              <a:off x="6530750" y="1848675"/>
              <a:ext cx="2250" cy="2750"/>
            </a:xfrm>
            <a:custGeom>
              <a:avLst/>
              <a:gdLst/>
              <a:ahLst/>
              <a:cxnLst/>
              <a:rect l="l" t="t" r="r" b="b"/>
              <a:pathLst>
                <a:path w="90" h="110" extrusionOk="0">
                  <a:moveTo>
                    <a:pt x="30" y="0"/>
                  </a:moveTo>
                  <a:cubicBezTo>
                    <a:pt x="30" y="0"/>
                    <a:pt x="25" y="0"/>
                    <a:pt x="20" y="5"/>
                  </a:cubicBezTo>
                  <a:cubicBezTo>
                    <a:pt x="5" y="10"/>
                    <a:pt x="0" y="30"/>
                    <a:pt x="0" y="45"/>
                  </a:cubicBezTo>
                  <a:cubicBezTo>
                    <a:pt x="5" y="40"/>
                    <a:pt x="5" y="35"/>
                    <a:pt x="10" y="35"/>
                  </a:cubicBezTo>
                  <a:cubicBezTo>
                    <a:pt x="15" y="30"/>
                    <a:pt x="20" y="30"/>
                    <a:pt x="20" y="30"/>
                  </a:cubicBezTo>
                  <a:cubicBezTo>
                    <a:pt x="25" y="30"/>
                    <a:pt x="30" y="30"/>
                    <a:pt x="30" y="35"/>
                  </a:cubicBezTo>
                  <a:cubicBezTo>
                    <a:pt x="45" y="45"/>
                    <a:pt x="55" y="60"/>
                    <a:pt x="60" y="79"/>
                  </a:cubicBezTo>
                  <a:cubicBezTo>
                    <a:pt x="60" y="84"/>
                    <a:pt x="55" y="94"/>
                    <a:pt x="50" y="94"/>
                  </a:cubicBezTo>
                  <a:lnTo>
                    <a:pt x="45" y="94"/>
                  </a:lnTo>
                  <a:cubicBezTo>
                    <a:pt x="40" y="99"/>
                    <a:pt x="35" y="99"/>
                    <a:pt x="30" y="99"/>
                  </a:cubicBezTo>
                  <a:cubicBezTo>
                    <a:pt x="40" y="104"/>
                    <a:pt x="50" y="109"/>
                    <a:pt x="55" y="109"/>
                  </a:cubicBezTo>
                  <a:cubicBezTo>
                    <a:pt x="64" y="109"/>
                    <a:pt x="70" y="109"/>
                    <a:pt x="74" y="104"/>
                  </a:cubicBezTo>
                  <a:lnTo>
                    <a:pt x="79" y="104"/>
                  </a:lnTo>
                  <a:cubicBezTo>
                    <a:pt x="84" y="99"/>
                    <a:pt x="89" y="89"/>
                    <a:pt x="89" y="79"/>
                  </a:cubicBezTo>
                  <a:lnTo>
                    <a:pt x="89" y="74"/>
                  </a:lnTo>
                  <a:cubicBezTo>
                    <a:pt x="89" y="64"/>
                    <a:pt x="84" y="50"/>
                    <a:pt x="79" y="40"/>
                  </a:cubicBezTo>
                  <a:cubicBezTo>
                    <a:pt x="74" y="35"/>
                    <a:pt x="74" y="30"/>
                    <a:pt x="70" y="25"/>
                  </a:cubicBezTo>
                  <a:lnTo>
                    <a:pt x="50" y="5"/>
                  </a:lnTo>
                  <a:cubicBezTo>
                    <a:pt x="45" y="5"/>
                    <a:pt x="35" y="0"/>
                    <a:pt x="30" y="0"/>
                  </a:cubicBezTo>
                  <a:close/>
                </a:path>
              </a:pathLst>
            </a:custGeom>
            <a:solidFill>
              <a:srgbClr val="D3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061;p38"/>
            <p:cNvSpPr/>
            <p:nvPr/>
          </p:nvSpPr>
          <p:spPr>
            <a:xfrm>
              <a:off x="6529375" y="1849450"/>
              <a:ext cx="2875" cy="2450"/>
            </a:xfrm>
            <a:custGeom>
              <a:avLst/>
              <a:gdLst/>
              <a:ahLst/>
              <a:cxnLst/>
              <a:rect l="l" t="t" r="r" b="b"/>
              <a:pathLst>
                <a:path w="115" h="98" extrusionOk="0">
                  <a:moveTo>
                    <a:pt x="75" y="0"/>
                  </a:moveTo>
                  <a:cubicBezTo>
                    <a:pt x="71" y="0"/>
                    <a:pt x="68" y="1"/>
                    <a:pt x="65" y="4"/>
                  </a:cubicBezTo>
                  <a:cubicBezTo>
                    <a:pt x="46" y="19"/>
                    <a:pt x="26" y="33"/>
                    <a:pt x="1" y="43"/>
                  </a:cubicBezTo>
                  <a:lnTo>
                    <a:pt x="31" y="98"/>
                  </a:lnTo>
                  <a:cubicBezTo>
                    <a:pt x="55" y="83"/>
                    <a:pt x="75" y="73"/>
                    <a:pt x="100" y="63"/>
                  </a:cubicBezTo>
                  <a:lnTo>
                    <a:pt x="105" y="63"/>
                  </a:lnTo>
                  <a:cubicBezTo>
                    <a:pt x="110" y="63"/>
                    <a:pt x="115" y="53"/>
                    <a:pt x="115" y="48"/>
                  </a:cubicBezTo>
                  <a:cubicBezTo>
                    <a:pt x="110" y="29"/>
                    <a:pt x="100" y="14"/>
                    <a:pt x="85" y="4"/>
                  </a:cubicBezTo>
                  <a:cubicBezTo>
                    <a:pt x="83" y="1"/>
                    <a:pt x="79" y="0"/>
                    <a:pt x="7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062;p38"/>
            <p:cNvSpPr/>
            <p:nvPr/>
          </p:nvSpPr>
          <p:spPr>
            <a:xfrm>
              <a:off x="6528775" y="1850025"/>
              <a:ext cx="2000" cy="2250"/>
            </a:xfrm>
            <a:custGeom>
              <a:avLst/>
              <a:gdLst/>
              <a:ahLst/>
              <a:cxnLst/>
              <a:rect l="l" t="t" r="r" b="b"/>
              <a:pathLst>
                <a:path w="80" h="90" extrusionOk="0">
                  <a:moveTo>
                    <a:pt x="35" y="1"/>
                  </a:moveTo>
                  <a:cubicBezTo>
                    <a:pt x="15" y="1"/>
                    <a:pt x="0" y="16"/>
                    <a:pt x="0" y="35"/>
                  </a:cubicBezTo>
                  <a:cubicBezTo>
                    <a:pt x="5" y="45"/>
                    <a:pt x="10" y="50"/>
                    <a:pt x="20" y="55"/>
                  </a:cubicBezTo>
                  <a:lnTo>
                    <a:pt x="20" y="60"/>
                  </a:lnTo>
                  <a:cubicBezTo>
                    <a:pt x="20" y="75"/>
                    <a:pt x="30" y="89"/>
                    <a:pt x="50" y="89"/>
                  </a:cubicBezTo>
                  <a:cubicBezTo>
                    <a:pt x="64" y="89"/>
                    <a:pt x="79" y="80"/>
                    <a:pt x="79" y="65"/>
                  </a:cubicBezTo>
                  <a:lnTo>
                    <a:pt x="79" y="55"/>
                  </a:lnTo>
                  <a:cubicBezTo>
                    <a:pt x="79" y="35"/>
                    <a:pt x="70" y="16"/>
                    <a:pt x="50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063;p38"/>
            <p:cNvSpPr/>
            <p:nvPr/>
          </p:nvSpPr>
          <p:spPr>
            <a:xfrm>
              <a:off x="6528775" y="1850025"/>
              <a:ext cx="2000" cy="2250"/>
            </a:xfrm>
            <a:custGeom>
              <a:avLst/>
              <a:gdLst/>
              <a:ahLst/>
              <a:cxnLst/>
              <a:rect l="l" t="t" r="r" b="b"/>
              <a:pathLst>
                <a:path w="80" h="90" extrusionOk="0">
                  <a:moveTo>
                    <a:pt x="35" y="1"/>
                  </a:moveTo>
                  <a:cubicBezTo>
                    <a:pt x="20" y="1"/>
                    <a:pt x="10" y="10"/>
                    <a:pt x="5" y="20"/>
                  </a:cubicBezTo>
                  <a:cubicBezTo>
                    <a:pt x="0" y="25"/>
                    <a:pt x="0" y="25"/>
                    <a:pt x="0" y="35"/>
                  </a:cubicBezTo>
                  <a:cubicBezTo>
                    <a:pt x="5" y="45"/>
                    <a:pt x="10" y="50"/>
                    <a:pt x="20" y="55"/>
                  </a:cubicBezTo>
                  <a:lnTo>
                    <a:pt x="20" y="60"/>
                  </a:lnTo>
                  <a:cubicBezTo>
                    <a:pt x="20" y="75"/>
                    <a:pt x="30" y="89"/>
                    <a:pt x="50" y="89"/>
                  </a:cubicBezTo>
                  <a:cubicBezTo>
                    <a:pt x="64" y="89"/>
                    <a:pt x="79" y="80"/>
                    <a:pt x="79" y="65"/>
                  </a:cubicBezTo>
                  <a:lnTo>
                    <a:pt x="79" y="60"/>
                  </a:lnTo>
                  <a:lnTo>
                    <a:pt x="79" y="55"/>
                  </a:lnTo>
                  <a:cubicBezTo>
                    <a:pt x="79" y="35"/>
                    <a:pt x="70" y="20"/>
                    <a:pt x="55" y="6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D3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064;p38"/>
            <p:cNvSpPr/>
            <p:nvPr/>
          </p:nvSpPr>
          <p:spPr>
            <a:xfrm>
              <a:off x="6528775" y="1850300"/>
              <a:ext cx="1625" cy="2075"/>
            </a:xfrm>
            <a:custGeom>
              <a:avLst/>
              <a:gdLst/>
              <a:ahLst/>
              <a:cxnLst/>
              <a:rect l="l" t="t" r="r" b="b"/>
              <a:pathLst>
                <a:path w="65" h="83" extrusionOk="0">
                  <a:moveTo>
                    <a:pt x="20" y="1"/>
                  </a:moveTo>
                  <a:cubicBezTo>
                    <a:pt x="8" y="1"/>
                    <a:pt x="0" y="10"/>
                    <a:pt x="0" y="24"/>
                  </a:cubicBezTo>
                  <a:cubicBezTo>
                    <a:pt x="0" y="49"/>
                    <a:pt x="15" y="69"/>
                    <a:pt x="35" y="78"/>
                  </a:cubicBezTo>
                  <a:cubicBezTo>
                    <a:pt x="39" y="81"/>
                    <a:pt x="43" y="82"/>
                    <a:pt x="47" y="82"/>
                  </a:cubicBezTo>
                  <a:cubicBezTo>
                    <a:pt x="57" y="82"/>
                    <a:pt x="64" y="74"/>
                    <a:pt x="64" y="64"/>
                  </a:cubicBezTo>
                  <a:cubicBezTo>
                    <a:pt x="64" y="39"/>
                    <a:pt x="50" y="19"/>
                    <a:pt x="35" y="5"/>
                  </a:cubicBezTo>
                  <a:cubicBezTo>
                    <a:pt x="30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065;p38"/>
            <p:cNvSpPr/>
            <p:nvPr/>
          </p:nvSpPr>
          <p:spPr>
            <a:xfrm>
              <a:off x="6540875" y="1845100"/>
              <a:ext cx="2125" cy="9400"/>
            </a:xfrm>
            <a:custGeom>
              <a:avLst/>
              <a:gdLst/>
              <a:ahLst/>
              <a:cxnLst/>
              <a:rect l="l" t="t" r="r" b="b"/>
              <a:pathLst>
                <a:path w="85" h="376" extrusionOk="0">
                  <a:moveTo>
                    <a:pt x="0" y="0"/>
                  </a:moveTo>
                  <a:lnTo>
                    <a:pt x="0" y="326"/>
                  </a:lnTo>
                  <a:lnTo>
                    <a:pt x="84" y="375"/>
                  </a:lnTo>
                  <a:lnTo>
                    <a:pt x="84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066;p38"/>
            <p:cNvSpPr/>
            <p:nvPr/>
          </p:nvSpPr>
          <p:spPr>
            <a:xfrm>
              <a:off x="6490750" y="1820275"/>
              <a:ext cx="26325" cy="59275"/>
            </a:xfrm>
            <a:custGeom>
              <a:avLst/>
              <a:gdLst/>
              <a:ahLst/>
              <a:cxnLst/>
              <a:rect l="l" t="t" r="r" b="b"/>
              <a:pathLst>
                <a:path w="1053" h="2371" extrusionOk="0">
                  <a:moveTo>
                    <a:pt x="1" y="1"/>
                  </a:moveTo>
                  <a:lnTo>
                    <a:pt x="1" y="60"/>
                  </a:lnTo>
                  <a:lnTo>
                    <a:pt x="978" y="623"/>
                  </a:lnTo>
                  <a:cubicBezTo>
                    <a:pt x="993" y="633"/>
                    <a:pt x="1003" y="653"/>
                    <a:pt x="1003" y="667"/>
                  </a:cubicBezTo>
                  <a:lnTo>
                    <a:pt x="1003" y="2346"/>
                  </a:lnTo>
                  <a:lnTo>
                    <a:pt x="1052" y="2371"/>
                  </a:lnTo>
                  <a:lnTo>
                    <a:pt x="1052" y="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067;p38"/>
            <p:cNvSpPr/>
            <p:nvPr/>
          </p:nvSpPr>
          <p:spPr>
            <a:xfrm>
              <a:off x="6489525" y="1821300"/>
              <a:ext cx="26300" cy="58750"/>
            </a:xfrm>
            <a:custGeom>
              <a:avLst/>
              <a:gdLst/>
              <a:ahLst/>
              <a:cxnLst/>
              <a:rect l="l" t="t" r="r" b="b"/>
              <a:pathLst>
                <a:path w="1052" h="2350" extrusionOk="0">
                  <a:moveTo>
                    <a:pt x="14" y="0"/>
                  </a:moveTo>
                  <a:cubicBezTo>
                    <a:pt x="5" y="0"/>
                    <a:pt x="0" y="8"/>
                    <a:pt x="0" y="19"/>
                  </a:cubicBezTo>
                  <a:lnTo>
                    <a:pt x="0" y="1728"/>
                  </a:lnTo>
                  <a:cubicBezTo>
                    <a:pt x="0" y="1742"/>
                    <a:pt x="10" y="1762"/>
                    <a:pt x="25" y="1772"/>
                  </a:cubicBezTo>
                  <a:lnTo>
                    <a:pt x="1027" y="2345"/>
                  </a:lnTo>
                  <a:cubicBezTo>
                    <a:pt x="1027" y="2350"/>
                    <a:pt x="1032" y="2350"/>
                    <a:pt x="1037" y="2350"/>
                  </a:cubicBezTo>
                  <a:cubicBezTo>
                    <a:pt x="1047" y="2350"/>
                    <a:pt x="1052" y="2345"/>
                    <a:pt x="1052" y="2335"/>
                  </a:cubicBezTo>
                  <a:lnTo>
                    <a:pt x="1052" y="626"/>
                  </a:lnTo>
                  <a:cubicBezTo>
                    <a:pt x="1052" y="612"/>
                    <a:pt x="1042" y="592"/>
                    <a:pt x="1027" y="582"/>
                  </a:cubicBezTo>
                  <a:lnTo>
                    <a:pt x="25" y="4"/>
                  </a:lnTo>
                  <a:cubicBezTo>
                    <a:pt x="21" y="1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068;p38"/>
            <p:cNvSpPr/>
            <p:nvPr/>
          </p:nvSpPr>
          <p:spPr>
            <a:xfrm>
              <a:off x="6491975" y="1829475"/>
              <a:ext cx="21400" cy="12975"/>
            </a:xfrm>
            <a:custGeom>
              <a:avLst/>
              <a:gdLst/>
              <a:ahLst/>
              <a:cxnLst/>
              <a:rect l="l" t="t" r="r" b="b"/>
              <a:pathLst>
                <a:path w="856" h="519" extrusionOk="0">
                  <a:moveTo>
                    <a:pt x="15" y="0"/>
                  </a:moveTo>
                  <a:cubicBezTo>
                    <a:pt x="7" y="0"/>
                    <a:pt x="1" y="3"/>
                    <a:pt x="1" y="13"/>
                  </a:cubicBezTo>
                  <a:cubicBezTo>
                    <a:pt x="6" y="28"/>
                    <a:pt x="16" y="48"/>
                    <a:pt x="31" y="52"/>
                  </a:cubicBezTo>
                  <a:lnTo>
                    <a:pt x="825" y="512"/>
                  </a:lnTo>
                  <a:cubicBezTo>
                    <a:pt x="832" y="516"/>
                    <a:pt x="839" y="519"/>
                    <a:pt x="844" y="519"/>
                  </a:cubicBezTo>
                  <a:cubicBezTo>
                    <a:pt x="851" y="519"/>
                    <a:pt x="855" y="515"/>
                    <a:pt x="855" y="507"/>
                  </a:cubicBezTo>
                  <a:cubicBezTo>
                    <a:pt x="850" y="487"/>
                    <a:pt x="840" y="472"/>
                    <a:pt x="825" y="462"/>
                  </a:cubicBezTo>
                  <a:lnTo>
                    <a:pt x="31" y="3"/>
                  </a:lnTo>
                  <a:cubicBezTo>
                    <a:pt x="25" y="1"/>
                    <a:pt x="20" y="0"/>
                    <a:pt x="1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069;p38"/>
            <p:cNvSpPr/>
            <p:nvPr/>
          </p:nvSpPr>
          <p:spPr>
            <a:xfrm>
              <a:off x="6491975" y="1832600"/>
              <a:ext cx="21400" cy="13025"/>
            </a:xfrm>
            <a:custGeom>
              <a:avLst/>
              <a:gdLst/>
              <a:ahLst/>
              <a:cxnLst/>
              <a:rect l="l" t="t" r="r" b="b"/>
              <a:pathLst>
                <a:path w="856" h="521" extrusionOk="0">
                  <a:moveTo>
                    <a:pt x="15" y="1"/>
                  </a:moveTo>
                  <a:cubicBezTo>
                    <a:pt x="7" y="1"/>
                    <a:pt x="1" y="5"/>
                    <a:pt x="1" y="11"/>
                  </a:cubicBezTo>
                  <a:cubicBezTo>
                    <a:pt x="6" y="31"/>
                    <a:pt x="16" y="46"/>
                    <a:pt x="31" y="56"/>
                  </a:cubicBezTo>
                  <a:lnTo>
                    <a:pt x="825" y="515"/>
                  </a:lnTo>
                  <a:cubicBezTo>
                    <a:pt x="831" y="519"/>
                    <a:pt x="836" y="520"/>
                    <a:pt x="840" y="520"/>
                  </a:cubicBezTo>
                  <a:cubicBezTo>
                    <a:pt x="849" y="520"/>
                    <a:pt x="855" y="515"/>
                    <a:pt x="855" y="505"/>
                  </a:cubicBezTo>
                  <a:cubicBezTo>
                    <a:pt x="850" y="490"/>
                    <a:pt x="840" y="476"/>
                    <a:pt x="825" y="466"/>
                  </a:cubicBezTo>
                  <a:lnTo>
                    <a:pt x="31" y="6"/>
                  </a:lnTo>
                  <a:cubicBezTo>
                    <a:pt x="25" y="3"/>
                    <a:pt x="19" y="1"/>
                    <a:pt x="15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070;p38"/>
            <p:cNvSpPr/>
            <p:nvPr/>
          </p:nvSpPr>
          <p:spPr>
            <a:xfrm>
              <a:off x="6491975" y="1839175"/>
              <a:ext cx="21400" cy="13000"/>
            </a:xfrm>
            <a:custGeom>
              <a:avLst/>
              <a:gdLst/>
              <a:ahLst/>
              <a:cxnLst/>
              <a:rect l="l" t="t" r="r" b="b"/>
              <a:pathLst>
                <a:path w="856" h="520" extrusionOk="0">
                  <a:moveTo>
                    <a:pt x="15" y="0"/>
                  </a:moveTo>
                  <a:cubicBezTo>
                    <a:pt x="7" y="0"/>
                    <a:pt x="1" y="5"/>
                    <a:pt x="1" y="15"/>
                  </a:cubicBezTo>
                  <a:cubicBezTo>
                    <a:pt x="1" y="30"/>
                    <a:pt x="16" y="45"/>
                    <a:pt x="31" y="55"/>
                  </a:cubicBezTo>
                  <a:lnTo>
                    <a:pt x="825" y="514"/>
                  </a:lnTo>
                  <a:cubicBezTo>
                    <a:pt x="831" y="517"/>
                    <a:pt x="837" y="519"/>
                    <a:pt x="842" y="519"/>
                  </a:cubicBezTo>
                  <a:cubicBezTo>
                    <a:pt x="850" y="519"/>
                    <a:pt x="855" y="515"/>
                    <a:pt x="855" y="509"/>
                  </a:cubicBezTo>
                  <a:cubicBezTo>
                    <a:pt x="850" y="489"/>
                    <a:pt x="840" y="474"/>
                    <a:pt x="825" y="464"/>
                  </a:cubicBezTo>
                  <a:lnTo>
                    <a:pt x="31" y="5"/>
                  </a:lnTo>
                  <a:cubicBezTo>
                    <a:pt x="25" y="2"/>
                    <a:pt x="20" y="0"/>
                    <a:pt x="1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071;p38"/>
            <p:cNvSpPr/>
            <p:nvPr/>
          </p:nvSpPr>
          <p:spPr>
            <a:xfrm>
              <a:off x="6491975" y="1842250"/>
              <a:ext cx="21400" cy="13000"/>
            </a:xfrm>
            <a:custGeom>
              <a:avLst/>
              <a:gdLst/>
              <a:ahLst/>
              <a:cxnLst/>
              <a:rect l="l" t="t" r="r" b="b"/>
              <a:pathLst>
                <a:path w="856" h="520" extrusionOk="0">
                  <a:moveTo>
                    <a:pt x="16" y="0"/>
                  </a:moveTo>
                  <a:cubicBezTo>
                    <a:pt x="7" y="0"/>
                    <a:pt x="1" y="6"/>
                    <a:pt x="1" y="15"/>
                  </a:cubicBezTo>
                  <a:cubicBezTo>
                    <a:pt x="1" y="30"/>
                    <a:pt x="16" y="45"/>
                    <a:pt x="31" y="55"/>
                  </a:cubicBezTo>
                  <a:lnTo>
                    <a:pt x="825" y="514"/>
                  </a:lnTo>
                  <a:cubicBezTo>
                    <a:pt x="831" y="518"/>
                    <a:pt x="837" y="520"/>
                    <a:pt x="841" y="520"/>
                  </a:cubicBezTo>
                  <a:cubicBezTo>
                    <a:pt x="849" y="520"/>
                    <a:pt x="855" y="515"/>
                    <a:pt x="855" y="509"/>
                  </a:cubicBezTo>
                  <a:cubicBezTo>
                    <a:pt x="850" y="489"/>
                    <a:pt x="840" y="475"/>
                    <a:pt x="825" y="465"/>
                  </a:cubicBezTo>
                  <a:lnTo>
                    <a:pt x="31" y="5"/>
                  </a:lnTo>
                  <a:cubicBezTo>
                    <a:pt x="25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072;p38"/>
            <p:cNvSpPr/>
            <p:nvPr/>
          </p:nvSpPr>
          <p:spPr>
            <a:xfrm>
              <a:off x="6491975" y="1851950"/>
              <a:ext cx="21400" cy="13000"/>
            </a:xfrm>
            <a:custGeom>
              <a:avLst/>
              <a:gdLst/>
              <a:ahLst/>
              <a:cxnLst/>
              <a:rect l="l" t="t" r="r" b="b"/>
              <a:pathLst>
                <a:path w="856" h="520" extrusionOk="0">
                  <a:moveTo>
                    <a:pt x="12" y="1"/>
                  </a:moveTo>
                  <a:cubicBezTo>
                    <a:pt x="5" y="1"/>
                    <a:pt x="1" y="4"/>
                    <a:pt x="1" y="12"/>
                  </a:cubicBezTo>
                  <a:cubicBezTo>
                    <a:pt x="6" y="32"/>
                    <a:pt x="16" y="47"/>
                    <a:pt x="31" y="57"/>
                  </a:cubicBezTo>
                  <a:lnTo>
                    <a:pt x="825" y="516"/>
                  </a:lnTo>
                  <a:cubicBezTo>
                    <a:pt x="831" y="518"/>
                    <a:pt x="836" y="519"/>
                    <a:pt x="841" y="519"/>
                  </a:cubicBezTo>
                  <a:cubicBezTo>
                    <a:pt x="849" y="519"/>
                    <a:pt x="855" y="516"/>
                    <a:pt x="855" y="506"/>
                  </a:cubicBezTo>
                  <a:cubicBezTo>
                    <a:pt x="850" y="492"/>
                    <a:pt x="840" y="472"/>
                    <a:pt x="825" y="467"/>
                  </a:cubicBezTo>
                  <a:lnTo>
                    <a:pt x="31" y="8"/>
                  </a:lnTo>
                  <a:cubicBezTo>
                    <a:pt x="24" y="3"/>
                    <a:pt x="17" y="1"/>
                    <a:pt x="12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073;p38"/>
            <p:cNvSpPr/>
            <p:nvPr/>
          </p:nvSpPr>
          <p:spPr>
            <a:xfrm>
              <a:off x="6491975" y="1848800"/>
              <a:ext cx="21400" cy="13000"/>
            </a:xfrm>
            <a:custGeom>
              <a:avLst/>
              <a:gdLst/>
              <a:ahLst/>
              <a:cxnLst/>
              <a:rect l="l" t="t" r="r" b="b"/>
              <a:pathLst>
                <a:path w="856" h="520" extrusionOk="0">
                  <a:moveTo>
                    <a:pt x="15" y="0"/>
                  </a:moveTo>
                  <a:cubicBezTo>
                    <a:pt x="7" y="0"/>
                    <a:pt x="1" y="6"/>
                    <a:pt x="1" y="15"/>
                  </a:cubicBezTo>
                  <a:cubicBezTo>
                    <a:pt x="6" y="30"/>
                    <a:pt x="16" y="45"/>
                    <a:pt x="31" y="55"/>
                  </a:cubicBezTo>
                  <a:lnTo>
                    <a:pt x="825" y="514"/>
                  </a:lnTo>
                  <a:cubicBezTo>
                    <a:pt x="831" y="518"/>
                    <a:pt x="837" y="519"/>
                    <a:pt x="842" y="519"/>
                  </a:cubicBezTo>
                  <a:cubicBezTo>
                    <a:pt x="850" y="519"/>
                    <a:pt x="855" y="515"/>
                    <a:pt x="855" y="509"/>
                  </a:cubicBezTo>
                  <a:cubicBezTo>
                    <a:pt x="850" y="489"/>
                    <a:pt x="840" y="474"/>
                    <a:pt x="825" y="464"/>
                  </a:cubicBezTo>
                  <a:lnTo>
                    <a:pt x="31" y="5"/>
                  </a:lnTo>
                  <a:cubicBezTo>
                    <a:pt x="25" y="2"/>
                    <a:pt x="20" y="0"/>
                    <a:pt x="1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074;p38"/>
            <p:cNvSpPr/>
            <p:nvPr/>
          </p:nvSpPr>
          <p:spPr>
            <a:xfrm>
              <a:off x="6501125" y="1831150"/>
              <a:ext cx="2500" cy="1500"/>
            </a:xfrm>
            <a:custGeom>
              <a:avLst/>
              <a:gdLst/>
              <a:ahLst/>
              <a:cxnLst/>
              <a:rect l="l" t="t" r="r" b="b"/>
              <a:pathLst>
                <a:path w="100" h="60" extrusionOk="0">
                  <a:moveTo>
                    <a:pt x="89" y="0"/>
                  </a:moveTo>
                  <a:lnTo>
                    <a:pt x="55" y="20"/>
                  </a:lnTo>
                  <a:lnTo>
                    <a:pt x="25" y="35"/>
                  </a:lnTo>
                  <a:lnTo>
                    <a:pt x="5" y="50"/>
                  </a:lnTo>
                  <a:cubicBezTo>
                    <a:pt x="5" y="50"/>
                    <a:pt x="0" y="50"/>
                    <a:pt x="0" y="54"/>
                  </a:cubicBezTo>
                  <a:lnTo>
                    <a:pt x="0" y="60"/>
                  </a:lnTo>
                  <a:lnTo>
                    <a:pt x="15" y="60"/>
                  </a:lnTo>
                  <a:lnTo>
                    <a:pt x="35" y="50"/>
                  </a:lnTo>
                  <a:lnTo>
                    <a:pt x="64" y="35"/>
                  </a:lnTo>
                  <a:lnTo>
                    <a:pt x="94" y="15"/>
                  </a:lnTo>
                  <a:cubicBezTo>
                    <a:pt x="99" y="15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075;p38"/>
            <p:cNvSpPr/>
            <p:nvPr/>
          </p:nvSpPr>
          <p:spPr>
            <a:xfrm>
              <a:off x="6500250" y="1831175"/>
              <a:ext cx="2500" cy="2650"/>
            </a:xfrm>
            <a:custGeom>
              <a:avLst/>
              <a:gdLst/>
              <a:ahLst/>
              <a:cxnLst/>
              <a:rect l="l" t="t" r="r" b="b"/>
              <a:pathLst>
                <a:path w="100" h="106" extrusionOk="0">
                  <a:moveTo>
                    <a:pt x="44" y="1"/>
                  </a:moveTo>
                  <a:cubicBezTo>
                    <a:pt x="40" y="1"/>
                    <a:pt x="35" y="2"/>
                    <a:pt x="30" y="4"/>
                  </a:cubicBezTo>
                  <a:cubicBezTo>
                    <a:pt x="6" y="19"/>
                    <a:pt x="1" y="49"/>
                    <a:pt x="16" y="68"/>
                  </a:cubicBezTo>
                  <a:cubicBezTo>
                    <a:pt x="16" y="73"/>
                    <a:pt x="16" y="73"/>
                    <a:pt x="20" y="73"/>
                  </a:cubicBezTo>
                  <a:cubicBezTo>
                    <a:pt x="24" y="93"/>
                    <a:pt x="44" y="106"/>
                    <a:pt x="63" y="106"/>
                  </a:cubicBezTo>
                  <a:cubicBezTo>
                    <a:pt x="69" y="106"/>
                    <a:pt x="74" y="105"/>
                    <a:pt x="80" y="103"/>
                  </a:cubicBezTo>
                  <a:lnTo>
                    <a:pt x="85" y="103"/>
                  </a:lnTo>
                  <a:cubicBezTo>
                    <a:pt x="95" y="98"/>
                    <a:pt x="99" y="88"/>
                    <a:pt x="95" y="78"/>
                  </a:cubicBezTo>
                  <a:cubicBezTo>
                    <a:pt x="95" y="49"/>
                    <a:pt x="80" y="24"/>
                    <a:pt x="55" y="4"/>
                  </a:cubicBezTo>
                  <a:cubicBezTo>
                    <a:pt x="53" y="2"/>
                    <a:pt x="49" y="1"/>
                    <a:pt x="44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2076;p38"/>
            <p:cNvSpPr/>
            <p:nvPr/>
          </p:nvSpPr>
          <p:spPr>
            <a:xfrm>
              <a:off x="6500375" y="1831150"/>
              <a:ext cx="2250" cy="2725"/>
            </a:xfrm>
            <a:custGeom>
              <a:avLst/>
              <a:gdLst/>
              <a:ahLst/>
              <a:cxnLst/>
              <a:rect l="l" t="t" r="r" b="b"/>
              <a:pathLst>
                <a:path w="90" h="109" extrusionOk="0">
                  <a:moveTo>
                    <a:pt x="35" y="0"/>
                  </a:moveTo>
                  <a:cubicBezTo>
                    <a:pt x="30" y="0"/>
                    <a:pt x="25" y="0"/>
                    <a:pt x="25" y="5"/>
                  </a:cubicBezTo>
                  <a:cubicBezTo>
                    <a:pt x="11" y="15"/>
                    <a:pt x="1" y="30"/>
                    <a:pt x="1" y="45"/>
                  </a:cubicBezTo>
                  <a:cubicBezTo>
                    <a:pt x="6" y="45"/>
                    <a:pt x="11" y="40"/>
                    <a:pt x="15" y="35"/>
                  </a:cubicBezTo>
                  <a:cubicBezTo>
                    <a:pt x="15" y="35"/>
                    <a:pt x="21" y="30"/>
                    <a:pt x="25" y="30"/>
                  </a:cubicBezTo>
                  <a:cubicBezTo>
                    <a:pt x="25" y="30"/>
                    <a:pt x="30" y="35"/>
                    <a:pt x="35" y="35"/>
                  </a:cubicBezTo>
                  <a:cubicBezTo>
                    <a:pt x="50" y="45"/>
                    <a:pt x="60" y="64"/>
                    <a:pt x="60" y="79"/>
                  </a:cubicBezTo>
                  <a:cubicBezTo>
                    <a:pt x="60" y="89"/>
                    <a:pt x="60" y="94"/>
                    <a:pt x="55" y="99"/>
                  </a:cubicBezTo>
                  <a:lnTo>
                    <a:pt x="45" y="99"/>
                  </a:lnTo>
                  <a:cubicBezTo>
                    <a:pt x="45" y="99"/>
                    <a:pt x="40" y="99"/>
                    <a:pt x="35" y="104"/>
                  </a:cubicBezTo>
                  <a:cubicBezTo>
                    <a:pt x="45" y="104"/>
                    <a:pt x="50" y="109"/>
                    <a:pt x="60" y="109"/>
                  </a:cubicBezTo>
                  <a:cubicBezTo>
                    <a:pt x="65" y="109"/>
                    <a:pt x="70" y="109"/>
                    <a:pt x="75" y="104"/>
                  </a:cubicBezTo>
                  <a:lnTo>
                    <a:pt x="80" y="104"/>
                  </a:lnTo>
                  <a:cubicBezTo>
                    <a:pt x="90" y="99"/>
                    <a:pt x="90" y="89"/>
                    <a:pt x="90" y="79"/>
                  </a:cubicBezTo>
                  <a:cubicBezTo>
                    <a:pt x="90" y="64"/>
                    <a:pt x="90" y="50"/>
                    <a:pt x="80" y="40"/>
                  </a:cubicBezTo>
                  <a:cubicBezTo>
                    <a:pt x="80" y="35"/>
                    <a:pt x="75" y="30"/>
                    <a:pt x="75" y="25"/>
                  </a:cubicBezTo>
                  <a:cubicBezTo>
                    <a:pt x="65" y="20"/>
                    <a:pt x="60" y="15"/>
                    <a:pt x="50" y="5"/>
                  </a:cubicBezTo>
                  <a:cubicBezTo>
                    <a:pt x="45" y="5"/>
                    <a:pt x="40" y="0"/>
                    <a:pt x="35" y="0"/>
                  </a:cubicBezTo>
                  <a:close/>
                </a:path>
              </a:pathLst>
            </a:custGeom>
            <a:solidFill>
              <a:srgbClr val="D3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077;p38"/>
            <p:cNvSpPr/>
            <p:nvPr/>
          </p:nvSpPr>
          <p:spPr>
            <a:xfrm>
              <a:off x="6499150" y="1831925"/>
              <a:ext cx="2750" cy="2450"/>
            </a:xfrm>
            <a:custGeom>
              <a:avLst/>
              <a:gdLst/>
              <a:ahLst/>
              <a:cxnLst/>
              <a:rect l="l" t="t" r="r" b="b"/>
              <a:pathLst>
                <a:path w="110" h="98" extrusionOk="0">
                  <a:moveTo>
                    <a:pt x="74" y="0"/>
                  </a:moveTo>
                  <a:cubicBezTo>
                    <a:pt x="71" y="0"/>
                    <a:pt x="67" y="1"/>
                    <a:pt x="64" y="4"/>
                  </a:cubicBezTo>
                  <a:cubicBezTo>
                    <a:pt x="45" y="23"/>
                    <a:pt x="25" y="38"/>
                    <a:pt x="0" y="48"/>
                  </a:cubicBezTo>
                  <a:lnTo>
                    <a:pt x="30" y="98"/>
                  </a:lnTo>
                  <a:cubicBezTo>
                    <a:pt x="50" y="88"/>
                    <a:pt x="74" y="73"/>
                    <a:pt x="94" y="68"/>
                  </a:cubicBezTo>
                  <a:lnTo>
                    <a:pt x="104" y="68"/>
                  </a:lnTo>
                  <a:cubicBezTo>
                    <a:pt x="109" y="63"/>
                    <a:pt x="109" y="58"/>
                    <a:pt x="109" y="48"/>
                  </a:cubicBezTo>
                  <a:cubicBezTo>
                    <a:pt x="109" y="33"/>
                    <a:pt x="99" y="14"/>
                    <a:pt x="84" y="4"/>
                  </a:cubicBezTo>
                  <a:cubicBezTo>
                    <a:pt x="82" y="1"/>
                    <a:pt x="78" y="0"/>
                    <a:pt x="74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2078;p38"/>
            <p:cNvSpPr/>
            <p:nvPr/>
          </p:nvSpPr>
          <p:spPr>
            <a:xfrm>
              <a:off x="6498525" y="1832500"/>
              <a:ext cx="2000" cy="2250"/>
            </a:xfrm>
            <a:custGeom>
              <a:avLst/>
              <a:gdLst/>
              <a:ahLst/>
              <a:cxnLst/>
              <a:rect l="l" t="t" r="r" b="b"/>
              <a:pathLst>
                <a:path w="80" h="90" extrusionOk="0">
                  <a:moveTo>
                    <a:pt x="30" y="0"/>
                  </a:moveTo>
                  <a:cubicBezTo>
                    <a:pt x="16" y="0"/>
                    <a:pt x="0" y="15"/>
                    <a:pt x="0" y="35"/>
                  </a:cubicBezTo>
                  <a:cubicBezTo>
                    <a:pt x="0" y="45"/>
                    <a:pt x="6" y="55"/>
                    <a:pt x="16" y="60"/>
                  </a:cubicBezTo>
                  <a:cubicBezTo>
                    <a:pt x="16" y="79"/>
                    <a:pt x="30" y="89"/>
                    <a:pt x="45" y="89"/>
                  </a:cubicBezTo>
                  <a:cubicBezTo>
                    <a:pt x="60" y="89"/>
                    <a:pt x="75" y="79"/>
                    <a:pt x="80" y="65"/>
                  </a:cubicBezTo>
                  <a:lnTo>
                    <a:pt x="80" y="55"/>
                  </a:lnTo>
                  <a:cubicBezTo>
                    <a:pt x="75" y="35"/>
                    <a:pt x="65" y="15"/>
                    <a:pt x="4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2079;p38"/>
            <p:cNvSpPr/>
            <p:nvPr/>
          </p:nvSpPr>
          <p:spPr>
            <a:xfrm>
              <a:off x="6498525" y="1832500"/>
              <a:ext cx="2000" cy="2250"/>
            </a:xfrm>
            <a:custGeom>
              <a:avLst/>
              <a:gdLst/>
              <a:ahLst/>
              <a:cxnLst/>
              <a:rect l="l" t="t" r="r" b="b"/>
              <a:pathLst>
                <a:path w="80" h="90" extrusionOk="0">
                  <a:moveTo>
                    <a:pt x="30" y="0"/>
                  </a:moveTo>
                  <a:cubicBezTo>
                    <a:pt x="20" y="0"/>
                    <a:pt x="6" y="10"/>
                    <a:pt x="0" y="20"/>
                  </a:cubicBezTo>
                  <a:lnTo>
                    <a:pt x="0" y="35"/>
                  </a:lnTo>
                  <a:cubicBezTo>
                    <a:pt x="0" y="45"/>
                    <a:pt x="6" y="55"/>
                    <a:pt x="16" y="60"/>
                  </a:cubicBezTo>
                  <a:cubicBezTo>
                    <a:pt x="16" y="79"/>
                    <a:pt x="30" y="89"/>
                    <a:pt x="45" y="89"/>
                  </a:cubicBezTo>
                  <a:cubicBezTo>
                    <a:pt x="60" y="89"/>
                    <a:pt x="75" y="79"/>
                    <a:pt x="80" y="65"/>
                  </a:cubicBezTo>
                  <a:lnTo>
                    <a:pt x="80" y="60"/>
                  </a:lnTo>
                  <a:lnTo>
                    <a:pt x="80" y="55"/>
                  </a:lnTo>
                  <a:cubicBezTo>
                    <a:pt x="75" y="40"/>
                    <a:pt x="70" y="20"/>
                    <a:pt x="55" y="6"/>
                  </a:cubicBezTo>
                  <a:cubicBezTo>
                    <a:pt x="50" y="6"/>
                    <a:pt x="50" y="6"/>
                    <a:pt x="45" y="0"/>
                  </a:cubicBezTo>
                  <a:close/>
                </a:path>
              </a:pathLst>
            </a:custGeom>
            <a:solidFill>
              <a:srgbClr val="D3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2080;p38"/>
            <p:cNvSpPr/>
            <p:nvPr/>
          </p:nvSpPr>
          <p:spPr>
            <a:xfrm>
              <a:off x="6498525" y="1832775"/>
              <a:ext cx="1625" cy="2075"/>
            </a:xfrm>
            <a:custGeom>
              <a:avLst/>
              <a:gdLst/>
              <a:ahLst/>
              <a:cxnLst/>
              <a:rect l="l" t="t" r="r" b="b"/>
              <a:pathLst>
                <a:path w="65" h="83" extrusionOk="0">
                  <a:moveTo>
                    <a:pt x="16" y="1"/>
                  </a:moveTo>
                  <a:cubicBezTo>
                    <a:pt x="6" y="1"/>
                    <a:pt x="0" y="10"/>
                    <a:pt x="0" y="24"/>
                  </a:cubicBezTo>
                  <a:cubicBezTo>
                    <a:pt x="0" y="49"/>
                    <a:pt x="10" y="68"/>
                    <a:pt x="30" y="78"/>
                  </a:cubicBezTo>
                  <a:cubicBezTo>
                    <a:pt x="36" y="81"/>
                    <a:pt x="41" y="82"/>
                    <a:pt x="45" y="82"/>
                  </a:cubicBezTo>
                  <a:cubicBezTo>
                    <a:pt x="57" y="82"/>
                    <a:pt x="65" y="74"/>
                    <a:pt x="65" y="64"/>
                  </a:cubicBezTo>
                  <a:cubicBezTo>
                    <a:pt x="60" y="39"/>
                    <a:pt x="50" y="19"/>
                    <a:pt x="30" y="4"/>
                  </a:cubicBezTo>
                  <a:cubicBezTo>
                    <a:pt x="25" y="2"/>
                    <a:pt x="20" y="1"/>
                    <a:pt x="16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2081;p38"/>
            <p:cNvSpPr/>
            <p:nvPr/>
          </p:nvSpPr>
          <p:spPr>
            <a:xfrm>
              <a:off x="6510500" y="1827550"/>
              <a:ext cx="2250" cy="9425"/>
            </a:xfrm>
            <a:custGeom>
              <a:avLst/>
              <a:gdLst/>
              <a:ahLst/>
              <a:cxnLst/>
              <a:rect l="l" t="t" r="r" b="b"/>
              <a:pathLst>
                <a:path w="90" h="377" extrusionOk="0">
                  <a:moveTo>
                    <a:pt x="1" y="1"/>
                  </a:moveTo>
                  <a:lnTo>
                    <a:pt x="1" y="327"/>
                  </a:lnTo>
                  <a:lnTo>
                    <a:pt x="90" y="376"/>
                  </a:lnTo>
                  <a:lnTo>
                    <a:pt x="90" y="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082;p38"/>
            <p:cNvSpPr/>
            <p:nvPr/>
          </p:nvSpPr>
          <p:spPr>
            <a:xfrm>
              <a:off x="6536050" y="1892125"/>
              <a:ext cx="12875" cy="21625"/>
            </a:xfrm>
            <a:custGeom>
              <a:avLst/>
              <a:gdLst/>
              <a:ahLst/>
              <a:cxnLst/>
              <a:rect l="l" t="t" r="r" b="b"/>
              <a:pathLst>
                <a:path w="515" h="865" extrusionOk="0">
                  <a:moveTo>
                    <a:pt x="1" y="1"/>
                  </a:moveTo>
                  <a:lnTo>
                    <a:pt x="1" y="568"/>
                  </a:lnTo>
                  <a:lnTo>
                    <a:pt x="514" y="864"/>
                  </a:lnTo>
                  <a:lnTo>
                    <a:pt x="514" y="74"/>
                  </a:lnTo>
                  <a:lnTo>
                    <a:pt x="450" y="40"/>
                  </a:lnTo>
                  <a:lnTo>
                    <a:pt x="450" y="198"/>
                  </a:lnTo>
                  <a:lnTo>
                    <a:pt x="401" y="168"/>
                  </a:lnTo>
                  <a:lnTo>
                    <a:pt x="401" y="198"/>
                  </a:lnTo>
                  <a:cubicBezTo>
                    <a:pt x="401" y="213"/>
                    <a:pt x="396" y="218"/>
                    <a:pt x="386" y="218"/>
                  </a:cubicBezTo>
                  <a:cubicBezTo>
                    <a:pt x="386" y="218"/>
                    <a:pt x="381" y="218"/>
                    <a:pt x="376" y="2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5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083;p38"/>
            <p:cNvSpPr/>
            <p:nvPr/>
          </p:nvSpPr>
          <p:spPr>
            <a:xfrm>
              <a:off x="6546050" y="1892375"/>
              <a:ext cx="1275" cy="4725"/>
            </a:xfrm>
            <a:custGeom>
              <a:avLst/>
              <a:gdLst/>
              <a:ahLst/>
              <a:cxnLst/>
              <a:rect l="l" t="t" r="r" b="b"/>
              <a:pathLst>
                <a:path w="51" h="189" extrusionOk="0">
                  <a:moveTo>
                    <a:pt x="1" y="0"/>
                  </a:moveTo>
                  <a:lnTo>
                    <a:pt x="1" y="158"/>
                  </a:lnTo>
                  <a:lnTo>
                    <a:pt x="50" y="188"/>
                  </a:lnTo>
                  <a:lnTo>
                    <a:pt x="50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4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084;p38"/>
            <p:cNvSpPr/>
            <p:nvPr/>
          </p:nvSpPr>
          <p:spPr>
            <a:xfrm>
              <a:off x="6536050" y="1886575"/>
              <a:ext cx="10025" cy="11000"/>
            </a:xfrm>
            <a:custGeom>
              <a:avLst/>
              <a:gdLst/>
              <a:ahLst/>
              <a:cxnLst/>
              <a:rect l="l" t="t" r="r" b="b"/>
              <a:pathLst>
                <a:path w="401" h="440" extrusionOk="0">
                  <a:moveTo>
                    <a:pt x="1" y="0"/>
                  </a:moveTo>
                  <a:lnTo>
                    <a:pt x="1" y="223"/>
                  </a:lnTo>
                  <a:lnTo>
                    <a:pt x="376" y="435"/>
                  </a:lnTo>
                  <a:cubicBezTo>
                    <a:pt x="381" y="440"/>
                    <a:pt x="386" y="440"/>
                    <a:pt x="386" y="440"/>
                  </a:cubicBezTo>
                  <a:cubicBezTo>
                    <a:pt x="396" y="440"/>
                    <a:pt x="401" y="435"/>
                    <a:pt x="401" y="420"/>
                  </a:cubicBezTo>
                  <a:lnTo>
                    <a:pt x="401" y="390"/>
                  </a:lnTo>
                  <a:lnTo>
                    <a:pt x="401" y="2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085;p38"/>
            <p:cNvSpPr/>
            <p:nvPr/>
          </p:nvSpPr>
          <p:spPr>
            <a:xfrm>
              <a:off x="6533950" y="1889525"/>
              <a:ext cx="14350" cy="21275"/>
            </a:xfrm>
            <a:custGeom>
              <a:avLst/>
              <a:gdLst/>
              <a:ahLst/>
              <a:cxnLst/>
              <a:rect l="l" t="t" r="r" b="b"/>
              <a:pathLst>
                <a:path w="574" h="851" extrusionOk="0">
                  <a:moveTo>
                    <a:pt x="40" y="1"/>
                  </a:moveTo>
                  <a:lnTo>
                    <a:pt x="1" y="648"/>
                  </a:lnTo>
                  <a:lnTo>
                    <a:pt x="351" y="845"/>
                  </a:lnTo>
                  <a:cubicBezTo>
                    <a:pt x="357" y="849"/>
                    <a:pt x="363" y="851"/>
                    <a:pt x="368" y="851"/>
                  </a:cubicBezTo>
                  <a:cubicBezTo>
                    <a:pt x="398" y="851"/>
                    <a:pt x="416" y="800"/>
                    <a:pt x="416" y="766"/>
                  </a:cubicBezTo>
                  <a:cubicBezTo>
                    <a:pt x="436" y="779"/>
                    <a:pt x="468" y="789"/>
                    <a:pt x="495" y="789"/>
                  </a:cubicBezTo>
                  <a:cubicBezTo>
                    <a:pt x="521" y="789"/>
                    <a:pt x="542" y="780"/>
                    <a:pt x="544" y="756"/>
                  </a:cubicBezTo>
                  <a:lnTo>
                    <a:pt x="574" y="307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086;p38"/>
            <p:cNvSpPr/>
            <p:nvPr/>
          </p:nvSpPr>
          <p:spPr>
            <a:xfrm>
              <a:off x="6534950" y="1887050"/>
              <a:ext cx="13350" cy="10150"/>
            </a:xfrm>
            <a:custGeom>
              <a:avLst/>
              <a:gdLst/>
              <a:ahLst/>
              <a:cxnLst/>
              <a:rect l="l" t="t" r="r" b="b"/>
              <a:pathLst>
                <a:path w="534" h="406" extrusionOk="0">
                  <a:moveTo>
                    <a:pt x="0" y="1"/>
                  </a:moveTo>
                  <a:lnTo>
                    <a:pt x="0" y="100"/>
                  </a:lnTo>
                  <a:lnTo>
                    <a:pt x="534" y="406"/>
                  </a:lnTo>
                  <a:lnTo>
                    <a:pt x="534" y="3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087;p38"/>
            <p:cNvSpPr/>
            <p:nvPr/>
          </p:nvSpPr>
          <p:spPr>
            <a:xfrm>
              <a:off x="6543450" y="1907675"/>
              <a:ext cx="3625" cy="3000"/>
            </a:xfrm>
            <a:custGeom>
              <a:avLst/>
              <a:gdLst/>
              <a:ahLst/>
              <a:cxnLst/>
              <a:rect l="l" t="t" r="r" b="b"/>
              <a:pathLst>
                <a:path w="145" h="120" extrusionOk="0">
                  <a:moveTo>
                    <a:pt x="45" y="1"/>
                  </a:moveTo>
                  <a:lnTo>
                    <a:pt x="1" y="119"/>
                  </a:lnTo>
                  <a:lnTo>
                    <a:pt x="144" y="5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088;p38"/>
            <p:cNvSpPr/>
            <p:nvPr/>
          </p:nvSpPr>
          <p:spPr>
            <a:xfrm>
              <a:off x="6292625" y="1921625"/>
              <a:ext cx="48900" cy="28300"/>
            </a:xfrm>
            <a:custGeom>
              <a:avLst/>
              <a:gdLst/>
              <a:ahLst/>
              <a:cxnLst/>
              <a:rect l="l" t="t" r="r" b="b"/>
              <a:pathLst>
                <a:path w="1956" h="1132" extrusionOk="0">
                  <a:moveTo>
                    <a:pt x="1867" y="0"/>
                  </a:moveTo>
                  <a:lnTo>
                    <a:pt x="0" y="1077"/>
                  </a:lnTo>
                  <a:lnTo>
                    <a:pt x="94" y="1131"/>
                  </a:lnTo>
                  <a:lnTo>
                    <a:pt x="1956" y="55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089;p38"/>
            <p:cNvSpPr/>
            <p:nvPr/>
          </p:nvSpPr>
          <p:spPr>
            <a:xfrm>
              <a:off x="6296700" y="1894100"/>
              <a:ext cx="40875" cy="49775"/>
            </a:xfrm>
            <a:custGeom>
              <a:avLst/>
              <a:gdLst/>
              <a:ahLst/>
              <a:cxnLst/>
              <a:rect l="l" t="t" r="r" b="b"/>
              <a:pathLst>
                <a:path w="1635" h="1991" extrusionOk="0">
                  <a:moveTo>
                    <a:pt x="1136" y="1"/>
                  </a:moveTo>
                  <a:lnTo>
                    <a:pt x="568" y="1205"/>
                  </a:lnTo>
                  <a:lnTo>
                    <a:pt x="662" y="810"/>
                  </a:lnTo>
                  <a:lnTo>
                    <a:pt x="405" y="573"/>
                  </a:lnTo>
                  <a:lnTo>
                    <a:pt x="0" y="1521"/>
                  </a:lnTo>
                  <a:lnTo>
                    <a:pt x="0" y="1990"/>
                  </a:lnTo>
                  <a:lnTo>
                    <a:pt x="1635" y="1047"/>
                  </a:lnTo>
                  <a:lnTo>
                    <a:pt x="1635" y="573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090;p38"/>
            <p:cNvSpPr/>
            <p:nvPr/>
          </p:nvSpPr>
          <p:spPr>
            <a:xfrm>
              <a:off x="6309775" y="1896650"/>
              <a:ext cx="6075" cy="7875"/>
            </a:xfrm>
            <a:custGeom>
              <a:avLst/>
              <a:gdLst/>
              <a:ahLst/>
              <a:cxnLst/>
              <a:rect l="l" t="t" r="r" b="b"/>
              <a:pathLst>
                <a:path w="243" h="315" extrusionOk="0">
                  <a:moveTo>
                    <a:pt x="176" y="1"/>
                  </a:moveTo>
                  <a:cubicBezTo>
                    <a:pt x="160" y="1"/>
                    <a:pt x="142" y="6"/>
                    <a:pt x="124" y="17"/>
                  </a:cubicBezTo>
                  <a:cubicBezTo>
                    <a:pt x="50" y="66"/>
                    <a:pt x="6" y="140"/>
                    <a:pt x="1" y="229"/>
                  </a:cubicBezTo>
                  <a:cubicBezTo>
                    <a:pt x="1" y="282"/>
                    <a:pt x="28" y="315"/>
                    <a:pt x="69" y="315"/>
                  </a:cubicBezTo>
                  <a:cubicBezTo>
                    <a:pt x="86" y="315"/>
                    <a:pt x="104" y="310"/>
                    <a:pt x="124" y="298"/>
                  </a:cubicBezTo>
                  <a:cubicBezTo>
                    <a:pt x="193" y="249"/>
                    <a:pt x="238" y="175"/>
                    <a:pt x="243" y="86"/>
                  </a:cubicBezTo>
                  <a:cubicBezTo>
                    <a:pt x="243" y="33"/>
                    <a:pt x="215" y="1"/>
                    <a:pt x="17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091;p38"/>
            <p:cNvSpPr/>
            <p:nvPr/>
          </p:nvSpPr>
          <p:spPr>
            <a:xfrm>
              <a:off x="6101900" y="2249975"/>
              <a:ext cx="11750" cy="14975"/>
            </a:xfrm>
            <a:custGeom>
              <a:avLst/>
              <a:gdLst/>
              <a:ahLst/>
              <a:cxnLst/>
              <a:rect l="l" t="t" r="r" b="b"/>
              <a:pathLst>
                <a:path w="470" h="599" extrusionOk="0">
                  <a:moveTo>
                    <a:pt x="327" y="1"/>
                  </a:moveTo>
                  <a:cubicBezTo>
                    <a:pt x="314" y="1"/>
                    <a:pt x="300" y="2"/>
                    <a:pt x="287" y="6"/>
                  </a:cubicBezTo>
                  <a:cubicBezTo>
                    <a:pt x="267" y="16"/>
                    <a:pt x="247" y="21"/>
                    <a:pt x="228" y="31"/>
                  </a:cubicBezTo>
                  <a:cubicBezTo>
                    <a:pt x="94" y="125"/>
                    <a:pt x="10" y="273"/>
                    <a:pt x="1" y="435"/>
                  </a:cubicBezTo>
                  <a:cubicBezTo>
                    <a:pt x="1" y="455"/>
                    <a:pt x="5" y="475"/>
                    <a:pt x="5" y="495"/>
                  </a:cubicBezTo>
                  <a:cubicBezTo>
                    <a:pt x="15" y="529"/>
                    <a:pt x="35" y="559"/>
                    <a:pt x="65" y="579"/>
                  </a:cubicBezTo>
                  <a:cubicBezTo>
                    <a:pt x="89" y="592"/>
                    <a:pt x="115" y="598"/>
                    <a:pt x="140" y="598"/>
                  </a:cubicBezTo>
                  <a:cubicBezTo>
                    <a:pt x="173" y="598"/>
                    <a:pt x="205" y="588"/>
                    <a:pt x="232" y="569"/>
                  </a:cubicBezTo>
                  <a:cubicBezTo>
                    <a:pt x="366" y="480"/>
                    <a:pt x="455" y="327"/>
                    <a:pt x="465" y="164"/>
                  </a:cubicBezTo>
                  <a:cubicBezTo>
                    <a:pt x="469" y="110"/>
                    <a:pt x="445" y="55"/>
                    <a:pt x="396" y="21"/>
                  </a:cubicBezTo>
                  <a:lnTo>
                    <a:pt x="386" y="11"/>
                  </a:lnTo>
                  <a:cubicBezTo>
                    <a:pt x="367" y="5"/>
                    <a:pt x="347" y="1"/>
                    <a:pt x="327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092;p38"/>
            <p:cNvSpPr/>
            <p:nvPr/>
          </p:nvSpPr>
          <p:spPr>
            <a:xfrm>
              <a:off x="6097575" y="2247650"/>
              <a:ext cx="14100" cy="16800"/>
            </a:xfrm>
            <a:custGeom>
              <a:avLst/>
              <a:gdLst/>
              <a:ahLst/>
              <a:cxnLst/>
              <a:rect l="l" t="t" r="r" b="b"/>
              <a:pathLst>
                <a:path w="564" h="672" extrusionOk="0">
                  <a:moveTo>
                    <a:pt x="341" y="0"/>
                  </a:moveTo>
                  <a:cubicBezTo>
                    <a:pt x="302" y="0"/>
                    <a:pt x="267" y="10"/>
                    <a:pt x="238" y="30"/>
                  </a:cubicBezTo>
                  <a:cubicBezTo>
                    <a:pt x="99" y="119"/>
                    <a:pt x="10" y="272"/>
                    <a:pt x="6" y="435"/>
                  </a:cubicBezTo>
                  <a:cubicBezTo>
                    <a:pt x="1" y="489"/>
                    <a:pt x="20" y="538"/>
                    <a:pt x="60" y="573"/>
                  </a:cubicBezTo>
                  <a:lnTo>
                    <a:pt x="65" y="578"/>
                  </a:lnTo>
                  <a:lnTo>
                    <a:pt x="75" y="583"/>
                  </a:lnTo>
                  <a:lnTo>
                    <a:pt x="228" y="672"/>
                  </a:lnTo>
                  <a:cubicBezTo>
                    <a:pt x="203" y="652"/>
                    <a:pt x="183" y="622"/>
                    <a:pt x="174" y="588"/>
                  </a:cubicBezTo>
                  <a:cubicBezTo>
                    <a:pt x="174" y="568"/>
                    <a:pt x="168" y="548"/>
                    <a:pt x="168" y="528"/>
                  </a:cubicBezTo>
                  <a:cubicBezTo>
                    <a:pt x="178" y="366"/>
                    <a:pt x="267" y="218"/>
                    <a:pt x="405" y="129"/>
                  </a:cubicBezTo>
                  <a:cubicBezTo>
                    <a:pt x="420" y="119"/>
                    <a:pt x="440" y="109"/>
                    <a:pt x="465" y="104"/>
                  </a:cubicBezTo>
                  <a:cubicBezTo>
                    <a:pt x="478" y="99"/>
                    <a:pt x="492" y="97"/>
                    <a:pt x="507" y="97"/>
                  </a:cubicBezTo>
                  <a:cubicBezTo>
                    <a:pt x="525" y="97"/>
                    <a:pt x="544" y="101"/>
                    <a:pt x="563" y="109"/>
                  </a:cubicBezTo>
                  <a:lnTo>
                    <a:pt x="411" y="20"/>
                  </a:lnTo>
                  <a:lnTo>
                    <a:pt x="405" y="20"/>
                  </a:lnTo>
                  <a:cubicBezTo>
                    <a:pt x="386" y="5"/>
                    <a:pt x="366" y="0"/>
                    <a:pt x="341" y="0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093;p38"/>
            <p:cNvSpPr/>
            <p:nvPr/>
          </p:nvSpPr>
          <p:spPr>
            <a:xfrm>
              <a:off x="6164600" y="2216225"/>
              <a:ext cx="11750" cy="15000"/>
            </a:xfrm>
            <a:custGeom>
              <a:avLst/>
              <a:gdLst/>
              <a:ahLst/>
              <a:cxnLst/>
              <a:rect l="l" t="t" r="r" b="b"/>
              <a:pathLst>
                <a:path w="470" h="600" extrusionOk="0">
                  <a:moveTo>
                    <a:pt x="336" y="1"/>
                  </a:moveTo>
                  <a:cubicBezTo>
                    <a:pt x="321" y="1"/>
                    <a:pt x="305" y="3"/>
                    <a:pt x="292" y="8"/>
                  </a:cubicBezTo>
                  <a:cubicBezTo>
                    <a:pt x="272" y="13"/>
                    <a:pt x="253" y="23"/>
                    <a:pt x="233" y="33"/>
                  </a:cubicBezTo>
                  <a:cubicBezTo>
                    <a:pt x="95" y="122"/>
                    <a:pt x="11" y="274"/>
                    <a:pt x="1" y="438"/>
                  </a:cubicBezTo>
                  <a:cubicBezTo>
                    <a:pt x="1" y="457"/>
                    <a:pt x="6" y="477"/>
                    <a:pt x="11" y="497"/>
                  </a:cubicBezTo>
                  <a:cubicBezTo>
                    <a:pt x="16" y="531"/>
                    <a:pt x="35" y="561"/>
                    <a:pt x="65" y="581"/>
                  </a:cubicBezTo>
                  <a:cubicBezTo>
                    <a:pt x="88" y="593"/>
                    <a:pt x="114" y="600"/>
                    <a:pt x="139" y="600"/>
                  </a:cubicBezTo>
                  <a:cubicBezTo>
                    <a:pt x="172" y="600"/>
                    <a:pt x="205" y="588"/>
                    <a:pt x="233" y="566"/>
                  </a:cubicBezTo>
                  <a:cubicBezTo>
                    <a:pt x="371" y="482"/>
                    <a:pt x="455" y="329"/>
                    <a:pt x="465" y="166"/>
                  </a:cubicBezTo>
                  <a:cubicBezTo>
                    <a:pt x="470" y="112"/>
                    <a:pt x="445" y="52"/>
                    <a:pt x="401" y="18"/>
                  </a:cubicBezTo>
                  <a:lnTo>
                    <a:pt x="391" y="13"/>
                  </a:lnTo>
                  <a:cubicBezTo>
                    <a:pt x="374" y="5"/>
                    <a:pt x="355" y="1"/>
                    <a:pt x="336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094;p38"/>
            <p:cNvSpPr/>
            <p:nvPr/>
          </p:nvSpPr>
          <p:spPr>
            <a:xfrm>
              <a:off x="6160425" y="2213950"/>
              <a:ext cx="13950" cy="16800"/>
            </a:xfrm>
            <a:custGeom>
              <a:avLst/>
              <a:gdLst/>
              <a:ahLst/>
              <a:cxnLst/>
              <a:rect l="l" t="t" r="r" b="b"/>
              <a:pathLst>
                <a:path w="558" h="672" extrusionOk="0">
                  <a:moveTo>
                    <a:pt x="336" y="0"/>
                  </a:moveTo>
                  <a:cubicBezTo>
                    <a:pt x="301" y="0"/>
                    <a:pt x="262" y="10"/>
                    <a:pt x="232" y="30"/>
                  </a:cubicBezTo>
                  <a:cubicBezTo>
                    <a:pt x="99" y="119"/>
                    <a:pt x="10" y="272"/>
                    <a:pt x="5" y="435"/>
                  </a:cubicBezTo>
                  <a:cubicBezTo>
                    <a:pt x="0" y="489"/>
                    <a:pt x="20" y="538"/>
                    <a:pt x="64" y="573"/>
                  </a:cubicBezTo>
                  <a:cubicBezTo>
                    <a:pt x="64" y="578"/>
                    <a:pt x="64" y="578"/>
                    <a:pt x="69" y="578"/>
                  </a:cubicBezTo>
                  <a:lnTo>
                    <a:pt x="79" y="588"/>
                  </a:lnTo>
                  <a:lnTo>
                    <a:pt x="227" y="672"/>
                  </a:lnTo>
                  <a:cubicBezTo>
                    <a:pt x="202" y="652"/>
                    <a:pt x="183" y="622"/>
                    <a:pt x="173" y="588"/>
                  </a:cubicBezTo>
                  <a:cubicBezTo>
                    <a:pt x="168" y="568"/>
                    <a:pt x="168" y="548"/>
                    <a:pt x="168" y="529"/>
                  </a:cubicBezTo>
                  <a:cubicBezTo>
                    <a:pt x="178" y="365"/>
                    <a:pt x="262" y="217"/>
                    <a:pt x="400" y="128"/>
                  </a:cubicBezTo>
                  <a:cubicBezTo>
                    <a:pt x="420" y="119"/>
                    <a:pt x="439" y="109"/>
                    <a:pt x="459" y="104"/>
                  </a:cubicBezTo>
                  <a:cubicBezTo>
                    <a:pt x="472" y="99"/>
                    <a:pt x="487" y="97"/>
                    <a:pt x="502" y="97"/>
                  </a:cubicBezTo>
                  <a:cubicBezTo>
                    <a:pt x="520" y="97"/>
                    <a:pt x="539" y="101"/>
                    <a:pt x="558" y="109"/>
                  </a:cubicBezTo>
                  <a:lnTo>
                    <a:pt x="405" y="20"/>
                  </a:lnTo>
                  <a:lnTo>
                    <a:pt x="400" y="15"/>
                  </a:lnTo>
                  <a:cubicBezTo>
                    <a:pt x="380" y="5"/>
                    <a:pt x="360" y="0"/>
                    <a:pt x="336" y="0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095;p38"/>
            <p:cNvSpPr/>
            <p:nvPr/>
          </p:nvSpPr>
          <p:spPr>
            <a:xfrm>
              <a:off x="6141775" y="2263150"/>
              <a:ext cx="11750" cy="15000"/>
            </a:xfrm>
            <a:custGeom>
              <a:avLst/>
              <a:gdLst/>
              <a:ahLst/>
              <a:cxnLst/>
              <a:rect l="l" t="t" r="r" b="b"/>
              <a:pathLst>
                <a:path w="470" h="600" extrusionOk="0">
                  <a:moveTo>
                    <a:pt x="136" y="0"/>
                  </a:moveTo>
                  <a:cubicBezTo>
                    <a:pt x="119" y="0"/>
                    <a:pt x="101" y="4"/>
                    <a:pt x="84" y="12"/>
                  </a:cubicBezTo>
                  <a:lnTo>
                    <a:pt x="69" y="17"/>
                  </a:lnTo>
                  <a:cubicBezTo>
                    <a:pt x="25" y="52"/>
                    <a:pt x="0" y="111"/>
                    <a:pt x="5" y="165"/>
                  </a:cubicBezTo>
                  <a:cubicBezTo>
                    <a:pt x="15" y="328"/>
                    <a:pt x="99" y="476"/>
                    <a:pt x="237" y="565"/>
                  </a:cubicBezTo>
                  <a:cubicBezTo>
                    <a:pt x="265" y="588"/>
                    <a:pt x="298" y="599"/>
                    <a:pt x="332" y="599"/>
                  </a:cubicBezTo>
                  <a:cubicBezTo>
                    <a:pt x="357" y="599"/>
                    <a:pt x="382" y="593"/>
                    <a:pt x="405" y="580"/>
                  </a:cubicBezTo>
                  <a:cubicBezTo>
                    <a:pt x="435" y="560"/>
                    <a:pt x="455" y="531"/>
                    <a:pt x="460" y="496"/>
                  </a:cubicBezTo>
                  <a:cubicBezTo>
                    <a:pt x="464" y="476"/>
                    <a:pt x="470" y="457"/>
                    <a:pt x="470" y="437"/>
                  </a:cubicBezTo>
                  <a:cubicBezTo>
                    <a:pt x="460" y="274"/>
                    <a:pt x="376" y="126"/>
                    <a:pt x="237" y="32"/>
                  </a:cubicBezTo>
                  <a:cubicBezTo>
                    <a:pt x="223" y="22"/>
                    <a:pt x="203" y="12"/>
                    <a:pt x="178" y="7"/>
                  </a:cubicBezTo>
                  <a:cubicBezTo>
                    <a:pt x="165" y="3"/>
                    <a:pt x="151" y="0"/>
                    <a:pt x="136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096;p38"/>
            <p:cNvSpPr/>
            <p:nvPr/>
          </p:nvSpPr>
          <p:spPr>
            <a:xfrm>
              <a:off x="6143750" y="2260850"/>
              <a:ext cx="14100" cy="16800"/>
            </a:xfrm>
            <a:custGeom>
              <a:avLst/>
              <a:gdLst/>
              <a:ahLst/>
              <a:cxnLst/>
              <a:rect l="l" t="t" r="r" b="b"/>
              <a:pathLst>
                <a:path w="564" h="672" extrusionOk="0">
                  <a:moveTo>
                    <a:pt x="223" y="0"/>
                  </a:moveTo>
                  <a:cubicBezTo>
                    <a:pt x="198" y="0"/>
                    <a:pt x="178" y="6"/>
                    <a:pt x="158" y="15"/>
                  </a:cubicBezTo>
                  <a:lnTo>
                    <a:pt x="148" y="20"/>
                  </a:lnTo>
                  <a:lnTo>
                    <a:pt x="0" y="109"/>
                  </a:lnTo>
                  <a:cubicBezTo>
                    <a:pt x="19" y="101"/>
                    <a:pt x="38" y="97"/>
                    <a:pt x="56" y="97"/>
                  </a:cubicBezTo>
                  <a:cubicBezTo>
                    <a:pt x="71" y="97"/>
                    <a:pt x="86" y="100"/>
                    <a:pt x="99" y="104"/>
                  </a:cubicBezTo>
                  <a:cubicBezTo>
                    <a:pt x="119" y="109"/>
                    <a:pt x="139" y="119"/>
                    <a:pt x="158" y="129"/>
                  </a:cubicBezTo>
                  <a:cubicBezTo>
                    <a:pt x="297" y="218"/>
                    <a:pt x="385" y="366"/>
                    <a:pt x="395" y="529"/>
                  </a:cubicBezTo>
                  <a:cubicBezTo>
                    <a:pt x="395" y="549"/>
                    <a:pt x="391" y="568"/>
                    <a:pt x="385" y="588"/>
                  </a:cubicBezTo>
                  <a:cubicBezTo>
                    <a:pt x="381" y="623"/>
                    <a:pt x="361" y="652"/>
                    <a:pt x="331" y="672"/>
                  </a:cubicBezTo>
                  <a:lnTo>
                    <a:pt x="484" y="588"/>
                  </a:lnTo>
                  <a:lnTo>
                    <a:pt x="499" y="578"/>
                  </a:lnTo>
                  <a:lnTo>
                    <a:pt x="504" y="578"/>
                  </a:lnTo>
                  <a:cubicBezTo>
                    <a:pt x="543" y="544"/>
                    <a:pt x="563" y="489"/>
                    <a:pt x="563" y="435"/>
                  </a:cubicBezTo>
                  <a:cubicBezTo>
                    <a:pt x="553" y="272"/>
                    <a:pt x="464" y="119"/>
                    <a:pt x="326" y="30"/>
                  </a:cubicBezTo>
                  <a:cubicBezTo>
                    <a:pt x="297" y="10"/>
                    <a:pt x="257" y="0"/>
                    <a:pt x="223" y="0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097;p38"/>
            <p:cNvSpPr/>
            <p:nvPr/>
          </p:nvSpPr>
          <p:spPr>
            <a:xfrm>
              <a:off x="6182500" y="2243200"/>
              <a:ext cx="11750" cy="14975"/>
            </a:xfrm>
            <a:custGeom>
              <a:avLst/>
              <a:gdLst/>
              <a:ahLst/>
              <a:cxnLst/>
              <a:rect l="l" t="t" r="r" b="b"/>
              <a:pathLst>
                <a:path w="470" h="599" extrusionOk="0">
                  <a:moveTo>
                    <a:pt x="137" y="1"/>
                  </a:moveTo>
                  <a:cubicBezTo>
                    <a:pt x="119" y="1"/>
                    <a:pt x="101" y="5"/>
                    <a:pt x="85" y="10"/>
                  </a:cubicBezTo>
                  <a:lnTo>
                    <a:pt x="70" y="20"/>
                  </a:lnTo>
                  <a:cubicBezTo>
                    <a:pt x="26" y="55"/>
                    <a:pt x="1" y="109"/>
                    <a:pt x="6" y="163"/>
                  </a:cubicBezTo>
                  <a:cubicBezTo>
                    <a:pt x="16" y="331"/>
                    <a:pt x="99" y="479"/>
                    <a:pt x="238" y="568"/>
                  </a:cubicBezTo>
                  <a:cubicBezTo>
                    <a:pt x="267" y="588"/>
                    <a:pt x="300" y="598"/>
                    <a:pt x="334" y="598"/>
                  </a:cubicBezTo>
                  <a:cubicBezTo>
                    <a:pt x="359" y="598"/>
                    <a:pt x="383" y="593"/>
                    <a:pt x="406" y="583"/>
                  </a:cubicBezTo>
                  <a:cubicBezTo>
                    <a:pt x="435" y="558"/>
                    <a:pt x="455" y="529"/>
                    <a:pt x="460" y="494"/>
                  </a:cubicBezTo>
                  <a:cubicBezTo>
                    <a:pt x="465" y="475"/>
                    <a:pt x="470" y="460"/>
                    <a:pt x="470" y="435"/>
                  </a:cubicBezTo>
                  <a:cubicBezTo>
                    <a:pt x="460" y="272"/>
                    <a:pt x="376" y="124"/>
                    <a:pt x="238" y="35"/>
                  </a:cubicBezTo>
                  <a:cubicBezTo>
                    <a:pt x="223" y="20"/>
                    <a:pt x="203" y="15"/>
                    <a:pt x="184" y="10"/>
                  </a:cubicBezTo>
                  <a:cubicBezTo>
                    <a:pt x="168" y="4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098;p38"/>
            <p:cNvSpPr/>
            <p:nvPr/>
          </p:nvSpPr>
          <p:spPr>
            <a:xfrm>
              <a:off x="6184475" y="2240850"/>
              <a:ext cx="14100" cy="16950"/>
            </a:xfrm>
            <a:custGeom>
              <a:avLst/>
              <a:gdLst/>
              <a:ahLst/>
              <a:cxnLst/>
              <a:rect l="l" t="t" r="r" b="b"/>
              <a:pathLst>
                <a:path w="564" h="678" extrusionOk="0">
                  <a:moveTo>
                    <a:pt x="223" y="0"/>
                  </a:moveTo>
                  <a:cubicBezTo>
                    <a:pt x="198" y="0"/>
                    <a:pt x="178" y="6"/>
                    <a:pt x="154" y="20"/>
                  </a:cubicBezTo>
                  <a:lnTo>
                    <a:pt x="149" y="25"/>
                  </a:lnTo>
                  <a:lnTo>
                    <a:pt x="1" y="109"/>
                  </a:lnTo>
                  <a:cubicBezTo>
                    <a:pt x="17" y="101"/>
                    <a:pt x="35" y="97"/>
                    <a:pt x="53" y="97"/>
                  </a:cubicBezTo>
                  <a:cubicBezTo>
                    <a:pt x="68" y="97"/>
                    <a:pt x="84" y="100"/>
                    <a:pt x="99" y="104"/>
                  </a:cubicBezTo>
                  <a:cubicBezTo>
                    <a:pt x="119" y="109"/>
                    <a:pt x="139" y="119"/>
                    <a:pt x="159" y="129"/>
                  </a:cubicBezTo>
                  <a:cubicBezTo>
                    <a:pt x="297" y="218"/>
                    <a:pt x="381" y="366"/>
                    <a:pt x="391" y="529"/>
                  </a:cubicBezTo>
                  <a:cubicBezTo>
                    <a:pt x="391" y="554"/>
                    <a:pt x="391" y="569"/>
                    <a:pt x="386" y="588"/>
                  </a:cubicBezTo>
                  <a:cubicBezTo>
                    <a:pt x="381" y="623"/>
                    <a:pt x="361" y="652"/>
                    <a:pt x="332" y="677"/>
                  </a:cubicBezTo>
                  <a:lnTo>
                    <a:pt x="485" y="588"/>
                  </a:lnTo>
                  <a:lnTo>
                    <a:pt x="500" y="578"/>
                  </a:lnTo>
                  <a:lnTo>
                    <a:pt x="500" y="573"/>
                  </a:lnTo>
                  <a:cubicBezTo>
                    <a:pt x="544" y="539"/>
                    <a:pt x="564" y="490"/>
                    <a:pt x="559" y="435"/>
                  </a:cubicBezTo>
                  <a:cubicBezTo>
                    <a:pt x="549" y="272"/>
                    <a:pt x="465" y="119"/>
                    <a:pt x="327" y="35"/>
                  </a:cubicBezTo>
                  <a:cubicBezTo>
                    <a:pt x="292" y="15"/>
                    <a:pt x="257" y="0"/>
                    <a:pt x="223" y="0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099;p38"/>
            <p:cNvSpPr/>
            <p:nvPr/>
          </p:nvSpPr>
          <p:spPr>
            <a:xfrm>
              <a:off x="6103750" y="2218775"/>
              <a:ext cx="11750" cy="14925"/>
            </a:xfrm>
            <a:custGeom>
              <a:avLst/>
              <a:gdLst/>
              <a:ahLst/>
              <a:cxnLst/>
              <a:rect l="l" t="t" r="r" b="b"/>
              <a:pathLst>
                <a:path w="470" h="597" extrusionOk="0">
                  <a:moveTo>
                    <a:pt x="137" y="0"/>
                  </a:moveTo>
                  <a:cubicBezTo>
                    <a:pt x="119" y="0"/>
                    <a:pt x="101" y="4"/>
                    <a:pt x="85" y="10"/>
                  </a:cubicBezTo>
                  <a:lnTo>
                    <a:pt x="75" y="20"/>
                  </a:lnTo>
                  <a:cubicBezTo>
                    <a:pt x="25" y="54"/>
                    <a:pt x="0" y="108"/>
                    <a:pt x="6" y="163"/>
                  </a:cubicBezTo>
                  <a:cubicBezTo>
                    <a:pt x="15" y="326"/>
                    <a:pt x="104" y="479"/>
                    <a:pt x="237" y="567"/>
                  </a:cubicBezTo>
                  <a:cubicBezTo>
                    <a:pt x="265" y="587"/>
                    <a:pt x="297" y="597"/>
                    <a:pt x="329" y="597"/>
                  </a:cubicBezTo>
                  <a:cubicBezTo>
                    <a:pt x="355" y="597"/>
                    <a:pt x="381" y="590"/>
                    <a:pt x="405" y="577"/>
                  </a:cubicBezTo>
                  <a:cubicBezTo>
                    <a:pt x="435" y="558"/>
                    <a:pt x="455" y="528"/>
                    <a:pt x="465" y="494"/>
                  </a:cubicBezTo>
                  <a:cubicBezTo>
                    <a:pt x="465" y="474"/>
                    <a:pt x="470" y="454"/>
                    <a:pt x="470" y="434"/>
                  </a:cubicBezTo>
                  <a:cubicBezTo>
                    <a:pt x="460" y="271"/>
                    <a:pt x="376" y="123"/>
                    <a:pt x="243" y="34"/>
                  </a:cubicBezTo>
                  <a:cubicBezTo>
                    <a:pt x="223" y="20"/>
                    <a:pt x="203" y="14"/>
                    <a:pt x="183" y="10"/>
                  </a:cubicBezTo>
                  <a:cubicBezTo>
                    <a:pt x="168" y="3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100;p38"/>
            <p:cNvSpPr/>
            <p:nvPr/>
          </p:nvSpPr>
          <p:spPr>
            <a:xfrm>
              <a:off x="6105850" y="2216400"/>
              <a:ext cx="14100" cy="16825"/>
            </a:xfrm>
            <a:custGeom>
              <a:avLst/>
              <a:gdLst/>
              <a:ahLst/>
              <a:cxnLst/>
              <a:rect l="l" t="t" r="r" b="b"/>
              <a:pathLst>
                <a:path w="564" h="673" extrusionOk="0">
                  <a:moveTo>
                    <a:pt x="218" y="1"/>
                  </a:moveTo>
                  <a:cubicBezTo>
                    <a:pt x="198" y="1"/>
                    <a:pt x="173" y="6"/>
                    <a:pt x="153" y="21"/>
                  </a:cubicBezTo>
                  <a:lnTo>
                    <a:pt x="149" y="21"/>
                  </a:lnTo>
                  <a:lnTo>
                    <a:pt x="1" y="109"/>
                  </a:lnTo>
                  <a:cubicBezTo>
                    <a:pt x="17" y="101"/>
                    <a:pt x="34" y="98"/>
                    <a:pt x="53" y="98"/>
                  </a:cubicBezTo>
                  <a:cubicBezTo>
                    <a:pt x="68" y="98"/>
                    <a:pt x="84" y="100"/>
                    <a:pt x="99" y="105"/>
                  </a:cubicBezTo>
                  <a:cubicBezTo>
                    <a:pt x="119" y="109"/>
                    <a:pt x="139" y="119"/>
                    <a:pt x="159" y="129"/>
                  </a:cubicBezTo>
                  <a:cubicBezTo>
                    <a:pt x="297" y="218"/>
                    <a:pt x="381" y="366"/>
                    <a:pt x="390" y="529"/>
                  </a:cubicBezTo>
                  <a:cubicBezTo>
                    <a:pt x="390" y="549"/>
                    <a:pt x="390" y="569"/>
                    <a:pt x="386" y="589"/>
                  </a:cubicBezTo>
                  <a:cubicBezTo>
                    <a:pt x="376" y="623"/>
                    <a:pt x="356" y="653"/>
                    <a:pt x="331" y="672"/>
                  </a:cubicBezTo>
                  <a:lnTo>
                    <a:pt x="484" y="583"/>
                  </a:lnTo>
                  <a:lnTo>
                    <a:pt x="499" y="579"/>
                  </a:lnTo>
                  <a:cubicBezTo>
                    <a:pt x="544" y="544"/>
                    <a:pt x="563" y="490"/>
                    <a:pt x="558" y="435"/>
                  </a:cubicBezTo>
                  <a:cubicBezTo>
                    <a:pt x="548" y="273"/>
                    <a:pt x="460" y="119"/>
                    <a:pt x="321" y="30"/>
                  </a:cubicBezTo>
                  <a:cubicBezTo>
                    <a:pt x="292" y="11"/>
                    <a:pt x="257" y="1"/>
                    <a:pt x="218" y="1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101;p38"/>
            <p:cNvSpPr/>
            <p:nvPr/>
          </p:nvSpPr>
          <p:spPr>
            <a:xfrm>
              <a:off x="6150050" y="2211475"/>
              <a:ext cx="20750" cy="16325"/>
            </a:xfrm>
            <a:custGeom>
              <a:avLst/>
              <a:gdLst/>
              <a:ahLst/>
              <a:cxnLst/>
              <a:rect l="l" t="t" r="r" b="b"/>
              <a:pathLst>
                <a:path w="830" h="653" extrusionOk="0">
                  <a:moveTo>
                    <a:pt x="830" y="0"/>
                  </a:moveTo>
                  <a:lnTo>
                    <a:pt x="0" y="237"/>
                  </a:lnTo>
                  <a:lnTo>
                    <a:pt x="0" y="652"/>
                  </a:lnTo>
                  <a:lnTo>
                    <a:pt x="830" y="178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F2E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102;p38"/>
            <p:cNvSpPr/>
            <p:nvPr/>
          </p:nvSpPr>
          <p:spPr>
            <a:xfrm>
              <a:off x="6148075" y="2210475"/>
              <a:ext cx="22725" cy="6950"/>
            </a:xfrm>
            <a:custGeom>
              <a:avLst/>
              <a:gdLst/>
              <a:ahLst/>
              <a:cxnLst/>
              <a:rect l="l" t="t" r="r" b="b"/>
              <a:pathLst>
                <a:path w="909" h="278" extrusionOk="0">
                  <a:moveTo>
                    <a:pt x="830" y="1"/>
                  </a:moveTo>
                  <a:lnTo>
                    <a:pt x="0" y="228"/>
                  </a:lnTo>
                  <a:lnTo>
                    <a:pt x="79" y="277"/>
                  </a:lnTo>
                  <a:lnTo>
                    <a:pt x="909" y="40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103;p38"/>
            <p:cNvSpPr/>
            <p:nvPr/>
          </p:nvSpPr>
          <p:spPr>
            <a:xfrm>
              <a:off x="6111775" y="2215175"/>
              <a:ext cx="29400" cy="15450"/>
            </a:xfrm>
            <a:custGeom>
              <a:avLst/>
              <a:gdLst/>
              <a:ahLst/>
              <a:cxnLst/>
              <a:rect l="l" t="t" r="r" b="b"/>
              <a:pathLst>
                <a:path w="1176" h="618" extrusionOk="0">
                  <a:moveTo>
                    <a:pt x="1" y="0"/>
                  </a:moveTo>
                  <a:lnTo>
                    <a:pt x="1" y="178"/>
                  </a:lnTo>
                  <a:lnTo>
                    <a:pt x="1176" y="618"/>
                  </a:lnTo>
                  <a:lnTo>
                    <a:pt x="1176" y="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2104;p38"/>
            <p:cNvSpPr/>
            <p:nvPr/>
          </p:nvSpPr>
          <p:spPr>
            <a:xfrm>
              <a:off x="6111775" y="2214550"/>
              <a:ext cx="31125" cy="3250"/>
            </a:xfrm>
            <a:custGeom>
              <a:avLst/>
              <a:gdLst/>
              <a:ahLst/>
              <a:cxnLst/>
              <a:rect l="l" t="t" r="r" b="b"/>
              <a:pathLst>
                <a:path w="1245" h="130" extrusionOk="0">
                  <a:moveTo>
                    <a:pt x="84" y="1"/>
                  </a:moveTo>
                  <a:lnTo>
                    <a:pt x="1" y="25"/>
                  </a:lnTo>
                  <a:lnTo>
                    <a:pt x="1176" y="129"/>
                  </a:lnTo>
                  <a:lnTo>
                    <a:pt x="1245" y="7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2105;p38"/>
            <p:cNvSpPr/>
            <p:nvPr/>
          </p:nvSpPr>
          <p:spPr>
            <a:xfrm>
              <a:off x="6140425" y="2190725"/>
              <a:ext cx="10250" cy="40925"/>
            </a:xfrm>
            <a:custGeom>
              <a:avLst/>
              <a:gdLst/>
              <a:ahLst/>
              <a:cxnLst/>
              <a:rect l="l" t="t" r="r" b="b"/>
              <a:pathLst>
                <a:path w="410" h="1637" extrusionOk="0">
                  <a:moveTo>
                    <a:pt x="0" y="1"/>
                  </a:moveTo>
                  <a:lnTo>
                    <a:pt x="0" y="1537"/>
                  </a:lnTo>
                  <a:cubicBezTo>
                    <a:pt x="0" y="1603"/>
                    <a:pt x="103" y="1636"/>
                    <a:pt x="205" y="1636"/>
                  </a:cubicBezTo>
                  <a:cubicBezTo>
                    <a:pt x="307" y="1636"/>
                    <a:pt x="410" y="1603"/>
                    <a:pt x="410" y="1537"/>
                  </a:cubicBezTo>
                  <a:lnTo>
                    <a:pt x="410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2106;p38"/>
            <p:cNvSpPr/>
            <p:nvPr/>
          </p:nvSpPr>
          <p:spPr>
            <a:xfrm>
              <a:off x="6144475" y="2221600"/>
              <a:ext cx="9175" cy="36550"/>
            </a:xfrm>
            <a:custGeom>
              <a:avLst/>
              <a:gdLst/>
              <a:ahLst/>
              <a:cxnLst/>
              <a:rect l="l" t="t" r="r" b="b"/>
              <a:pathLst>
                <a:path w="367" h="1462" extrusionOk="0">
                  <a:moveTo>
                    <a:pt x="139" y="0"/>
                  </a:moveTo>
                  <a:cubicBezTo>
                    <a:pt x="117" y="8"/>
                    <a:pt x="94" y="11"/>
                    <a:pt x="70" y="11"/>
                  </a:cubicBezTo>
                  <a:cubicBezTo>
                    <a:pt x="47" y="11"/>
                    <a:pt x="23" y="8"/>
                    <a:pt x="1" y="0"/>
                  </a:cubicBezTo>
                  <a:lnTo>
                    <a:pt x="1" y="0"/>
                  </a:lnTo>
                  <a:lnTo>
                    <a:pt x="213" y="1462"/>
                  </a:lnTo>
                  <a:lnTo>
                    <a:pt x="366" y="1462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2107;p38"/>
            <p:cNvSpPr/>
            <p:nvPr/>
          </p:nvSpPr>
          <p:spPr>
            <a:xfrm>
              <a:off x="6144475" y="2221600"/>
              <a:ext cx="5350" cy="42600"/>
            </a:xfrm>
            <a:custGeom>
              <a:avLst/>
              <a:gdLst/>
              <a:ahLst/>
              <a:cxnLst/>
              <a:rect l="l" t="t" r="r" b="b"/>
              <a:pathLst>
                <a:path w="214" h="1704" extrusionOk="0">
                  <a:moveTo>
                    <a:pt x="1" y="0"/>
                  </a:moveTo>
                  <a:lnTo>
                    <a:pt x="1" y="400"/>
                  </a:lnTo>
                  <a:lnTo>
                    <a:pt x="213" y="1704"/>
                  </a:lnTo>
                  <a:lnTo>
                    <a:pt x="213" y="14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2108;p38"/>
            <p:cNvSpPr/>
            <p:nvPr/>
          </p:nvSpPr>
          <p:spPr>
            <a:xfrm>
              <a:off x="6149800" y="2258125"/>
              <a:ext cx="3850" cy="6200"/>
            </a:xfrm>
            <a:custGeom>
              <a:avLst/>
              <a:gdLst/>
              <a:ahLst/>
              <a:cxnLst/>
              <a:rect l="l" t="t" r="r" b="b"/>
              <a:pathLst>
                <a:path w="154" h="248" extrusionOk="0">
                  <a:moveTo>
                    <a:pt x="0" y="1"/>
                  </a:moveTo>
                  <a:lnTo>
                    <a:pt x="0" y="248"/>
                  </a:lnTo>
                  <a:lnTo>
                    <a:pt x="153" y="24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2109;p38"/>
            <p:cNvSpPr/>
            <p:nvPr/>
          </p:nvSpPr>
          <p:spPr>
            <a:xfrm>
              <a:off x="6104875" y="2221600"/>
              <a:ext cx="37900" cy="29650"/>
            </a:xfrm>
            <a:custGeom>
              <a:avLst/>
              <a:gdLst/>
              <a:ahLst/>
              <a:cxnLst/>
              <a:rect l="l" t="t" r="r" b="b"/>
              <a:pathLst>
                <a:path w="1516" h="1186" extrusionOk="0">
                  <a:moveTo>
                    <a:pt x="1516" y="0"/>
                  </a:moveTo>
                  <a:lnTo>
                    <a:pt x="0" y="938"/>
                  </a:lnTo>
                  <a:lnTo>
                    <a:pt x="0" y="1185"/>
                  </a:lnTo>
                  <a:lnTo>
                    <a:pt x="1516" y="39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F2E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2110;p38"/>
            <p:cNvSpPr/>
            <p:nvPr/>
          </p:nvSpPr>
          <p:spPr>
            <a:xfrm>
              <a:off x="6102525" y="2220600"/>
              <a:ext cx="40250" cy="24475"/>
            </a:xfrm>
            <a:custGeom>
              <a:avLst/>
              <a:gdLst/>
              <a:ahLst/>
              <a:cxnLst/>
              <a:rect l="l" t="t" r="r" b="b"/>
              <a:pathLst>
                <a:path w="1610" h="979" extrusionOk="0">
                  <a:moveTo>
                    <a:pt x="1511" y="1"/>
                  </a:moveTo>
                  <a:lnTo>
                    <a:pt x="0" y="914"/>
                  </a:lnTo>
                  <a:lnTo>
                    <a:pt x="94" y="978"/>
                  </a:lnTo>
                  <a:lnTo>
                    <a:pt x="1610" y="40"/>
                  </a:lnTo>
                  <a:cubicBezTo>
                    <a:pt x="1575" y="40"/>
                    <a:pt x="1541" y="26"/>
                    <a:pt x="151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2111;p38"/>
            <p:cNvSpPr/>
            <p:nvPr/>
          </p:nvSpPr>
          <p:spPr>
            <a:xfrm>
              <a:off x="6102525" y="2243450"/>
              <a:ext cx="2375" cy="7800"/>
            </a:xfrm>
            <a:custGeom>
              <a:avLst/>
              <a:gdLst/>
              <a:ahLst/>
              <a:cxnLst/>
              <a:rect l="l" t="t" r="r" b="b"/>
              <a:pathLst>
                <a:path w="95" h="312" extrusionOk="0">
                  <a:moveTo>
                    <a:pt x="0" y="0"/>
                  </a:moveTo>
                  <a:lnTo>
                    <a:pt x="0" y="237"/>
                  </a:lnTo>
                  <a:lnTo>
                    <a:pt x="94" y="311"/>
                  </a:lnTo>
                  <a:lnTo>
                    <a:pt x="94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112;p38"/>
            <p:cNvSpPr/>
            <p:nvPr/>
          </p:nvSpPr>
          <p:spPr>
            <a:xfrm>
              <a:off x="6150050" y="2221225"/>
              <a:ext cx="40500" cy="22975"/>
            </a:xfrm>
            <a:custGeom>
              <a:avLst/>
              <a:gdLst/>
              <a:ahLst/>
              <a:cxnLst/>
              <a:rect l="l" t="t" r="r" b="b"/>
              <a:pathLst>
                <a:path w="1620" h="919" extrusionOk="0">
                  <a:moveTo>
                    <a:pt x="0" y="1"/>
                  </a:moveTo>
                  <a:lnTo>
                    <a:pt x="0" y="366"/>
                  </a:lnTo>
                  <a:lnTo>
                    <a:pt x="1620" y="919"/>
                  </a:lnTo>
                  <a:lnTo>
                    <a:pt x="1620" y="6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113;p38"/>
            <p:cNvSpPr/>
            <p:nvPr/>
          </p:nvSpPr>
          <p:spPr>
            <a:xfrm>
              <a:off x="6150050" y="2219625"/>
              <a:ext cx="41750" cy="18425"/>
            </a:xfrm>
            <a:custGeom>
              <a:avLst/>
              <a:gdLst/>
              <a:ahLst/>
              <a:cxnLst/>
              <a:rect l="l" t="t" r="r" b="b"/>
              <a:pathLst>
                <a:path w="1670" h="737" extrusionOk="0">
                  <a:moveTo>
                    <a:pt x="20" y="0"/>
                  </a:moveTo>
                  <a:cubicBezTo>
                    <a:pt x="20" y="40"/>
                    <a:pt x="15" y="59"/>
                    <a:pt x="0" y="65"/>
                  </a:cubicBezTo>
                  <a:lnTo>
                    <a:pt x="1620" y="736"/>
                  </a:lnTo>
                  <a:lnTo>
                    <a:pt x="1669" y="7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114;p38"/>
            <p:cNvSpPr/>
            <p:nvPr/>
          </p:nvSpPr>
          <p:spPr>
            <a:xfrm>
              <a:off x="6190525" y="2237525"/>
              <a:ext cx="1150" cy="6675"/>
            </a:xfrm>
            <a:custGeom>
              <a:avLst/>
              <a:gdLst/>
              <a:ahLst/>
              <a:cxnLst/>
              <a:rect l="l" t="t" r="r" b="b"/>
              <a:pathLst>
                <a:path w="46" h="267" extrusionOk="0">
                  <a:moveTo>
                    <a:pt x="45" y="0"/>
                  </a:moveTo>
                  <a:lnTo>
                    <a:pt x="1" y="20"/>
                  </a:lnTo>
                  <a:lnTo>
                    <a:pt x="1" y="267"/>
                  </a:lnTo>
                  <a:lnTo>
                    <a:pt x="45" y="23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115;p38"/>
            <p:cNvSpPr/>
            <p:nvPr/>
          </p:nvSpPr>
          <p:spPr>
            <a:xfrm>
              <a:off x="6149800" y="2262325"/>
              <a:ext cx="3225" cy="2000"/>
            </a:xfrm>
            <a:custGeom>
              <a:avLst/>
              <a:gdLst/>
              <a:ahLst/>
              <a:cxnLst/>
              <a:rect l="l" t="t" r="r" b="b"/>
              <a:pathLst>
                <a:path w="129" h="80" extrusionOk="0">
                  <a:moveTo>
                    <a:pt x="0" y="1"/>
                  </a:moveTo>
                  <a:lnTo>
                    <a:pt x="0" y="80"/>
                  </a:lnTo>
                  <a:lnTo>
                    <a:pt x="129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AC0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116;p38"/>
            <p:cNvSpPr/>
            <p:nvPr/>
          </p:nvSpPr>
          <p:spPr>
            <a:xfrm>
              <a:off x="6102525" y="2243450"/>
              <a:ext cx="2375" cy="7800"/>
            </a:xfrm>
            <a:custGeom>
              <a:avLst/>
              <a:gdLst/>
              <a:ahLst/>
              <a:cxnLst/>
              <a:rect l="l" t="t" r="r" b="b"/>
              <a:pathLst>
                <a:path w="95" h="312" extrusionOk="0">
                  <a:moveTo>
                    <a:pt x="0" y="0"/>
                  </a:moveTo>
                  <a:lnTo>
                    <a:pt x="0" y="237"/>
                  </a:lnTo>
                  <a:lnTo>
                    <a:pt x="94" y="311"/>
                  </a:lnTo>
                  <a:lnTo>
                    <a:pt x="94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C0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117;p38"/>
            <p:cNvSpPr/>
            <p:nvPr/>
          </p:nvSpPr>
          <p:spPr>
            <a:xfrm>
              <a:off x="6138300" y="2164325"/>
              <a:ext cx="14350" cy="44775"/>
            </a:xfrm>
            <a:custGeom>
              <a:avLst/>
              <a:gdLst/>
              <a:ahLst/>
              <a:cxnLst/>
              <a:rect l="l" t="t" r="r" b="b"/>
              <a:pathLst>
                <a:path w="574" h="1791" extrusionOk="0">
                  <a:moveTo>
                    <a:pt x="1" y="0"/>
                  </a:moveTo>
                  <a:lnTo>
                    <a:pt x="1" y="1664"/>
                  </a:lnTo>
                  <a:cubicBezTo>
                    <a:pt x="1" y="1748"/>
                    <a:pt x="144" y="1790"/>
                    <a:pt x="287" y="1790"/>
                  </a:cubicBezTo>
                  <a:cubicBezTo>
                    <a:pt x="431" y="1790"/>
                    <a:pt x="574" y="1748"/>
                    <a:pt x="574" y="1664"/>
                  </a:cubicBezTo>
                  <a:lnTo>
                    <a:pt x="57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118;p38"/>
            <p:cNvSpPr/>
            <p:nvPr/>
          </p:nvSpPr>
          <p:spPr>
            <a:xfrm>
              <a:off x="6076975" y="2158775"/>
              <a:ext cx="133700" cy="41250"/>
            </a:xfrm>
            <a:custGeom>
              <a:avLst/>
              <a:gdLst/>
              <a:ahLst/>
              <a:cxnLst/>
              <a:rect l="l" t="t" r="r" b="b"/>
              <a:pathLst>
                <a:path w="5348" h="1650" extrusionOk="0">
                  <a:moveTo>
                    <a:pt x="0" y="0"/>
                  </a:moveTo>
                  <a:lnTo>
                    <a:pt x="0" y="153"/>
                  </a:lnTo>
                  <a:lnTo>
                    <a:pt x="2513" y="1605"/>
                  </a:lnTo>
                  <a:cubicBezTo>
                    <a:pt x="2563" y="1634"/>
                    <a:pt x="2618" y="1649"/>
                    <a:pt x="2674" y="1649"/>
                  </a:cubicBezTo>
                  <a:cubicBezTo>
                    <a:pt x="2729" y="1649"/>
                    <a:pt x="2785" y="1634"/>
                    <a:pt x="2834" y="1605"/>
                  </a:cubicBezTo>
                  <a:lnTo>
                    <a:pt x="5348" y="153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119;p38"/>
            <p:cNvSpPr/>
            <p:nvPr/>
          </p:nvSpPr>
          <p:spPr>
            <a:xfrm>
              <a:off x="6175850" y="2106050"/>
              <a:ext cx="6675" cy="33225"/>
            </a:xfrm>
            <a:custGeom>
              <a:avLst/>
              <a:gdLst/>
              <a:ahLst/>
              <a:cxnLst/>
              <a:rect l="l" t="t" r="r" b="b"/>
              <a:pathLst>
                <a:path w="267" h="1329" extrusionOk="0">
                  <a:moveTo>
                    <a:pt x="0" y="0"/>
                  </a:moveTo>
                  <a:lnTo>
                    <a:pt x="0" y="1329"/>
                  </a:lnTo>
                  <a:lnTo>
                    <a:pt x="267" y="1329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120;p38"/>
            <p:cNvSpPr/>
            <p:nvPr/>
          </p:nvSpPr>
          <p:spPr>
            <a:xfrm>
              <a:off x="6160775" y="2097225"/>
              <a:ext cx="53475" cy="29350"/>
            </a:xfrm>
            <a:custGeom>
              <a:avLst/>
              <a:gdLst/>
              <a:ahLst/>
              <a:cxnLst/>
              <a:rect l="l" t="t" r="r" b="b"/>
              <a:pathLst>
                <a:path w="2139" h="1174" extrusionOk="0">
                  <a:moveTo>
                    <a:pt x="534" y="1"/>
                  </a:moveTo>
                  <a:cubicBezTo>
                    <a:pt x="464" y="1"/>
                    <a:pt x="393" y="18"/>
                    <a:pt x="332" y="52"/>
                  </a:cubicBezTo>
                  <a:lnTo>
                    <a:pt x="1" y="245"/>
                  </a:lnTo>
                  <a:lnTo>
                    <a:pt x="1606" y="1173"/>
                  </a:lnTo>
                  <a:lnTo>
                    <a:pt x="2139" y="862"/>
                  </a:lnTo>
                  <a:lnTo>
                    <a:pt x="737" y="52"/>
                  </a:lnTo>
                  <a:cubicBezTo>
                    <a:pt x="675" y="18"/>
                    <a:pt x="604" y="1"/>
                    <a:pt x="534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121;p38"/>
            <p:cNvSpPr/>
            <p:nvPr/>
          </p:nvSpPr>
          <p:spPr>
            <a:xfrm>
              <a:off x="6160775" y="2100000"/>
              <a:ext cx="5700" cy="6700"/>
            </a:xfrm>
            <a:custGeom>
              <a:avLst/>
              <a:gdLst/>
              <a:ahLst/>
              <a:cxnLst/>
              <a:rect l="l" t="t" r="r" b="b"/>
              <a:pathLst>
                <a:path w="228" h="268" extrusionOk="0">
                  <a:moveTo>
                    <a:pt x="228" y="1"/>
                  </a:moveTo>
                  <a:lnTo>
                    <a:pt x="1" y="134"/>
                  </a:lnTo>
                  <a:lnTo>
                    <a:pt x="228" y="267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617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122;p38"/>
            <p:cNvSpPr/>
            <p:nvPr/>
          </p:nvSpPr>
          <p:spPr>
            <a:xfrm>
              <a:off x="6160775" y="2103325"/>
              <a:ext cx="40150" cy="26825"/>
            </a:xfrm>
            <a:custGeom>
              <a:avLst/>
              <a:gdLst/>
              <a:ahLst/>
              <a:cxnLst/>
              <a:rect l="l" t="t" r="r" b="b"/>
              <a:pathLst>
                <a:path w="1606" h="1073" extrusionOk="0">
                  <a:moveTo>
                    <a:pt x="1" y="1"/>
                  </a:moveTo>
                  <a:lnTo>
                    <a:pt x="1" y="144"/>
                  </a:lnTo>
                  <a:lnTo>
                    <a:pt x="1606" y="1073"/>
                  </a:lnTo>
                  <a:lnTo>
                    <a:pt x="1606" y="9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123;p38"/>
            <p:cNvSpPr/>
            <p:nvPr/>
          </p:nvSpPr>
          <p:spPr>
            <a:xfrm>
              <a:off x="6160775" y="2103325"/>
              <a:ext cx="5700" cy="6950"/>
            </a:xfrm>
            <a:custGeom>
              <a:avLst/>
              <a:gdLst/>
              <a:ahLst/>
              <a:cxnLst/>
              <a:rect l="l" t="t" r="r" b="b"/>
              <a:pathLst>
                <a:path w="228" h="278" extrusionOk="0">
                  <a:moveTo>
                    <a:pt x="1" y="1"/>
                  </a:moveTo>
                  <a:lnTo>
                    <a:pt x="1" y="144"/>
                  </a:lnTo>
                  <a:lnTo>
                    <a:pt x="228" y="277"/>
                  </a:lnTo>
                  <a:lnTo>
                    <a:pt x="228" y="1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4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2124;p38"/>
            <p:cNvSpPr/>
            <p:nvPr/>
          </p:nvSpPr>
          <p:spPr>
            <a:xfrm>
              <a:off x="6200900" y="2118775"/>
              <a:ext cx="13350" cy="11375"/>
            </a:xfrm>
            <a:custGeom>
              <a:avLst/>
              <a:gdLst/>
              <a:ahLst/>
              <a:cxnLst/>
              <a:rect l="l" t="t" r="r" b="b"/>
              <a:pathLst>
                <a:path w="534" h="455" extrusionOk="0">
                  <a:moveTo>
                    <a:pt x="534" y="0"/>
                  </a:moveTo>
                  <a:lnTo>
                    <a:pt x="1" y="311"/>
                  </a:lnTo>
                  <a:lnTo>
                    <a:pt x="1" y="455"/>
                  </a:lnTo>
                  <a:lnTo>
                    <a:pt x="534" y="143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2125;p38"/>
            <p:cNvSpPr/>
            <p:nvPr/>
          </p:nvSpPr>
          <p:spPr>
            <a:xfrm>
              <a:off x="6100050" y="2108025"/>
              <a:ext cx="20150" cy="41000"/>
            </a:xfrm>
            <a:custGeom>
              <a:avLst/>
              <a:gdLst/>
              <a:ahLst/>
              <a:cxnLst/>
              <a:rect l="l" t="t" r="r" b="b"/>
              <a:pathLst>
                <a:path w="806" h="1640" extrusionOk="0">
                  <a:moveTo>
                    <a:pt x="744" y="1"/>
                  </a:moveTo>
                  <a:cubicBezTo>
                    <a:pt x="730" y="1"/>
                    <a:pt x="714" y="6"/>
                    <a:pt x="697" y="15"/>
                  </a:cubicBezTo>
                  <a:lnTo>
                    <a:pt x="247" y="262"/>
                  </a:lnTo>
                  <a:cubicBezTo>
                    <a:pt x="183" y="307"/>
                    <a:pt x="144" y="376"/>
                    <a:pt x="139" y="450"/>
                  </a:cubicBezTo>
                  <a:lnTo>
                    <a:pt x="139" y="1408"/>
                  </a:lnTo>
                  <a:cubicBezTo>
                    <a:pt x="139" y="1502"/>
                    <a:pt x="84" y="1590"/>
                    <a:pt x="0" y="1640"/>
                  </a:cubicBezTo>
                  <a:lnTo>
                    <a:pt x="272" y="1482"/>
                  </a:lnTo>
                  <a:lnTo>
                    <a:pt x="672" y="1250"/>
                  </a:lnTo>
                  <a:cubicBezTo>
                    <a:pt x="756" y="1201"/>
                    <a:pt x="805" y="1112"/>
                    <a:pt x="805" y="1018"/>
                  </a:cubicBezTo>
                  <a:lnTo>
                    <a:pt x="805" y="79"/>
                  </a:lnTo>
                  <a:cubicBezTo>
                    <a:pt x="805" y="30"/>
                    <a:pt x="780" y="1"/>
                    <a:pt x="744" y="1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2126;p38"/>
            <p:cNvSpPr/>
            <p:nvPr/>
          </p:nvSpPr>
          <p:spPr>
            <a:xfrm>
              <a:off x="6101650" y="2108775"/>
              <a:ext cx="20150" cy="41000"/>
            </a:xfrm>
            <a:custGeom>
              <a:avLst/>
              <a:gdLst/>
              <a:ahLst/>
              <a:cxnLst/>
              <a:rect l="l" t="t" r="r" b="b"/>
              <a:pathLst>
                <a:path w="806" h="1640" extrusionOk="0">
                  <a:moveTo>
                    <a:pt x="744" y="1"/>
                  </a:moveTo>
                  <a:cubicBezTo>
                    <a:pt x="730" y="1"/>
                    <a:pt x="714" y="5"/>
                    <a:pt x="697" y="15"/>
                  </a:cubicBezTo>
                  <a:lnTo>
                    <a:pt x="242" y="267"/>
                  </a:lnTo>
                  <a:cubicBezTo>
                    <a:pt x="183" y="306"/>
                    <a:pt x="144" y="375"/>
                    <a:pt x="139" y="450"/>
                  </a:cubicBezTo>
                  <a:lnTo>
                    <a:pt x="139" y="1408"/>
                  </a:lnTo>
                  <a:cubicBezTo>
                    <a:pt x="139" y="1501"/>
                    <a:pt x="84" y="1590"/>
                    <a:pt x="1" y="1639"/>
                  </a:cubicBezTo>
                  <a:lnTo>
                    <a:pt x="272" y="1481"/>
                  </a:lnTo>
                  <a:lnTo>
                    <a:pt x="672" y="1254"/>
                  </a:lnTo>
                  <a:cubicBezTo>
                    <a:pt x="756" y="1205"/>
                    <a:pt x="805" y="1116"/>
                    <a:pt x="805" y="1017"/>
                  </a:cubicBezTo>
                  <a:lnTo>
                    <a:pt x="805" y="79"/>
                  </a:lnTo>
                  <a:cubicBezTo>
                    <a:pt x="805" y="30"/>
                    <a:pt x="780" y="1"/>
                    <a:pt x="74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2127;p38"/>
            <p:cNvSpPr/>
            <p:nvPr/>
          </p:nvSpPr>
          <p:spPr>
            <a:xfrm>
              <a:off x="6076975" y="2114750"/>
              <a:ext cx="133700" cy="81325"/>
            </a:xfrm>
            <a:custGeom>
              <a:avLst/>
              <a:gdLst/>
              <a:ahLst/>
              <a:cxnLst/>
              <a:rect l="l" t="t" r="r" b="b"/>
              <a:pathLst>
                <a:path w="5348" h="3253" extrusionOk="0">
                  <a:moveTo>
                    <a:pt x="2673" y="1"/>
                  </a:moveTo>
                  <a:cubicBezTo>
                    <a:pt x="2569" y="1"/>
                    <a:pt x="2464" y="28"/>
                    <a:pt x="2370" y="82"/>
                  </a:cubicBezTo>
                  <a:lnTo>
                    <a:pt x="267" y="1297"/>
                  </a:lnTo>
                  <a:lnTo>
                    <a:pt x="262" y="1302"/>
                  </a:lnTo>
                  <a:lnTo>
                    <a:pt x="257" y="1307"/>
                  </a:lnTo>
                  <a:cubicBezTo>
                    <a:pt x="99" y="1400"/>
                    <a:pt x="0" y="1573"/>
                    <a:pt x="0" y="1761"/>
                  </a:cubicBezTo>
                  <a:lnTo>
                    <a:pt x="2508" y="3208"/>
                  </a:lnTo>
                  <a:cubicBezTo>
                    <a:pt x="2560" y="3237"/>
                    <a:pt x="2617" y="3252"/>
                    <a:pt x="2673" y="3252"/>
                  </a:cubicBezTo>
                  <a:cubicBezTo>
                    <a:pt x="2729" y="3252"/>
                    <a:pt x="2785" y="3237"/>
                    <a:pt x="2834" y="3208"/>
                  </a:cubicBezTo>
                  <a:lnTo>
                    <a:pt x="5348" y="1761"/>
                  </a:lnTo>
                  <a:cubicBezTo>
                    <a:pt x="5348" y="1568"/>
                    <a:pt x="5244" y="1391"/>
                    <a:pt x="5081" y="1297"/>
                  </a:cubicBezTo>
                  <a:lnTo>
                    <a:pt x="4854" y="1169"/>
                  </a:lnTo>
                  <a:lnTo>
                    <a:pt x="4810" y="1144"/>
                  </a:lnTo>
                  <a:lnTo>
                    <a:pt x="2973" y="82"/>
                  </a:lnTo>
                  <a:cubicBezTo>
                    <a:pt x="2881" y="28"/>
                    <a:pt x="2778" y="1"/>
                    <a:pt x="2673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2128;p38"/>
            <p:cNvSpPr/>
            <p:nvPr/>
          </p:nvSpPr>
          <p:spPr>
            <a:xfrm>
              <a:off x="6076975" y="2147275"/>
              <a:ext cx="6425" cy="11375"/>
            </a:xfrm>
            <a:custGeom>
              <a:avLst/>
              <a:gdLst/>
              <a:ahLst/>
              <a:cxnLst/>
              <a:rect l="l" t="t" r="r" b="b"/>
              <a:pathLst>
                <a:path w="257" h="455" extrusionOk="0">
                  <a:moveTo>
                    <a:pt x="257" y="1"/>
                  </a:moveTo>
                  <a:lnTo>
                    <a:pt x="257" y="1"/>
                  </a:lnTo>
                  <a:cubicBezTo>
                    <a:pt x="220" y="24"/>
                    <a:pt x="187" y="51"/>
                    <a:pt x="157" y="81"/>
                  </a:cubicBezTo>
                  <a:lnTo>
                    <a:pt x="157" y="81"/>
                  </a:lnTo>
                  <a:cubicBezTo>
                    <a:pt x="185" y="53"/>
                    <a:pt x="217" y="28"/>
                    <a:pt x="252" y="6"/>
                  </a:cubicBezTo>
                  <a:cubicBezTo>
                    <a:pt x="252" y="6"/>
                    <a:pt x="257" y="6"/>
                    <a:pt x="257" y="1"/>
                  </a:cubicBezTo>
                  <a:close/>
                  <a:moveTo>
                    <a:pt x="157" y="81"/>
                  </a:moveTo>
                  <a:cubicBezTo>
                    <a:pt x="57" y="179"/>
                    <a:pt x="0" y="313"/>
                    <a:pt x="0" y="455"/>
                  </a:cubicBezTo>
                  <a:cubicBezTo>
                    <a:pt x="0" y="315"/>
                    <a:pt x="58" y="180"/>
                    <a:pt x="157" y="81"/>
                  </a:cubicBezTo>
                  <a:close/>
                </a:path>
              </a:pathLst>
            </a:custGeom>
            <a:solidFill>
              <a:srgbClr val="CA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2129;p38"/>
            <p:cNvSpPr/>
            <p:nvPr/>
          </p:nvSpPr>
          <p:spPr>
            <a:xfrm>
              <a:off x="6076975" y="2147400"/>
              <a:ext cx="33225" cy="27675"/>
            </a:xfrm>
            <a:custGeom>
              <a:avLst/>
              <a:gdLst/>
              <a:ahLst/>
              <a:cxnLst/>
              <a:rect l="l" t="t" r="r" b="b"/>
              <a:pathLst>
                <a:path w="1329" h="1107" extrusionOk="0">
                  <a:moveTo>
                    <a:pt x="252" y="1"/>
                  </a:moveTo>
                  <a:lnTo>
                    <a:pt x="252" y="1"/>
                  </a:lnTo>
                  <a:cubicBezTo>
                    <a:pt x="94" y="100"/>
                    <a:pt x="0" y="267"/>
                    <a:pt x="0" y="450"/>
                  </a:cubicBezTo>
                  <a:lnTo>
                    <a:pt x="1131" y="1107"/>
                  </a:lnTo>
                  <a:lnTo>
                    <a:pt x="1328" y="993"/>
                  </a:lnTo>
                  <a:lnTo>
                    <a:pt x="1328" y="909"/>
                  </a:lnTo>
                  <a:cubicBezTo>
                    <a:pt x="1012" y="726"/>
                    <a:pt x="716" y="559"/>
                    <a:pt x="533" y="450"/>
                  </a:cubicBezTo>
                  <a:cubicBezTo>
                    <a:pt x="89" y="198"/>
                    <a:pt x="202" y="45"/>
                    <a:pt x="252" y="1"/>
                  </a:cubicBezTo>
                  <a:close/>
                </a:path>
              </a:pathLst>
            </a:custGeom>
            <a:solidFill>
              <a:srgbClr val="404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2130;p38"/>
            <p:cNvSpPr/>
            <p:nvPr/>
          </p:nvSpPr>
          <p:spPr>
            <a:xfrm>
              <a:off x="6071650" y="2001900"/>
              <a:ext cx="64475" cy="132950"/>
            </a:xfrm>
            <a:custGeom>
              <a:avLst/>
              <a:gdLst/>
              <a:ahLst/>
              <a:cxnLst/>
              <a:rect l="l" t="t" r="r" b="b"/>
              <a:pathLst>
                <a:path w="2579" h="5318" extrusionOk="0">
                  <a:moveTo>
                    <a:pt x="2109" y="1"/>
                  </a:moveTo>
                  <a:cubicBezTo>
                    <a:pt x="2036" y="1"/>
                    <a:pt x="1955" y="25"/>
                    <a:pt x="1872" y="73"/>
                  </a:cubicBezTo>
                  <a:lnTo>
                    <a:pt x="544" y="838"/>
                  </a:lnTo>
                  <a:cubicBezTo>
                    <a:pt x="243" y="1011"/>
                    <a:pt x="1" y="1426"/>
                    <a:pt x="1" y="1777"/>
                  </a:cubicBezTo>
                  <a:lnTo>
                    <a:pt x="1" y="5218"/>
                  </a:lnTo>
                  <a:lnTo>
                    <a:pt x="168" y="5317"/>
                  </a:lnTo>
                  <a:lnTo>
                    <a:pt x="2578" y="3925"/>
                  </a:lnTo>
                  <a:lnTo>
                    <a:pt x="2578" y="483"/>
                  </a:lnTo>
                  <a:cubicBezTo>
                    <a:pt x="2578" y="310"/>
                    <a:pt x="2519" y="192"/>
                    <a:pt x="2420" y="137"/>
                  </a:cubicBezTo>
                  <a:lnTo>
                    <a:pt x="2252" y="39"/>
                  </a:lnTo>
                  <a:cubicBezTo>
                    <a:pt x="2211" y="14"/>
                    <a:pt x="2162" y="1"/>
                    <a:pt x="210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2131;p38"/>
            <p:cNvSpPr/>
            <p:nvPr/>
          </p:nvSpPr>
          <p:spPr>
            <a:xfrm>
              <a:off x="6075475" y="2001875"/>
              <a:ext cx="60650" cy="66425"/>
            </a:xfrm>
            <a:custGeom>
              <a:avLst/>
              <a:gdLst/>
              <a:ahLst/>
              <a:cxnLst/>
              <a:rect l="l" t="t" r="r" b="b"/>
              <a:pathLst>
                <a:path w="2426" h="2657" extrusionOk="0">
                  <a:moveTo>
                    <a:pt x="1960" y="1"/>
                  </a:moveTo>
                  <a:cubicBezTo>
                    <a:pt x="1886" y="1"/>
                    <a:pt x="1804" y="25"/>
                    <a:pt x="1719" y="74"/>
                  </a:cubicBezTo>
                  <a:lnTo>
                    <a:pt x="391" y="839"/>
                  </a:lnTo>
                  <a:cubicBezTo>
                    <a:pt x="228" y="938"/>
                    <a:pt x="94" y="1082"/>
                    <a:pt x="1" y="1249"/>
                  </a:cubicBezTo>
                  <a:lnTo>
                    <a:pt x="2425" y="2657"/>
                  </a:lnTo>
                  <a:lnTo>
                    <a:pt x="2425" y="484"/>
                  </a:lnTo>
                  <a:cubicBezTo>
                    <a:pt x="2425" y="311"/>
                    <a:pt x="2366" y="193"/>
                    <a:pt x="2267" y="134"/>
                  </a:cubicBezTo>
                  <a:lnTo>
                    <a:pt x="2099" y="35"/>
                  </a:lnTo>
                  <a:cubicBezTo>
                    <a:pt x="2059" y="12"/>
                    <a:pt x="2011" y="1"/>
                    <a:pt x="1960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2132;p38"/>
            <p:cNvSpPr/>
            <p:nvPr/>
          </p:nvSpPr>
          <p:spPr>
            <a:xfrm>
              <a:off x="6075850" y="2004375"/>
              <a:ext cx="66075" cy="133800"/>
            </a:xfrm>
            <a:custGeom>
              <a:avLst/>
              <a:gdLst/>
              <a:ahLst/>
              <a:cxnLst/>
              <a:rect l="l" t="t" r="r" b="b"/>
              <a:pathLst>
                <a:path w="2643" h="5352" extrusionOk="0">
                  <a:moveTo>
                    <a:pt x="2109" y="1"/>
                  </a:moveTo>
                  <a:cubicBezTo>
                    <a:pt x="2036" y="1"/>
                    <a:pt x="1955" y="24"/>
                    <a:pt x="1872" y="73"/>
                  </a:cubicBezTo>
                  <a:lnTo>
                    <a:pt x="539" y="843"/>
                  </a:lnTo>
                  <a:cubicBezTo>
                    <a:pt x="243" y="1016"/>
                    <a:pt x="0" y="1431"/>
                    <a:pt x="0" y="1776"/>
                  </a:cubicBezTo>
                  <a:lnTo>
                    <a:pt x="0" y="5223"/>
                  </a:lnTo>
                  <a:lnTo>
                    <a:pt x="228" y="5351"/>
                  </a:lnTo>
                  <a:lnTo>
                    <a:pt x="2642" y="3959"/>
                  </a:lnTo>
                  <a:lnTo>
                    <a:pt x="2642" y="517"/>
                  </a:lnTo>
                  <a:cubicBezTo>
                    <a:pt x="2642" y="350"/>
                    <a:pt x="2583" y="231"/>
                    <a:pt x="2484" y="172"/>
                  </a:cubicBezTo>
                  <a:cubicBezTo>
                    <a:pt x="2450" y="147"/>
                    <a:pt x="2292" y="58"/>
                    <a:pt x="2252" y="38"/>
                  </a:cubicBezTo>
                  <a:cubicBezTo>
                    <a:pt x="2210" y="13"/>
                    <a:pt x="2162" y="1"/>
                    <a:pt x="2109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2133;p38"/>
            <p:cNvSpPr/>
            <p:nvPr/>
          </p:nvSpPr>
          <p:spPr>
            <a:xfrm>
              <a:off x="6076975" y="2035925"/>
              <a:ext cx="2600" cy="5950"/>
            </a:xfrm>
            <a:custGeom>
              <a:avLst/>
              <a:gdLst/>
              <a:ahLst/>
              <a:cxnLst/>
              <a:rect l="l" t="t" r="r" b="b"/>
              <a:pathLst>
                <a:path w="104" h="238" extrusionOk="0">
                  <a:moveTo>
                    <a:pt x="104" y="1"/>
                  </a:moveTo>
                  <a:lnTo>
                    <a:pt x="104" y="1"/>
                  </a:lnTo>
                  <a:cubicBezTo>
                    <a:pt x="59" y="75"/>
                    <a:pt x="25" y="154"/>
                    <a:pt x="0" y="238"/>
                  </a:cubicBezTo>
                  <a:cubicBezTo>
                    <a:pt x="25" y="159"/>
                    <a:pt x="64" y="75"/>
                    <a:pt x="104" y="1"/>
                  </a:cubicBezTo>
                  <a:close/>
                </a:path>
              </a:pathLst>
            </a:custGeom>
            <a:solidFill>
              <a:srgbClr val="3E3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2134;p38"/>
            <p:cNvSpPr/>
            <p:nvPr/>
          </p:nvSpPr>
          <p:spPr>
            <a:xfrm>
              <a:off x="6075850" y="2035675"/>
              <a:ext cx="66075" cy="102500"/>
            </a:xfrm>
            <a:custGeom>
              <a:avLst/>
              <a:gdLst/>
              <a:ahLst/>
              <a:cxnLst/>
              <a:rect l="l" t="t" r="r" b="b"/>
              <a:pathLst>
                <a:path w="2643" h="4100" extrusionOk="0">
                  <a:moveTo>
                    <a:pt x="154" y="1"/>
                  </a:moveTo>
                  <a:cubicBezTo>
                    <a:pt x="154" y="6"/>
                    <a:pt x="149" y="6"/>
                    <a:pt x="149" y="11"/>
                  </a:cubicBezTo>
                  <a:cubicBezTo>
                    <a:pt x="109" y="85"/>
                    <a:pt x="70" y="169"/>
                    <a:pt x="45" y="248"/>
                  </a:cubicBezTo>
                  <a:cubicBezTo>
                    <a:pt x="20" y="337"/>
                    <a:pt x="6" y="431"/>
                    <a:pt x="0" y="524"/>
                  </a:cubicBezTo>
                  <a:lnTo>
                    <a:pt x="0" y="3971"/>
                  </a:lnTo>
                  <a:lnTo>
                    <a:pt x="228" y="4099"/>
                  </a:lnTo>
                  <a:lnTo>
                    <a:pt x="2642" y="2707"/>
                  </a:lnTo>
                  <a:lnTo>
                    <a:pt x="2642" y="1438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404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2135;p38"/>
            <p:cNvSpPr/>
            <p:nvPr/>
          </p:nvSpPr>
          <p:spPr>
            <a:xfrm>
              <a:off x="6122650" y="2004325"/>
              <a:ext cx="5950" cy="1900"/>
            </a:xfrm>
            <a:custGeom>
              <a:avLst/>
              <a:gdLst/>
              <a:ahLst/>
              <a:cxnLst/>
              <a:rect l="l" t="t" r="r" b="b"/>
              <a:pathLst>
                <a:path w="238" h="76" extrusionOk="0">
                  <a:moveTo>
                    <a:pt x="237" y="1"/>
                  </a:moveTo>
                  <a:cubicBezTo>
                    <a:pt x="163" y="1"/>
                    <a:pt x="84" y="26"/>
                    <a:pt x="0" y="75"/>
                  </a:cubicBezTo>
                  <a:cubicBezTo>
                    <a:pt x="84" y="26"/>
                    <a:pt x="168" y="1"/>
                    <a:pt x="237" y="1"/>
                  </a:cubicBezTo>
                  <a:close/>
                </a:path>
              </a:pathLst>
            </a:custGeom>
            <a:solidFill>
              <a:srgbClr val="7D6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2136;p38"/>
            <p:cNvSpPr/>
            <p:nvPr/>
          </p:nvSpPr>
          <p:spPr>
            <a:xfrm>
              <a:off x="6079675" y="2004325"/>
              <a:ext cx="62250" cy="67325"/>
            </a:xfrm>
            <a:custGeom>
              <a:avLst/>
              <a:gdLst/>
              <a:ahLst/>
              <a:cxnLst/>
              <a:rect l="l" t="t" r="r" b="b"/>
              <a:pathLst>
                <a:path w="2490" h="2693" extrusionOk="0">
                  <a:moveTo>
                    <a:pt x="1956" y="1"/>
                  </a:moveTo>
                  <a:cubicBezTo>
                    <a:pt x="1887" y="1"/>
                    <a:pt x="1803" y="26"/>
                    <a:pt x="1719" y="75"/>
                  </a:cubicBezTo>
                  <a:lnTo>
                    <a:pt x="386" y="845"/>
                  </a:lnTo>
                  <a:cubicBezTo>
                    <a:pt x="307" y="899"/>
                    <a:pt x="233" y="959"/>
                    <a:pt x="163" y="1028"/>
                  </a:cubicBezTo>
                  <a:cubicBezTo>
                    <a:pt x="104" y="1097"/>
                    <a:pt x="50" y="1171"/>
                    <a:pt x="5" y="1250"/>
                  </a:cubicBezTo>
                  <a:lnTo>
                    <a:pt x="1" y="1255"/>
                  </a:lnTo>
                  <a:lnTo>
                    <a:pt x="2489" y="2692"/>
                  </a:lnTo>
                  <a:lnTo>
                    <a:pt x="2489" y="519"/>
                  </a:lnTo>
                  <a:cubicBezTo>
                    <a:pt x="2489" y="352"/>
                    <a:pt x="2430" y="233"/>
                    <a:pt x="2331" y="174"/>
                  </a:cubicBezTo>
                  <a:cubicBezTo>
                    <a:pt x="2292" y="149"/>
                    <a:pt x="2134" y="60"/>
                    <a:pt x="2099" y="40"/>
                  </a:cubicBezTo>
                  <a:cubicBezTo>
                    <a:pt x="2055" y="16"/>
                    <a:pt x="2010" y="1"/>
                    <a:pt x="1956" y="1"/>
                  </a:cubicBezTo>
                  <a:close/>
                </a:path>
              </a:pathLst>
            </a:custGeom>
            <a:solidFill>
              <a:srgbClr val="617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2137;p38"/>
            <p:cNvSpPr/>
            <p:nvPr/>
          </p:nvSpPr>
          <p:spPr>
            <a:xfrm>
              <a:off x="6081525" y="2007775"/>
              <a:ext cx="60400" cy="130400"/>
            </a:xfrm>
            <a:custGeom>
              <a:avLst/>
              <a:gdLst/>
              <a:ahLst/>
              <a:cxnLst/>
              <a:rect l="l" t="t" r="r" b="b"/>
              <a:pathLst>
                <a:path w="2416" h="5216" extrusionOk="0">
                  <a:moveTo>
                    <a:pt x="2116" y="1"/>
                  </a:moveTo>
                  <a:cubicBezTo>
                    <a:pt x="2043" y="1"/>
                    <a:pt x="1960" y="25"/>
                    <a:pt x="1872" y="75"/>
                  </a:cubicBezTo>
                  <a:lnTo>
                    <a:pt x="544" y="836"/>
                  </a:lnTo>
                  <a:cubicBezTo>
                    <a:pt x="243" y="1008"/>
                    <a:pt x="1" y="1428"/>
                    <a:pt x="1" y="1774"/>
                  </a:cubicBezTo>
                  <a:lnTo>
                    <a:pt x="1" y="5215"/>
                  </a:lnTo>
                  <a:lnTo>
                    <a:pt x="2415" y="3823"/>
                  </a:lnTo>
                  <a:lnTo>
                    <a:pt x="2415" y="386"/>
                  </a:lnTo>
                  <a:cubicBezTo>
                    <a:pt x="2415" y="142"/>
                    <a:pt x="2294" y="1"/>
                    <a:pt x="2116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2138;p38"/>
            <p:cNvSpPr/>
            <p:nvPr/>
          </p:nvSpPr>
          <p:spPr>
            <a:xfrm>
              <a:off x="6110050" y="2148750"/>
              <a:ext cx="6700" cy="33250"/>
            </a:xfrm>
            <a:custGeom>
              <a:avLst/>
              <a:gdLst/>
              <a:ahLst/>
              <a:cxnLst/>
              <a:rect l="l" t="t" r="r" b="b"/>
              <a:pathLst>
                <a:path w="268" h="1330" extrusionOk="0">
                  <a:moveTo>
                    <a:pt x="0" y="1"/>
                  </a:moveTo>
                  <a:lnTo>
                    <a:pt x="5" y="1250"/>
                  </a:lnTo>
                  <a:lnTo>
                    <a:pt x="267" y="132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2139;p38"/>
            <p:cNvSpPr/>
            <p:nvPr/>
          </p:nvSpPr>
          <p:spPr>
            <a:xfrm>
              <a:off x="6095000" y="2139975"/>
              <a:ext cx="53450" cy="29300"/>
            </a:xfrm>
            <a:custGeom>
              <a:avLst/>
              <a:gdLst/>
              <a:ahLst/>
              <a:cxnLst/>
              <a:rect l="l" t="t" r="r" b="b"/>
              <a:pathLst>
                <a:path w="2138" h="1172" extrusionOk="0">
                  <a:moveTo>
                    <a:pt x="536" y="0"/>
                  </a:moveTo>
                  <a:cubicBezTo>
                    <a:pt x="465" y="0"/>
                    <a:pt x="395" y="19"/>
                    <a:pt x="331" y="56"/>
                  </a:cubicBezTo>
                  <a:lnTo>
                    <a:pt x="0" y="248"/>
                  </a:lnTo>
                  <a:lnTo>
                    <a:pt x="1605" y="1172"/>
                  </a:lnTo>
                  <a:lnTo>
                    <a:pt x="2138" y="865"/>
                  </a:lnTo>
                  <a:lnTo>
                    <a:pt x="741" y="56"/>
                  </a:lnTo>
                  <a:cubicBezTo>
                    <a:pt x="676" y="19"/>
                    <a:pt x="606" y="0"/>
                    <a:pt x="536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2140;p38"/>
            <p:cNvSpPr/>
            <p:nvPr/>
          </p:nvSpPr>
          <p:spPr>
            <a:xfrm>
              <a:off x="6095000" y="2140000"/>
              <a:ext cx="43575" cy="23600"/>
            </a:xfrm>
            <a:custGeom>
              <a:avLst/>
              <a:gdLst/>
              <a:ahLst/>
              <a:cxnLst/>
              <a:rect l="l" t="t" r="r" b="b"/>
              <a:pathLst>
                <a:path w="1743" h="944" extrusionOk="0">
                  <a:moveTo>
                    <a:pt x="533" y="1"/>
                  </a:moveTo>
                  <a:cubicBezTo>
                    <a:pt x="464" y="1"/>
                    <a:pt x="395" y="15"/>
                    <a:pt x="331" y="55"/>
                  </a:cubicBezTo>
                  <a:lnTo>
                    <a:pt x="0" y="247"/>
                  </a:lnTo>
                  <a:lnTo>
                    <a:pt x="1205" y="943"/>
                  </a:lnTo>
                  <a:lnTo>
                    <a:pt x="1743" y="633"/>
                  </a:lnTo>
                  <a:lnTo>
                    <a:pt x="741" y="55"/>
                  </a:lnTo>
                  <a:cubicBezTo>
                    <a:pt x="676" y="15"/>
                    <a:pt x="607" y="1"/>
                    <a:pt x="533" y="1"/>
                  </a:cubicBezTo>
                  <a:close/>
                </a:path>
              </a:pathLst>
            </a:custGeom>
            <a:solidFill>
              <a:srgbClr val="617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2141;p38"/>
            <p:cNvSpPr/>
            <p:nvPr/>
          </p:nvSpPr>
          <p:spPr>
            <a:xfrm>
              <a:off x="6095000" y="2146175"/>
              <a:ext cx="40125" cy="26675"/>
            </a:xfrm>
            <a:custGeom>
              <a:avLst/>
              <a:gdLst/>
              <a:ahLst/>
              <a:cxnLst/>
              <a:rect l="l" t="t" r="r" b="b"/>
              <a:pathLst>
                <a:path w="1605" h="1067" extrusionOk="0">
                  <a:moveTo>
                    <a:pt x="0" y="0"/>
                  </a:moveTo>
                  <a:lnTo>
                    <a:pt x="0" y="143"/>
                  </a:lnTo>
                  <a:lnTo>
                    <a:pt x="1605" y="1067"/>
                  </a:lnTo>
                  <a:lnTo>
                    <a:pt x="1605" y="9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2142;p38"/>
            <p:cNvSpPr/>
            <p:nvPr/>
          </p:nvSpPr>
          <p:spPr>
            <a:xfrm>
              <a:off x="6095000" y="2146175"/>
              <a:ext cx="30125" cy="19150"/>
            </a:xfrm>
            <a:custGeom>
              <a:avLst/>
              <a:gdLst/>
              <a:ahLst/>
              <a:cxnLst/>
              <a:rect l="l" t="t" r="r" b="b"/>
              <a:pathLst>
                <a:path w="1205" h="766" extrusionOk="0">
                  <a:moveTo>
                    <a:pt x="0" y="0"/>
                  </a:moveTo>
                  <a:lnTo>
                    <a:pt x="0" y="143"/>
                  </a:lnTo>
                  <a:lnTo>
                    <a:pt x="1081" y="766"/>
                  </a:lnTo>
                  <a:lnTo>
                    <a:pt x="1205" y="696"/>
                  </a:lnTo>
                  <a:lnTo>
                    <a:pt x="869" y="499"/>
                  </a:lnTo>
                  <a:lnTo>
                    <a:pt x="602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2143;p38"/>
            <p:cNvSpPr/>
            <p:nvPr/>
          </p:nvSpPr>
          <p:spPr>
            <a:xfrm>
              <a:off x="6135100" y="2161600"/>
              <a:ext cx="13350" cy="11250"/>
            </a:xfrm>
            <a:custGeom>
              <a:avLst/>
              <a:gdLst/>
              <a:ahLst/>
              <a:cxnLst/>
              <a:rect l="l" t="t" r="r" b="b"/>
              <a:pathLst>
                <a:path w="534" h="450" extrusionOk="0">
                  <a:moveTo>
                    <a:pt x="534" y="0"/>
                  </a:moveTo>
                  <a:lnTo>
                    <a:pt x="1" y="307"/>
                  </a:lnTo>
                  <a:lnTo>
                    <a:pt x="1" y="450"/>
                  </a:lnTo>
                  <a:lnTo>
                    <a:pt x="534" y="144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2144;p38"/>
            <p:cNvSpPr/>
            <p:nvPr/>
          </p:nvSpPr>
          <p:spPr>
            <a:xfrm>
              <a:off x="6287325" y="2076425"/>
              <a:ext cx="111600" cy="131625"/>
            </a:xfrm>
            <a:custGeom>
              <a:avLst/>
              <a:gdLst/>
              <a:ahLst/>
              <a:cxnLst/>
              <a:rect l="l" t="t" r="r" b="b"/>
              <a:pathLst>
                <a:path w="4464" h="5265" extrusionOk="0">
                  <a:moveTo>
                    <a:pt x="153" y="0"/>
                  </a:moveTo>
                  <a:lnTo>
                    <a:pt x="0" y="85"/>
                  </a:lnTo>
                  <a:lnTo>
                    <a:pt x="0" y="1447"/>
                  </a:lnTo>
                  <a:lnTo>
                    <a:pt x="0" y="1625"/>
                  </a:lnTo>
                  <a:lnTo>
                    <a:pt x="0" y="5264"/>
                  </a:lnTo>
                  <a:lnTo>
                    <a:pt x="153" y="5180"/>
                  </a:lnTo>
                  <a:lnTo>
                    <a:pt x="153" y="1719"/>
                  </a:lnTo>
                  <a:lnTo>
                    <a:pt x="4464" y="4213"/>
                  </a:lnTo>
                  <a:lnTo>
                    <a:pt x="4464" y="4030"/>
                  </a:lnTo>
                  <a:lnTo>
                    <a:pt x="153" y="154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2145;p38"/>
            <p:cNvSpPr/>
            <p:nvPr/>
          </p:nvSpPr>
          <p:spPr>
            <a:xfrm>
              <a:off x="6283375" y="2071850"/>
              <a:ext cx="119500" cy="203100"/>
            </a:xfrm>
            <a:custGeom>
              <a:avLst/>
              <a:gdLst/>
              <a:ahLst/>
              <a:cxnLst/>
              <a:rect l="l" t="t" r="r" b="b"/>
              <a:pathLst>
                <a:path w="4780" h="8124" extrusionOk="0">
                  <a:moveTo>
                    <a:pt x="158" y="613"/>
                  </a:moveTo>
                  <a:lnTo>
                    <a:pt x="4622" y="3186"/>
                  </a:lnTo>
                  <a:lnTo>
                    <a:pt x="4622" y="4396"/>
                  </a:lnTo>
                  <a:lnTo>
                    <a:pt x="158" y="1808"/>
                  </a:lnTo>
                  <a:lnTo>
                    <a:pt x="158" y="613"/>
                  </a:lnTo>
                  <a:close/>
                  <a:moveTo>
                    <a:pt x="0" y="1"/>
                  </a:moveTo>
                  <a:lnTo>
                    <a:pt x="0" y="5363"/>
                  </a:lnTo>
                  <a:lnTo>
                    <a:pt x="158" y="5447"/>
                  </a:lnTo>
                  <a:lnTo>
                    <a:pt x="158" y="1986"/>
                  </a:lnTo>
                  <a:lnTo>
                    <a:pt x="4622" y="4573"/>
                  </a:lnTo>
                  <a:lnTo>
                    <a:pt x="4622" y="8034"/>
                  </a:lnTo>
                  <a:lnTo>
                    <a:pt x="4780" y="8123"/>
                  </a:lnTo>
                  <a:lnTo>
                    <a:pt x="4780" y="2944"/>
                  </a:lnTo>
                  <a:lnTo>
                    <a:pt x="4780" y="27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2146;p38"/>
            <p:cNvSpPr/>
            <p:nvPr/>
          </p:nvSpPr>
          <p:spPr>
            <a:xfrm>
              <a:off x="6398900" y="2213325"/>
              <a:ext cx="3975" cy="61625"/>
            </a:xfrm>
            <a:custGeom>
              <a:avLst/>
              <a:gdLst/>
              <a:ahLst/>
              <a:cxnLst/>
              <a:rect l="l" t="t" r="r" b="b"/>
              <a:pathLst>
                <a:path w="159" h="2465" extrusionOk="0">
                  <a:moveTo>
                    <a:pt x="159" y="1"/>
                  </a:moveTo>
                  <a:lnTo>
                    <a:pt x="1" y="89"/>
                  </a:lnTo>
                  <a:lnTo>
                    <a:pt x="1" y="2375"/>
                  </a:lnTo>
                  <a:lnTo>
                    <a:pt x="159" y="2464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9CA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2147;p38"/>
            <p:cNvSpPr/>
            <p:nvPr/>
          </p:nvSpPr>
          <p:spPr>
            <a:xfrm>
              <a:off x="6066850" y="2203950"/>
              <a:ext cx="111600" cy="131600"/>
            </a:xfrm>
            <a:custGeom>
              <a:avLst/>
              <a:gdLst/>
              <a:ahLst/>
              <a:cxnLst/>
              <a:rect l="l" t="t" r="r" b="b"/>
              <a:pathLst>
                <a:path w="4464" h="5264" extrusionOk="0">
                  <a:moveTo>
                    <a:pt x="158" y="0"/>
                  </a:moveTo>
                  <a:lnTo>
                    <a:pt x="0" y="84"/>
                  </a:lnTo>
                  <a:lnTo>
                    <a:pt x="0" y="1447"/>
                  </a:lnTo>
                  <a:lnTo>
                    <a:pt x="0" y="1625"/>
                  </a:lnTo>
                  <a:lnTo>
                    <a:pt x="0" y="5264"/>
                  </a:lnTo>
                  <a:lnTo>
                    <a:pt x="158" y="5180"/>
                  </a:lnTo>
                  <a:lnTo>
                    <a:pt x="158" y="1719"/>
                  </a:lnTo>
                  <a:lnTo>
                    <a:pt x="4464" y="4212"/>
                  </a:lnTo>
                  <a:lnTo>
                    <a:pt x="4464" y="4029"/>
                  </a:lnTo>
                  <a:lnTo>
                    <a:pt x="158" y="154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2148;p38"/>
            <p:cNvSpPr/>
            <p:nvPr/>
          </p:nvSpPr>
          <p:spPr>
            <a:xfrm>
              <a:off x="6066850" y="2214675"/>
              <a:ext cx="99625" cy="120875"/>
            </a:xfrm>
            <a:custGeom>
              <a:avLst/>
              <a:gdLst/>
              <a:ahLst/>
              <a:cxnLst/>
              <a:rect l="l" t="t" r="r" b="b"/>
              <a:pathLst>
                <a:path w="3985" h="4835" extrusionOk="0">
                  <a:moveTo>
                    <a:pt x="0" y="1"/>
                  </a:moveTo>
                  <a:lnTo>
                    <a:pt x="0" y="1196"/>
                  </a:lnTo>
                  <a:lnTo>
                    <a:pt x="3985" y="3506"/>
                  </a:lnTo>
                  <a:lnTo>
                    <a:pt x="3985" y="3324"/>
                  </a:lnTo>
                  <a:lnTo>
                    <a:pt x="1644" y="1971"/>
                  </a:lnTo>
                  <a:lnTo>
                    <a:pt x="1403" y="1833"/>
                  </a:lnTo>
                  <a:lnTo>
                    <a:pt x="1397" y="1828"/>
                  </a:lnTo>
                  <a:lnTo>
                    <a:pt x="1235" y="1734"/>
                  </a:lnTo>
                  <a:lnTo>
                    <a:pt x="158" y="1112"/>
                  </a:lnTo>
                  <a:lnTo>
                    <a:pt x="158" y="1053"/>
                  </a:lnTo>
                  <a:lnTo>
                    <a:pt x="158" y="90"/>
                  </a:lnTo>
                  <a:lnTo>
                    <a:pt x="0" y="1"/>
                  </a:lnTo>
                  <a:close/>
                  <a:moveTo>
                    <a:pt x="0" y="1373"/>
                  </a:moveTo>
                  <a:lnTo>
                    <a:pt x="0" y="4835"/>
                  </a:lnTo>
                  <a:lnTo>
                    <a:pt x="158" y="4751"/>
                  </a:lnTo>
                  <a:lnTo>
                    <a:pt x="158" y="4188"/>
                  </a:lnTo>
                  <a:lnTo>
                    <a:pt x="158" y="1462"/>
                  </a:lnTo>
                  <a:lnTo>
                    <a:pt x="0" y="1373"/>
                  </a:lnTo>
                  <a:close/>
                </a:path>
              </a:pathLst>
            </a:custGeom>
            <a:solidFill>
              <a:srgbClr val="717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2149;p38"/>
            <p:cNvSpPr/>
            <p:nvPr/>
          </p:nvSpPr>
          <p:spPr>
            <a:xfrm>
              <a:off x="6182375" y="2139025"/>
              <a:ext cx="224325" cy="263450"/>
            </a:xfrm>
            <a:custGeom>
              <a:avLst/>
              <a:gdLst/>
              <a:ahLst/>
              <a:cxnLst/>
              <a:rect l="l" t="t" r="r" b="b"/>
              <a:pathLst>
                <a:path w="8973" h="10538" extrusionOk="0">
                  <a:moveTo>
                    <a:pt x="8973" y="0"/>
                  </a:moveTo>
                  <a:lnTo>
                    <a:pt x="8830" y="84"/>
                  </a:lnTo>
                  <a:lnTo>
                    <a:pt x="8820" y="79"/>
                  </a:lnTo>
                  <a:lnTo>
                    <a:pt x="8820" y="94"/>
                  </a:lnTo>
                  <a:lnTo>
                    <a:pt x="1" y="5180"/>
                  </a:lnTo>
                  <a:lnTo>
                    <a:pt x="1" y="5708"/>
                  </a:lnTo>
                  <a:lnTo>
                    <a:pt x="1" y="10537"/>
                  </a:lnTo>
                  <a:lnTo>
                    <a:pt x="159" y="10448"/>
                  </a:lnTo>
                  <a:lnTo>
                    <a:pt x="159" y="5619"/>
                  </a:lnTo>
                  <a:lnTo>
                    <a:pt x="8820" y="632"/>
                  </a:lnTo>
                  <a:lnTo>
                    <a:pt x="8820" y="5436"/>
                  </a:lnTo>
                  <a:lnTo>
                    <a:pt x="8973" y="5347"/>
                  </a:lnTo>
                  <a:lnTo>
                    <a:pt x="8973" y="543"/>
                  </a:lnTo>
                  <a:lnTo>
                    <a:pt x="8973" y="168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2150;p38"/>
            <p:cNvSpPr/>
            <p:nvPr/>
          </p:nvSpPr>
          <p:spPr>
            <a:xfrm>
              <a:off x="6182375" y="2211100"/>
              <a:ext cx="224325" cy="191375"/>
            </a:xfrm>
            <a:custGeom>
              <a:avLst/>
              <a:gdLst/>
              <a:ahLst/>
              <a:cxnLst/>
              <a:rect l="l" t="t" r="r" b="b"/>
              <a:pathLst>
                <a:path w="8973" h="7655" extrusionOk="0">
                  <a:moveTo>
                    <a:pt x="8973" y="1"/>
                  </a:moveTo>
                  <a:lnTo>
                    <a:pt x="8820" y="90"/>
                  </a:lnTo>
                  <a:lnTo>
                    <a:pt x="8820" y="2553"/>
                  </a:lnTo>
                  <a:lnTo>
                    <a:pt x="8973" y="2464"/>
                  </a:lnTo>
                  <a:lnTo>
                    <a:pt x="8973" y="1"/>
                  </a:lnTo>
                  <a:close/>
                  <a:moveTo>
                    <a:pt x="159" y="5072"/>
                  </a:moveTo>
                  <a:lnTo>
                    <a:pt x="1" y="5160"/>
                  </a:lnTo>
                  <a:lnTo>
                    <a:pt x="1" y="7654"/>
                  </a:lnTo>
                  <a:lnTo>
                    <a:pt x="159" y="7565"/>
                  </a:lnTo>
                  <a:lnTo>
                    <a:pt x="159" y="5072"/>
                  </a:lnTo>
                  <a:close/>
                </a:path>
              </a:pathLst>
            </a:custGeom>
            <a:solidFill>
              <a:srgbClr val="949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2151;p38"/>
            <p:cNvSpPr/>
            <p:nvPr/>
          </p:nvSpPr>
          <p:spPr>
            <a:xfrm>
              <a:off x="6062900" y="2199500"/>
              <a:ext cx="119500" cy="203075"/>
            </a:xfrm>
            <a:custGeom>
              <a:avLst/>
              <a:gdLst/>
              <a:ahLst/>
              <a:cxnLst/>
              <a:rect l="l" t="t" r="r" b="b"/>
              <a:pathLst>
                <a:path w="4780" h="8123" extrusionOk="0">
                  <a:moveTo>
                    <a:pt x="158" y="608"/>
                  </a:moveTo>
                  <a:lnTo>
                    <a:pt x="4622" y="3175"/>
                  </a:lnTo>
                  <a:lnTo>
                    <a:pt x="4622" y="4390"/>
                  </a:lnTo>
                  <a:lnTo>
                    <a:pt x="158" y="1803"/>
                  </a:lnTo>
                  <a:lnTo>
                    <a:pt x="158" y="608"/>
                  </a:lnTo>
                  <a:close/>
                  <a:moveTo>
                    <a:pt x="0" y="1"/>
                  </a:moveTo>
                  <a:lnTo>
                    <a:pt x="0" y="5358"/>
                  </a:lnTo>
                  <a:lnTo>
                    <a:pt x="158" y="5442"/>
                  </a:lnTo>
                  <a:lnTo>
                    <a:pt x="158" y="1980"/>
                  </a:lnTo>
                  <a:lnTo>
                    <a:pt x="4622" y="4568"/>
                  </a:lnTo>
                  <a:lnTo>
                    <a:pt x="4622" y="8029"/>
                  </a:lnTo>
                  <a:lnTo>
                    <a:pt x="4780" y="8123"/>
                  </a:lnTo>
                  <a:lnTo>
                    <a:pt x="4780" y="27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2152;p38"/>
            <p:cNvSpPr/>
            <p:nvPr/>
          </p:nvSpPr>
          <p:spPr>
            <a:xfrm>
              <a:off x="6062900" y="2199500"/>
              <a:ext cx="119500" cy="203075"/>
            </a:xfrm>
            <a:custGeom>
              <a:avLst/>
              <a:gdLst/>
              <a:ahLst/>
              <a:cxnLst/>
              <a:rect l="l" t="t" r="r" b="b"/>
              <a:pathLst>
                <a:path w="4780" h="8123" extrusionOk="0">
                  <a:moveTo>
                    <a:pt x="0" y="1"/>
                  </a:moveTo>
                  <a:lnTo>
                    <a:pt x="0" y="5358"/>
                  </a:lnTo>
                  <a:lnTo>
                    <a:pt x="158" y="5442"/>
                  </a:lnTo>
                  <a:lnTo>
                    <a:pt x="158" y="1980"/>
                  </a:lnTo>
                  <a:lnTo>
                    <a:pt x="4143" y="4291"/>
                  </a:lnTo>
                  <a:lnTo>
                    <a:pt x="4143" y="4113"/>
                  </a:lnTo>
                  <a:lnTo>
                    <a:pt x="158" y="1803"/>
                  </a:lnTo>
                  <a:lnTo>
                    <a:pt x="158" y="608"/>
                  </a:lnTo>
                  <a:lnTo>
                    <a:pt x="4143" y="2899"/>
                  </a:lnTo>
                  <a:lnTo>
                    <a:pt x="4143" y="2395"/>
                  </a:lnTo>
                  <a:lnTo>
                    <a:pt x="0" y="1"/>
                  </a:lnTo>
                  <a:close/>
                  <a:moveTo>
                    <a:pt x="4780" y="5624"/>
                  </a:moveTo>
                  <a:lnTo>
                    <a:pt x="4731" y="5654"/>
                  </a:lnTo>
                  <a:lnTo>
                    <a:pt x="4622" y="5713"/>
                  </a:lnTo>
                  <a:lnTo>
                    <a:pt x="4622" y="8029"/>
                  </a:lnTo>
                  <a:lnTo>
                    <a:pt x="4780" y="8123"/>
                  </a:lnTo>
                  <a:lnTo>
                    <a:pt x="4780" y="5624"/>
                  </a:lnTo>
                  <a:close/>
                </a:path>
              </a:pathLst>
            </a:custGeom>
            <a:solidFill>
              <a:srgbClr val="9CA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2153;p38"/>
            <p:cNvSpPr/>
            <p:nvPr/>
          </p:nvSpPr>
          <p:spPr>
            <a:xfrm>
              <a:off x="6062900" y="2070000"/>
              <a:ext cx="343800" cy="198525"/>
            </a:xfrm>
            <a:custGeom>
              <a:avLst/>
              <a:gdLst/>
              <a:ahLst/>
              <a:cxnLst/>
              <a:rect l="l" t="t" r="r" b="b"/>
              <a:pathLst>
                <a:path w="13752" h="7941" extrusionOk="0">
                  <a:moveTo>
                    <a:pt x="8977" y="1"/>
                  </a:moveTo>
                  <a:lnTo>
                    <a:pt x="0" y="5181"/>
                  </a:lnTo>
                  <a:lnTo>
                    <a:pt x="4780" y="7941"/>
                  </a:lnTo>
                  <a:lnTo>
                    <a:pt x="13752" y="2761"/>
                  </a:lnTo>
                  <a:lnTo>
                    <a:pt x="8977" y="1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2154;p38"/>
            <p:cNvSpPr/>
            <p:nvPr/>
          </p:nvSpPr>
          <p:spPr>
            <a:xfrm>
              <a:off x="6062900" y="2139625"/>
              <a:ext cx="103575" cy="119775"/>
            </a:xfrm>
            <a:custGeom>
              <a:avLst/>
              <a:gdLst/>
              <a:ahLst/>
              <a:cxnLst/>
              <a:rect l="l" t="t" r="r" b="b"/>
              <a:pathLst>
                <a:path w="4143" h="4791" extrusionOk="0">
                  <a:moveTo>
                    <a:pt x="4143" y="1"/>
                  </a:moveTo>
                  <a:lnTo>
                    <a:pt x="3027" y="648"/>
                  </a:lnTo>
                  <a:lnTo>
                    <a:pt x="2489" y="958"/>
                  </a:lnTo>
                  <a:lnTo>
                    <a:pt x="2365" y="1028"/>
                  </a:lnTo>
                  <a:lnTo>
                    <a:pt x="2153" y="1151"/>
                  </a:lnTo>
                  <a:lnTo>
                    <a:pt x="1891" y="1304"/>
                  </a:lnTo>
                  <a:lnTo>
                    <a:pt x="0" y="2396"/>
                  </a:lnTo>
                  <a:lnTo>
                    <a:pt x="4143" y="4790"/>
                  </a:lnTo>
                  <a:lnTo>
                    <a:pt x="4143" y="4183"/>
                  </a:lnTo>
                  <a:lnTo>
                    <a:pt x="1704" y="2776"/>
                  </a:lnTo>
                  <a:lnTo>
                    <a:pt x="1956" y="2627"/>
                  </a:lnTo>
                  <a:lnTo>
                    <a:pt x="1956" y="2159"/>
                  </a:lnTo>
                  <a:lnTo>
                    <a:pt x="4059" y="1151"/>
                  </a:lnTo>
                  <a:cubicBezTo>
                    <a:pt x="4079" y="1141"/>
                    <a:pt x="4093" y="1136"/>
                    <a:pt x="4113" y="1136"/>
                  </a:cubicBezTo>
                  <a:cubicBezTo>
                    <a:pt x="4123" y="1136"/>
                    <a:pt x="4133" y="1136"/>
                    <a:pt x="4143" y="1141"/>
                  </a:cubicBezTo>
                  <a:lnTo>
                    <a:pt x="4143" y="1"/>
                  </a:lnTo>
                  <a:close/>
                </a:path>
              </a:pathLst>
            </a:custGeom>
            <a:solidFill>
              <a:srgbClr val="BAC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2155;p38"/>
            <p:cNvSpPr/>
            <p:nvPr/>
          </p:nvSpPr>
          <p:spPr>
            <a:xfrm>
              <a:off x="6187450" y="2155975"/>
              <a:ext cx="32250" cy="21400"/>
            </a:xfrm>
            <a:custGeom>
              <a:avLst/>
              <a:gdLst/>
              <a:ahLst/>
              <a:cxnLst/>
              <a:rect l="l" t="t" r="r" b="b"/>
              <a:pathLst>
                <a:path w="1290" h="856" extrusionOk="0">
                  <a:moveTo>
                    <a:pt x="452" y="0"/>
                  </a:moveTo>
                  <a:cubicBezTo>
                    <a:pt x="174" y="0"/>
                    <a:pt x="5" y="207"/>
                    <a:pt x="5" y="349"/>
                  </a:cubicBezTo>
                  <a:cubicBezTo>
                    <a:pt x="0" y="462"/>
                    <a:pt x="104" y="596"/>
                    <a:pt x="312" y="695"/>
                  </a:cubicBezTo>
                  <a:cubicBezTo>
                    <a:pt x="515" y="800"/>
                    <a:pt x="754" y="855"/>
                    <a:pt x="942" y="855"/>
                  </a:cubicBezTo>
                  <a:cubicBezTo>
                    <a:pt x="1047" y="855"/>
                    <a:pt x="1135" y="838"/>
                    <a:pt x="1195" y="803"/>
                  </a:cubicBezTo>
                  <a:cubicBezTo>
                    <a:pt x="1250" y="778"/>
                    <a:pt x="1284" y="719"/>
                    <a:pt x="1284" y="660"/>
                  </a:cubicBezTo>
                  <a:lnTo>
                    <a:pt x="1289" y="660"/>
                  </a:lnTo>
                  <a:lnTo>
                    <a:pt x="1289" y="645"/>
                  </a:lnTo>
                  <a:cubicBezTo>
                    <a:pt x="1274" y="344"/>
                    <a:pt x="879" y="58"/>
                    <a:pt x="549" y="8"/>
                  </a:cubicBezTo>
                  <a:cubicBezTo>
                    <a:pt x="515" y="3"/>
                    <a:pt x="483" y="0"/>
                    <a:pt x="45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2156;p38"/>
            <p:cNvSpPr/>
            <p:nvPr/>
          </p:nvSpPr>
          <p:spPr>
            <a:xfrm>
              <a:off x="6201400" y="2162575"/>
              <a:ext cx="13725" cy="13375"/>
            </a:xfrm>
            <a:custGeom>
              <a:avLst/>
              <a:gdLst/>
              <a:ahLst/>
              <a:cxnLst/>
              <a:rect l="l" t="t" r="r" b="b"/>
              <a:pathLst>
                <a:path w="549" h="535" extrusionOk="0">
                  <a:moveTo>
                    <a:pt x="519" y="1"/>
                  </a:moveTo>
                  <a:cubicBezTo>
                    <a:pt x="203" y="80"/>
                    <a:pt x="50" y="352"/>
                    <a:pt x="0" y="524"/>
                  </a:cubicBezTo>
                  <a:lnTo>
                    <a:pt x="35" y="534"/>
                  </a:lnTo>
                  <a:cubicBezTo>
                    <a:pt x="79" y="366"/>
                    <a:pt x="232" y="95"/>
                    <a:pt x="548" y="31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2157;p38"/>
            <p:cNvSpPr/>
            <p:nvPr/>
          </p:nvSpPr>
          <p:spPr>
            <a:xfrm>
              <a:off x="6210275" y="2164200"/>
              <a:ext cx="8175" cy="11750"/>
            </a:xfrm>
            <a:custGeom>
              <a:avLst/>
              <a:gdLst/>
              <a:ahLst/>
              <a:cxnLst/>
              <a:rect l="l" t="t" r="r" b="b"/>
              <a:pathLst>
                <a:path w="327" h="470" extrusionOk="0">
                  <a:moveTo>
                    <a:pt x="16" y="0"/>
                  </a:moveTo>
                  <a:lnTo>
                    <a:pt x="1" y="35"/>
                  </a:lnTo>
                  <a:cubicBezTo>
                    <a:pt x="183" y="99"/>
                    <a:pt x="302" y="277"/>
                    <a:pt x="287" y="469"/>
                  </a:cubicBezTo>
                  <a:cubicBezTo>
                    <a:pt x="302" y="459"/>
                    <a:pt x="312" y="455"/>
                    <a:pt x="327" y="440"/>
                  </a:cubicBezTo>
                  <a:cubicBezTo>
                    <a:pt x="327" y="242"/>
                    <a:pt x="198" y="69"/>
                    <a:pt x="16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2158;p38"/>
            <p:cNvSpPr/>
            <p:nvPr/>
          </p:nvSpPr>
          <p:spPr>
            <a:xfrm>
              <a:off x="6212375" y="2112200"/>
              <a:ext cx="84850" cy="51050"/>
            </a:xfrm>
            <a:custGeom>
              <a:avLst/>
              <a:gdLst/>
              <a:ahLst/>
              <a:cxnLst/>
              <a:rect l="l" t="t" r="r" b="b"/>
              <a:pathLst>
                <a:path w="3394" h="2042" extrusionOk="0">
                  <a:moveTo>
                    <a:pt x="2517" y="0"/>
                  </a:moveTo>
                  <a:cubicBezTo>
                    <a:pt x="2500" y="0"/>
                    <a:pt x="2484" y="4"/>
                    <a:pt x="2470" y="11"/>
                  </a:cubicBezTo>
                  <a:lnTo>
                    <a:pt x="20" y="1429"/>
                  </a:lnTo>
                  <a:cubicBezTo>
                    <a:pt x="11" y="1433"/>
                    <a:pt x="1" y="1443"/>
                    <a:pt x="1" y="1458"/>
                  </a:cubicBezTo>
                  <a:lnTo>
                    <a:pt x="1" y="1542"/>
                  </a:lnTo>
                  <a:cubicBezTo>
                    <a:pt x="1" y="1552"/>
                    <a:pt x="11" y="1562"/>
                    <a:pt x="20" y="1567"/>
                  </a:cubicBezTo>
                  <a:lnTo>
                    <a:pt x="825" y="2031"/>
                  </a:lnTo>
                  <a:cubicBezTo>
                    <a:pt x="840" y="2038"/>
                    <a:pt x="856" y="2042"/>
                    <a:pt x="872" y="2042"/>
                  </a:cubicBezTo>
                  <a:cubicBezTo>
                    <a:pt x="888" y="2042"/>
                    <a:pt x="904" y="2038"/>
                    <a:pt x="919" y="2031"/>
                  </a:cubicBezTo>
                  <a:lnTo>
                    <a:pt x="3373" y="619"/>
                  </a:lnTo>
                  <a:cubicBezTo>
                    <a:pt x="3383" y="614"/>
                    <a:pt x="3388" y="599"/>
                    <a:pt x="3393" y="589"/>
                  </a:cubicBezTo>
                  <a:cubicBezTo>
                    <a:pt x="3388" y="579"/>
                    <a:pt x="3388" y="515"/>
                    <a:pt x="3388" y="505"/>
                  </a:cubicBezTo>
                  <a:cubicBezTo>
                    <a:pt x="3388" y="490"/>
                    <a:pt x="3378" y="481"/>
                    <a:pt x="3368" y="475"/>
                  </a:cubicBezTo>
                  <a:lnTo>
                    <a:pt x="2568" y="11"/>
                  </a:lnTo>
                  <a:cubicBezTo>
                    <a:pt x="2551" y="4"/>
                    <a:pt x="2534" y="0"/>
                    <a:pt x="2517" y="0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2159;p38"/>
            <p:cNvSpPr/>
            <p:nvPr/>
          </p:nvSpPr>
          <p:spPr>
            <a:xfrm>
              <a:off x="6212250" y="2112200"/>
              <a:ext cx="84975" cy="48975"/>
            </a:xfrm>
            <a:custGeom>
              <a:avLst/>
              <a:gdLst/>
              <a:ahLst/>
              <a:cxnLst/>
              <a:rect l="l" t="t" r="r" b="b"/>
              <a:pathLst>
                <a:path w="3399" h="1959" extrusionOk="0">
                  <a:moveTo>
                    <a:pt x="2522" y="0"/>
                  </a:moveTo>
                  <a:cubicBezTo>
                    <a:pt x="2505" y="0"/>
                    <a:pt x="2489" y="4"/>
                    <a:pt x="2475" y="11"/>
                  </a:cubicBezTo>
                  <a:lnTo>
                    <a:pt x="25" y="1429"/>
                  </a:lnTo>
                  <a:cubicBezTo>
                    <a:pt x="16" y="1433"/>
                    <a:pt x="11" y="1438"/>
                    <a:pt x="6" y="1448"/>
                  </a:cubicBezTo>
                  <a:cubicBezTo>
                    <a:pt x="1" y="1463"/>
                    <a:pt x="11" y="1478"/>
                    <a:pt x="25" y="1483"/>
                  </a:cubicBezTo>
                  <a:lnTo>
                    <a:pt x="830" y="1947"/>
                  </a:lnTo>
                  <a:cubicBezTo>
                    <a:pt x="845" y="1954"/>
                    <a:pt x="861" y="1958"/>
                    <a:pt x="877" y="1958"/>
                  </a:cubicBezTo>
                  <a:cubicBezTo>
                    <a:pt x="893" y="1958"/>
                    <a:pt x="909" y="1954"/>
                    <a:pt x="924" y="1947"/>
                  </a:cubicBezTo>
                  <a:lnTo>
                    <a:pt x="3373" y="530"/>
                  </a:lnTo>
                  <a:cubicBezTo>
                    <a:pt x="3383" y="530"/>
                    <a:pt x="3388" y="520"/>
                    <a:pt x="3393" y="515"/>
                  </a:cubicBezTo>
                  <a:cubicBezTo>
                    <a:pt x="3398" y="495"/>
                    <a:pt x="3388" y="481"/>
                    <a:pt x="3373" y="475"/>
                  </a:cubicBezTo>
                  <a:lnTo>
                    <a:pt x="2573" y="11"/>
                  </a:lnTo>
                  <a:cubicBezTo>
                    <a:pt x="2556" y="4"/>
                    <a:pt x="2539" y="0"/>
                    <a:pt x="25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2160;p38"/>
            <p:cNvSpPr/>
            <p:nvPr/>
          </p:nvSpPr>
          <p:spPr>
            <a:xfrm>
              <a:off x="6212375" y="2148650"/>
              <a:ext cx="21625" cy="14575"/>
            </a:xfrm>
            <a:custGeom>
              <a:avLst/>
              <a:gdLst/>
              <a:ahLst/>
              <a:cxnLst/>
              <a:rect l="l" t="t" r="r" b="b"/>
              <a:pathLst>
                <a:path w="865" h="583" extrusionOk="0">
                  <a:moveTo>
                    <a:pt x="1" y="0"/>
                  </a:moveTo>
                  <a:lnTo>
                    <a:pt x="1" y="84"/>
                  </a:lnTo>
                  <a:cubicBezTo>
                    <a:pt x="1" y="94"/>
                    <a:pt x="11" y="104"/>
                    <a:pt x="20" y="109"/>
                  </a:cubicBezTo>
                  <a:lnTo>
                    <a:pt x="820" y="573"/>
                  </a:lnTo>
                  <a:cubicBezTo>
                    <a:pt x="835" y="583"/>
                    <a:pt x="850" y="583"/>
                    <a:pt x="865" y="583"/>
                  </a:cubicBezTo>
                  <a:lnTo>
                    <a:pt x="865" y="499"/>
                  </a:lnTo>
                  <a:cubicBezTo>
                    <a:pt x="850" y="499"/>
                    <a:pt x="835" y="494"/>
                    <a:pt x="825" y="489"/>
                  </a:cubicBezTo>
                  <a:lnTo>
                    <a:pt x="20" y="25"/>
                  </a:lnTo>
                  <a:cubicBezTo>
                    <a:pt x="11" y="20"/>
                    <a:pt x="1" y="10"/>
                    <a:pt x="1" y="0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2161;p38"/>
            <p:cNvSpPr/>
            <p:nvPr/>
          </p:nvSpPr>
          <p:spPr>
            <a:xfrm>
              <a:off x="6215725" y="2114325"/>
              <a:ext cx="77650" cy="44100"/>
            </a:xfrm>
            <a:custGeom>
              <a:avLst/>
              <a:gdLst/>
              <a:ahLst/>
              <a:cxnLst/>
              <a:rect l="l" t="t" r="r" b="b"/>
              <a:pathLst>
                <a:path w="3106" h="1764" extrusionOk="0">
                  <a:moveTo>
                    <a:pt x="2375" y="0"/>
                  </a:moveTo>
                  <a:lnTo>
                    <a:pt x="2266" y="60"/>
                  </a:lnTo>
                  <a:lnTo>
                    <a:pt x="2351" y="109"/>
                  </a:lnTo>
                  <a:lnTo>
                    <a:pt x="2459" y="45"/>
                  </a:lnTo>
                  <a:lnTo>
                    <a:pt x="2380" y="0"/>
                  </a:lnTo>
                  <a:close/>
                  <a:moveTo>
                    <a:pt x="2499" y="70"/>
                  </a:moveTo>
                  <a:lnTo>
                    <a:pt x="2415" y="119"/>
                  </a:lnTo>
                  <a:lnTo>
                    <a:pt x="2499" y="168"/>
                  </a:lnTo>
                  <a:lnTo>
                    <a:pt x="2582" y="119"/>
                  </a:lnTo>
                  <a:lnTo>
                    <a:pt x="2503" y="70"/>
                  </a:lnTo>
                  <a:close/>
                  <a:moveTo>
                    <a:pt x="2227" y="84"/>
                  </a:moveTo>
                  <a:lnTo>
                    <a:pt x="2138" y="134"/>
                  </a:lnTo>
                  <a:lnTo>
                    <a:pt x="2222" y="183"/>
                  </a:lnTo>
                  <a:lnTo>
                    <a:pt x="2306" y="134"/>
                  </a:lnTo>
                  <a:lnTo>
                    <a:pt x="2227" y="84"/>
                  </a:lnTo>
                  <a:close/>
                  <a:moveTo>
                    <a:pt x="2370" y="143"/>
                  </a:moveTo>
                  <a:lnTo>
                    <a:pt x="2306" y="183"/>
                  </a:lnTo>
                  <a:lnTo>
                    <a:pt x="2390" y="232"/>
                  </a:lnTo>
                  <a:lnTo>
                    <a:pt x="2454" y="193"/>
                  </a:lnTo>
                  <a:lnTo>
                    <a:pt x="2375" y="143"/>
                  </a:lnTo>
                  <a:close/>
                  <a:moveTo>
                    <a:pt x="2099" y="159"/>
                  </a:moveTo>
                  <a:lnTo>
                    <a:pt x="2015" y="208"/>
                  </a:lnTo>
                  <a:lnTo>
                    <a:pt x="2094" y="257"/>
                  </a:lnTo>
                  <a:lnTo>
                    <a:pt x="2178" y="208"/>
                  </a:lnTo>
                  <a:lnTo>
                    <a:pt x="2099" y="159"/>
                  </a:lnTo>
                  <a:close/>
                  <a:moveTo>
                    <a:pt x="2627" y="143"/>
                  </a:moveTo>
                  <a:lnTo>
                    <a:pt x="2489" y="222"/>
                  </a:lnTo>
                  <a:lnTo>
                    <a:pt x="2573" y="267"/>
                  </a:lnTo>
                  <a:lnTo>
                    <a:pt x="2706" y="193"/>
                  </a:lnTo>
                  <a:lnTo>
                    <a:pt x="2627" y="143"/>
                  </a:lnTo>
                  <a:close/>
                  <a:moveTo>
                    <a:pt x="2262" y="208"/>
                  </a:moveTo>
                  <a:lnTo>
                    <a:pt x="2193" y="247"/>
                  </a:lnTo>
                  <a:lnTo>
                    <a:pt x="2276" y="292"/>
                  </a:lnTo>
                  <a:lnTo>
                    <a:pt x="2345" y="257"/>
                  </a:lnTo>
                  <a:lnTo>
                    <a:pt x="2266" y="208"/>
                  </a:lnTo>
                  <a:close/>
                  <a:moveTo>
                    <a:pt x="2750" y="218"/>
                  </a:moveTo>
                  <a:lnTo>
                    <a:pt x="2750" y="222"/>
                  </a:lnTo>
                  <a:lnTo>
                    <a:pt x="2642" y="282"/>
                  </a:lnTo>
                  <a:lnTo>
                    <a:pt x="2726" y="326"/>
                  </a:lnTo>
                  <a:lnTo>
                    <a:pt x="2829" y="262"/>
                  </a:lnTo>
                  <a:lnTo>
                    <a:pt x="2750" y="218"/>
                  </a:lnTo>
                  <a:close/>
                  <a:moveTo>
                    <a:pt x="2444" y="247"/>
                  </a:moveTo>
                  <a:lnTo>
                    <a:pt x="2380" y="287"/>
                  </a:lnTo>
                  <a:lnTo>
                    <a:pt x="2459" y="331"/>
                  </a:lnTo>
                  <a:lnTo>
                    <a:pt x="2528" y="292"/>
                  </a:lnTo>
                  <a:lnTo>
                    <a:pt x="2449" y="247"/>
                  </a:lnTo>
                  <a:close/>
                  <a:moveTo>
                    <a:pt x="2153" y="272"/>
                  </a:moveTo>
                  <a:lnTo>
                    <a:pt x="2084" y="311"/>
                  </a:lnTo>
                  <a:lnTo>
                    <a:pt x="2168" y="356"/>
                  </a:lnTo>
                  <a:lnTo>
                    <a:pt x="2232" y="321"/>
                  </a:lnTo>
                  <a:lnTo>
                    <a:pt x="2153" y="272"/>
                  </a:lnTo>
                  <a:close/>
                  <a:moveTo>
                    <a:pt x="2874" y="287"/>
                  </a:moveTo>
                  <a:lnTo>
                    <a:pt x="2805" y="326"/>
                  </a:lnTo>
                  <a:lnTo>
                    <a:pt x="2889" y="371"/>
                  </a:lnTo>
                  <a:lnTo>
                    <a:pt x="2953" y="331"/>
                  </a:lnTo>
                  <a:lnTo>
                    <a:pt x="2874" y="287"/>
                  </a:lnTo>
                  <a:close/>
                  <a:moveTo>
                    <a:pt x="2597" y="302"/>
                  </a:moveTo>
                  <a:lnTo>
                    <a:pt x="2528" y="341"/>
                  </a:lnTo>
                  <a:lnTo>
                    <a:pt x="2612" y="386"/>
                  </a:lnTo>
                  <a:lnTo>
                    <a:pt x="2681" y="346"/>
                  </a:lnTo>
                  <a:lnTo>
                    <a:pt x="2602" y="302"/>
                  </a:lnTo>
                  <a:close/>
                  <a:moveTo>
                    <a:pt x="2336" y="311"/>
                  </a:moveTo>
                  <a:lnTo>
                    <a:pt x="2266" y="351"/>
                  </a:lnTo>
                  <a:lnTo>
                    <a:pt x="2345" y="396"/>
                  </a:lnTo>
                  <a:lnTo>
                    <a:pt x="2415" y="356"/>
                  </a:lnTo>
                  <a:lnTo>
                    <a:pt x="2336" y="311"/>
                  </a:lnTo>
                  <a:close/>
                  <a:moveTo>
                    <a:pt x="2039" y="336"/>
                  </a:moveTo>
                  <a:lnTo>
                    <a:pt x="1970" y="376"/>
                  </a:lnTo>
                  <a:lnTo>
                    <a:pt x="2054" y="420"/>
                  </a:lnTo>
                  <a:lnTo>
                    <a:pt x="2123" y="381"/>
                  </a:lnTo>
                  <a:lnTo>
                    <a:pt x="2044" y="336"/>
                  </a:lnTo>
                  <a:close/>
                  <a:moveTo>
                    <a:pt x="2760" y="351"/>
                  </a:moveTo>
                  <a:lnTo>
                    <a:pt x="2691" y="390"/>
                  </a:lnTo>
                  <a:lnTo>
                    <a:pt x="2775" y="435"/>
                  </a:lnTo>
                  <a:lnTo>
                    <a:pt x="2844" y="396"/>
                  </a:lnTo>
                  <a:lnTo>
                    <a:pt x="2765" y="351"/>
                  </a:lnTo>
                  <a:close/>
                  <a:moveTo>
                    <a:pt x="2484" y="366"/>
                  </a:moveTo>
                  <a:lnTo>
                    <a:pt x="2420" y="405"/>
                  </a:lnTo>
                  <a:lnTo>
                    <a:pt x="2499" y="450"/>
                  </a:lnTo>
                  <a:lnTo>
                    <a:pt x="2568" y="410"/>
                  </a:lnTo>
                  <a:lnTo>
                    <a:pt x="2489" y="366"/>
                  </a:lnTo>
                  <a:close/>
                  <a:moveTo>
                    <a:pt x="2222" y="376"/>
                  </a:moveTo>
                  <a:lnTo>
                    <a:pt x="2153" y="415"/>
                  </a:lnTo>
                  <a:lnTo>
                    <a:pt x="2237" y="460"/>
                  </a:lnTo>
                  <a:lnTo>
                    <a:pt x="2306" y="420"/>
                  </a:lnTo>
                  <a:lnTo>
                    <a:pt x="2222" y="376"/>
                  </a:lnTo>
                  <a:close/>
                  <a:moveTo>
                    <a:pt x="3022" y="376"/>
                  </a:moveTo>
                  <a:lnTo>
                    <a:pt x="2938" y="425"/>
                  </a:lnTo>
                  <a:lnTo>
                    <a:pt x="3017" y="469"/>
                  </a:lnTo>
                  <a:lnTo>
                    <a:pt x="3106" y="420"/>
                  </a:lnTo>
                  <a:lnTo>
                    <a:pt x="3027" y="376"/>
                  </a:lnTo>
                  <a:close/>
                  <a:moveTo>
                    <a:pt x="1931" y="400"/>
                  </a:moveTo>
                  <a:lnTo>
                    <a:pt x="1862" y="440"/>
                  </a:lnTo>
                  <a:lnTo>
                    <a:pt x="1946" y="484"/>
                  </a:lnTo>
                  <a:lnTo>
                    <a:pt x="2010" y="445"/>
                  </a:lnTo>
                  <a:lnTo>
                    <a:pt x="1931" y="400"/>
                  </a:lnTo>
                  <a:close/>
                  <a:moveTo>
                    <a:pt x="2652" y="415"/>
                  </a:moveTo>
                  <a:lnTo>
                    <a:pt x="2582" y="455"/>
                  </a:lnTo>
                  <a:lnTo>
                    <a:pt x="2667" y="499"/>
                  </a:lnTo>
                  <a:lnTo>
                    <a:pt x="2731" y="460"/>
                  </a:lnTo>
                  <a:lnTo>
                    <a:pt x="2652" y="415"/>
                  </a:lnTo>
                  <a:close/>
                  <a:moveTo>
                    <a:pt x="2375" y="430"/>
                  </a:moveTo>
                  <a:lnTo>
                    <a:pt x="2306" y="469"/>
                  </a:lnTo>
                  <a:lnTo>
                    <a:pt x="2390" y="514"/>
                  </a:lnTo>
                  <a:lnTo>
                    <a:pt x="2459" y="475"/>
                  </a:lnTo>
                  <a:lnTo>
                    <a:pt x="2380" y="430"/>
                  </a:lnTo>
                  <a:close/>
                  <a:moveTo>
                    <a:pt x="2114" y="440"/>
                  </a:moveTo>
                  <a:lnTo>
                    <a:pt x="2044" y="475"/>
                  </a:lnTo>
                  <a:lnTo>
                    <a:pt x="2128" y="524"/>
                  </a:lnTo>
                  <a:lnTo>
                    <a:pt x="2193" y="484"/>
                  </a:lnTo>
                  <a:lnTo>
                    <a:pt x="2114" y="440"/>
                  </a:lnTo>
                  <a:close/>
                  <a:moveTo>
                    <a:pt x="1817" y="465"/>
                  </a:moveTo>
                  <a:lnTo>
                    <a:pt x="1753" y="504"/>
                  </a:lnTo>
                  <a:lnTo>
                    <a:pt x="1832" y="548"/>
                  </a:lnTo>
                  <a:lnTo>
                    <a:pt x="1901" y="509"/>
                  </a:lnTo>
                  <a:lnTo>
                    <a:pt x="1822" y="465"/>
                  </a:lnTo>
                  <a:close/>
                  <a:moveTo>
                    <a:pt x="2538" y="475"/>
                  </a:moveTo>
                  <a:lnTo>
                    <a:pt x="2474" y="514"/>
                  </a:lnTo>
                  <a:lnTo>
                    <a:pt x="2553" y="558"/>
                  </a:lnTo>
                  <a:lnTo>
                    <a:pt x="2622" y="524"/>
                  </a:lnTo>
                  <a:lnTo>
                    <a:pt x="2543" y="475"/>
                  </a:lnTo>
                  <a:close/>
                  <a:moveTo>
                    <a:pt x="2849" y="475"/>
                  </a:moveTo>
                  <a:lnTo>
                    <a:pt x="2785" y="514"/>
                  </a:lnTo>
                  <a:lnTo>
                    <a:pt x="2864" y="563"/>
                  </a:lnTo>
                  <a:lnTo>
                    <a:pt x="2928" y="524"/>
                  </a:lnTo>
                  <a:lnTo>
                    <a:pt x="2849" y="475"/>
                  </a:lnTo>
                  <a:close/>
                  <a:moveTo>
                    <a:pt x="2262" y="489"/>
                  </a:moveTo>
                  <a:lnTo>
                    <a:pt x="2197" y="529"/>
                  </a:lnTo>
                  <a:lnTo>
                    <a:pt x="2281" y="578"/>
                  </a:lnTo>
                  <a:lnTo>
                    <a:pt x="2345" y="539"/>
                  </a:lnTo>
                  <a:lnTo>
                    <a:pt x="2266" y="489"/>
                  </a:lnTo>
                  <a:close/>
                  <a:moveTo>
                    <a:pt x="2000" y="499"/>
                  </a:moveTo>
                  <a:lnTo>
                    <a:pt x="1931" y="539"/>
                  </a:lnTo>
                  <a:lnTo>
                    <a:pt x="2015" y="583"/>
                  </a:lnTo>
                  <a:lnTo>
                    <a:pt x="2084" y="544"/>
                  </a:lnTo>
                  <a:lnTo>
                    <a:pt x="2005" y="499"/>
                  </a:lnTo>
                  <a:close/>
                  <a:moveTo>
                    <a:pt x="1704" y="524"/>
                  </a:moveTo>
                  <a:lnTo>
                    <a:pt x="1640" y="563"/>
                  </a:lnTo>
                  <a:lnTo>
                    <a:pt x="1723" y="608"/>
                  </a:lnTo>
                  <a:lnTo>
                    <a:pt x="1788" y="568"/>
                  </a:lnTo>
                  <a:lnTo>
                    <a:pt x="1709" y="524"/>
                  </a:lnTo>
                  <a:close/>
                  <a:moveTo>
                    <a:pt x="2430" y="539"/>
                  </a:moveTo>
                  <a:lnTo>
                    <a:pt x="2360" y="573"/>
                  </a:lnTo>
                  <a:lnTo>
                    <a:pt x="2444" y="623"/>
                  </a:lnTo>
                  <a:lnTo>
                    <a:pt x="2509" y="583"/>
                  </a:lnTo>
                  <a:lnTo>
                    <a:pt x="2430" y="539"/>
                  </a:lnTo>
                  <a:close/>
                  <a:moveTo>
                    <a:pt x="2731" y="539"/>
                  </a:moveTo>
                  <a:lnTo>
                    <a:pt x="2667" y="578"/>
                  </a:lnTo>
                  <a:lnTo>
                    <a:pt x="2750" y="623"/>
                  </a:lnTo>
                  <a:lnTo>
                    <a:pt x="2815" y="583"/>
                  </a:lnTo>
                  <a:lnTo>
                    <a:pt x="2736" y="539"/>
                  </a:lnTo>
                  <a:close/>
                  <a:moveTo>
                    <a:pt x="1970" y="232"/>
                  </a:moveTo>
                  <a:lnTo>
                    <a:pt x="1358" y="588"/>
                  </a:lnTo>
                  <a:lnTo>
                    <a:pt x="1442" y="633"/>
                  </a:lnTo>
                  <a:lnTo>
                    <a:pt x="2054" y="282"/>
                  </a:lnTo>
                  <a:lnTo>
                    <a:pt x="1975" y="232"/>
                  </a:lnTo>
                  <a:close/>
                  <a:moveTo>
                    <a:pt x="2153" y="554"/>
                  </a:moveTo>
                  <a:lnTo>
                    <a:pt x="2084" y="593"/>
                  </a:lnTo>
                  <a:lnTo>
                    <a:pt x="2168" y="637"/>
                  </a:lnTo>
                  <a:lnTo>
                    <a:pt x="2232" y="598"/>
                  </a:lnTo>
                  <a:lnTo>
                    <a:pt x="2153" y="554"/>
                  </a:lnTo>
                  <a:close/>
                  <a:moveTo>
                    <a:pt x="1886" y="558"/>
                  </a:moveTo>
                  <a:lnTo>
                    <a:pt x="1822" y="598"/>
                  </a:lnTo>
                  <a:lnTo>
                    <a:pt x="1901" y="647"/>
                  </a:lnTo>
                  <a:lnTo>
                    <a:pt x="1970" y="608"/>
                  </a:lnTo>
                  <a:lnTo>
                    <a:pt x="1891" y="558"/>
                  </a:lnTo>
                  <a:close/>
                  <a:moveTo>
                    <a:pt x="1595" y="583"/>
                  </a:moveTo>
                  <a:lnTo>
                    <a:pt x="1526" y="623"/>
                  </a:lnTo>
                  <a:lnTo>
                    <a:pt x="1610" y="672"/>
                  </a:lnTo>
                  <a:lnTo>
                    <a:pt x="1679" y="633"/>
                  </a:lnTo>
                  <a:lnTo>
                    <a:pt x="1595" y="588"/>
                  </a:lnTo>
                  <a:lnTo>
                    <a:pt x="1595" y="583"/>
                  </a:lnTo>
                  <a:close/>
                  <a:moveTo>
                    <a:pt x="2316" y="598"/>
                  </a:moveTo>
                  <a:lnTo>
                    <a:pt x="2247" y="637"/>
                  </a:lnTo>
                  <a:lnTo>
                    <a:pt x="2331" y="682"/>
                  </a:lnTo>
                  <a:lnTo>
                    <a:pt x="2395" y="642"/>
                  </a:lnTo>
                  <a:lnTo>
                    <a:pt x="2316" y="598"/>
                  </a:lnTo>
                  <a:close/>
                  <a:moveTo>
                    <a:pt x="2622" y="598"/>
                  </a:moveTo>
                  <a:lnTo>
                    <a:pt x="2553" y="637"/>
                  </a:lnTo>
                  <a:lnTo>
                    <a:pt x="2637" y="682"/>
                  </a:lnTo>
                  <a:lnTo>
                    <a:pt x="2706" y="642"/>
                  </a:lnTo>
                  <a:lnTo>
                    <a:pt x="2622" y="598"/>
                  </a:lnTo>
                  <a:close/>
                  <a:moveTo>
                    <a:pt x="2039" y="613"/>
                  </a:moveTo>
                  <a:lnTo>
                    <a:pt x="1975" y="652"/>
                  </a:lnTo>
                  <a:lnTo>
                    <a:pt x="2054" y="697"/>
                  </a:lnTo>
                  <a:lnTo>
                    <a:pt x="2123" y="662"/>
                  </a:lnTo>
                  <a:lnTo>
                    <a:pt x="2044" y="613"/>
                  </a:lnTo>
                  <a:close/>
                  <a:moveTo>
                    <a:pt x="1309" y="603"/>
                  </a:moveTo>
                  <a:lnTo>
                    <a:pt x="1225" y="652"/>
                  </a:lnTo>
                  <a:lnTo>
                    <a:pt x="1304" y="702"/>
                  </a:lnTo>
                  <a:lnTo>
                    <a:pt x="1388" y="652"/>
                  </a:lnTo>
                  <a:lnTo>
                    <a:pt x="1309" y="608"/>
                  </a:lnTo>
                  <a:lnTo>
                    <a:pt x="1309" y="603"/>
                  </a:lnTo>
                  <a:close/>
                  <a:moveTo>
                    <a:pt x="1778" y="623"/>
                  </a:moveTo>
                  <a:lnTo>
                    <a:pt x="1709" y="662"/>
                  </a:lnTo>
                  <a:lnTo>
                    <a:pt x="1792" y="706"/>
                  </a:lnTo>
                  <a:lnTo>
                    <a:pt x="1857" y="667"/>
                  </a:lnTo>
                  <a:lnTo>
                    <a:pt x="1778" y="623"/>
                  </a:lnTo>
                  <a:close/>
                  <a:moveTo>
                    <a:pt x="1482" y="647"/>
                  </a:moveTo>
                  <a:lnTo>
                    <a:pt x="1417" y="687"/>
                  </a:lnTo>
                  <a:lnTo>
                    <a:pt x="1496" y="731"/>
                  </a:lnTo>
                  <a:lnTo>
                    <a:pt x="1565" y="692"/>
                  </a:lnTo>
                  <a:lnTo>
                    <a:pt x="1486" y="647"/>
                  </a:lnTo>
                  <a:close/>
                  <a:moveTo>
                    <a:pt x="2202" y="662"/>
                  </a:moveTo>
                  <a:lnTo>
                    <a:pt x="2138" y="702"/>
                  </a:lnTo>
                  <a:lnTo>
                    <a:pt x="2217" y="746"/>
                  </a:lnTo>
                  <a:lnTo>
                    <a:pt x="2286" y="706"/>
                  </a:lnTo>
                  <a:lnTo>
                    <a:pt x="2207" y="662"/>
                  </a:lnTo>
                  <a:close/>
                  <a:moveTo>
                    <a:pt x="2509" y="662"/>
                  </a:moveTo>
                  <a:lnTo>
                    <a:pt x="2444" y="702"/>
                  </a:lnTo>
                  <a:lnTo>
                    <a:pt x="2523" y="746"/>
                  </a:lnTo>
                  <a:lnTo>
                    <a:pt x="2592" y="706"/>
                  </a:lnTo>
                  <a:lnTo>
                    <a:pt x="2513" y="662"/>
                  </a:lnTo>
                  <a:close/>
                  <a:moveTo>
                    <a:pt x="1931" y="677"/>
                  </a:moveTo>
                  <a:lnTo>
                    <a:pt x="1862" y="716"/>
                  </a:lnTo>
                  <a:lnTo>
                    <a:pt x="1946" y="761"/>
                  </a:lnTo>
                  <a:lnTo>
                    <a:pt x="2010" y="721"/>
                  </a:lnTo>
                  <a:lnTo>
                    <a:pt x="1931" y="677"/>
                  </a:lnTo>
                  <a:close/>
                  <a:moveTo>
                    <a:pt x="1664" y="682"/>
                  </a:moveTo>
                  <a:lnTo>
                    <a:pt x="1600" y="721"/>
                  </a:lnTo>
                  <a:lnTo>
                    <a:pt x="1679" y="766"/>
                  </a:lnTo>
                  <a:lnTo>
                    <a:pt x="1748" y="726"/>
                  </a:lnTo>
                  <a:lnTo>
                    <a:pt x="1669" y="682"/>
                  </a:lnTo>
                  <a:close/>
                  <a:moveTo>
                    <a:pt x="1180" y="677"/>
                  </a:moveTo>
                  <a:lnTo>
                    <a:pt x="1096" y="726"/>
                  </a:lnTo>
                  <a:lnTo>
                    <a:pt x="1175" y="771"/>
                  </a:lnTo>
                  <a:lnTo>
                    <a:pt x="1259" y="721"/>
                  </a:lnTo>
                  <a:lnTo>
                    <a:pt x="1180" y="677"/>
                  </a:lnTo>
                  <a:close/>
                  <a:moveTo>
                    <a:pt x="1373" y="706"/>
                  </a:moveTo>
                  <a:lnTo>
                    <a:pt x="1304" y="746"/>
                  </a:lnTo>
                  <a:lnTo>
                    <a:pt x="1388" y="791"/>
                  </a:lnTo>
                  <a:lnTo>
                    <a:pt x="1452" y="751"/>
                  </a:lnTo>
                  <a:lnTo>
                    <a:pt x="1373" y="706"/>
                  </a:lnTo>
                  <a:close/>
                  <a:moveTo>
                    <a:pt x="2094" y="721"/>
                  </a:moveTo>
                  <a:lnTo>
                    <a:pt x="2025" y="761"/>
                  </a:lnTo>
                  <a:lnTo>
                    <a:pt x="2108" y="805"/>
                  </a:lnTo>
                  <a:lnTo>
                    <a:pt x="2173" y="766"/>
                  </a:lnTo>
                  <a:lnTo>
                    <a:pt x="2094" y="721"/>
                  </a:lnTo>
                  <a:close/>
                  <a:moveTo>
                    <a:pt x="1817" y="736"/>
                  </a:moveTo>
                  <a:lnTo>
                    <a:pt x="1753" y="776"/>
                  </a:lnTo>
                  <a:lnTo>
                    <a:pt x="1832" y="820"/>
                  </a:lnTo>
                  <a:lnTo>
                    <a:pt x="1901" y="781"/>
                  </a:lnTo>
                  <a:lnTo>
                    <a:pt x="1822" y="736"/>
                  </a:lnTo>
                  <a:close/>
                  <a:moveTo>
                    <a:pt x="1555" y="746"/>
                  </a:moveTo>
                  <a:lnTo>
                    <a:pt x="1486" y="785"/>
                  </a:lnTo>
                  <a:lnTo>
                    <a:pt x="1570" y="830"/>
                  </a:lnTo>
                  <a:lnTo>
                    <a:pt x="1634" y="791"/>
                  </a:lnTo>
                  <a:lnTo>
                    <a:pt x="1555" y="746"/>
                  </a:lnTo>
                  <a:close/>
                  <a:moveTo>
                    <a:pt x="2351" y="746"/>
                  </a:moveTo>
                  <a:lnTo>
                    <a:pt x="2286" y="785"/>
                  </a:lnTo>
                  <a:lnTo>
                    <a:pt x="2365" y="830"/>
                  </a:lnTo>
                  <a:lnTo>
                    <a:pt x="2434" y="791"/>
                  </a:lnTo>
                  <a:lnTo>
                    <a:pt x="2355" y="746"/>
                  </a:lnTo>
                  <a:close/>
                  <a:moveTo>
                    <a:pt x="1052" y="746"/>
                  </a:moveTo>
                  <a:lnTo>
                    <a:pt x="968" y="795"/>
                  </a:lnTo>
                  <a:lnTo>
                    <a:pt x="1047" y="840"/>
                  </a:lnTo>
                  <a:lnTo>
                    <a:pt x="1131" y="791"/>
                  </a:lnTo>
                  <a:lnTo>
                    <a:pt x="1052" y="746"/>
                  </a:lnTo>
                  <a:close/>
                  <a:moveTo>
                    <a:pt x="1259" y="766"/>
                  </a:moveTo>
                  <a:lnTo>
                    <a:pt x="1195" y="805"/>
                  </a:lnTo>
                  <a:lnTo>
                    <a:pt x="1279" y="850"/>
                  </a:lnTo>
                  <a:lnTo>
                    <a:pt x="1343" y="815"/>
                  </a:lnTo>
                  <a:lnTo>
                    <a:pt x="1264" y="766"/>
                  </a:lnTo>
                  <a:close/>
                  <a:moveTo>
                    <a:pt x="1980" y="781"/>
                  </a:moveTo>
                  <a:lnTo>
                    <a:pt x="1916" y="820"/>
                  </a:lnTo>
                  <a:lnTo>
                    <a:pt x="1995" y="864"/>
                  </a:lnTo>
                  <a:lnTo>
                    <a:pt x="2064" y="830"/>
                  </a:lnTo>
                  <a:lnTo>
                    <a:pt x="1985" y="781"/>
                  </a:lnTo>
                  <a:close/>
                  <a:moveTo>
                    <a:pt x="1709" y="795"/>
                  </a:moveTo>
                  <a:lnTo>
                    <a:pt x="1640" y="835"/>
                  </a:lnTo>
                  <a:lnTo>
                    <a:pt x="1723" y="884"/>
                  </a:lnTo>
                  <a:lnTo>
                    <a:pt x="1788" y="845"/>
                  </a:lnTo>
                  <a:lnTo>
                    <a:pt x="1709" y="795"/>
                  </a:lnTo>
                  <a:close/>
                  <a:moveTo>
                    <a:pt x="1442" y="805"/>
                  </a:moveTo>
                  <a:lnTo>
                    <a:pt x="1378" y="845"/>
                  </a:lnTo>
                  <a:lnTo>
                    <a:pt x="1457" y="889"/>
                  </a:lnTo>
                  <a:lnTo>
                    <a:pt x="1526" y="850"/>
                  </a:lnTo>
                  <a:lnTo>
                    <a:pt x="1447" y="805"/>
                  </a:lnTo>
                  <a:close/>
                  <a:moveTo>
                    <a:pt x="2242" y="805"/>
                  </a:moveTo>
                  <a:lnTo>
                    <a:pt x="2173" y="845"/>
                  </a:lnTo>
                  <a:lnTo>
                    <a:pt x="2257" y="889"/>
                  </a:lnTo>
                  <a:lnTo>
                    <a:pt x="2321" y="850"/>
                  </a:lnTo>
                  <a:lnTo>
                    <a:pt x="2242" y="805"/>
                  </a:lnTo>
                  <a:close/>
                  <a:moveTo>
                    <a:pt x="923" y="815"/>
                  </a:moveTo>
                  <a:lnTo>
                    <a:pt x="815" y="879"/>
                  </a:lnTo>
                  <a:lnTo>
                    <a:pt x="899" y="924"/>
                  </a:lnTo>
                  <a:lnTo>
                    <a:pt x="1007" y="864"/>
                  </a:lnTo>
                  <a:lnTo>
                    <a:pt x="923" y="815"/>
                  </a:lnTo>
                  <a:close/>
                  <a:moveTo>
                    <a:pt x="1871" y="845"/>
                  </a:moveTo>
                  <a:lnTo>
                    <a:pt x="1807" y="884"/>
                  </a:lnTo>
                  <a:lnTo>
                    <a:pt x="1886" y="929"/>
                  </a:lnTo>
                  <a:lnTo>
                    <a:pt x="1956" y="889"/>
                  </a:lnTo>
                  <a:lnTo>
                    <a:pt x="1877" y="845"/>
                  </a:lnTo>
                  <a:close/>
                  <a:moveTo>
                    <a:pt x="1595" y="860"/>
                  </a:moveTo>
                  <a:lnTo>
                    <a:pt x="1531" y="899"/>
                  </a:lnTo>
                  <a:lnTo>
                    <a:pt x="1615" y="943"/>
                  </a:lnTo>
                  <a:lnTo>
                    <a:pt x="1679" y="904"/>
                  </a:lnTo>
                  <a:lnTo>
                    <a:pt x="1600" y="860"/>
                  </a:lnTo>
                  <a:close/>
                  <a:moveTo>
                    <a:pt x="1333" y="864"/>
                  </a:moveTo>
                  <a:lnTo>
                    <a:pt x="1269" y="904"/>
                  </a:lnTo>
                  <a:lnTo>
                    <a:pt x="1348" y="953"/>
                  </a:lnTo>
                  <a:lnTo>
                    <a:pt x="1417" y="914"/>
                  </a:lnTo>
                  <a:lnTo>
                    <a:pt x="1338" y="870"/>
                  </a:lnTo>
                  <a:lnTo>
                    <a:pt x="1333" y="864"/>
                  </a:lnTo>
                  <a:close/>
                  <a:moveTo>
                    <a:pt x="2133" y="870"/>
                  </a:moveTo>
                  <a:lnTo>
                    <a:pt x="2143" y="889"/>
                  </a:lnTo>
                  <a:lnTo>
                    <a:pt x="2079" y="924"/>
                  </a:lnTo>
                  <a:lnTo>
                    <a:pt x="2158" y="973"/>
                  </a:lnTo>
                  <a:lnTo>
                    <a:pt x="2212" y="914"/>
                  </a:lnTo>
                  <a:lnTo>
                    <a:pt x="2133" y="870"/>
                  </a:lnTo>
                  <a:close/>
                  <a:moveTo>
                    <a:pt x="1763" y="904"/>
                  </a:moveTo>
                  <a:lnTo>
                    <a:pt x="1694" y="943"/>
                  </a:lnTo>
                  <a:lnTo>
                    <a:pt x="1778" y="988"/>
                  </a:lnTo>
                  <a:lnTo>
                    <a:pt x="1847" y="953"/>
                  </a:lnTo>
                  <a:lnTo>
                    <a:pt x="1768" y="904"/>
                  </a:lnTo>
                  <a:close/>
                  <a:moveTo>
                    <a:pt x="1150" y="830"/>
                  </a:moveTo>
                  <a:lnTo>
                    <a:pt x="938" y="953"/>
                  </a:lnTo>
                  <a:lnTo>
                    <a:pt x="1022" y="998"/>
                  </a:lnTo>
                  <a:lnTo>
                    <a:pt x="1235" y="874"/>
                  </a:lnTo>
                  <a:lnTo>
                    <a:pt x="1156" y="830"/>
                  </a:lnTo>
                  <a:close/>
                  <a:moveTo>
                    <a:pt x="751" y="914"/>
                  </a:moveTo>
                  <a:lnTo>
                    <a:pt x="682" y="953"/>
                  </a:lnTo>
                  <a:lnTo>
                    <a:pt x="765" y="1003"/>
                  </a:lnTo>
                  <a:lnTo>
                    <a:pt x="830" y="963"/>
                  </a:lnTo>
                  <a:lnTo>
                    <a:pt x="751" y="914"/>
                  </a:lnTo>
                  <a:close/>
                  <a:moveTo>
                    <a:pt x="1486" y="919"/>
                  </a:moveTo>
                  <a:lnTo>
                    <a:pt x="1422" y="958"/>
                  </a:lnTo>
                  <a:lnTo>
                    <a:pt x="1501" y="1008"/>
                  </a:lnTo>
                  <a:lnTo>
                    <a:pt x="1570" y="968"/>
                  </a:lnTo>
                  <a:lnTo>
                    <a:pt x="1491" y="919"/>
                  </a:lnTo>
                  <a:close/>
                  <a:moveTo>
                    <a:pt x="2020" y="929"/>
                  </a:moveTo>
                  <a:lnTo>
                    <a:pt x="1956" y="968"/>
                  </a:lnTo>
                  <a:lnTo>
                    <a:pt x="2035" y="1013"/>
                  </a:lnTo>
                  <a:lnTo>
                    <a:pt x="2104" y="973"/>
                  </a:lnTo>
                  <a:lnTo>
                    <a:pt x="2025" y="929"/>
                  </a:lnTo>
                  <a:close/>
                  <a:moveTo>
                    <a:pt x="637" y="978"/>
                  </a:moveTo>
                  <a:lnTo>
                    <a:pt x="573" y="1018"/>
                  </a:lnTo>
                  <a:lnTo>
                    <a:pt x="652" y="1062"/>
                  </a:lnTo>
                  <a:lnTo>
                    <a:pt x="721" y="1022"/>
                  </a:lnTo>
                  <a:lnTo>
                    <a:pt x="642" y="978"/>
                  </a:lnTo>
                  <a:close/>
                  <a:moveTo>
                    <a:pt x="1378" y="983"/>
                  </a:moveTo>
                  <a:lnTo>
                    <a:pt x="1309" y="1022"/>
                  </a:lnTo>
                  <a:lnTo>
                    <a:pt x="1393" y="1067"/>
                  </a:lnTo>
                  <a:lnTo>
                    <a:pt x="1462" y="1028"/>
                  </a:lnTo>
                  <a:lnTo>
                    <a:pt x="1378" y="983"/>
                  </a:lnTo>
                  <a:close/>
                  <a:moveTo>
                    <a:pt x="1654" y="968"/>
                  </a:moveTo>
                  <a:lnTo>
                    <a:pt x="1664" y="983"/>
                  </a:lnTo>
                  <a:lnTo>
                    <a:pt x="1600" y="1022"/>
                  </a:lnTo>
                  <a:lnTo>
                    <a:pt x="1679" y="1072"/>
                  </a:lnTo>
                  <a:lnTo>
                    <a:pt x="1748" y="1032"/>
                  </a:lnTo>
                  <a:lnTo>
                    <a:pt x="1654" y="968"/>
                  </a:lnTo>
                  <a:close/>
                  <a:moveTo>
                    <a:pt x="1862" y="1022"/>
                  </a:moveTo>
                  <a:lnTo>
                    <a:pt x="1798" y="1057"/>
                  </a:lnTo>
                  <a:lnTo>
                    <a:pt x="1877" y="1107"/>
                  </a:lnTo>
                  <a:lnTo>
                    <a:pt x="1946" y="1067"/>
                  </a:lnTo>
                  <a:lnTo>
                    <a:pt x="1867" y="1022"/>
                  </a:lnTo>
                  <a:close/>
                  <a:moveTo>
                    <a:pt x="1541" y="1032"/>
                  </a:moveTo>
                  <a:lnTo>
                    <a:pt x="1476" y="1067"/>
                  </a:lnTo>
                  <a:lnTo>
                    <a:pt x="1555" y="1116"/>
                  </a:lnTo>
                  <a:lnTo>
                    <a:pt x="1625" y="1077"/>
                  </a:lnTo>
                  <a:lnTo>
                    <a:pt x="1546" y="1032"/>
                  </a:lnTo>
                  <a:close/>
                  <a:moveTo>
                    <a:pt x="528" y="1042"/>
                  </a:moveTo>
                  <a:lnTo>
                    <a:pt x="459" y="1082"/>
                  </a:lnTo>
                  <a:lnTo>
                    <a:pt x="543" y="1126"/>
                  </a:lnTo>
                  <a:lnTo>
                    <a:pt x="612" y="1087"/>
                  </a:lnTo>
                  <a:lnTo>
                    <a:pt x="533" y="1042"/>
                  </a:lnTo>
                  <a:close/>
                  <a:moveTo>
                    <a:pt x="765" y="1047"/>
                  </a:moveTo>
                  <a:lnTo>
                    <a:pt x="696" y="1087"/>
                  </a:lnTo>
                  <a:lnTo>
                    <a:pt x="780" y="1136"/>
                  </a:lnTo>
                  <a:lnTo>
                    <a:pt x="844" y="1097"/>
                  </a:lnTo>
                  <a:lnTo>
                    <a:pt x="765" y="1047"/>
                  </a:lnTo>
                  <a:close/>
                  <a:moveTo>
                    <a:pt x="1225" y="929"/>
                  </a:moveTo>
                  <a:lnTo>
                    <a:pt x="1067" y="1018"/>
                  </a:lnTo>
                  <a:lnTo>
                    <a:pt x="1269" y="1136"/>
                  </a:lnTo>
                  <a:lnTo>
                    <a:pt x="1348" y="1092"/>
                  </a:lnTo>
                  <a:lnTo>
                    <a:pt x="1245" y="1032"/>
                  </a:lnTo>
                  <a:cubicBezTo>
                    <a:pt x="1239" y="1032"/>
                    <a:pt x="1239" y="1028"/>
                    <a:pt x="1239" y="1022"/>
                  </a:cubicBezTo>
                  <a:cubicBezTo>
                    <a:pt x="1239" y="1018"/>
                    <a:pt x="1239" y="1013"/>
                    <a:pt x="1245" y="1013"/>
                  </a:cubicBezTo>
                  <a:lnTo>
                    <a:pt x="1309" y="973"/>
                  </a:lnTo>
                  <a:lnTo>
                    <a:pt x="1225" y="929"/>
                  </a:lnTo>
                  <a:close/>
                  <a:moveTo>
                    <a:pt x="1753" y="1087"/>
                  </a:moveTo>
                  <a:lnTo>
                    <a:pt x="1684" y="1121"/>
                  </a:lnTo>
                  <a:lnTo>
                    <a:pt x="1768" y="1171"/>
                  </a:lnTo>
                  <a:lnTo>
                    <a:pt x="1837" y="1131"/>
                  </a:lnTo>
                  <a:lnTo>
                    <a:pt x="1758" y="1087"/>
                  </a:lnTo>
                  <a:close/>
                  <a:moveTo>
                    <a:pt x="1432" y="1097"/>
                  </a:moveTo>
                  <a:lnTo>
                    <a:pt x="1314" y="1161"/>
                  </a:lnTo>
                  <a:lnTo>
                    <a:pt x="1397" y="1210"/>
                  </a:lnTo>
                  <a:lnTo>
                    <a:pt x="1516" y="1141"/>
                  </a:lnTo>
                  <a:lnTo>
                    <a:pt x="1437" y="1097"/>
                  </a:lnTo>
                  <a:close/>
                  <a:moveTo>
                    <a:pt x="1121" y="1131"/>
                  </a:moveTo>
                  <a:lnTo>
                    <a:pt x="1057" y="1171"/>
                  </a:lnTo>
                  <a:lnTo>
                    <a:pt x="1136" y="1215"/>
                  </a:lnTo>
                  <a:lnTo>
                    <a:pt x="1205" y="1176"/>
                  </a:lnTo>
                  <a:lnTo>
                    <a:pt x="1126" y="1131"/>
                  </a:lnTo>
                  <a:close/>
                  <a:moveTo>
                    <a:pt x="1644" y="1146"/>
                  </a:moveTo>
                  <a:lnTo>
                    <a:pt x="1575" y="1186"/>
                  </a:lnTo>
                  <a:lnTo>
                    <a:pt x="1659" y="1235"/>
                  </a:lnTo>
                  <a:lnTo>
                    <a:pt x="1723" y="1195"/>
                  </a:lnTo>
                  <a:lnTo>
                    <a:pt x="1644" y="1146"/>
                  </a:lnTo>
                  <a:close/>
                  <a:moveTo>
                    <a:pt x="395" y="1116"/>
                  </a:moveTo>
                  <a:lnTo>
                    <a:pt x="217" y="1220"/>
                  </a:lnTo>
                  <a:lnTo>
                    <a:pt x="301" y="1269"/>
                  </a:lnTo>
                  <a:lnTo>
                    <a:pt x="479" y="1166"/>
                  </a:lnTo>
                  <a:lnTo>
                    <a:pt x="400" y="1116"/>
                  </a:lnTo>
                  <a:close/>
                  <a:moveTo>
                    <a:pt x="518" y="1190"/>
                  </a:moveTo>
                  <a:lnTo>
                    <a:pt x="454" y="1230"/>
                  </a:lnTo>
                  <a:lnTo>
                    <a:pt x="533" y="1274"/>
                  </a:lnTo>
                  <a:lnTo>
                    <a:pt x="603" y="1235"/>
                  </a:lnTo>
                  <a:lnTo>
                    <a:pt x="524" y="1190"/>
                  </a:lnTo>
                  <a:close/>
                  <a:moveTo>
                    <a:pt x="1012" y="1195"/>
                  </a:moveTo>
                  <a:lnTo>
                    <a:pt x="943" y="1230"/>
                  </a:lnTo>
                  <a:lnTo>
                    <a:pt x="1027" y="1279"/>
                  </a:lnTo>
                  <a:lnTo>
                    <a:pt x="1096" y="1240"/>
                  </a:lnTo>
                  <a:lnTo>
                    <a:pt x="1017" y="1195"/>
                  </a:lnTo>
                  <a:close/>
                  <a:moveTo>
                    <a:pt x="1249" y="1200"/>
                  </a:moveTo>
                  <a:lnTo>
                    <a:pt x="1180" y="1240"/>
                  </a:lnTo>
                  <a:lnTo>
                    <a:pt x="1264" y="1284"/>
                  </a:lnTo>
                  <a:lnTo>
                    <a:pt x="1328" y="1250"/>
                  </a:lnTo>
                  <a:lnTo>
                    <a:pt x="1249" y="1200"/>
                  </a:lnTo>
                  <a:close/>
                  <a:moveTo>
                    <a:pt x="1531" y="1210"/>
                  </a:moveTo>
                  <a:lnTo>
                    <a:pt x="1467" y="1250"/>
                  </a:lnTo>
                  <a:lnTo>
                    <a:pt x="1551" y="1299"/>
                  </a:lnTo>
                  <a:lnTo>
                    <a:pt x="1615" y="1259"/>
                  </a:lnTo>
                  <a:lnTo>
                    <a:pt x="1536" y="1210"/>
                  </a:lnTo>
                  <a:close/>
                  <a:moveTo>
                    <a:pt x="178" y="1245"/>
                  </a:moveTo>
                  <a:lnTo>
                    <a:pt x="109" y="1284"/>
                  </a:lnTo>
                  <a:lnTo>
                    <a:pt x="193" y="1329"/>
                  </a:lnTo>
                  <a:lnTo>
                    <a:pt x="257" y="1289"/>
                  </a:lnTo>
                  <a:lnTo>
                    <a:pt x="178" y="1245"/>
                  </a:lnTo>
                  <a:close/>
                  <a:moveTo>
                    <a:pt x="410" y="1255"/>
                  </a:moveTo>
                  <a:lnTo>
                    <a:pt x="346" y="1294"/>
                  </a:lnTo>
                  <a:lnTo>
                    <a:pt x="425" y="1338"/>
                  </a:lnTo>
                  <a:lnTo>
                    <a:pt x="494" y="1299"/>
                  </a:lnTo>
                  <a:lnTo>
                    <a:pt x="415" y="1255"/>
                  </a:lnTo>
                  <a:close/>
                  <a:moveTo>
                    <a:pt x="904" y="1259"/>
                  </a:moveTo>
                  <a:lnTo>
                    <a:pt x="834" y="1294"/>
                  </a:lnTo>
                  <a:lnTo>
                    <a:pt x="919" y="1344"/>
                  </a:lnTo>
                  <a:lnTo>
                    <a:pt x="988" y="1304"/>
                  </a:lnTo>
                  <a:lnTo>
                    <a:pt x="909" y="1259"/>
                  </a:lnTo>
                  <a:close/>
                  <a:moveTo>
                    <a:pt x="647" y="1259"/>
                  </a:moveTo>
                  <a:lnTo>
                    <a:pt x="578" y="1299"/>
                  </a:lnTo>
                  <a:lnTo>
                    <a:pt x="662" y="1348"/>
                  </a:lnTo>
                  <a:lnTo>
                    <a:pt x="726" y="1309"/>
                  </a:lnTo>
                  <a:lnTo>
                    <a:pt x="647" y="1259"/>
                  </a:lnTo>
                  <a:close/>
                  <a:moveTo>
                    <a:pt x="1136" y="1265"/>
                  </a:moveTo>
                  <a:lnTo>
                    <a:pt x="1071" y="1304"/>
                  </a:lnTo>
                  <a:lnTo>
                    <a:pt x="1156" y="1348"/>
                  </a:lnTo>
                  <a:lnTo>
                    <a:pt x="1220" y="1309"/>
                  </a:lnTo>
                  <a:lnTo>
                    <a:pt x="1141" y="1265"/>
                  </a:lnTo>
                  <a:close/>
                  <a:moveTo>
                    <a:pt x="1397" y="1289"/>
                  </a:moveTo>
                  <a:lnTo>
                    <a:pt x="1333" y="1329"/>
                  </a:lnTo>
                  <a:lnTo>
                    <a:pt x="1412" y="1373"/>
                  </a:lnTo>
                  <a:lnTo>
                    <a:pt x="1482" y="1334"/>
                  </a:lnTo>
                  <a:lnTo>
                    <a:pt x="1403" y="1289"/>
                  </a:lnTo>
                  <a:close/>
                  <a:moveTo>
                    <a:pt x="538" y="1324"/>
                  </a:moveTo>
                  <a:lnTo>
                    <a:pt x="469" y="1363"/>
                  </a:lnTo>
                  <a:lnTo>
                    <a:pt x="553" y="1408"/>
                  </a:lnTo>
                  <a:lnTo>
                    <a:pt x="617" y="1373"/>
                  </a:lnTo>
                  <a:lnTo>
                    <a:pt x="538" y="1324"/>
                  </a:lnTo>
                  <a:close/>
                  <a:moveTo>
                    <a:pt x="1032" y="1329"/>
                  </a:moveTo>
                  <a:lnTo>
                    <a:pt x="963" y="1368"/>
                  </a:lnTo>
                  <a:lnTo>
                    <a:pt x="1047" y="1413"/>
                  </a:lnTo>
                  <a:lnTo>
                    <a:pt x="1111" y="1373"/>
                  </a:lnTo>
                  <a:lnTo>
                    <a:pt x="1032" y="1329"/>
                  </a:lnTo>
                  <a:close/>
                  <a:moveTo>
                    <a:pt x="770" y="1334"/>
                  </a:moveTo>
                  <a:lnTo>
                    <a:pt x="706" y="1373"/>
                  </a:lnTo>
                  <a:lnTo>
                    <a:pt x="785" y="1417"/>
                  </a:lnTo>
                  <a:lnTo>
                    <a:pt x="854" y="1378"/>
                  </a:lnTo>
                  <a:lnTo>
                    <a:pt x="775" y="1334"/>
                  </a:lnTo>
                  <a:close/>
                  <a:moveTo>
                    <a:pt x="306" y="1319"/>
                  </a:moveTo>
                  <a:lnTo>
                    <a:pt x="316" y="1338"/>
                  </a:lnTo>
                  <a:lnTo>
                    <a:pt x="247" y="1378"/>
                  </a:lnTo>
                  <a:lnTo>
                    <a:pt x="331" y="1423"/>
                  </a:lnTo>
                  <a:lnTo>
                    <a:pt x="395" y="1383"/>
                  </a:lnTo>
                  <a:lnTo>
                    <a:pt x="306" y="1319"/>
                  </a:lnTo>
                  <a:close/>
                  <a:moveTo>
                    <a:pt x="1289" y="1353"/>
                  </a:moveTo>
                  <a:lnTo>
                    <a:pt x="1225" y="1393"/>
                  </a:lnTo>
                  <a:lnTo>
                    <a:pt x="1309" y="1437"/>
                  </a:lnTo>
                  <a:lnTo>
                    <a:pt x="1373" y="1398"/>
                  </a:lnTo>
                  <a:lnTo>
                    <a:pt x="1294" y="1353"/>
                  </a:lnTo>
                  <a:close/>
                  <a:moveTo>
                    <a:pt x="69" y="1309"/>
                  </a:moveTo>
                  <a:lnTo>
                    <a:pt x="0" y="1348"/>
                  </a:lnTo>
                  <a:lnTo>
                    <a:pt x="208" y="1467"/>
                  </a:lnTo>
                  <a:lnTo>
                    <a:pt x="272" y="1427"/>
                  </a:lnTo>
                  <a:lnTo>
                    <a:pt x="69" y="1309"/>
                  </a:lnTo>
                  <a:close/>
                  <a:moveTo>
                    <a:pt x="430" y="1388"/>
                  </a:moveTo>
                  <a:lnTo>
                    <a:pt x="360" y="1427"/>
                  </a:lnTo>
                  <a:lnTo>
                    <a:pt x="445" y="1472"/>
                  </a:lnTo>
                  <a:lnTo>
                    <a:pt x="509" y="1437"/>
                  </a:lnTo>
                  <a:lnTo>
                    <a:pt x="430" y="1388"/>
                  </a:lnTo>
                  <a:close/>
                  <a:moveTo>
                    <a:pt x="662" y="1398"/>
                  </a:moveTo>
                  <a:lnTo>
                    <a:pt x="597" y="1437"/>
                  </a:lnTo>
                  <a:lnTo>
                    <a:pt x="676" y="1482"/>
                  </a:lnTo>
                  <a:lnTo>
                    <a:pt x="746" y="1442"/>
                  </a:lnTo>
                  <a:lnTo>
                    <a:pt x="667" y="1398"/>
                  </a:lnTo>
                  <a:close/>
                  <a:moveTo>
                    <a:pt x="899" y="1408"/>
                  </a:moveTo>
                  <a:lnTo>
                    <a:pt x="830" y="1447"/>
                  </a:lnTo>
                  <a:lnTo>
                    <a:pt x="913" y="1492"/>
                  </a:lnTo>
                  <a:lnTo>
                    <a:pt x="978" y="1452"/>
                  </a:lnTo>
                  <a:lnTo>
                    <a:pt x="899" y="1408"/>
                  </a:lnTo>
                  <a:close/>
                  <a:moveTo>
                    <a:pt x="1180" y="1417"/>
                  </a:moveTo>
                  <a:lnTo>
                    <a:pt x="1116" y="1452"/>
                  </a:lnTo>
                  <a:lnTo>
                    <a:pt x="1195" y="1502"/>
                  </a:lnTo>
                  <a:lnTo>
                    <a:pt x="1264" y="1462"/>
                  </a:lnTo>
                  <a:lnTo>
                    <a:pt x="1185" y="1417"/>
                  </a:lnTo>
                  <a:close/>
                  <a:moveTo>
                    <a:pt x="553" y="1462"/>
                  </a:moveTo>
                  <a:lnTo>
                    <a:pt x="489" y="1502"/>
                  </a:lnTo>
                  <a:lnTo>
                    <a:pt x="568" y="1546"/>
                  </a:lnTo>
                  <a:lnTo>
                    <a:pt x="637" y="1506"/>
                  </a:lnTo>
                  <a:lnTo>
                    <a:pt x="558" y="1462"/>
                  </a:lnTo>
                  <a:close/>
                  <a:moveTo>
                    <a:pt x="790" y="1472"/>
                  </a:moveTo>
                  <a:lnTo>
                    <a:pt x="721" y="1506"/>
                  </a:lnTo>
                  <a:lnTo>
                    <a:pt x="805" y="1556"/>
                  </a:lnTo>
                  <a:lnTo>
                    <a:pt x="869" y="1516"/>
                  </a:lnTo>
                  <a:lnTo>
                    <a:pt x="790" y="1472"/>
                  </a:lnTo>
                  <a:close/>
                  <a:moveTo>
                    <a:pt x="1081" y="1511"/>
                  </a:moveTo>
                  <a:lnTo>
                    <a:pt x="1017" y="1551"/>
                  </a:lnTo>
                  <a:lnTo>
                    <a:pt x="1052" y="1571"/>
                  </a:lnTo>
                  <a:lnTo>
                    <a:pt x="1121" y="1531"/>
                  </a:lnTo>
                  <a:lnTo>
                    <a:pt x="1086" y="1511"/>
                  </a:lnTo>
                  <a:close/>
                  <a:moveTo>
                    <a:pt x="316" y="1452"/>
                  </a:moveTo>
                  <a:lnTo>
                    <a:pt x="252" y="1492"/>
                  </a:lnTo>
                  <a:lnTo>
                    <a:pt x="459" y="1610"/>
                  </a:lnTo>
                  <a:lnTo>
                    <a:pt x="524" y="1571"/>
                  </a:lnTo>
                  <a:lnTo>
                    <a:pt x="321" y="1452"/>
                  </a:lnTo>
                  <a:close/>
                  <a:moveTo>
                    <a:pt x="682" y="1531"/>
                  </a:moveTo>
                  <a:lnTo>
                    <a:pt x="612" y="1571"/>
                  </a:lnTo>
                  <a:lnTo>
                    <a:pt x="696" y="1620"/>
                  </a:lnTo>
                  <a:lnTo>
                    <a:pt x="761" y="1581"/>
                  </a:lnTo>
                  <a:lnTo>
                    <a:pt x="682" y="1531"/>
                  </a:lnTo>
                  <a:close/>
                  <a:moveTo>
                    <a:pt x="973" y="1575"/>
                  </a:moveTo>
                  <a:lnTo>
                    <a:pt x="909" y="1615"/>
                  </a:lnTo>
                  <a:lnTo>
                    <a:pt x="943" y="1635"/>
                  </a:lnTo>
                  <a:lnTo>
                    <a:pt x="1012" y="1595"/>
                  </a:lnTo>
                  <a:lnTo>
                    <a:pt x="978" y="1575"/>
                  </a:lnTo>
                  <a:close/>
                  <a:moveTo>
                    <a:pt x="573" y="1595"/>
                  </a:moveTo>
                  <a:lnTo>
                    <a:pt x="504" y="1635"/>
                  </a:lnTo>
                  <a:lnTo>
                    <a:pt x="588" y="1679"/>
                  </a:lnTo>
                  <a:lnTo>
                    <a:pt x="652" y="1645"/>
                  </a:lnTo>
                  <a:lnTo>
                    <a:pt x="573" y="1595"/>
                  </a:lnTo>
                  <a:close/>
                  <a:moveTo>
                    <a:pt x="864" y="1640"/>
                  </a:moveTo>
                  <a:lnTo>
                    <a:pt x="800" y="1679"/>
                  </a:lnTo>
                  <a:lnTo>
                    <a:pt x="834" y="1699"/>
                  </a:lnTo>
                  <a:lnTo>
                    <a:pt x="904" y="1660"/>
                  </a:lnTo>
                  <a:lnTo>
                    <a:pt x="869" y="1640"/>
                  </a:lnTo>
                  <a:close/>
                  <a:moveTo>
                    <a:pt x="755" y="1704"/>
                  </a:moveTo>
                  <a:lnTo>
                    <a:pt x="686" y="1743"/>
                  </a:lnTo>
                  <a:lnTo>
                    <a:pt x="726" y="1763"/>
                  </a:lnTo>
                  <a:lnTo>
                    <a:pt x="790" y="1724"/>
                  </a:lnTo>
                  <a:lnTo>
                    <a:pt x="755" y="1704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2162;p38"/>
            <p:cNvSpPr/>
            <p:nvPr/>
          </p:nvSpPr>
          <p:spPr>
            <a:xfrm>
              <a:off x="6254725" y="2052750"/>
              <a:ext cx="99775" cy="124950"/>
            </a:xfrm>
            <a:custGeom>
              <a:avLst/>
              <a:gdLst/>
              <a:ahLst/>
              <a:cxnLst/>
              <a:rect l="l" t="t" r="r" b="b"/>
              <a:pathLst>
                <a:path w="3991" h="4998" extrusionOk="0">
                  <a:moveTo>
                    <a:pt x="3788" y="1"/>
                  </a:moveTo>
                  <a:cubicBezTo>
                    <a:pt x="3746" y="1"/>
                    <a:pt x="3704" y="11"/>
                    <a:pt x="3664" y="29"/>
                  </a:cubicBezTo>
                  <a:lnTo>
                    <a:pt x="356" y="1940"/>
                  </a:lnTo>
                  <a:cubicBezTo>
                    <a:pt x="287" y="1984"/>
                    <a:pt x="242" y="2059"/>
                    <a:pt x="228" y="2142"/>
                  </a:cubicBezTo>
                  <a:lnTo>
                    <a:pt x="5" y="4774"/>
                  </a:lnTo>
                  <a:cubicBezTo>
                    <a:pt x="1" y="4853"/>
                    <a:pt x="40" y="4927"/>
                    <a:pt x="104" y="4972"/>
                  </a:cubicBezTo>
                  <a:cubicBezTo>
                    <a:pt x="141" y="4989"/>
                    <a:pt x="181" y="4998"/>
                    <a:pt x="220" y="4998"/>
                  </a:cubicBezTo>
                  <a:cubicBezTo>
                    <a:pt x="258" y="4998"/>
                    <a:pt x="297" y="4989"/>
                    <a:pt x="331" y="4972"/>
                  </a:cubicBezTo>
                  <a:lnTo>
                    <a:pt x="3639" y="3061"/>
                  </a:lnTo>
                  <a:cubicBezTo>
                    <a:pt x="3709" y="3011"/>
                    <a:pt x="3758" y="2938"/>
                    <a:pt x="3768" y="2853"/>
                  </a:cubicBezTo>
                  <a:lnTo>
                    <a:pt x="3990" y="222"/>
                  </a:lnTo>
                  <a:cubicBezTo>
                    <a:pt x="3990" y="143"/>
                    <a:pt x="3956" y="68"/>
                    <a:pt x="3892" y="24"/>
                  </a:cubicBezTo>
                  <a:cubicBezTo>
                    <a:pt x="3859" y="8"/>
                    <a:pt x="3824" y="1"/>
                    <a:pt x="3788" y="1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2163;p38"/>
            <p:cNvSpPr/>
            <p:nvPr/>
          </p:nvSpPr>
          <p:spPr>
            <a:xfrm>
              <a:off x="6261500" y="2052750"/>
              <a:ext cx="93000" cy="119625"/>
            </a:xfrm>
            <a:custGeom>
              <a:avLst/>
              <a:gdLst/>
              <a:ahLst/>
              <a:cxnLst/>
              <a:rect l="l" t="t" r="r" b="b"/>
              <a:pathLst>
                <a:path w="3720" h="4785" extrusionOk="0">
                  <a:moveTo>
                    <a:pt x="3517" y="1"/>
                  </a:moveTo>
                  <a:cubicBezTo>
                    <a:pt x="3475" y="1"/>
                    <a:pt x="3433" y="11"/>
                    <a:pt x="3393" y="29"/>
                  </a:cubicBezTo>
                  <a:lnTo>
                    <a:pt x="85" y="1940"/>
                  </a:lnTo>
                  <a:cubicBezTo>
                    <a:pt x="50" y="1965"/>
                    <a:pt x="21" y="1994"/>
                    <a:pt x="1" y="2029"/>
                  </a:cubicBezTo>
                  <a:lnTo>
                    <a:pt x="406" y="2261"/>
                  </a:lnTo>
                  <a:lnTo>
                    <a:pt x="381" y="4784"/>
                  </a:lnTo>
                  <a:lnTo>
                    <a:pt x="381" y="4784"/>
                  </a:lnTo>
                  <a:lnTo>
                    <a:pt x="3368" y="3061"/>
                  </a:lnTo>
                  <a:cubicBezTo>
                    <a:pt x="3438" y="3011"/>
                    <a:pt x="3487" y="2938"/>
                    <a:pt x="3497" y="2853"/>
                  </a:cubicBezTo>
                  <a:lnTo>
                    <a:pt x="3719" y="222"/>
                  </a:lnTo>
                  <a:cubicBezTo>
                    <a:pt x="3719" y="143"/>
                    <a:pt x="3685" y="68"/>
                    <a:pt x="3621" y="24"/>
                  </a:cubicBezTo>
                  <a:cubicBezTo>
                    <a:pt x="3588" y="8"/>
                    <a:pt x="3553" y="1"/>
                    <a:pt x="3517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2164;p38"/>
            <p:cNvSpPr/>
            <p:nvPr/>
          </p:nvSpPr>
          <p:spPr>
            <a:xfrm>
              <a:off x="6260200" y="2056725"/>
              <a:ext cx="92775" cy="120575"/>
            </a:xfrm>
            <a:custGeom>
              <a:avLst/>
              <a:gdLst/>
              <a:ahLst/>
              <a:cxnLst/>
              <a:rect l="l" t="t" r="r" b="b"/>
              <a:pathLst>
                <a:path w="3711" h="4823" extrusionOk="0">
                  <a:moveTo>
                    <a:pt x="3671" y="1"/>
                  </a:moveTo>
                  <a:cubicBezTo>
                    <a:pt x="3658" y="1"/>
                    <a:pt x="3642" y="6"/>
                    <a:pt x="3623" y="18"/>
                  </a:cubicBezTo>
                  <a:lnTo>
                    <a:pt x="354" y="1904"/>
                  </a:lnTo>
                  <a:cubicBezTo>
                    <a:pt x="285" y="1949"/>
                    <a:pt x="236" y="2023"/>
                    <a:pt x="226" y="2107"/>
                  </a:cubicBezTo>
                  <a:lnTo>
                    <a:pt x="4" y="4739"/>
                  </a:lnTo>
                  <a:cubicBezTo>
                    <a:pt x="0" y="4790"/>
                    <a:pt x="21" y="4823"/>
                    <a:pt x="55" y="4823"/>
                  </a:cubicBezTo>
                  <a:cubicBezTo>
                    <a:pt x="70" y="4823"/>
                    <a:pt x="88" y="4816"/>
                    <a:pt x="107" y="4803"/>
                  </a:cubicBezTo>
                  <a:lnTo>
                    <a:pt x="3420" y="2897"/>
                  </a:lnTo>
                  <a:cubicBezTo>
                    <a:pt x="3490" y="2852"/>
                    <a:pt x="3534" y="2779"/>
                    <a:pt x="3549" y="2694"/>
                  </a:cubicBezTo>
                  <a:lnTo>
                    <a:pt x="3707" y="83"/>
                  </a:lnTo>
                  <a:cubicBezTo>
                    <a:pt x="3710" y="31"/>
                    <a:pt x="3699" y="1"/>
                    <a:pt x="367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2165;p38"/>
            <p:cNvSpPr/>
            <p:nvPr/>
          </p:nvSpPr>
          <p:spPr>
            <a:xfrm>
              <a:off x="6305075" y="2108725"/>
              <a:ext cx="9100" cy="12150"/>
            </a:xfrm>
            <a:custGeom>
              <a:avLst/>
              <a:gdLst/>
              <a:ahLst/>
              <a:cxnLst/>
              <a:rect l="l" t="t" r="r" b="b"/>
              <a:pathLst>
                <a:path w="364" h="486" extrusionOk="0">
                  <a:moveTo>
                    <a:pt x="270" y="1"/>
                  </a:moveTo>
                  <a:cubicBezTo>
                    <a:pt x="249" y="1"/>
                    <a:pt x="225" y="8"/>
                    <a:pt x="199" y="22"/>
                  </a:cubicBezTo>
                  <a:cubicBezTo>
                    <a:pt x="95" y="96"/>
                    <a:pt x="26" y="215"/>
                    <a:pt x="11" y="343"/>
                  </a:cubicBezTo>
                  <a:cubicBezTo>
                    <a:pt x="0" y="432"/>
                    <a:pt x="36" y="486"/>
                    <a:pt x="92" y="486"/>
                  </a:cubicBezTo>
                  <a:cubicBezTo>
                    <a:pt x="114" y="486"/>
                    <a:pt x="138" y="478"/>
                    <a:pt x="164" y="462"/>
                  </a:cubicBezTo>
                  <a:cubicBezTo>
                    <a:pt x="273" y="387"/>
                    <a:pt x="342" y="269"/>
                    <a:pt x="357" y="140"/>
                  </a:cubicBezTo>
                  <a:cubicBezTo>
                    <a:pt x="364" y="53"/>
                    <a:pt x="328" y="1"/>
                    <a:pt x="270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2166;p38"/>
            <p:cNvSpPr/>
            <p:nvPr/>
          </p:nvSpPr>
          <p:spPr>
            <a:xfrm>
              <a:off x="6302000" y="2129250"/>
              <a:ext cx="18800" cy="10900"/>
            </a:xfrm>
            <a:custGeom>
              <a:avLst/>
              <a:gdLst/>
              <a:ahLst/>
              <a:cxnLst/>
              <a:rect l="l" t="t" r="r" b="b"/>
              <a:pathLst>
                <a:path w="752" h="436" extrusionOk="0">
                  <a:moveTo>
                    <a:pt x="642" y="1"/>
                  </a:moveTo>
                  <a:lnTo>
                    <a:pt x="1" y="371"/>
                  </a:lnTo>
                  <a:lnTo>
                    <a:pt x="109" y="435"/>
                  </a:lnTo>
                  <a:lnTo>
                    <a:pt x="751" y="60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2167;p38"/>
            <p:cNvSpPr/>
            <p:nvPr/>
          </p:nvSpPr>
          <p:spPr>
            <a:xfrm>
              <a:off x="6296700" y="2130750"/>
              <a:ext cx="32600" cy="39025"/>
            </a:xfrm>
            <a:custGeom>
              <a:avLst/>
              <a:gdLst/>
              <a:ahLst/>
              <a:cxnLst/>
              <a:rect l="l" t="t" r="r" b="b"/>
              <a:pathLst>
                <a:path w="1304" h="1561" extrusionOk="0">
                  <a:moveTo>
                    <a:pt x="963" y="0"/>
                  </a:moveTo>
                  <a:lnTo>
                    <a:pt x="321" y="375"/>
                  </a:lnTo>
                  <a:lnTo>
                    <a:pt x="213" y="311"/>
                  </a:lnTo>
                  <a:lnTo>
                    <a:pt x="287" y="1319"/>
                  </a:lnTo>
                  <a:lnTo>
                    <a:pt x="297" y="1373"/>
                  </a:lnTo>
                  <a:lnTo>
                    <a:pt x="252" y="1343"/>
                  </a:lnTo>
                  <a:lnTo>
                    <a:pt x="45" y="1230"/>
                  </a:lnTo>
                  <a:cubicBezTo>
                    <a:pt x="37" y="1223"/>
                    <a:pt x="30" y="1221"/>
                    <a:pt x="23" y="1221"/>
                  </a:cubicBezTo>
                  <a:cubicBezTo>
                    <a:pt x="10" y="1221"/>
                    <a:pt x="0" y="1234"/>
                    <a:pt x="0" y="1254"/>
                  </a:cubicBezTo>
                  <a:lnTo>
                    <a:pt x="0" y="1274"/>
                  </a:lnTo>
                  <a:cubicBezTo>
                    <a:pt x="0" y="1304"/>
                    <a:pt x="15" y="1333"/>
                    <a:pt x="45" y="1353"/>
                  </a:cubicBezTo>
                  <a:lnTo>
                    <a:pt x="386" y="1550"/>
                  </a:lnTo>
                  <a:cubicBezTo>
                    <a:pt x="400" y="1556"/>
                    <a:pt x="415" y="1560"/>
                    <a:pt x="430" y="1560"/>
                  </a:cubicBezTo>
                  <a:cubicBezTo>
                    <a:pt x="445" y="1560"/>
                    <a:pt x="465" y="1560"/>
                    <a:pt x="479" y="1550"/>
                  </a:cubicBezTo>
                  <a:lnTo>
                    <a:pt x="1259" y="1096"/>
                  </a:lnTo>
                  <a:cubicBezTo>
                    <a:pt x="1289" y="1082"/>
                    <a:pt x="1304" y="1047"/>
                    <a:pt x="1299" y="1017"/>
                  </a:cubicBezTo>
                  <a:lnTo>
                    <a:pt x="96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2168;p38"/>
            <p:cNvSpPr/>
            <p:nvPr/>
          </p:nvSpPr>
          <p:spPr>
            <a:xfrm>
              <a:off x="6296950" y="2157400"/>
              <a:ext cx="8050" cy="8925"/>
            </a:xfrm>
            <a:custGeom>
              <a:avLst/>
              <a:gdLst/>
              <a:ahLst/>
              <a:cxnLst/>
              <a:rect l="l" t="t" r="r" b="b"/>
              <a:pathLst>
                <a:path w="322" h="357" extrusionOk="0">
                  <a:moveTo>
                    <a:pt x="267" y="1"/>
                  </a:moveTo>
                  <a:lnTo>
                    <a:pt x="0" y="154"/>
                  </a:lnTo>
                  <a:lnTo>
                    <a:pt x="321" y="356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2169;p38"/>
            <p:cNvSpPr/>
            <p:nvPr/>
          </p:nvSpPr>
          <p:spPr>
            <a:xfrm>
              <a:off x="6296575" y="2138525"/>
              <a:ext cx="10775" cy="31125"/>
            </a:xfrm>
            <a:custGeom>
              <a:avLst/>
              <a:gdLst/>
              <a:ahLst/>
              <a:cxnLst/>
              <a:rect l="l" t="t" r="r" b="b"/>
              <a:pathLst>
                <a:path w="431" h="1245" extrusionOk="0">
                  <a:moveTo>
                    <a:pt x="218" y="0"/>
                  </a:moveTo>
                  <a:lnTo>
                    <a:pt x="292" y="1002"/>
                  </a:lnTo>
                  <a:cubicBezTo>
                    <a:pt x="295" y="1024"/>
                    <a:pt x="288" y="1038"/>
                    <a:pt x="273" y="1038"/>
                  </a:cubicBezTo>
                  <a:cubicBezTo>
                    <a:pt x="267" y="1038"/>
                    <a:pt x="260" y="1036"/>
                    <a:pt x="252" y="1032"/>
                  </a:cubicBezTo>
                  <a:lnTo>
                    <a:pt x="45" y="914"/>
                  </a:lnTo>
                  <a:cubicBezTo>
                    <a:pt x="37" y="909"/>
                    <a:pt x="30" y="907"/>
                    <a:pt x="24" y="907"/>
                  </a:cubicBezTo>
                  <a:cubicBezTo>
                    <a:pt x="10" y="907"/>
                    <a:pt x="0" y="918"/>
                    <a:pt x="0" y="938"/>
                  </a:cubicBezTo>
                  <a:lnTo>
                    <a:pt x="0" y="958"/>
                  </a:lnTo>
                  <a:cubicBezTo>
                    <a:pt x="0" y="988"/>
                    <a:pt x="20" y="1017"/>
                    <a:pt x="45" y="1037"/>
                  </a:cubicBezTo>
                  <a:lnTo>
                    <a:pt x="391" y="1235"/>
                  </a:lnTo>
                  <a:cubicBezTo>
                    <a:pt x="400" y="1245"/>
                    <a:pt x="415" y="1245"/>
                    <a:pt x="430" y="1245"/>
                  </a:cubicBezTo>
                  <a:lnTo>
                    <a:pt x="326" y="6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2170;p38"/>
            <p:cNvSpPr/>
            <p:nvPr/>
          </p:nvSpPr>
          <p:spPr>
            <a:xfrm>
              <a:off x="6105475" y="2205300"/>
              <a:ext cx="61000" cy="38900"/>
            </a:xfrm>
            <a:custGeom>
              <a:avLst/>
              <a:gdLst/>
              <a:ahLst/>
              <a:cxnLst/>
              <a:rect l="l" t="t" r="r" b="b"/>
              <a:pathLst>
                <a:path w="2440" h="1556" extrusionOk="0">
                  <a:moveTo>
                    <a:pt x="253" y="0"/>
                  </a:moveTo>
                  <a:lnTo>
                    <a:pt x="1" y="149"/>
                  </a:lnTo>
                  <a:lnTo>
                    <a:pt x="2440" y="1556"/>
                  </a:lnTo>
                  <a:lnTo>
                    <a:pt x="2440" y="1418"/>
                  </a:lnTo>
                  <a:lnTo>
                    <a:pt x="253" y="158"/>
                  </a:lnTo>
                  <a:lnTo>
                    <a:pt x="253" y="154"/>
                  </a:lnTo>
                  <a:lnTo>
                    <a:pt x="253" y="109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AA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2171;p38"/>
            <p:cNvSpPr/>
            <p:nvPr/>
          </p:nvSpPr>
          <p:spPr>
            <a:xfrm>
              <a:off x="6111775" y="2178500"/>
              <a:ext cx="113850" cy="65700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2158" y="1"/>
                  </a:moveTo>
                  <a:cubicBezTo>
                    <a:pt x="2140" y="1"/>
                    <a:pt x="2121" y="6"/>
                    <a:pt x="2104" y="16"/>
                  </a:cubicBezTo>
                  <a:lnTo>
                    <a:pt x="1" y="1226"/>
                  </a:lnTo>
                  <a:lnTo>
                    <a:pt x="2430" y="2628"/>
                  </a:lnTo>
                  <a:lnTo>
                    <a:pt x="4533" y="1413"/>
                  </a:lnTo>
                  <a:cubicBezTo>
                    <a:pt x="4543" y="1408"/>
                    <a:pt x="4553" y="1398"/>
                    <a:pt x="4553" y="1384"/>
                  </a:cubicBezTo>
                  <a:lnTo>
                    <a:pt x="4553" y="1334"/>
                  </a:lnTo>
                  <a:lnTo>
                    <a:pt x="2213" y="16"/>
                  </a:lnTo>
                  <a:cubicBezTo>
                    <a:pt x="2195" y="6"/>
                    <a:pt x="2177" y="1"/>
                    <a:pt x="2158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2172;p38"/>
            <p:cNvSpPr/>
            <p:nvPr/>
          </p:nvSpPr>
          <p:spPr>
            <a:xfrm>
              <a:off x="6111775" y="2177275"/>
              <a:ext cx="113950" cy="65825"/>
            </a:xfrm>
            <a:custGeom>
              <a:avLst/>
              <a:gdLst/>
              <a:ahLst/>
              <a:cxnLst/>
              <a:rect l="l" t="t" r="r" b="b"/>
              <a:pathLst>
                <a:path w="4558" h="2633" extrusionOk="0">
                  <a:moveTo>
                    <a:pt x="2158" y="1"/>
                  </a:moveTo>
                  <a:cubicBezTo>
                    <a:pt x="2140" y="1"/>
                    <a:pt x="2121" y="5"/>
                    <a:pt x="2104" y="15"/>
                  </a:cubicBezTo>
                  <a:lnTo>
                    <a:pt x="1" y="1230"/>
                  </a:lnTo>
                  <a:lnTo>
                    <a:pt x="2430" y="2632"/>
                  </a:lnTo>
                  <a:lnTo>
                    <a:pt x="4533" y="1418"/>
                  </a:lnTo>
                  <a:cubicBezTo>
                    <a:pt x="4548" y="1413"/>
                    <a:pt x="4558" y="1393"/>
                    <a:pt x="4553" y="1373"/>
                  </a:cubicBezTo>
                  <a:cubicBezTo>
                    <a:pt x="4548" y="1364"/>
                    <a:pt x="4543" y="1358"/>
                    <a:pt x="4533" y="1354"/>
                  </a:cubicBezTo>
                  <a:lnTo>
                    <a:pt x="2213" y="15"/>
                  </a:lnTo>
                  <a:cubicBezTo>
                    <a:pt x="2195" y="5"/>
                    <a:pt x="2177" y="1"/>
                    <a:pt x="2158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2173;p38"/>
            <p:cNvSpPr/>
            <p:nvPr/>
          </p:nvSpPr>
          <p:spPr>
            <a:xfrm>
              <a:off x="6118200" y="2177275"/>
              <a:ext cx="105925" cy="61125"/>
            </a:xfrm>
            <a:custGeom>
              <a:avLst/>
              <a:gdLst/>
              <a:ahLst/>
              <a:cxnLst/>
              <a:rect l="l" t="t" r="r" b="b"/>
              <a:pathLst>
                <a:path w="4237" h="2445" extrusionOk="0">
                  <a:moveTo>
                    <a:pt x="1840" y="1"/>
                  </a:moveTo>
                  <a:cubicBezTo>
                    <a:pt x="1821" y="1"/>
                    <a:pt x="1803" y="5"/>
                    <a:pt x="1788" y="15"/>
                  </a:cubicBezTo>
                  <a:lnTo>
                    <a:pt x="227" y="914"/>
                  </a:lnTo>
                  <a:lnTo>
                    <a:pt x="0" y="781"/>
                  </a:lnTo>
                  <a:lnTo>
                    <a:pt x="0" y="1042"/>
                  </a:lnTo>
                  <a:lnTo>
                    <a:pt x="2430" y="2445"/>
                  </a:lnTo>
                  <a:lnTo>
                    <a:pt x="4212" y="1413"/>
                  </a:lnTo>
                  <a:cubicBezTo>
                    <a:pt x="4232" y="1408"/>
                    <a:pt x="4237" y="1388"/>
                    <a:pt x="4232" y="1368"/>
                  </a:cubicBezTo>
                  <a:lnTo>
                    <a:pt x="4237" y="1368"/>
                  </a:lnTo>
                  <a:lnTo>
                    <a:pt x="4237" y="1131"/>
                  </a:lnTo>
                  <a:lnTo>
                    <a:pt x="4034" y="1250"/>
                  </a:lnTo>
                  <a:lnTo>
                    <a:pt x="1896" y="15"/>
                  </a:lnTo>
                  <a:cubicBezTo>
                    <a:pt x="1879" y="5"/>
                    <a:pt x="1859" y="1"/>
                    <a:pt x="1840" y="1"/>
                  </a:cubicBezTo>
                  <a:close/>
                </a:path>
              </a:pathLst>
            </a:custGeom>
            <a:solidFill>
              <a:srgbClr val="F2E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2174;p38"/>
            <p:cNvSpPr/>
            <p:nvPr/>
          </p:nvSpPr>
          <p:spPr>
            <a:xfrm>
              <a:off x="6118200" y="2170750"/>
              <a:ext cx="106050" cy="61125"/>
            </a:xfrm>
            <a:custGeom>
              <a:avLst/>
              <a:gdLst/>
              <a:ahLst/>
              <a:cxnLst/>
              <a:rect l="l" t="t" r="r" b="b"/>
              <a:pathLst>
                <a:path w="4242" h="2445" extrusionOk="0">
                  <a:moveTo>
                    <a:pt x="1840" y="0"/>
                  </a:moveTo>
                  <a:cubicBezTo>
                    <a:pt x="1821" y="0"/>
                    <a:pt x="1803" y="5"/>
                    <a:pt x="1788" y="15"/>
                  </a:cubicBezTo>
                  <a:lnTo>
                    <a:pt x="0" y="1042"/>
                  </a:lnTo>
                  <a:lnTo>
                    <a:pt x="2430" y="2444"/>
                  </a:lnTo>
                  <a:lnTo>
                    <a:pt x="4212" y="1412"/>
                  </a:lnTo>
                  <a:cubicBezTo>
                    <a:pt x="4232" y="1407"/>
                    <a:pt x="4242" y="1388"/>
                    <a:pt x="4232" y="1373"/>
                  </a:cubicBezTo>
                  <a:cubicBezTo>
                    <a:pt x="4232" y="1363"/>
                    <a:pt x="4222" y="1353"/>
                    <a:pt x="4212" y="1353"/>
                  </a:cubicBezTo>
                  <a:lnTo>
                    <a:pt x="1896" y="15"/>
                  </a:lnTo>
                  <a:cubicBezTo>
                    <a:pt x="1879" y="5"/>
                    <a:pt x="1859" y="0"/>
                    <a:pt x="1840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2175;p38"/>
            <p:cNvSpPr/>
            <p:nvPr/>
          </p:nvSpPr>
          <p:spPr>
            <a:xfrm>
              <a:off x="6118200" y="2196775"/>
              <a:ext cx="60750" cy="41625"/>
            </a:xfrm>
            <a:custGeom>
              <a:avLst/>
              <a:gdLst/>
              <a:ahLst/>
              <a:cxnLst/>
              <a:rect l="l" t="t" r="r" b="b"/>
              <a:pathLst>
                <a:path w="2430" h="1665" extrusionOk="0">
                  <a:moveTo>
                    <a:pt x="0" y="1"/>
                  </a:moveTo>
                  <a:lnTo>
                    <a:pt x="0" y="262"/>
                  </a:lnTo>
                  <a:lnTo>
                    <a:pt x="2430" y="1665"/>
                  </a:lnTo>
                  <a:lnTo>
                    <a:pt x="2430" y="14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176;p38"/>
            <p:cNvSpPr/>
            <p:nvPr/>
          </p:nvSpPr>
          <p:spPr>
            <a:xfrm>
              <a:off x="6177700" y="2228250"/>
              <a:ext cx="2500" cy="1275"/>
            </a:xfrm>
            <a:custGeom>
              <a:avLst/>
              <a:gdLst/>
              <a:ahLst/>
              <a:cxnLst/>
              <a:rect l="l" t="t" r="r" b="b"/>
              <a:pathLst>
                <a:path w="100" h="51" extrusionOk="0">
                  <a:moveTo>
                    <a:pt x="50" y="1"/>
                  </a:moveTo>
                  <a:cubicBezTo>
                    <a:pt x="40" y="1"/>
                    <a:pt x="25" y="1"/>
                    <a:pt x="15" y="6"/>
                  </a:cubicBezTo>
                  <a:lnTo>
                    <a:pt x="15" y="11"/>
                  </a:lnTo>
                  <a:cubicBezTo>
                    <a:pt x="0" y="16"/>
                    <a:pt x="0" y="30"/>
                    <a:pt x="20" y="40"/>
                  </a:cubicBezTo>
                  <a:cubicBezTo>
                    <a:pt x="25" y="45"/>
                    <a:pt x="35" y="45"/>
                    <a:pt x="40" y="50"/>
                  </a:cubicBezTo>
                  <a:lnTo>
                    <a:pt x="74" y="50"/>
                  </a:lnTo>
                  <a:cubicBezTo>
                    <a:pt x="74" y="45"/>
                    <a:pt x="79" y="45"/>
                    <a:pt x="84" y="45"/>
                  </a:cubicBezTo>
                  <a:cubicBezTo>
                    <a:pt x="99" y="36"/>
                    <a:pt x="99" y="21"/>
                    <a:pt x="79" y="11"/>
                  </a:cubicBezTo>
                  <a:cubicBezTo>
                    <a:pt x="69" y="6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177;p38"/>
            <p:cNvSpPr/>
            <p:nvPr/>
          </p:nvSpPr>
          <p:spPr>
            <a:xfrm>
              <a:off x="6171275" y="2227275"/>
              <a:ext cx="8175" cy="10400"/>
            </a:xfrm>
            <a:custGeom>
              <a:avLst/>
              <a:gdLst/>
              <a:ahLst/>
              <a:cxnLst/>
              <a:rect l="l" t="t" r="r" b="b"/>
              <a:pathLst>
                <a:path w="327" h="416" extrusionOk="0">
                  <a:moveTo>
                    <a:pt x="228" y="0"/>
                  </a:moveTo>
                  <a:cubicBezTo>
                    <a:pt x="203" y="0"/>
                    <a:pt x="173" y="10"/>
                    <a:pt x="149" y="25"/>
                  </a:cubicBezTo>
                  <a:cubicBezTo>
                    <a:pt x="60" y="79"/>
                    <a:pt x="5" y="178"/>
                    <a:pt x="1" y="287"/>
                  </a:cubicBezTo>
                  <a:cubicBezTo>
                    <a:pt x="1" y="316"/>
                    <a:pt x="10" y="351"/>
                    <a:pt x="30" y="376"/>
                  </a:cubicBezTo>
                  <a:cubicBezTo>
                    <a:pt x="50" y="400"/>
                    <a:pt x="80" y="415"/>
                    <a:pt x="109" y="415"/>
                  </a:cubicBezTo>
                  <a:cubicBezTo>
                    <a:pt x="134" y="415"/>
                    <a:pt x="159" y="405"/>
                    <a:pt x="183" y="391"/>
                  </a:cubicBezTo>
                  <a:cubicBezTo>
                    <a:pt x="188" y="391"/>
                    <a:pt x="193" y="385"/>
                    <a:pt x="198" y="381"/>
                  </a:cubicBezTo>
                  <a:lnTo>
                    <a:pt x="163" y="366"/>
                  </a:lnTo>
                  <a:cubicBezTo>
                    <a:pt x="143" y="377"/>
                    <a:pt x="123" y="382"/>
                    <a:pt x="106" y="382"/>
                  </a:cubicBezTo>
                  <a:cubicBezTo>
                    <a:pt x="61" y="382"/>
                    <a:pt x="30" y="347"/>
                    <a:pt x="30" y="287"/>
                  </a:cubicBezTo>
                  <a:cubicBezTo>
                    <a:pt x="35" y="188"/>
                    <a:pt x="89" y="104"/>
                    <a:pt x="168" y="50"/>
                  </a:cubicBezTo>
                  <a:cubicBezTo>
                    <a:pt x="185" y="39"/>
                    <a:pt x="205" y="32"/>
                    <a:pt x="224" y="32"/>
                  </a:cubicBezTo>
                  <a:cubicBezTo>
                    <a:pt x="239" y="32"/>
                    <a:pt x="254" y="36"/>
                    <a:pt x="267" y="45"/>
                  </a:cubicBezTo>
                  <a:cubicBezTo>
                    <a:pt x="282" y="55"/>
                    <a:pt x="292" y="69"/>
                    <a:pt x="297" y="84"/>
                  </a:cubicBezTo>
                  <a:cubicBezTo>
                    <a:pt x="302" y="87"/>
                    <a:pt x="307" y="88"/>
                    <a:pt x="312" y="88"/>
                  </a:cubicBezTo>
                  <a:cubicBezTo>
                    <a:pt x="317" y="88"/>
                    <a:pt x="322" y="87"/>
                    <a:pt x="326" y="84"/>
                  </a:cubicBezTo>
                  <a:cubicBezTo>
                    <a:pt x="326" y="69"/>
                    <a:pt x="317" y="50"/>
                    <a:pt x="307" y="40"/>
                  </a:cubicBezTo>
                  <a:cubicBezTo>
                    <a:pt x="287" y="15"/>
                    <a:pt x="257" y="0"/>
                    <a:pt x="228" y="0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178;p38"/>
            <p:cNvSpPr/>
            <p:nvPr/>
          </p:nvSpPr>
          <p:spPr>
            <a:xfrm>
              <a:off x="6173250" y="2202575"/>
              <a:ext cx="52375" cy="26825"/>
            </a:xfrm>
            <a:custGeom>
              <a:avLst/>
              <a:gdLst/>
              <a:ahLst/>
              <a:cxnLst/>
              <a:rect l="l" t="t" r="r" b="b"/>
              <a:pathLst>
                <a:path w="2095" h="1073" extrusionOk="0">
                  <a:moveTo>
                    <a:pt x="2094" y="1"/>
                  </a:moveTo>
                  <a:lnTo>
                    <a:pt x="1" y="1028"/>
                  </a:lnTo>
                  <a:lnTo>
                    <a:pt x="1" y="1072"/>
                  </a:lnTo>
                  <a:lnTo>
                    <a:pt x="2069" y="85"/>
                  </a:lnTo>
                  <a:cubicBezTo>
                    <a:pt x="2084" y="75"/>
                    <a:pt x="2094" y="55"/>
                    <a:pt x="2094" y="36"/>
                  </a:cubicBezTo>
                  <a:lnTo>
                    <a:pt x="2094" y="1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179;p38"/>
            <p:cNvSpPr/>
            <p:nvPr/>
          </p:nvSpPr>
          <p:spPr>
            <a:xfrm>
              <a:off x="6111775" y="2168025"/>
              <a:ext cx="113950" cy="60625"/>
            </a:xfrm>
            <a:custGeom>
              <a:avLst/>
              <a:gdLst/>
              <a:ahLst/>
              <a:cxnLst/>
              <a:rect l="l" t="t" r="r" b="b"/>
              <a:pathLst>
                <a:path w="4558" h="2425" extrusionOk="0">
                  <a:moveTo>
                    <a:pt x="2158" y="0"/>
                  </a:moveTo>
                  <a:cubicBezTo>
                    <a:pt x="2140" y="0"/>
                    <a:pt x="2121" y="5"/>
                    <a:pt x="2104" y="15"/>
                  </a:cubicBezTo>
                  <a:lnTo>
                    <a:pt x="1" y="1023"/>
                  </a:lnTo>
                  <a:lnTo>
                    <a:pt x="2430" y="2425"/>
                  </a:lnTo>
                  <a:lnTo>
                    <a:pt x="4533" y="1418"/>
                  </a:lnTo>
                  <a:cubicBezTo>
                    <a:pt x="4548" y="1408"/>
                    <a:pt x="4558" y="1388"/>
                    <a:pt x="4553" y="1373"/>
                  </a:cubicBezTo>
                  <a:cubicBezTo>
                    <a:pt x="4548" y="1363"/>
                    <a:pt x="4543" y="1358"/>
                    <a:pt x="4533" y="1353"/>
                  </a:cubicBezTo>
                  <a:lnTo>
                    <a:pt x="2213" y="15"/>
                  </a:lnTo>
                  <a:cubicBezTo>
                    <a:pt x="2195" y="5"/>
                    <a:pt x="2177" y="0"/>
                    <a:pt x="2158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2180;p38"/>
            <p:cNvSpPr/>
            <p:nvPr/>
          </p:nvSpPr>
          <p:spPr>
            <a:xfrm>
              <a:off x="6111775" y="2193575"/>
              <a:ext cx="60750" cy="50625"/>
            </a:xfrm>
            <a:custGeom>
              <a:avLst/>
              <a:gdLst/>
              <a:ahLst/>
              <a:cxnLst/>
              <a:rect l="l" t="t" r="r" b="b"/>
              <a:pathLst>
                <a:path w="2430" h="2025" extrusionOk="0">
                  <a:moveTo>
                    <a:pt x="1" y="1"/>
                  </a:moveTo>
                  <a:lnTo>
                    <a:pt x="1" y="627"/>
                  </a:lnTo>
                  <a:lnTo>
                    <a:pt x="2430" y="2025"/>
                  </a:lnTo>
                  <a:lnTo>
                    <a:pt x="2430" y="1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2181;p38"/>
            <p:cNvSpPr/>
            <p:nvPr/>
          </p:nvSpPr>
          <p:spPr>
            <a:xfrm>
              <a:off x="6111775" y="2193575"/>
              <a:ext cx="54700" cy="47175"/>
            </a:xfrm>
            <a:custGeom>
              <a:avLst/>
              <a:gdLst/>
              <a:ahLst/>
              <a:cxnLst/>
              <a:rect l="l" t="t" r="r" b="b"/>
              <a:pathLst>
                <a:path w="2188" h="1887" extrusionOk="0">
                  <a:moveTo>
                    <a:pt x="1" y="1"/>
                  </a:moveTo>
                  <a:lnTo>
                    <a:pt x="1" y="627"/>
                  </a:lnTo>
                  <a:lnTo>
                    <a:pt x="2188" y="1887"/>
                  </a:lnTo>
                  <a:lnTo>
                    <a:pt x="2188" y="12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5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2182;p38"/>
            <p:cNvSpPr/>
            <p:nvPr/>
          </p:nvSpPr>
          <p:spPr>
            <a:xfrm>
              <a:off x="6154850" y="2223825"/>
              <a:ext cx="8300" cy="10375"/>
            </a:xfrm>
            <a:custGeom>
              <a:avLst/>
              <a:gdLst/>
              <a:ahLst/>
              <a:cxnLst/>
              <a:rect l="l" t="t" r="r" b="b"/>
              <a:pathLst>
                <a:path w="332" h="415" extrusionOk="0">
                  <a:moveTo>
                    <a:pt x="105" y="0"/>
                  </a:moveTo>
                  <a:cubicBezTo>
                    <a:pt x="40" y="0"/>
                    <a:pt x="1" y="55"/>
                    <a:pt x="1" y="128"/>
                  </a:cubicBezTo>
                  <a:cubicBezTo>
                    <a:pt x="6" y="237"/>
                    <a:pt x="60" y="336"/>
                    <a:pt x="149" y="390"/>
                  </a:cubicBezTo>
                  <a:cubicBezTo>
                    <a:pt x="174" y="405"/>
                    <a:pt x="198" y="415"/>
                    <a:pt x="228" y="415"/>
                  </a:cubicBezTo>
                  <a:cubicBezTo>
                    <a:pt x="257" y="415"/>
                    <a:pt x="287" y="400"/>
                    <a:pt x="307" y="375"/>
                  </a:cubicBezTo>
                  <a:cubicBezTo>
                    <a:pt x="322" y="351"/>
                    <a:pt x="332" y="321"/>
                    <a:pt x="332" y="286"/>
                  </a:cubicBezTo>
                  <a:cubicBezTo>
                    <a:pt x="327" y="178"/>
                    <a:pt x="272" y="84"/>
                    <a:pt x="184" y="25"/>
                  </a:cubicBezTo>
                  <a:cubicBezTo>
                    <a:pt x="159" y="10"/>
                    <a:pt x="134" y="5"/>
                    <a:pt x="105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2183;p38"/>
            <p:cNvSpPr/>
            <p:nvPr/>
          </p:nvSpPr>
          <p:spPr>
            <a:xfrm>
              <a:off x="6155725" y="2224700"/>
              <a:ext cx="6700" cy="8750"/>
            </a:xfrm>
            <a:custGeom>
              <a:avLst/>
              <a:gdLst/>
              <a:ahLst/>
              <a:cxnLst/>
              <a:rect l="l" t="t" r="r" b="b"/>
              <a:pathLst>
                <a:path w="268" h="350" extrusionOk="0">
                  <a:moveTo>
                    <a:pt x="71" y="0"/>
                  </a:moveTo>
                  <a:cubicBezTo>
                    <a:pt x="27" y="0"/>
                    <a:pt x="0" y="36"/>
                    <a:pt x="0" y="99"/>
                  </a:cubicBezTo>
                  <a:cubicBezTo>
                    <a:pt x="0" y="192"/>
                    <a:pt x="55" y="281"/>
                    <a:pt x="134" y="330"/>
                  </a:cubicBezTo>
                  <a:cubicBezTo>
                    <a:pt x="155" y="344"/>
                    <a:pt x="176" y="350"/>
                    <a:pt x="194" y="350"/>
                  </a:cubicBezTo>
                  <a:cubicBezTo>
                    <a:pt x="238" y="350"/>
                    <a:pt x="267" y="314"/>
                    <a:pt x="267" y="251"/>
                  </a:cubicBezTo>
                  <a:cubicBezTo>
                    <a:pt x="262" y="158"/>
                    <a:pt x="213" y="69"/>
                    <a:pt x="134" y="20"/>
                  </a:cubicBezTo>
                  <a:cubicBezTo>
                    <a:pt x="110" y="6"/>
                    <a:pt x="89" y="0"/>
                    <a:pt x="7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2184;p38"/>
            <p:cNvSpPr/>
            <p:nvPr/>
          </p:nvSpPr>
          <p:spPr>
            <a:xfrm>
              <a:off x="6116350" y="2201050"/>
              <a:ext cx="33850" cy="25975"/>
            </a:xfrm>
            <a:custGeom>
              <a:avLst/>
              <a:gdLst/>
              <a:ahLst/>
              <a:cxnLst/>
              <a:rect l="l" t="t" r="r" b="b"/>
              <a:pathLst>
                <a:path w="1354" h="1039" extrusionOk="0">
                  <a:moveTo>
                    <a:pt x="84" y="1"/>
                  </a:moveTo>
                  <a:cubicBezTo>
                    <a:pt x="34" y="1"/>
                    <a:pt x="0" y="40"/>
                    <a:pt x="0" y="106"/>
                  </a:cubicBezTo>
                  <a:lnTo>
                    <a:pt x="0" y="156"/>
                  </a:lnTo>
                  <a:cubicBezTo>
                    <a:pt x="10" y="259"/>
                    <a:pt x="64" y="353"/>
                    <a:pt x="153" y="413"/>
                  </a:cubicBezTo>
                  <a:lnTo>
                    <a:pt x="1205" y="1020"/>
                  </a:lnTo>
                  <a:cubicBezTo>
                    <a:pt x="1228" y="1033"/>
                    <a:pt x="1250" y="1039"/>
                    <a:pt x="1270" y="1039"/>
                  </a:cubicBezTo>
                  <a:cubicBezTo>
                    <a:pt x="1318" y="1039"/>
                    <a:pt x="1353" y="1002"/>
                    <a:pt x="1353" y="936"/>
                  </a:cubicBezTo>
                  <a:lnTo>
                    <a:pt x="1353" y="887"/>
                  </a:lnTo>
                  <a:cubicBezTo>
                    <a:pt x="1348" y="783"/>
                    <a:pt x="1289" y="689"/>
                    <a:pt x="1205" y="630"/>
                  </a:cubicBezTo>
                  <a:lnTo>
                    <a:pt x="153" y="22"/>
                  </a:lnTo>
                  <a:cubicBezTo>
                    <a:pt x="129" y="8"/>
                    <a:pt x="105" y="1"/>
                    <a:pt x="8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2185;p38"/>
            <p:cNvSpPr/>
            <p:nvPr/>
          </p:nvSpPr>
          <p:spPr>
            <a:xfrm>
              <a:off x="6172500" y="2228250"/>
              <a:ext cx="775" cy="15950"/>
            </a:xfrm>
            <a:custGeom>
              <a:avLst/>
              <a:gdLst/>
              <a:ahLst/>
              <a:cxnLst/>
              <a:rect l="l" t="t" r="r" b="b"/>
              <a:pathLst>
                <a:path w="31" h="638" extrusionOk="0">
                  <a:moveTo>
                    <a:pt x="31" y="1"/>
                  </a:moveTo>
                  <a:lnTo>
                    <a:pt x="1" y="16"/>
                  </a:lnTo>
                  <a:lnTo>
                    <a:pt x="1" y="638"/>
                  </a:lnTo>
                  <a:lnTo>
                    <a:pt x="31" y="62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186;p38"/>
            <p:cNvSpPr/>
            <p:nvPr/>
          </p:nvSpPr>
          <p:spPr>
            <a:xfrm>
              <a:off x="6166450" y="1826975"/>
              <a:ext cx="288775" cy="518700"/>
            </a:xfrm>
            <a:custGeom>
              <a:avLst/>
              <a:gdLst/>
              <a:ahLst/>
              <a:cxnLst/>
              <a:rect l="l" t="t" r="r" b="b"/>
              <a:pathLst>
                <a:path w="11551" h="20748" extrusionOk="0">
                  <a:moveTo>
                    <a:pt x="11380" y="1"/>
                  </a:moveTo>
                  <a:cubicBezTo>
                    <a:pt x="11335" y="1"/>
                    <a:pt x="11292" y="14"/>
                    <a:pt x="11254" y="39"/>
                  </a:cubicBezTo>
                  <a:lnTo>
                    <a:pt x="297" y="6334"/>
                  </a:lnTo>
                  <a:cubicBezTo>
                    <a:pt x="134" y="6428"/>
                    <a:pt x="1" y="6660"/>
                    <a:pt x="1" y="6991"/>
                  </a:cubicBezTo>
                  <a:lnTo>
                    <a:pt x="1" y="20540"/>
                  </a:lnTo>
                  <a:cubicBezTo>
                    <a:pt x="1" y="20614"/>
                    <a:pt x="45" y="20683"/>
                    <a:pt x="109" y="20718"/>
                  </a:cubicBezTo>
                  <a:lnTo>
                    <a:pt x="119" y="20728"/>
                  </a:lnTo>
                  <a:lnTo>
                    <a:pt x="139" y="20738"/>
                  </a:lnTo>
                  <a:cubicBezTo>
                    <a:pt x="144" y="20738"/>
                    <a:pt x="154" y="20743"/>
                    <a:pt x="164" y="20743"/>
                  </a:cubicBezTo>
                  <a:cubicBezTo>
                    <a:pt x="174" y="20748"/>
                    <a:pt x="188" y="20748"/>
                    <a:pt x="198" y="20748"/>
                  </a:cubicBezTo>
                  <a:cubicBezTo>
                    <a:pt x="233" y="20748"/>
                    <a:pt x="267" y="20738"/>
                    <a:pt x="297" y="20723"/>
                  </a:cubicBezTo>
                  <a:lnTo>
                    <a:pt x="307" y="20718"/>
                  </a:lnTo>
                  <a:lnTo>
                    <a:pt x="589" y="20555"/>
                  </a:lnTo>
                  <a:lnTo>
                    <a:pt x="11254" y="14422"/>
                  </a:lnTo>
                  <a:cubicBezTo>
                    <a:pt x="11427" y="14309"/>
                    <a:pt x="11541" y="14116"/>
                    <a:pt x="11551" y="13909"/>
                  </a:cubicBezTo>
                  <a:lnTo>
                    <a:pt x="11551" y="207"/>
                  </a:lnTo>
                  <a:cubicBezTo>
                    <a:pt x="11551" y="197"/>
                    <a:pt x="11551" y="182"/>
                    <a:pt x="11545" y="172"/>
                  </a:cubicBezTo>
                  <a:cubicBezTo>
                    <a:pt x="11545" y="162"/>
                    <a:pt x="11545" y="152"/>
                    <a:pt x="11541" y="142"/>
                  </a:cubicBezTo>
                  <a:lnTo>
                    <a:pt x="11541" y="138"/>
                  </a:lnTo>
                  <a:cubicBezTo>
                    <a:pt x="11541" y="128"/>
                    <a:pt x="11541" y="123"/>
                    <a:pt x="11536" y="113"/>
                  </a:cubicBezTo>
                  <a:cubicBezTo>
                    <a:pt x="11531" y="98"/>
                    <a:pt x="11526" y="88"/>
                    <a:pt x="11521" y="73"/>
                  </a:cubicBezTo>
                  <a:cubicBezTo>
                    <a:pt x="11516" y="69"/>
                    <a:pt x="11511" y="63"/>
                    <a:pt x="11511" y="59"/>
                  </a:cubicBezTo>
                  <a:cubicBezTo>
                    <a:pt x="11506" y="54"/>
                    <a:pt x="11501" y="54"/>
                    <a:pt x="11501" y="49"/>
                  </a:cubicBezTo>
                  <a:cubicBezTo>
                    <a:pt x="11496" y="39"/>
                    <a:pt x="11486" y="34"/>
                    <a:pt x="11481" y="29"/>
                  </a:cubicBezTo>
                  <a:cubicBezTo>
                    <a:pt x="11472" y="24"/>
                    <a:pt x="11466" y="19"/>
                    <a:pt x="11457" y="14"/>
                  </a:cubicBezTo>
                  <a:cubicBezTo>
                    <a:pt x="11431" y="5"/>
                    <a:pt x="11405" y="1"/>
                    <a:pt x="11380" y="1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187;p38"/>
            <p:cNvSpPr/>
            <p:nvPr/>
          </p:nvSpPr>
          <p:spPr>
            <a:xfrm>
              <a:off x="6157075" y="2007050"/>
              <a:ext cx="12000" cy="338000"/>
            </a:xfrm>
            <a:custGeom>
              <a:avLst/>
              <a:gdLst/>
              <a:ahLst/>
              <a:cxnLst/>
              <a:rect l="l" t="t" r="r" b="b"/>
              <a:pathLst>
                <a:path w="480" h="13520" extrusionOk="0">
                  <a:moveTo>
                    <a:pt x="1" y="0"/>
                  </a:moveTo>
                  <a:lnTo>
                    <a:pt x="1" y="13056"/>
                  </a:lnTo>
                  <a:lnTo>
                    <a:pt x="1" y="13100"/>
                  </a:lnTo>
                  <a:cubicBezTo>
                    <a:pt x="16" y="13194"/>
                    <a:pt x="70" y="13283"/>
                    <a:pt x="154" y="13328"/>
                  </a:cubicBezTo>
                  <a:lnTo>
                    <a:pt x="465" y="13510"/>
                  </a:lnTo>
                  <a:lnTo>
                    <a:pt x="480" y="13520"/>
                  </a:lnTo>
                  <a:lnTo>
                    <a:pt x="480" y="13515"/>
                  </a:lnTo>
                  <a:cubicBezTo>
                    <a:pt x="480" y="13510"/>
                    <a:pt x="475" y="13510"/>
                    <a:pt x="470" y="13505"/>
                  </a:cubicBezTo>
                  <a:cubicBezTo>
                    <a:pt x="415" y="13471"/>
                    <a:pt x="376" y="13407"/>
                    <a:pt x="381" y="13337"/>
                  </a:cubicBezTo>
                  <a:lnTo>
                    <a:pt x="381" y="2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188;p38"/>
            <p:cNvSpPr/>
            <p:nvPr/>
          </p:nvSpPr>
          <p:spPr>
            <a:xfrm>
              <a:off x="6166450" y="1855825"/>
              <a:ext cx="288775" cy="195925"/>
            </a:xfrm>
            <a:custGeom>
              <a:avLst/>
              <a:gdLst/>
              <a:ahLst/>
              <a:cxnLst/>
              <a:rect l="l" t="t" r="r" b="b"/>
              <a:pathLst>
                <a:path w="11551" h="7837" extrusionOk="0">
                  <a:moveTo>
                    <a:pt x="11551" y="1"/>
                  </a:moveTo>
                  <a:lnTo>
                    <a:pt x="1" y="6667"/>
                  </a:lnTo>
                  <a:lnTo>
                    <a:pt x="1" y="7837"/>
                  </a:lnTo>
                  <a:lnTo>
                    <a:pt x="11551" y="1166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189;p38"/>
            <p:cNvSpPr/>
            <p:nvPr/>
          </p:nvSpPr>
          <p:spPr>
            <a:xfrm>
              <a:off x="6175975" y="2017650"/>
              <a:ext cx="9650" cy="18675"/>
            </a:xfrm>
            <a:custGeom>
              <a:avLst/>
              <a:gdLst/>
              <a:ahLst/>
              <a:cxnLst/>
              <a:rect l="l" t="t" r="r" b="b"/>
              <a:pathLst>
                <a:path w="386" h="747" extrusionOk="0">
                  <a:moveTo>
                    <a:pt x="314" y="0"/>
                  </a:moveTo>
                  <a:cubicBezTo>
                    <a:pt x="290" y="0"/>
                    <a:pt x="268" y="15"/>
                    <a:pt x="257" y="41"/>
                  </a:cubicBezTo>
                  <a:lnTo>
                    <a:pt x="15" y="490"/>
                  </a:lnTo>
                  <a:cubicBezTo>
                    <a:pt x="0" y="520"/>
                    <a:pt x="5" y="554"/>
                    <a:pt x="35" y="569"/>
                  </a:cubicBezTo>
                  <a:lnTo>
                    <a:pt x="277" y="737"/>
                  </a:lnTo>
                  <a:cubicBezTo>
                    <a:pt x="287" y="747"/>
                    <a:pt x="301" y="747"/>
                    <a:pt x="311" y="747"/>
                  </a:cubicBezTo>
                  <a:cubicBezTo>
                    <a:pt x="331" y="747"/>
                    <a:pt x="351" y="737"/>
                    <a:pt x="366" y="722"/>
                  </a:cubicBezTo>
                  <a:cubicBezTo>
                    <a:pt x="385" y="692"/>
                    <a:pt x="375" y="653"/>
                    <a:pt x="346" y="633"/>
                  </a:cubicBezTo>
                  <a:lnTo>
                    <a:pt x="148" y="500"/>
                  </a:lnTo>
                  <a:lnTo>
                    <a:pt x="366" y="100"/>
                  </a:lnTo>
                  <a:cubicBezTo>
                    <a:pt x="370" y="95"/>
                    <a:pt x="370" y="90"/>
                    <a:pt x="370" y="90"/>
                  </a:cubicBezTo>
                  <a:cubicBezTo>
                    <a:pt x="385" y="56"/>
                    <a:pt x="370" y="21"/>
                    <a:pt x="341" y="6"/>
                  </a:cubicBezTo>
                  <a:cubicBezTo>
                    <a:pt x="332" y="2"/>
                    <a:pt x="323" y="0"/>
                    <a:pt x="314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190;p38"/>
            <p:cNvSpPr/>
            <p:nvPr/>
          </p:nvSpPr>
          <p:spPr>
            <a:xfrm>
              <a:off x="6175850" y="2022100"/>
              <a:ext cx="15700" cy="10150"/>
            </a:xfrm>
            <a:custGeom>
              <a:avLst/>
              <a:gdLst/>
              <a:ahLst/>
              <a:cxnLst/>
              <a:rect l="l" t="t" r="r" b="b"/>
              <a:pathLst>
                <a:path w="628" h="406" extrusionOk="0">
                  <a:moveTo>
                    <a:pt x="557" y="0"/>
                  </a:moveTo>
                  <a:cubicBezTo>
                    <a:pt x="546" y="0"/>
                    <a:pt x="534" y="4"/>
                    <a:pt x="523" y="11"/>
                  </a:cubicBezTo>
                  <a:lnTo>
                    <a:pt x="40" y="287"/>
                  </a:lnTo>
                  <a:cubicBezTo>
                    <a:pt x="10" y="302"/>
                    <a:pt x="0" y="342"/>
                    <a:pt x="20" y="371"/>
                  </a:cubicBezTo>
                  <a:cubicBezTo>
                    <a:pt x="30" y="391"/>
                    <a:pt x="49" y="406"/>
                    <a:pt x="74" y="406"/>
                  </a:cubicBezTo>
                  <a:cubicBezTo>
                    <a:pt x="84" y="406"/>
                    <a:pt x="94" y="401"/>
                    <a:pt x="104" y="396"/>
                  </a:cubicBezTo>
                  <a:lnTo>
                    <a:pt x="588" y="115"/>
                  </a:lnTo>
                  <a:cubicBezTo>
                    <a:pt x="617" y="100"/>
                    <a:pt x="627" y="60"/>
                    <a:pt x="612" y="30"/>
                  </a:cubicBezTo>
                  <a:lnTo>
                    <a:pt x="608" y="30"/>
                  </a:lnTo>
                  <a:cubicBezTo>
                    <a:pt x="598" y="11"/>
                    <a:pt x="578" y="0"/>
                    <a:pt x="557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191;p38"/>
            <p:cNvSpPr/>
            <p:nvPr/>
          </p:nvSpPr>
          <p:spPr>
            <a:xfrm>
              <a:off x="6430375" y="1868800"/>
              <a:ext cx="14350" cy="8900"/>
            </a:xfrm>
            <a:custGeom>
              <a:avLst/>
              <a:gdLst/>
              <a:ahLst/>
              <a:cxnLst/>
              <a:rect l="l" t="t" r="r" b="b"/>
              <a:pathLst>
                <a:path w="574" h="356" extrusionOk="0">
                  <a:moveTo>
                    <a:pt x="541" y="0"/>
                  </a:moveTo>
                  <a:cubicBezTo>
                    <a:pt x="536" y="0"/>
                    <a:pt x="530" y="2"/>
                    <a:pt x="524" y="5"/>
                  </a:cubicBezTo>
                  <a:lnTo>
                    <a:pt x="21" y="302"/>
                  </a:lnTo>
                  <a:cubicBezTo>
                    <a:pt x="6" y="306"/>
                    <a:pt x="1" y="326"/>
                    <a:pt x="6" y="341"/>
                  </a:cubicBezTo>
                  <a:cubicBezTo>
                    <a:pt x="11" y="351"/>
                    <a:pt x="26" y="356"/>
                    <a:pt x="36" y="356"/>
                  </a:cubicBezTo>
                  <a:cubicBezTo>
                    <a:pt x="40" y="356"/>
                    <a:pt x="45" y="356"/>
                    <a:pt x="50" y="351"/>
                  </a:cubicBezTo>
                  <a:lnTo>
                    <a:pt x="554" y="59"/>
                  </a:lnTo>
                  <a:cubicBezTo>
                    <a:pt x="569" y="50"/>
                    <a:pt x="574" y="30"/>
                    <a:pt x="569" y="15"/>
                  </a:cubicBezTo>
                  <a:cubicBezTo>
                    <a:pt x="563" y="5"/>
                    <a:pt x="552" y="0"/>
                    <a:pt x="541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192;p38"/>
            <p:cNvSpPr/>
            <p:nvPr/>
          </p:nvSpPr>
          <p:spPr>
            <a:xfrm>
              <a:off x="6430275" y="1876075"/>
              <a:ext cx="14450" cy="8950"/>
            </a:xfrm>
            <a:custGeom>
              <a:avLst/>
              <a:gdLst/>
              <a:ahLst/>
              <a:cxnLst/>
              <a:rect l="l" t="t" r="r" b="b"/>
              <a:pathLst>
                <a:path w="578" h="358" extrusionOk="0">
                  <a:moveTo>
                    <a:pt x="545" y="0"/>
                  </a:moveTo>
                  <a:cubicBezTo>
                    <a:pt x="539" y="0"/>
                    <a:pt x="534" y="2"/>
                    <a:pt x="528" y="5"/>
                  </a:cubicBezTo>
                  <a:lnTo>
                    <a:pt x="25" y="297"/>
                  </a:lnTo>
                  <a:cubicBezTo>
                    <a:pt x="10" y="302"/>
                    <a:pt x="0" y="317"/>
                    <a:pt x="5" y="331"/>
                  </a:cubicBezTo>
                  <a:cubicBezTo>
                    <a:pt x="5" y="344"/>
                    <a:pt x="16" y="357"/>
                    <a:pt x="32" y="357"/>
                  </a:cubicBezTo>
                  <a:cubicBezTo>
                    <a:pt x="35" y="357"/>
                    <a:pt x="37" y="357"/>
                    <a:pt x="40" y="356"/>
                  </a:cubicBezTo>
                  <a:cubicBezTo>
                    <a:pt x="44" y="356"/>
                    <a:pt x="49" y="356"/>
                    <a:pt x="54" y="351"/>
                  </a:cubicBezTo>
                  <a:lnTo>
                    <a:pt x="558" y="60"/>
                  </a:lnTo>
                  <a:cubicBezTo>
                    <a:pt x="573" y="50"/>
                    <a:pt x="578" y="30"/>
                    <a:pt x="573" y="15"/>
                  </a:cubicBezTo>
                  <a:cubicBezTo>
                    <a:pt x="566" y="6"/>
                    <a:pt x="556" y="0"/>
                    <a:pt x="545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193;p38"/>
            <p:cNvSpPr/>
            <p:nvPr/>
          </p:nvSpPr>
          <p:spPr>
            <a:xfrm>
              <a:off x="6430375" y="1883425"/>
              <a:ext cx="14350" cy="8975"/>
            </a:xfrm>
            <a:custGeom>
              <a:avLst/>
              <a:gdLst/>
              <a:ahLst/>
              <a:cxnLst/>
              <a:rect l="l" t="t" r="r" b="b"/>
              <a:pathLst>
                <a:path w="574" h="359" extrusionOk="0">
                  <a:moveTo>
                    <a:pt x="536" y="1"/>
                  </a:moveTo>
                  <a:cubicBezTo>
                    <a:pt x="532" y="1"/>
                    <a:pt x="528" y="2"/>
                    <a:pt x="524" y="3"/>
                  </a:cubicBezTo>
                  <a:lnTo>
                    <a:pt x="21" y="299"/>
                  </a:lnTo>
                  <a:cubicBezTo>
                    <a:pt x="6" y="304"/>
                    <a:pt x="1" y="324"/>
                    <a:pt x="6" y="339"/>
                  </a:cubicBezTo>
                  <a:cubicBezTo>
                    <a:pt x="11" y="349"/>
                    <a:pt x="26" y="353"/>
                    <a:pt x="36" y="358"/>
                  </a:cubicBezTo>
                  <a:cubicBezTo>
                    <a:pt x="40" y="353"/>
                    <a:pt x="45" y="353"/>
                    <a:pt x="50" y="353"/>
                  </a:cubicBezTo>
                  <a:lnTo>
                    <a:pt x="554" y="57"/>
                  </a:lnTo>
                  <a:cubicBezTo>
                    <a:pt x="569" y="47"/>
                    <a:pt x="574" y="33"/>
                    <a:pt x="569" y="18"/>
                  </a:cubicBezTo>
                  <a:cubicBezTo>
                    <a:pt x="561" y="7"/>
                    <a:pt x="549" y="1"/>
                    <a:pt x="536" y="1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194;p38"/>
            <p:cNvSpPr/>
            <p:nvPr/>
          </p:nvSpPr>
          <p:spPr>
            <a:xfrm>
              <a:off x="6393475" y="1884900"/>
              <a:ext cx="23350" cy="28725"/>
            </a:xfrm>
            <a:custGeom>
              <a:avLst/>
              <a:gdLst/>
              <a:ahLst/>
              <a:cxnLst/>
              <a:rect l="l" t="t" r="r" b="b"/>
              <a:pathLst>
                <a:path w="934" h="1149" extrusionOk="0">
                  <a:moveTo>
                    <a:pt x="870" y="87"/>
                  </a:moveTo>
                  <a:lnTo>
                    <a:pt x="870" y="600"/>
                  </a:lnTo>
                  <a:lnTo>
                    <a:pt x="65" y="1065"/>
                  </a:lnTo>
                  <a:lnTo>
                    <a:pt x="65" y="551"/>
                  </a:lnTo>
                  <a:lnTo>
                    <a:pt x="870" y="87"/>
                  </a:lnTo>
                  <a:close/>
                  <a:moveTo>
                    <a:pt x="902" y="1"/>
                  </a:moveTo>
                  <a:cubicBezTo>
                    <a:pt x="895" y="1"/>
                    <a:pt x="889" y="3"/>
                    <a:pt x="884" y="8"/>
                  </a:cubicBezTo>
                  <a:lnTo>
                    <a:pt x="15" y="507"/>
                  </a:lnTo>
                  <a:cubicBezTo>
                    <a:pt x="5" y="512"/>
                    <a:pt x="1" y="521"/>
                    <a:pt x="1" y="536"/>
                  </a:cubicBezTo>
                  <a:lnTo>
                    <a:pt x="1" y="1119"/>
                  </a:lnTo>
                  <a:cubicBezTo>
                    <a:pt x="1" y="1129"/>
                    <a:pt x="5" y="1139"/>
                    <a:pt x="15" y="1144"/>
                  </a:cubicBezTo>
                  <a:cubicBezTo>
                    <a:pt x="20" y="1149"/>
                    <a:pt x="25" y="1149"/>
                    <a:pt x="35" y="1149"/>
                  </a:cubicBezTo>
                  <a:cubicBezTo>
                    <a:pt x="40" y="1149"/>
                    <a:pt x="45" y="1149"/>
                    <a:pt x="45" y="1144"/>
                  </a:cubicBezTo>
                  <a:lnTo>
                    <a:pt x="919" y="645"/>
                  </a:lnTo>
                  <a:cubicBezTo>
                    <a:pt x="929" y="640"/>
                    <a:pt x="934" y="630"/>
                    <a:pt x="934" y="615"/>
                  </a:cubicBezTo>
                  <a:lnTo>
                    <a:pt x="934" y="33"/>
                  </a:lnTo>
                  <a:cubicBezTo>
                    <a:pt x="934" y="23"/>
                    <a:pt x="929" y="13"/>
                    <a:pt x="919" y="8"/>
                  </a:cubicBezTo>
                  <a:cubicBezTo>
                    <a:pt x="914" y="3"/>
                    <a:pt x="908" y="1"/>
                    <a:pt x="902" y="1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195;p38"/>
            <p:cNvSpPr/>
            <p:nvPr/>
          </p:nvSpPr>
          <p:spPr>
            <a:xfrm>
              <a:off x="6393475" y="1885000"/>
              <a:ext cx="23350" cy="17150"/>
            </a:xfrm>
            <a:custGeom>
              <a:avLst/>
              <a:gdLst/>
              <a:ahLst/>
              <a:cxnLst/>
              <a:rect l="l" t="t" r="r" b="b"/>
              <a:pathLst>
                <a:path w="934" h="686" extrusionOk="0">
                  <a:moveTo>
                    <a:pt x="801" y="128"/>
                  </a:moveTo>
                  <a:lnTo>
                    <a:pt x="455" y="616"/>
                  </a:lnTo>
                  <a:lnTo>
                    <a:pt x="114" y="523"/>
                  </a:lnTo>
                  <a:lnTo>
                    <a:pt x="801" y="128"/>
                  </a:lnTo>
                  <a:close/>
                  <a:moveTo>
                    <a:pt x="902" y="1"/>
                  </a:moveTo>
                  <a:cubicBezTo>
                    <a:pt x="897" y="1"/>
                    <a:pt x="890" y="2"/>
                    <a:pt x="884" y="4"/>
                  </a:cubicBezTo>
                  <a:lnTo>
                    <a:pt x="15" y="508"/>
                  </a:lnTo>
                  <a:cubicBezTo>
                    <a:pt x="5" y="513"/>
                    <a:pt x="1" y="523"/>
                    <a:pt x="1" y="537"/>
                  </a:cubicBezTo>
                  <a:cubicBezTo>
                    <a:pt x="5" y="547"/>
                    <a:pt x="10" y="557"/>
                    <a:pt x="25" y="562"/>
                  </a:cubicBezTo>
                  <a:lnTo>
                    <a:pt x="460" y="685"/>
                  </a:lnTo>
                  <a:lnTo>
                    <a:pt x="470" y="685"/>
                  </a:lnTo>
                  <a:cubicBezTo>
                    <a:pt x="475" y="685"/>
                    <a:pt x="485" y="681"/>
                    <a:pt x="489" y="675"/>
                  </a:cubicBezTo>
                  <a:lnTo>
                    <a:pt x="924" y="49"/>
                  </a:lnTo>
                  <a:cubicBezTo>
                    <a:pt x="934" y="39"/>
                    <a:pt x="934" y="24"/>
                    <a:pt x="924" y="9"/>
                  </a:cubicBezTo>
                  <a:cubicBezTo>
                    <a:pt x="918" y="3"/>
                    <a:pt x="910" y="1"/>
                    <a:pt x="902" y="1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96;p38"/>
            <p:cNvSpPr/>
            <p:nvPr/>
          </p:nvSpPr>
          <p:spPr>
            <a:xfrm>
              <a:off x="6166450" y="1826950"/>
              <a:ext cx="288775" cy="518725"/>
            </a:xfrm>
            <a:custGeom>
              <a:avLst/>
              <a:gdLst/>
              <a:ahLst/>
              <a:cxnLst/>
              <a:rect l="l" t="t" r="r" b="b"/>
              <a:pathLst>
                <a:path w="11551" h="20749" extrusionOk="0">
                  <a:moveTo>
                    <a:pt x="11383" y="60"/>
                  </a:moveTo>
                  <a:cubicBezTo>
                    <a:pt x="11397" y="60"/>
                    <a:pt x="11412" y="60"/>
                    <a:pt x="11427" y="70"/>
                  </a:cubicBezTo>
                  <a:lnTo>
                    <a:pt x="11437" y="74"/>
                  </a:lnTo>
                  <a:lnTo>
                    <a:pt x="11442" y="74"/>
                  </a:lnTo>
                  <a:lnTo>
                    <a:pt x="11452" y="84"/>
                  </a:lnTo>
                  <a:lnTo>
                    <a:pt x="11457" y="89"/>
                  </a:lnTo>
                  <a:lnTo>
                    <a:pt x="11457" y="94"/>
                  </a:lnTo>
                  <a:lnTo>
                    <a:pt x="11457" y="99"/>
                  </a:lnTo>
                  <a:lnTo>
                    <a:pt x="11462" y="104"/>
                  </a:lnTo>
                  <a:cubicBezTo>
                    <a:pt x="11466" y="109"/>
                    <a:pt x="11472" y="119"/>
                    <a:pt x="11472" y="124"/>
                  </a:cubicBezTo>
                  <a:lnTo>
                    <a:pt x="11472" y="129"/>
                  </a:lnTo>
                  <a:lnTo>
                    <a:pt x="11472" y="134"/>
                  </a:lnTo>
                  <a:lnTo>
                    <a:pt x="11472" y="139"/>
                  </a:lnTo>
                  <a:lnTo>
                    <a:pt x="11481" y="158"/>
                  </a:lnTo>
                  <a:lnTo>
                    <a:pt x="11481" y="173"/>
                  </a:lnTo>
                  <a:lnTo>
                    <a:pt x="11481" y="208"/>
                  </a:lnTo>
                  <a:lnTo>
                    <a:pt x="11481" y="13905"/>
                  </a:lnTo>
                  <a:cubicBezTo>
                    <a:pt x="11472" y="14093"/>
                    <a:pt x="11368" y="14261"/>
                    <a:pt x="11215" y="14364"/>
                  </a:cubicBezTo>
                  <a:lnTo>
                    <a:pt x="559" y="20507"/>
                  </a:lnTo>
                  <a:lnTo>
                    <a:pt x="282" y="20665"/>
                  </a:lnTo>
                  <a:lnTo>
                    <a:pt x="277" y="20670"/>
                  </a:lnTo>
                  <a:lnTo>
                    <a:pt x="267" y="20675"/>
                  </a:lnTo>
                  <a:cubicBezTo>
                    <a:pt x="248" y="20684"/>
                    <a:pt x="223" y="20694"/>
                    <a:pt x="203" y="20694"/>
                  </a:cubicBezTo>
                  <a:lnTo>
                    <a:pt x="198" y="20694"/>
                  </a:lnTo>
                  <a:cubicBezTo>
                    <a:pt x="188" y="20694"/>
                    <a:pt x="184" y="20694"/>
                    <a:pt x="174" y="20690"/>
                  </a:cubicBezTo>
                  <a:lnTo>
                    <a:pt x="159" y="20684"/>
                  </a:lnTo>
                  <a:lnTo>
                    <a:pt x="149" y="20680"/>
                  </a:lnTo>
                  <a:lnTo>
                    <a:pt x="144" y="20675"/>
                  </a:lnTo>
                  <a:lnTo>
                    <a:pt x="139" y="20675"/>
                  </a:lnTo>
                  <a:cubicBezTo>
                    <a:pt x="95" y="20650"/>
                    <a:pt x="65" y="20601"/>
                    <a:pt x="65" y="20546"/>
                  </a:cubicBezTo>
                  <a:lnTo>
                    <a:pt x="65" y="6992"/>
                  </a:lnTo>
                  <a:cubicBezTo>
                    <a:pt x="65" y="6661"/>
                    <a:pt x="203" y="6464"/>
                    <a:pt x="332" y="6385"/>
                  </a:cubicBezTo>
                  <a:lnTo>
                    <a:pt x="11284" y="89"/>
                  </a:lnTo>
                  <a:cubicBezTo>
                    <a:pt x="11314" y="70"/>
                    <a:pt x="11348" y="60"/>
                    <a:pt x="11383" y="60"/>
                  </a:cubicBezTo>
                  <a:close/>
                  <a:moveTo>
                    <a:pt x="11383" y="0"/>
                  </a:moveTo>
                  <a:cubicBezTo>
                    <a:pt x="11338" y="0"/>
                    <a:pt x="11294" y="15"/>
                    <a:pt x="11254" y="40"/>
                  </a:cubicBezTo>
                  <a:lnTo>
                    <a:pt x="297" y="6335"/>
                  </a:lnTo>
                  <a:cubicBezTo>
                    <a:pt x="134" y="6429"/>
                    <a:pt x="1" y="6661"/>
                    <a:pt x="1" y="6992"/>
                  </a:cubicBezTo>
                  <a:lnTo>
                    <a:pt x="1" y="20541"/>
                  </a:lnTo>
                  <a:cubicBezTo>
                    <a:pt x="1" y="20615"/>
                    <a:pt x="45" y="20684"/>
                    <a:pt x="109" y="20719"/>
                  </a:cubicBezTo>
                  <a:lnTo>
                    <a:pt x="119" y="20729"/>
                  </a:lnTo>
                  <a:lnTo>
                    <a:pt x="139" y="20739"/>
                  </a:lnTo>
                  <a:cubicBezTo>
                    <a:pt x="144" y="20739"/>
                    <a:pt x="154" y="20744"/>
                    <a:pt x="164" y="20744"/>
                  </a:cubicBezTo>
                  <a:cubicBezTo>
                    <a:pt x="174" y="20749"/>
                    <a:pt x="188" y="20749"/>
                    <a:pt x="198" y="20749"/>
                  </a:cubicBezTo>
                  <a:lnTo>
                    <a:pt x="203" y="20749"/>
                  </a:lnTo>
                  <a:cubicBezTo>
                    <a:pt x="238" y="20749"/>
                    <a:pt x="267" y="20739"/>
                    <a:pt x="297" y="20724"/>
                  </a:cubicBezTo>
                  <a:lnTo>
                    <a:pt x="307" y="20719"/>
                  </a:lnTo>
                  <a:lnTo>
                    <a:pt x="589" y="20556"/>
                  </a:lnTo>
                  <a:lnTo>
                    <a:pt x="11254" y="14423"/>
                  </a:lnTo>
                  <a:cubicBezTo>
                    <a:pt x="11427" y="14310"/>
                    <a:pt x="11541" y="14117"/>
                    <a:pt x="11551" y="13910"/>
                  </a:cubicBezTo>
                  <a:lnTo>
                    <a:pt x="11551" y="208"/>
                  </a:lnTo>
                  <a:lnTo>
                    <a:pt x="11551" y="173"/>
                  </a:lnTo>
                  <a:cubicBezTo>
                    <a:pt x="11551" y="163"/>
                    <a:pt x="11545" y="153"/>
                    <a:pt x="11545" y="143"/>
                  </a:cubicBezTo>
                  <a:lnTo>
                    <a:pt x="11545" y="139"/>
                  </a:lnTo>
                  <a:cubicBezTo>
                    <a:pt x="11545" y="129"/>
                    <a:pt x="11541" y="124"/>
                    <a:pt x="11541" y="114"/>
                  </a:cubicBezTo>
                  <a:cubicBezTo>
                    <a:pt x="11536" y="99"/>
                    <a:pt x="11531" y="89"/>
                    <a:pt x="11521" y="74"/>
                  </a:cubicBezTo>
                  <a:cubicBezTo>
                    <a:pt x="11521" y="70"/>
                    <a:pt x="11516" y="64"/>
                    <a:pt x="11511" y="60"/>
                  </a:cubicBezTo>
                  <a:lnTo>
                    <a:pt x="11501" y="50"/>
                  </a:lnTo>
                  <a:cubicBezTo>
                    <a:pt x="11496" y="40"/>
                    <a:pt x="11491" y="35"/>
                    <a:pt x="11481" y="30"/>
                  </a:cubicBezTo>
                  <a:cubicBezTo>
                    <a:pt x="11476" y="25"/>
                    <a:pt x="11466" y="20"/>
                    <a:pt x="11457" y="15"/>
                  </a:cubicBezTo>
                  <a:cubicBezTo>
                    <a:pt x="11437" y="5"/>
                    <a:pt x="11412" y="0"/>
                    <a:pt x="11387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97;p38"/>
            <p:cNvSpPr/>
            <p:nvPr/>
          </p:nvSpPr>
          <p:spPr>
            <a:xfrm>
              <a:off x="6157075" y="1821625"/>
              <a:ext cx="295675" cy="191000"/>
            </a:xfrm>
            <a:custGeom>
              <a:avLst/>
              <a:gdLst/>
              <a:ahLst/>
              <a:cxnLst/>
              <a:rect l="l" t="t" r="r" b="b"/>
              <a:pathLst>
                <a:path w="11827" h="7640" extrusionOk="0">
                  <a:moveTo>
                    <a:pt x="11377" y="0"/>
                  </a:moveTo>
                  <a:cubicBezTo>
                    <a:pt x="11332" y="0"/>
                    <a:pt x="11287" y="14"/>
                    <a:pt x="11249" y="40"/>
                  </a:cubicBezTo>
                  <a:lnTo>
                    <a:pt x="292" y="6336"/>
                  </a:lnTo>
                  <a:cubicBezTo>
                    <a:pt x="119" y="6450"/>
                    <a:pt x="10" y="6637"/>
                    <a:pt x="1" y="6850"/>
                  </a:cubicBezTo>
                  <a:lnTo>
                    <a:pt x="1" y="7417"/>
                  </a:lnTo>
                  <a:lnTo>
                    <a:pt x="376" y="7640"/>
                  </a:lnTo>
                  <a:lnTo>
                    <a:pt x="376" y="7062"/>
                  </a:lnTo>
                  <a:cubicBezTo>
                    <a:pt x="386" y="6854"/>
                    <a:pt x="499" y="6662"/>
                    <a:pt x="672" y="6548"/>
                  </a:cubicBezTo>
                  <a:lnTo>
                    <a:pt x="11629" y="253"/>
                  </a:lnTo>
                  <a:cubicBezTo>
                    <a:pt x="11662" y="226"/>
                    <a:pt x="11704" y="213"/>
                    <a:pt x="11747" y="213"/>
                  </a:cubicBezTo>
                  <a:cubicBezTo>
                    <a:pt x="11774" y="213"/>
                    <a:pt x="11802" y="218"/>
                    <a:pt x="11827" y="228"/>
                  </a:cubicBezTo>
                  <a:cubicBezTo>
                    <a:pt x="11762" y="194"/>
                    <a:pt x="11515" y="50"/>
                    <a:pt x="11466" y="21"/>
                  </a:cubicBezTo>
                  <a:cubicBezTo>
                    <a:pt x="11438" y="7"/>
                    <a:pt x="11407" y="0"/>
                    <a:pt x="113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2198;p38"/>
            <p:cNvSpPr/>
            <p:nvPr/>
          </p:nvSpPr>
          <p:spPr>
            <a:xfrm>
              <a:off x="6166450" y="1826925"/>
              <a:ext cx="288775" cy="185700"/>
            </a:xfrm>
            <a:custGeom>
              <a:avLst/>
              <a:gdLst/>
              <a:ahLst/>
              <a:cxnLst/>
              <a:rect l="l" t="t" r="r" b="b"/>
              <a:pathLst>
                <a:path w="11551" h="7428" extrusionOk="0">
                  <a:moveTo>
                    <a:pt x="11387" y="0"/>
                  </a:moveTo>
                  <a:cubicBezTo>
                    <a:pt x="11347" y="0"/>
                    <a:pt x="11302" y="13"/>
                    <a:pt x="11254" y="41"/>
                  </a:cubicBezTo>
                  <a:lnTo>
                    <a:pt x="297" y="6336"/>
                  </a:lnTo>
                  <a:cubicBezTo>
                    <a:pt x="124" y="6450"/>
                    <a:pt x="11" y="6642"/>
                    <a:pt x="1" y="6850"/>
                  </a:cubicBezTo>
                  <a:lnTo>
                    <a:pt x="1" y="7428"/>
                  </a:lnTo>
                  <a:lnTo>
                    <a:pt x="11551" y="786"/>
                  </a:lnTo>
                  <a:lnTo>
                    <a:pt x="11551" y="209"/>
                  </a:lnTo>
                  <a:cubicBezTo>
                    <a:pt x="11551" y="76"/>
                    <a:pt x="11484" y="0"/>
                    <a:pt x="11387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2199;p38"/>
            <p:cNvSpPr/>
            <p:nvPr/>
          </p:nvSpPr>
          <p:spPr>
            <a:xfrm>
              <a:off x="6156950" y="1985450"/>
              <a:ext cx="11750" cy="27175"/>
            </a:xfrm>
            <a:custGeom>
              <a:avLst/>
              <a:gdLst/>
              <a:ahLst/>
              <a:cxnLst/>
              <a:rect l="l" t="t" r="r" b="b"/>
              <a:pathLst>
                <a:path w="470" h="1087" extrusionOk="0">
                  <a:moveTo>
                    <a:pt x="90" y="0"/>
                  </a:moveTo>
                  <a:cubicBezTo>
                    <a:pt x="35" y="89"/>
                    <a:pt x="6" y="188"/>
                    <a:pt x="1" y="297"/>
                  </a:cubicBezTo>
                  <a:lnTo>
                    <a:pt x="1" y="864"/>
                  </a:lnTo>
                  <a:lnTo>
                    <a:pt x="381" y="1087"/>
                  </a:lnTo>
                  <a:lnTo>
                    <a:pt x="381" y="509"/>
                  </a:lnTo>
                  <a:cubicBezTo>
                    <a:pt x="381" y="405"/>
                    <a:pt x="416" y="307"/>
                    <a:pt x="470" y="218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200;p38"/>
            <p:cNvSpPr/>
            <p:nvPr/>
          </p:nvSpPr>
          <p:spPr>
            <a:xfrm>
              <a:off x="6423100" y="1847025"/>
              <a:ext cx="5700" cy="9225"/>
            </a:xfrm>
            <a:custGeom>
              <a:avLst/>
              <a:gdLst/>
              <a:ahLst/>
              <a:cxnLst/>
              <a:rect l="l" t="t" r="r" b="b"/>
              <a:pathLst>
                <a:path w="228" h="369" extrusionOk="0">
                  <a:moveTo>
                    <a:pt x="155" y="0"/>
                  </a:moveTo>
                  <a:cubicBezTo>
                    <a:pt x="142" y="0"/>
                    <a:pt x="129" y="4"/>
                    <a:pt x="114" y="12"/>
                  </a:cubicBezTo>
                  <a:cubicBezTo>
                    <a:pt x="45" y="71"/>
                    <a:pt x="1" y="155"/>
                    <a:pt x="1" y="249"/>
                  </a:cubicBezTo>
                  <a:cubicBezTo>
                    <a:pt x="1" y="323"/>
                    <a:pt x="34" y="369"/>
                    <a:pt x="77" y="369"/>
                  </a:cubicBezTo>
                  <a:cubicBezTo>
                    <a:pt x="89" y="369"/>
                    <a:pt x="101" y="365"/>
                    <a:pt x="114" y="358"/>
                  </a:cubicBezTo>
                  <a:cubicBezTo>
                    <a:pt x="188" y="298"/>
                    <a:pt x="228" y="209"/>
                    <a:pt x="228" y="121"/>
                  </a:cubicBezTo>
                  <a:cubicBezTo>
                    <a:pt x="228" y="44"/>
                    <a:pt x="198" y="0"/>
                    <a:pt x="155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201;p38"/>
            <p:cNvSpPr/>
            <p:nvPr/>
          </p:nvSpPr>
          <p:spPr>
            <a:xfrm>
              <a:off x="6433225" y="1841225"/>
              <a:ext cx="5700" cy="9225"/>
            </a:xfrm>
            <a:custGeom>
              <a:avLst/>
              <a:gdLst/>
              <a:ahLst/>
              <a:cxnLst/>
              <a:rect l="l" t="t" r="r" b="b"/>
              <a:pathLst>
                <a:path w="228" h="369" extrusionOk="0">
                  <a:moveTo>
                    <a:pt x="155" y="0"/>
                  </a:moveTo>
                  <a:cubicBezTo>
                    <a:pt x="142" y="0"/>
                    <a:pt x="129" y="4"/>
                    <a:pt x="114" y="12"/>
                  </a:cubicBezTo>
                  <a:cubicBezTo>
                    <a:pt x="40" y="66"/>
                    <a:pt x="1" y="155"/>
                    <a:pt x="1" y="249"/>
                  </a:cubicBezTo>
                  <a:cubicBezTo>
                    <a:pt x="1" y="322"/>
                    <a:pt x="34" y="369"/>
                    <a:pt x="77" y="369"/>
                  </a:cubicBezTo>
                  <a:cubicBezTo>
                    <a:pt x="89" y="369"/>
                    <a:pt x="101" y="365"/>
                    <a:pt x="114" y="358"/>
                  </a:cubicBezTo>
                  <a:cubicBezTo>
                    <a:pt x="188" y="298"/>
                    <a:pt x="228" y="214"/>
                    <a:pt x="228" y="121"/>
                  </a:cubicBezTo>
                  <a:cubicBezTo>
                    <a:pt x="228" y="44"/>
                    <a:pt x="198" y="0"/>
                    <a:pt x="155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202;p38"/>
            <p:cNvSpPr/>
            <p:nvPr/>
          </p:nvSpPr>
          <p:spPr>
            <a:xfrm>
              <a:off x="6443350" y="1835300"/>
              <a:ext cx="5700" cy="9350"/>
            </a:xfrm>
            <a:custGeom>
              <a:avLst/>
              <a:gdLst/>
              <a:ahLst/>
              <a:cxnLst/>
              <a:rect l="l" t="t" r="r" b="b"/>
              <a:pathLst>
                <a:path w="228" h="374" extrusionOk="0">
                  <a:moveTo>
                    <a:pt x="153" y="1"/>
                  </a:moveTo>
                  <a:cubicBezTo>
                    <a:pt x="141" y="1"/>
                    <a:pt x="128" y="5"/>
                    <a:pt x="114" y="12"/>
                  </a:cubicBezTo>
                  <a:cubicBezTo>
                    <a:pt x="45" y="71"/>
                    <a:pt x="0" y="160"/>
                    <a:pt x="0" y="254"/>
                  </a:cubicBezTo>
                  <a:cubicBezTo>
                    <a:pt x="0" y="327"/>
                    <a:pt x="34" y="374"/>
                    <a:pt x="76" y="374"/>
                  </a:cubicBezTo>
                  <a:cubicBezTo>
                    <a:pt x="88" y="374"/>
                    <a:pt x="101" y="370"/>
                    <a:pt x="114" y="362"/>
                  </a:cubicBezTo>
                  <a:cubicBezTo>
                    <a:pt x="188" y="303"/>
                    <a:pt x="228" y="214"/>
                    <a:pt x="228" y="121"/>
                  </a:cubicBezTo>
                  <a:cubicBezTo>
                    <a:pt x="228" y="47"/>
                    <a:pt x="197" y="1"/>
                    <a:pt x="153" y="1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203;p38"/>
            <p:cNvSpPr/>
            <p:nvPr/>
          </p:nvSpPr>
          <p:spPr>
            <a:xfrm>
              <a:off x="6184725" y="2049050"/>
              <a:ext cx="19050" cy="24450"/>
            </a:xfrm>
            <a:custGeom>
              <a:avLst/>
              <a:gdLst/>
              <a:ahLst/>
              <a:cxnLst/>
              <a:rect l="l" t="t" r="r" b="b"/>
              <a:pathLst>
                <a:path w="762" h="978" extrusionOk="0">
                  <a:moveTo>
                    <a:pt x="414" y="169"/>
                  </a:moveTo>
                  <a:cubicBezTo>
                    <a:pt x="451" y="169"/>
                    <a:pt x="475" y="199"/>
                    <a:pt x="475" y="251"/>
                  </a:cubicBezTo>
                  <a:cubicBezTo>
                    <a:pt x="475" y="330"/>
                    <a:pt x="430" y="404"/>
                    <a:pt x="361" y="449"/>
                  </a:cubicBezTo>
                  <a:cubicBezTo>
                    <a:pt x="345" y="458"/>
                    <a:pt x="328" y="463"/>
                    <a:pt x="314" y="463"/>
                  </a:cubicBezTo>
                  <a:cubicBezTo>
                    <a:pt x="276" y="463"/>
                    <a:pt x="247" y="433"/>
                    <a:pt x="247" y="380"/>
                  </a:cubicBezTo>
                  <a:cubicBezTo>
                    <a:pt x="253" y="301"/>
                    <a:pt x="297" y="226"/>
                    <a:pt x="361" y="187"/>
                  </a:cubicBezTo>
                  <a:cubicBezTo>
                    <a:pt x="381" y="175"/>
                    <a:pt x="399" y="169"/>
                    <a:pt x="414" y="169"/>
                  </a:cubicBezTo>
                  <a:close/>
                  <a:moveTo>
                    <a:pt x="483" y="463"/>
                  </a:moveTo>
                  <a:cubicBezTo>
                    <a:pt x="545" y="463"/>
                    <a:pt x="588" y="514"/>
                    <a:pt x="588" y="602"/>
                  </a:cubicBezTo>
                  <a:lnTo>
                    <a:pt x="588" y="627"/>
                  </a:lnTo>
                  <a:cubicBezTo>
                    <a:pt x="544" y="730"/>
                    <a:pt x="465" y="814"/>
                    <a:pt x="366" y="864"/>
                  </a:cubicBezTo>
                  <a:cubicBezTo>
                    <a:pt x="302" y="902"/>
                    <a:pt x="256" y="914"/>
                    <a:pt x="223" y="914"/>
                  </a:cubicBezTo>
                  <a:cubicBezTo>
                    <a:pt x="167" y="914"/>
                    <a:pt x="149" y="878"/>
                    <a:pt x="149" y="878"/>
                  </a:cubicBezTo>
                  <a:lnTo>
                    <a:pt x="149" y="849"/>
                  </a:lnTo>
                  <a:cubicBezTo>
                    <a:pt x="159" y="715"/>
                    <a:pt x="228" y="597"/>
                    <a:pt x="336" y="523"/>
                  </a:cubicBezTo>
                  <a:lnTo>
                    <a:pt x="401" y="488"/>
                  </a:lnTo>
                  <a:cubicBezTo>
                    <a:pt x="430" y="471"/>
                    <a:pt x="458" y="463"/>
                    <a:pt x="483" y="463"/>
                  </a:cubicBezTo>
                  <a:close/>
                  <a:moveTo>
                    <a:pt x="553" y="0"/>
                  </a:moveTo>
                  <a:cubicBezTo>
                    <a:pt x="502" y="0"/>
                    <a:pt x="443" y="17"/>
                    <a:pt x="381" y="54"/>
                  </a:cubicBezTo>
                  <a:cubicBezTo>
                    <a:pt x="159" y="197"/>
                    <a:pt x="16" y="444"/>
                    <a:pt x="1" y="710"/>
                  </a:cubicBezTo>
                  <a:cubicBezTo>
                    <a:pt x="1" y="879"/>
                    <a:pt x="88" y="978"/>
                    <a:pt x="214" y="978"/>
                  </a:cubicBezTo>
                  <a:cubicBezTo>
                    <a:pt x="264" y="978"/>
                    <a:pt x="321" y="962"/>
                    <a:pt x="381" y="928"/>
                  </a:cubicBezTo>
                  <a:cubicBezTo>
                    <a:pt x="603" y="779"/>
                    <a:pt x="746" y="538"/>
                    <a:pt x="761" y="271"/>
                  </a:cubicBezTo>
                  <a:cubicBezTo>
                    <a:pt x="761" y="100"/>
                    <a:pt x="677" y="0"/>
                    <a:pt x="553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204;p38"/>
            <p:cNvSpPr/>
            <p:nvPr/>
          </p:nvSpPr>
          <p:spPr>
            <a:xfrm>
              <a:off x="6210050" y="1998775"/>
              <a:ext cx="75800" cy="48200"/>
            </a:xfrm>
            <a:custGeom>
              <a:avLst/>
              <a:gdLst/>
              <a:ahLst/>
              <a:cxnLst/>
              <a:rect l="l" t="t" r="r" b="b"/>
              <a:pathLst>
                <a:path w="3032" h="1928" extrusionOk="0">
                  <a:moveTo>
                    <a:pt x="2960" y="1"/>
                  </a:moveTo>
                  <a:cubicBezTo>
                    <a:pt x="2942" y="1"/>
                    <a:pt x="2921" y="7"/>
                    <a:pt x="2898" y="21"/>
                  </a:cubicBezTo>
                  <a:lnTo>
                    <a:pt x="133" y="1615"/>
                  </a:lnTo>
                  <a:cubicBezTo>
                    <a:pt x="59" y="1665"/>
                    <a:pt x="5" y="1749"/>
                    <a:pt x="0" y="1842"/>
                  </a:cubicBezTo>
                  <a:cubicBezTo>
                    <a:pt x="0" y="1896"/>
                    <a:pt x="28" y="1927"/>
                    <a:pt x="69" y="1927"/>
                  </a:cubicBezTo>
                  <a:cubicBezTo>
                    <a:pt x="88" y="1927"/>
                    <a:pt x="110" y="1921"/>
                    <a:pt x="133" y="1907"/>
                  </a:cubicBezTo>
                  <a:lnTo>
                    <a:pt x="2898" y="312"/>
                  </a:lnTo>
                  <a:cubicBezTo>
                    <a:pt x="2977" y="262"/>
                    <a:pt x="3027" y="179"/>
                    <a:pt x="3032" y="90"/>
                  </a:cubicBezTo>
                  <a:cubicBezTo>
                    <a:pt x="3032" y="34"/>
                    <a:pt x="3003" y="1"/>
                    <a:pt x="2960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205;p38"/>
            <p:cNvSpPr/>
            <p:nvPr/>
          </p:nvSpPr>
          <p:spPr>
            <a:xfrm>
              <a:off x="6209900" y="2020775"/>
              <a:ext cx="58675" cy="34450"/>
            </a:xfrm>
            <a:custGeom>
              <a:avLst/>
              <a:gdLst/>
              <a:ahLst/>
              <a:cxnLst/>
              <a:rect l="l" t="t" r="r" b="b"/>
              <a:pathLst>
                <a:path w="2347" h="1378" extrusionOk="0">
                  <a:moveTo>
                    <a:pt x="2310" y="0"/>
                  </a:moveTo>
                  <a:cubicBezTo>
                    <a:pt x="2306" y="0"/>
                    <a:pt x="2301" y="2"/>
                    <a:pt x="2297" y="4"/>
                  </a:cubicBezTo>
                  <a:lnTo>
                    <a:pt x="21" y="1318"/>
                  </a:lnTo>
                  <a:cubicBezTo>
                    <a:pt x="6" y="1328"/>
                    <a:pt x="1" y="1347"/>
                    <a:pt x="11" y="1363"/>
                  </a:cubicBezTo>
                  <a:cubicBezTo>
                    <a:pt x="16" y="1372"/>
                    <a:pt x="26" y="1377"/>
                    <a:pt x="36" y="1377"/>
                  </a:cubicBezTo>
                  <a:cubicBezTo>
                    <a:pt x="46" y="1377"/>
                    <a:pt x="50" y="1377"/>
                    <a:pt x="55" y="1372"/>
                  </a:cubicBezTo>
                  <a:lnTo>
                    <a:pt x="2327" y="59"/>
                  </a:lnTo>
                  <a:cubicBezTo>
                    <a:pt x="2341" y="49"/>
                    <a:pt x="2347" y="34"/>
                    <a:pt x="2341" y="19"/>
                  </a:cubicBezTo>
                  <a:cubicBezTo>
                    <a:pt x="2334" y="9"/>
                    <a:pt x="2322" y="0"/>
                    <a:pt x="2310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6;p38"/>
            <p:cNvSpPr/>
            <p:nvPr/>
          </p:nvSpPr>
          <p:spPr>
            <a:xfrm>
              <a:off x="6210050" y="2042550"/>
              <a:ext cx="33225" cy="19750"/>
            </a:xfrm>
            <a:custGeom>
              <a:avLst/>
              <a:gdLst/>
              <a:ahLst/>
              <a:cxnLst/>
              <a:rect l="l" t="t" r="r" b="b"/>
              <a:pathLst>
                <a:path w="1329" h="790" extrusionOk="0">
                  <a:moveTo>
                    <a:pt x="1286" y="1"/>
                  </a:moveTo>
                  <a:cubicBezTo>
                    <a:pt x="1282" y="1"/>
                    <a:pt x="1278" y="1"/>
                    <a:pt x="1274" y="2"/>
                  </a:cubicBezTo>
                  <a:lnTo>
                    <a:pt x="15" y="733"/>
                  </a:lnTo>
                  <a:cubicBezTo>
                    <a:pt x="5" y="738"/>
                    <a:pt x="0" y="748"/>
                    <a:pt x="0" y="758"/>
                  </a:cubicBezTo>
                  <a:cubicBezTo>
                    <a:pt x="0" y="775"/>
                    <a:pt x="11" y="789"/>
                    <a:pt x="24" y="789"/>
                  </a:cubicBezTo>
                  <a:cubicBezTo>
                    <a:pt x="26" y="789"/>
                    <a:pt x="28" y="788"/>
                    <a:pt x="30" y="788"/>
                  </a:cubicBezTo>
                  <a:cubicBezTo>
                    <a:pt x="31" y="789"/>
                    <a:pt x="33" y="790"/>
                    <a:pt x="36" y="790"/>
                  </a:cubicBezTo>
                  <a:cubicBezTo>
                    <a:pt x="40" y="790"/>
                    <a:pt x="46" y="788"/>
                    <a:pt x="49" y="788"/>
                  </a:cubicBezTo>
                  <a:lnTo>
                    <a:pt x="1308" y="57"/>
                  </a:lnTo>
                  <a:cubicBezTo>
                    <a:pt x="1323" y="52"/>
                    <a:pt x="1328" y="32"/>
                    <a:pt x="1318" y="17"/>
                  </a:cubicBezTo>
                  <a:cubicBezTo>
                    <a:pt x="1311" y="6"/>
                    <a:pt x="1298" y="1"/>
                    <a:pt x="1286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07;p38"/>
            <p:cNvSpPr/>
            <p:nvPr/>
          </p:nvSpPr>
          <p:spPr>
            <a:xfrm>
              <a:off x="6195725" y="2046775"/>
              <a:ext cx="79275" cy="46975"/>
            </a:xfrm>
            <a:custGeom>
              <a:avLst/>
              <a:gdLst/>
              <a:ahLst/>
              <a:cxnLst/>
              <a:rect l="l" t="t" r="r" b="b"/>
              <a:pathLst>
                <a:path w="3171" h="1879" extrusionOk="0">
                  <a:moveTo>
                    <a:pt x="3100" y="1"/>
                  </a:moveTo>
                  <a:cubicBezTo>
                    <a:pt x="3089" y="1"/>
                    <a:pt x="3077" y="4"/>
                    <a:pt x="3066" y="11"/>
                  </a:cubicBezTo>
                  <a:lnTo>
                    <a:pt x="40" y="1764"/>
                  </a:lnTo>
                  <a:cubicBezTo>
                    <a:pt x="10" y="1779"/>
                    <a:pt x="0" y="1818"/>
                    <a:pt x="15" y="1848"/>
                  </a:cubicBezTo>
                  <a:cubicBezTo>
                    <a:pt x="23" y="1865"/>
                    <a:pt x="39" y="1879"/>
                    <a:pt x="60" y="1879"/>
                  </a:cubicBezTo>
                  <a:cubicBezTo>
                    <a:pt x="63" y="1879"/>
                    <a:pt x="66" y="1878"/>
                    <a:pt x="69" y="1878"/>
                  </a:cubicBezTo>
                  <a:cubicBezTo>
                    <a:pt x="79" y="1878"/>
                    <a:pt x="89" y="1878"/>
                    <a:pt x="99" y="1873"/>
                  </a:cubicBezTo>
                  <a:lnTo>
                    <a:pt x="3131" y="120"/>
                  </a:lnTo>
                  <a:lnTo>
                    <a:pt x="3136" y="115"/>
                  </a:lnTo>
                  <a:cubicBezTo>
                    <a:pt x="3165" y="95"/>
                    <a:pt x="3170" y="56"/>
                    <a:pt x="3151" y="31"/>
                  </a:cubicBezTo>
                  <a:cubicBezTo>
                    <a:pt x="3141" y="12"/>
                    <a:pt x="3121" y="1"/>
                    <a:pt x="3100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08;p38"/>
            <p:cNvSpPr/>
            <p:nvPr/>
          </p:nvSpPr>
          <p:spPr>
            <a:xfrm>
              <a:off x="6195725" y="1969500"/>
              <a:ext cx="238525" cy="138925"/>
            </a:xfrm>
            <a:custGeom>
              <a:avLst/>
              <a:gdLst/>
              <a:ahLst/>
              <a:cxnLst/>
              <a:rect l="l" t="t" r="r" b="b"/>
              <a:pathLst>
                <a:path w="9541" h="5557" extrusionOk="0">
                  <a:moveTo>
                    <a:pt x="9474" y="1"/>
                  </a:moveTo>
                  <a:cubicBezTo>
                    <a:pt x="9463" y="1"/>
                    <a:pt x="9452" y="4"/>
                    <a:pt x="9441" y="11"/>
                  </a:cubicBezTo>
                  <a:lnTo>
                    <a:pt x="35" y="5438"/>
                  </a:lnTo>
                  <a:cubicBezTo>
                    <a:pt x="15" y="5448"/>
                    <a:pt x="0" y="5472"/>
                    <a:pt x="0" y="5497"/>
                  </a:cubicBezTo>
                  <a:cubicBezTo>
                    <a:pt x="5" y="5532"/>
                    <a:pt x="35" y="5556"/>
                    <a:pt x="69" y="5556"/>
                  </a:cubicBezTo>
                  <a:cubicBezTo>
                    <a:pt x="79" y="5556"/>
                    <a:pt x="89" y="5551"/>
                    <a:pt x="99" y="5547"/>
                  </a:cubicBezTo>
                  <a:lnTo>
                    <a:pt x="9501" y="120"/>
                  </a:lnTo>
                  <a:cubicBezTo>
                    <a:pt x="9530" y="100"/>
                    <a:pt x="9540" y="61"/>
                    <a:pt x="9525" y="31"/>
                  </a:cubicBezTo>
                  <a:cubicBezTo>
                    <a:pt x="9512" y="12"/>
                    <a:pt x="9493" y="1"/>
                    <a:pt x="9474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09;p38"/>
            <p:cNvSpPr/>
            <p:nvPr/>
          </p:nvSpPr>
          <p:spPr>
            <a:xfrm>
              <a:off x="6195725" y="1984175"/>
              <a:ext cx="238525" cy="138825"/>
            </a:xfrm>
            <a:custGeom>
              <a:avLst/>
              <a:gdLst/>
              <a:ahLst/>
              <a:cxnLst/>
              <a:rect l="l" t="t" r="r" b="b"/>
              <a:pathLst>
                <a:path w="9541" h="5553" extrusionOk="0">
                  <a:moveTo>
                    <a:pt x="9469" y="0"/>
                  </a:moveTo>
                  <a:cubicBezTo>
                    <a:pt x="9460" y="0"/>
                    <a:pt x="9450" y="2"/>
                    <a:pt x="9441" y="7"/>
                  </a:cubicBezTo>
                  <a:lnTo>
                    <a:pt x="35" y="5434"/>
                  </a:lnTo>
                  <a:cubicBezTo>
                    <a:pt x="15" y="5444"/>
                    <a:pt x="0" y="5468"/>
                    <a:pt x="5" y="5493"/>
                  </a:cubicBezTo>
                  <a:cubicBezTo>
                    <a:pt x="5" y="5527"/>
                    <a:pt x="35" y="5552"/>
                    <a:pt x="69" y="5552"/>
                  </a:cubicBezTo>
                  <a:cubicBezTo>
                    <a:pt x="79" y="5552"/>
                    <a:pt x="89" y="5547"/>
                    <a:pt x="99" y="5542"/>
                  </a:cubicBezTo>
                  <a:lnTo>
                    <a:pt x="9501" y="115"/>
                  </a:lnTo>
                  <a:cubicBezTo>
                    <a:pt x="9530" y="101"/>
                    <a:pt x="9540" y="61"/>
                    <a:pt x="9525" y="32"/>
                  </a:cubicBezTo>
                  <a:cubicBezTo>
                    <a:pt x="9511" y="11"/>
                    <a:pt x="9491" y="0"/>
                    <a:pt x="9469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10;p38"/>
            <p:cNvSpPr/>
            <p:nvPr/>
          </p:nvSpPr>
          <p:spPr>
            <a:xfrm>
              <a:off x="6195725" y="1998850"/>
              <a:ext cx="238525" cy="138725"/>
            </a:xfrm>
            <a:custGeom>
              <a:avLst/>
              <a:gdLst/>
              <a:ahLst/>
              <a:cxnLst/>
              <a:rect l="l" t="t" r="r" b="b"/>
              <a:pathLst>
                <a:path w="9541" h="5549" extrusionOk="0">
                  <a:moveTo>
                    <a:pt x="9470" y="1"/>
                  </a:moveTo>
                  <a:cubicBezTo>
                    <a:pt x="9460" y="1"/>
                    <a:pt x="9451" y="3"/>
                    <a:pt x="9441" y="8"/>
                  </a:cubicBezTo>
                  <a:lnTo>
                    <a:pt x="35" y="5429"/>
                  </a:lnTo>
                  <a:cubicBezTo>
                    <a:pt x="15" y="5444"/>
                    <a:pt x="0" y="5469"/>
                    <a:pt x="0" y="5493"/>
                  </a:cubicBezTo>
                  <a:cubicBezTo>
                    <a:pt x="5" y="5525"/>
                    <a:pt x="30" y="5548"/>
                    <a:pt x="61" y="5548"/>
                  </a:cubicBezTo>
                  <a:cubicBezTo>
                    <a:pt x="64" y="5548"/>
                    <a:pt x="66" y="5548"/>
                    <a:pt x="69" y="5548"/>
                  </a:cubicBezTo>
                  <a:cubicBezTo>
                    <a:pt x="79" y="5548"/>
                    <a:pt x="89" y="5548"/>
                    <a:pt x="99" y="5543"/>
                  </a:cubicBezTo>
                  <a:lnTo>
                    <a:pt x="9501" y="116"/>
                  </a:lnTo>
                  <a:cubicBezTo>
                    <a:pt x="9530" y="97"/>
                    <a:pt x="9540" y="62"/>
                    <a:pt x="9525" y="32"/>
                  </a:cubicBezTo>
                  <a:cubicBezTo>
                    <a:pt x="9511" y="12"/>
                    <a:pt x="9491" y="1"/>
                    <a:pt x="9470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11;p38"/>
            <p:cNvSpPr/>
            <p:nvPr/>
          </p:nvSpPr>
          <p:spPr>
            <a:xfrm>
              <a:off x="6195600" y="2013425"/>
              <a:ext cx="238650" cy="138700"/>
            </a:xfrm>
            <a:custGeom>
              <a:avLst/>
              <a:gdLst/>
              <a:ahLst/>
              <a:cxnLst/>
              <a:rect l="l" t="t" r="r" b="b"/>
              <a:pathLst>
                <a:path w="9546" h="5548" extrusionOk="0">
                  <a:moveTo>
                    <a:pt x="9475" y="0"/>
                  </a:moveTo>
                  <a:cubicBezTo>
                    <a:pt x="9465" y="0"/>
                    <a:pt x="9456" y="3"/>
                    <a:pt x="9446" y="7"/>
                  </a:cubicBezTo>
                  <a:lnTo>
                    <a:pt x="40" y="5434"/>
                  </a:lnTo>
                  <a:cubicBezTo>
                    <a:pt x="10" y="5449"/>
                    <a:pt x="0" y="5488"/>
                    <a:pt x="20" y="5518"/>
                  </a:cubicBezTo>
                  <a:cubicBezTo>
                    <a:pt x="30" y="5538"/>
                    <a:pt x="49" y="5547"/>
                    <a:pt x="74" y="5547"/>
                  </a:cubicBezTo>
                  <a:cubicBezTo>
                    <a:pt x="84" y="5547"/>
                    <a:pt x="94" y="5542"/>
                    <a:pt x="104" y="5538"/>
                  </a:cubicBezTo>
                  <a:lnTo>
                    <a:pt x="9506" y="116"/>
                  </a:lnTo>
                  <a:cubicBezTo>
                    <a:pt x="9535" y="96"/>
                    <a:pt x="9545" y="61"/>
                    <a:pt x="9530" y="32"/>
                  </a:cubicBezTo>
                  <a:cubicBezTo>
                    <a:pt x="9516" y="11"/>
                    <a:pt x="9496" y="0"/>
                    <a:pt x="9475" y="0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12;p38"/>
            <p:cNvSpPr/>
            <p:nvPr/>
          </p:nvSpPr>
          <p:spPr>
            <a:xfrm>
              <a:off x="6195725" y="2098250"/>
              <a:ext cx="116550" cy="68500"/>
            </a:xfrm>
            <a:custGeom>
              <a:avLst/>
              <a:gdLst/>
              <a:ahLst/>
              <a:cxnLst/>
              <a:rect l="l" t="t" r="r" b="b"/>
              <a:pathLst>
                <a:path w="4662" h="2740" extrusionOk="0">
                  <a:moveTo>
                    <a:pt x="4591" y="1"/>
                  </a:moveTo>
                  <a:cubicBezTo>
                    <a:pt x="4580" y="1"/>
                    <a:pt x="4569" y="4"/>
                    <a:pt x="4558" y="11"/>
                  </a:cubicBezTo>
                  <a:lnTo>
                    <a:pt x="35" y="2623"/>
                  </a:lnTo>
                  <a:cubicBezTo>
                    <a:pt x="15" y="2633"/>
                    <a:pt x="0" y="2658"/>
                    <a:pt x="0" y="2683"/>
                  </a:cubicBezTo>
                  <a:cubicBezTo>
                    <a:pt x="5" y="2714"/>
                    <a:pt x="30" y="2738"/>
                    <a:pt x="61" y="2738"/>
                  </a:cubicBezTo>
                  <a:cubicBezTo>
                    <a:pt x="64" y="2738"/>
                    <a:pt x="66" y="2737"/>
                    <a:pt x="69" y="2737"/>
                  </a:cubicBezTo>
                  <a:cubicBezTo>
                    <a:pt x="72" y="2738"/>
                    <a:pt x="75" y="2739"/>
                    <a:pt x="78" y="2739"/>
                  </a:cubicBezTo>
                  <a:cubicBezTo>
                    <a:pt x="85" y="2739"/>
                    <a:pt x="92" y="2736"/>
                    <a:pt x="99" y="2732"/>
                  </a:cubicBezTo>
                  <a:lnTo>
                    <a:pt x="4617" y="120"/>
                  </a:lnTo>
                  <a:cubicBezTo>
                    <a:pt x="4622" y="120"/>
                    <a:pt x="4622" y="115"/>
                    <a:pt x="4627" y="115"/>
                  </a:cubicBezTo>
                  <a:cubicBezTo>
                    <a:pt x="4656" y="95"/>
                    <a:pt x="4662" y="56"/>
                    <a:pt x="4642" y="26"/>
                  </a:cubicBezTo>
                  <a:cubicBezTo>
                    <a:pt x="4629" y="11"/>
                    <a:pt x="4611" y="1"/>
                    <a:pt x="4591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13;p38"/>
            <p:cNvSpPr/>
            <p:nvPr/>
          </p:nvSpPr>
          <p:spPr>
            <a:xfrm>
              <a:off x="6221900" y="2211850"/>
              <a:ext cx="1625" cy="3850"/>
            </a:xfrm>
            <a:custGeom>
              <a:avLst/>
              <a:gdLst/>
              <a:ahLst/>
              <a:cxnLst/>
              <a:rect l="l" t="t" r="r" b="b"/>
              <a:pathLst>
                <a:path w="65" h="154" extrusionOk="0">
                  <a:moveTo>
                    <a:pt x="30" y="0"/>
                  </a:moveTo>
                  <a:cubicBezTo>
                    <a:pt x="15" y="0"/>
                    <a:pt x="0" y="10"/>
                    <a:pt x="0" y="30"/>
                  </a:cubicBezTo>
                  <a:lnTo>
                    <a:pt x="0" y="124"/>
                  </a:lnTo>
                  <a:cubicBezTo>
                    <a:pt x="0" y="139"/>
                    <a:pt x="15" y="153"/>
                    <a:pt x="30" y="153"/>
                  </a:cubicBezTo>
                  <a:cubicBezTo>
                    <a:pt x="49" y="153"/>
                    <a:pt x="64" y="139"/>
                    <a:pt x="64" y="124"/>
                  </a:cubicBezTo>
                  <a:lnTo>
                    <a:pt x="64" y="30"/>
                  </a:lnTo>
                  <a:cubicBezTo>
                    <a:pt x="64" y="10"/>
                    <a:pt x="49" y="0"/>
                    <a:pt x="30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14;p38"/>
            <p:cNvSpPr/>
            <p:nvPr/>
          </p:nvSpPr>
          <p:spPr>
            <a:xfrm>
              <a:off x="6221900" y="2218125"/>
              <a:ext cx="1625" cy="21750"/>
            </a:xfrm>
            <a:custGeom>
              <a:avLst/>
              <a:gdLst/>
              <a:ahLst/>
              <a:cxnLst/>
              <a:rect l="l" t="t" r="r" b="b"/>
              <a:pathLst>
                <a:path w="65" h="870" extrusionOk="0">
                  <a:moveTo>
                    <a:pt x="30" y="1"/>
                  </a:moveTo>
                  <a:cubicBezTo>
                    <a:pt x="15" y="1"/>
                    <a:pt x="0" y="16"/>
                    <a:pt x="0" y="31"/>
                  </a:cubicBezTo>
                  <a:lnTo>
                    <a:pt x="0" y="194"/>
                  </a:lnTo>
                  <a:cubicBezTo>
                    <a:pt x="0" y="213"/>
                    <a:pt x="15" y="223"/>
                    <a:pt x="30" y="223"/>
                  </a:cubicBezTo>
                  <a:cubicBezTo>
                    <a:pt x="49" y="223"/>
                    <a:pt x="64" y="213"/>
                    <a:pt x="64" y="194"/>
                  </a:cubicBezTo>
                  <a:lnTo>
                    <a:pt x="64" y="31"/>
                  </a:lnTo>
                  <a:cubicBezTo>
                    <a:pt x="64" y="16"/>
                    <a:pt x="49" y="1"/>
                    <a:pt x="30" y="1"/>
                  </a:cubicBezTo>
                  <a:close/>
                  <a:moveTo>
                    <a:pt x="30" y="322"/>
                  </a:moveTo>
                  <a:cubicBezTo>
                    <a:pt x="15" y="322"/>
                    <a:pt x="0" y="337"/>
                    <a:pt x="0" y="356"/>
                  </a:cubicBezTo>
                  <a:lnTo>
                    <a:pt x="0" y="514"/>
                  </a:lnTo>
                  <a:cubicBezTo>
                    <a:pt x="0" y="534"/>
                    <a:pt x="15" y="549"/>
                    <a:pt x="30" y="549"/>
                  </a:cubicBezTo>
                  <a:cubicBezTo>
                    <a:pt x="49" y="549"/>
                    <a:pt x="64" y="534"/>
                    <a:pt x="64" y="514"/>
                  </a:cubicBezTo>
                  <a:lnTo>
                    <a:pt x="64" y="356"/>
                  </a:lnTo>
                  <a:cubicBezTo>
                    <a:pt x="64" y="337"/>
                    <a:pt x="49" y="322"/>
                    <a:pt x="30" y="322"/>
                  </a:cubicBezTo>
                  <a:close/>
                  <a:moveTo>
                    <a:pt x="30" y="648"/>
                  </a:moveTo>
                  <a:cubicBezTo>
                    <a:pt x="15" y="648"/>
                    <a:pt x="0" y="658"/>
                    <a:pt x="0" y="678"/>
                  </a:cubicBezTo>
                  <a:lnTo>
                    <a:pt x="0" y="836"/>
                  </a:lnTo>
                  <a:cubicBezTo>
                    <a:pt x="0" y="855"/>
                    <a:pt x="15" y="870"/>
                    <a:pt x="30" y="870"/>
                  </a:cubicBezTo>
                  <a:cubicBezTo>
                    <a:pt x="49" y="870"/>
                    <a:pt x="64" y="855"/>
                    <a:pt x="64" y="836"/>
                  </a:cubicBezTo>
                  <a:lnTo>
                    <a:pt x="64" y="678"/>
                  </a:lnTo>
                  <a:cubicBezTo>
                    <a:pt x="64" y="658"/>
                    <a:pt x="49" y="648"/>
                    <a:pt x="30" y="648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15;p38"/>
            <p:cNvSpPr/>
            <p:nvPr/>
          </p:nvSpPr>
          <p:spPr>
            <a:xfrm>
              <a:off x="6221900" y="2242325"/>
              <a:ext cx="3725" cy="3850"/>
            </a:xfrm>
            <a:custGeom>
              <a:avLst/>
              <a:gdLst/>
              <a:ahLst/>
              <a:cxnLst/>
              <a:rect l="l" t="t" r="r" b="b"/>
              <a:pathLst>
                <a:path w="149" h="154" extrusionOk="0">
                  <a:moveTo>
                    <a:pt x="30" y="1"/>
                  </a:moveTo>
                  <a:cubicBezTo>
                    <a:pt x="15" y="1"/>
                    <a:pt x="0" y="16"/>
                    <a:pt x="0" y="30"/>
                  </a:cubicBezTo>
                  <a:lnTo>
                    <a:pt x="0" y="124"/>
                  </a:lnTo>
                  <a:cubicBezTo>
                    <a:pt x="0" y="144"/>
                    <a:pt x="15" y="154"/>
                    <a:pt x="30" y="154"/>
                  </a:cubicBezTo>
                  <a:cubicBezTo>
                    <a:pt x="34" y="154"/>
                    <a:pt x="44" y="154"/>
                    <a:pt x="44" y="149"/>
                  </a:cubicBezTo>
                  <a:lnTo>
                    <a:pt x="128" y="105"/>
                  </a:lnTo>
                  <a:cubicBezTo>
                    <a:pt x="143" y="95"/>
                    <a:pt x="148" y="75"/>
                    <a:pt x="138" y="60"/>
                  </a:cubicBezTo>
                  <a:cubicBezTo>
                    <a:pt x="132" y="51"/>
                    <a:pt x="123" y="45"/>
                    <a:pt x="114" y="45"/>
                  </a:cubicBezTo>
                  <a:cubicBezTo>
                    <a:pt x="109" y="45"/>
                    <a:pt x="104" y="47"/>
                    <a:pt x="99" y="50"/>
                  </a:cubicBezTo>
                  <a:lnTo>
                    <a:pt x="64" y="70"/>
                  </a:lnTo>
                  <a:lnTo>
                    <a:pt x="64" y="30"/>
                  </a:lnTo>
                  <a:cubicBezTo>
                    <a:pt x="64" y="16"/>
                    <a:pt x="49" y="1"/>
                    <a:pt x="30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216;p38"/>
            <p:cNvSpPr/>
            <p:nvPr/>
          </p:nvSpPr>
          <p:spPr>
            <a:xfrm>
              <a:off x="6227675" y="2189075"/>
              <a:ext cx="92250" cy="53650"/>
            </a:xfrm>
            <a:custGeom>
              <a:avLst/>
              <a:gdLst/>
              <a:ahLst/>
              <a:cxnLst/>
              <a:rect l="l" t="t" r="r" b="b"/>
              <a:pathLst>
                <a:path w="3690" h="2146" extrusionOk="0">
                  <a:moveTo>
                    <a:pt x="3654" y="1"/>
                  </a:moveTo>
                  <a:cubicBezTo>
                    <a:pt x="3650" y="1"/>
                    <a:pt x="3645" y="1"/>
                    <a:pt x="3640" y="3"/>
                  </a:cubicBezTo>
                  <a:lnTo>
                    <a:pt x="3482" y="92"/>
                  </a:lnTo>
                  <a:cubicBezTo>
                    <a:pt x="3467" y="102"/>
                    <a:pt x="3463" y="121"/>
                    <a:pt x="3472" y="136"/>
                  </a:cubicBezTo>
                  <a:cubicBezTo>
                    <a:pt x="3477" y="146"/>
                    <a:pt x="3487" y="151"/>
                    <a:pt x="3502" y="151"/>
                  </a:cubicBezTo>
                  <a:cubicBezTo>
                    <a:pt x="3507" y="151"/>
                    <a:pt x="3512" y="151"/>
                    <a:pt x="3517" y="146"/>
                  </a:cubicBezTo>
                  <a:lnTo>
                    <a:pt x="3675" y="57"/>
                  </a:lnTo>
                  <a:cubicBezTo>
                    <a:pt x="3685" y="47"/>
                    <a:pt x="3690" y="32"/>
                    <a:pt x="3685" y="17"/>
                  </a:cubicBezTo>
                  <a:cubicBezTo>
                    <a:pt x="3677" y="6"/>
                    <a:pt x="3667" y="1"/>
                    <a:pt x="3654" y="1"/>
                  </a:cubicBezTo>
                  <a:close/>
                  <a:moveTo>
                    <a:pt x="3345" y="180"/>
                  </a:moveTo>
                  <a:cubicBezTo>
                    <a:pt x="3340" y="180"/>
                    <a:pt x="3334" y="182"/>
                    <a:pt x="3329" y="185"/>
                  </a:cubicBezTo>
                  <a:lnTo>
                    <a:pt x="3171" y="274"/>
                  </a:lnTo>
                  <a:cubicBezTo>
                    <a:pt x="3156" y="284"/>
                    <a:pt x="3151" y="304"/>
                    <a:pt x="3156" y="319"/>
                  </a:cubicBezTo>
                  <a:cubicBezTo>
                    <a:pt x="3166" y="329"/>
                    <a:pt x="3176" y="333"/>
                    <a:pt x="3186" y="333"/>
                  </a:cubicBezTo>
                  <a:cubicBezTo>
                    <a:pt x="3191" y="333"/>
                    <a:pt x="3196" y="333"/>
                    <a:pt x="3201" y="329"/>
                  </a:cubicBezTo>
                  <a:lnTo>
                    <a:pt x="3359" y="240"/>
                  </a:lnTo>
                  <a:cubicBezTo>
                    <a:pt x="3374" y="230"/>
                    <a:pt x="3378" y="210"/>
                    <a:pt x="3369" y="195"/>
                  </a:cubicBezTo>
                  <a:cubicBezTo>
                    <a:pt x="3362" y="186"/>
                    <a:pt x="3354" y="180"/>
                    <a:pt x="3345" y="180"/>
                  </a:cubicBezTo>
                  <a:close/>
                  <a:moveTo>
                    <a:pt x="3030" y="363"/>
                  </a:moveTo>
                  <a:cubicBezTo>
                    <a:pt x="3024" y="363"/>
                    <a:pt x="3018" y="365"/>
                    <a:pt x="3013" y="368"/>
                  </a:cubicBezTo>
                  <a:lnTo>
                    <a:pt x="2855" y="457"/>
                  </a:lnTo>
                  <a:cubicBezTo>
                    <a:pt x="2840" y="467"/>
                    <a:pt x="2835" y="487"/>
                    <a:pt x="2845" y="501"/>
                  </a:cubicBezTo>
                  <a:cubicBezTo>
                    <a:pt x="2850" y="511"/>
                    <a:pt x="2860" y="516"/>
                    <a:pt x="2870" y="516"/>
                  </a:cubicBezTo>
                  <a:cubicBezTo>
                    <a:pt x="2875" y="516"/>
                    <a:pt x="2880" y="511"/>
                    <a:pt x="2885" y="511"/>
                  </a:cubicBezTo>
                  <a:lnTo>
                    <a:pt x="3043" y="422"/>
                  </a:lnTo>
                  <a:cubicBezTo>
                    <a:pt x="3058" y="412"/>
                    <a:pt x="3062" y="393"/>
                    <a:pt x="3058" y="378"/>
                  </a:cubicBezTo>
                  <a:cubicBezTo>
                    <a:pt x="3051" y="368"/>
                    <a:pt x="3041" y="363"/>
                    <a:pt x="3030" y="363"/>
                  </a:cubicBezTo>
                  <a:close/>
                  <a:moveTo>
                    <a:pt x="2709" y="544"/>
                  </a:moveTo>
                  <a:cubicBezTo>
                    <a:pt x="2705" y="544"/>
                    <a:pt x="2701" y="545"/>
                    <a:pt x="2697" y="546"/>
                  </a:cubicBezTo>
                  <a:lnTo>
                    <a:pt x="2539" y="640"/>
                  </a:lnTo>
                  <a:cubicBezTo>
                    <a:pt x="2529" y="645"/>
                    <a:pt x="2524" y="655"/>
                    <a:pt x="2524" y="664"/>
                  </a:cubicBezTo>
                  <a:cubicBezTo>
                    <a:pt x="2524" y="682"/>
                    <a:pt x="2535" y="695"/>
                    <a:pt x="2548" y="695"/>
                  </a:cubicBezTo>
                  <a:cubicBezTo>
                    <a:pt x="2550" y="695"/>
                    <a:pt x="2552" y="695"/>
                    <a:pt x="2554" y="694"/>
                  </a:cubicBezTo>
                  <a:lnTo>
                    <a:pt x="2574" y="694"/>
                  </a:lnTo>
                  <a:lnTo>
                    <a:pt x="2727" y="600"/>
                  </a:lnTo>
                  <a:cubicBezTo>
                    <a:pt x="2742" y="590"/>
                    <a:pt x="2746" y="576"/>
                    <a:pt x="2742" y="561"/>
                  </a:cubicBezTo>
                  <a:cubicBezTo>
                    <a:pt x="2734" y="550"/>
                    <a:pt x="2721" y="544"/>
                    <a:pt x="2709" y="544"/>
                  </a:cubicBezTo>
                  <a:close/>
                  <a:moveTo>
                    <a:pt x="2400" y="723"/>
                  </a:moveTo>
                  <a:cubicBezTo>
                    <a:pt x="2394" y="723"/>
                    <a:pt x="2388" y="725"/>
                    <a:pt x="2381" y="728"/>
                  </a:cubicBezTo>
                  <a:lnTo>
                    <a:pt x="2228" y="822"/>
                  </a:lnTo>
                  <a:cubicBezTo>
                    <a:pt x="2213" y="827"/>
                    <a:pt x="2208" y="847"/>
                    <a:pt x="2213" y="862"/>
                  </a:cubicBezTo>
                  <a:cubicBezTo>
                    <a:pt x="2218" y="872"/>
                    <a:pt x="2228" y="877"/>
                    <a:pt x="2243" y="877"/>
                  </a:cubicBezTo>
                  <a:cubicBezTo>
                    <a:pt x="2248" y="877"/>
                    <a:pt x="2253" y="877"/>
                    <a:pt x="2258" y="872"/>
                  </a:cubicBezTo>
                  <a:lnTo>
                    <a:pt x="2416" y="783"/>
                  </a:lnTo>
                  <a:cubicBezTo>
                    <a:pt x="2430" y="773"/>
                    <a:pt x="2435" y="753"/>
                    <a:pt x="2426" y="738"/>
                  </a:cubicBezTo>
                  <a:cubicBezTo>
                    <a:pt x="2419" y="729"/>
                    <a:pt x="2411" y="723"/>
                    <a:pt x="2400" y="723"/>
                  </a:cubicBezTo>
                  <a:close/>
                  <a:moveTo>
                    <a:pt x="2087" y="906"/>
                  </a:moveTo>
                  <a:cubicBezTo>
                    <a:pt x="2081" y="906"/>
                    <a:pt x="2075" y="908"/>
                    <a:pt x="2070" y="911"/>
                  </a:cubicBezTo>
                  <a:lnTo>
                    <a:pt x="1912" y="1000"/>
                  </a:lnTo>
                  <a:cubicBezTo>
                    <a:pt x="1902" y="1005"/>
                    <a:pt x="1892" y="1015"/>
                    <a:pt x="1897" y="1030"/>
                  </a:cubicBezTo>
                  <a:cubicBezTo>
                    <a:pt x="1897" y="1044"/>
                    <a:pt x="1912" y="1059"/>
                    <a:pt x="1927" y="1059"/>
                  </a:cubicBezTo>
                  <a:cubicBezTo>
                    <a:pt x="1932" y="1059"/>
                    <a:pt x="1937" y="1059"/>
                    <a:pt x="1942" y="1054"/>
                  </a:cubicBezTo>
                  <a:lnTo>
                    <a:pt x="2100" y="965"/>
                  </a:lnTo>
                  <a:cubicBezTo>
                    <a:pt x="2114" y="956"/>
                    <a:pt x="2119" y="936"/>
                    <a:pt x="2110" y="921"/>
                  </a:cubicBezTo>
                  <a:cubicBezTo>
                    <a:pt x="2106" y="912"/>
                    <a:pt x="2097" y="906"/>
                    <a:pt x="2087" y="906"/>
                  </a:cubicBezTo>
                  <a:close/>
                  <a:moveTo>
                    <a:pt x="1771" y="1089"/>
                  </a:moveTo>
                  <a:cubicBezTo>
                    <a:pt x="1765" y="1089"/>
                    <a:pt x="1759" y="1090"/>
                    <a:pt x="1754" y="1094"/>
                  </a:cubicBezTo>
                  <a:lnTo>
                    <a:pt x="1596" y="1183"/>
                  </a:lnTo>
                  <a:cubicBezTo>
                    <a:pt x="1581" y="1193"/>
                    <a:pt x="1576" y="1212"/>
                    <a:pt x="1586" y="1227"/>
                  </a:cubicBezTo>
                  <a:cubicBezTo>
                    <a:pt x="1591" y="1232"/>
                    <a:pt x="1601" y="1242"/>
                    <a:pt x="1611" y="1242"/>
                  </a:cubicBezTo>
                  <a:cubicBezTo>
                    <a:pt x="1616" y="1242"/>
                    <a:pt x="1626" y="1237"/>
                    <a:pt x="1626" y="1237"/>
                  </a:cubicBezTo>
                  <a:lnTo>
                    <a:pt x="1784" y="1148"/>
                  </a:lnTo>
                  <a:cubicBezTo>
                    <a:pt x="1798" y="1138"/>
                    <a:pt x="1803" y="1119"/>
                    <a:pt x="1798" y="1104"/>
                  </a:cubicBezTo>
                  <a:cubicBezTo>
                    <a:pt x="1792" y="1094"/>
                    <a:pt x="1781" y="1089"/>
                    <a:pt x="1771" y="1089"/>
                  </a:cubicBezTo>
                  <a:close/>
                  <a:moveTo>
                    <a:pt x="1451" y="1270"/>
                  </a:moveTo>
                  <a:cubicBezTo>
                    <a:pt x="1447" y="1270"/>
                    <a:pt x="1443" y="1270"/>
                    <a:pt x="1438" y="1272"/>
                  </a:cubicBezTo>
                  <a:lnTo>
                    <a:pt x="1280" y="1366"/>
                  </a:lnTo>
                  <a:cubicBezTo>
                    <a:pt x="1265" y="1375"/>
                    <a:pt x="1260" y="1390"/>
                    <a:pt x="1270" y="1405"/>
                  </a:cubicBezTo>
                  <a:cubicBezTo>
                    <a:pt x="1275" y="1415"/>
                    <a:pt x="1285" y="1425"/>
                    <a:pt x="1300" y="1425"/>
                  </a:cubicBezTo>
                  <a:cubicBezTo>
                    <a:pt x="1305" y="1425"/>
                    <a:pt x="1310" y="1420"/>
                    <a:pt x="1314" y="1420"/>
                  </a:cubicBezTo>
                  <a:lnTo>
                    <a:pt x="1472" y="1326"/>
                  </a:lnTo>
                  <a:cubicBezTo>
                    <a:pt x="1482" y="1316"/>
                    <a:pt x="1487" y="1301"/>
                    <a:pt x="1482" y="1291"/>
                  </a:cubicBezTo>
                  <a:cubicBezTo>
                    <a:pt x="1475" y="1276"/>
                    <a:pt x="1464" y="1270"/>
                    <a:pt x="1451" y="1270"/>
                  </a:cubicBezTo>
                  <a:close/>
                  <a:moveTo>
                    <a:pt x="1139" y="1453"/>
                  </a:moveTo>
                  <a:cubicBezTo>
                    <a:pt x="1135" y="1453"/>
                    <a:pt x="1131" y="1453"/>
                    <a:pt x="1127" y="1454"/>
                  </a:cubicBezTo>
                  <a:lnTo>
                    <a:pt x="969" y="1548"/>
                  </a:lnTo>
                  <a:cubicBezTo>
                    <a:pt x="954" y="1553"/>
                    <a:pt x="949" y="1573"/>
                    <a:pt x="954" y="1588"/>
                  </a:cubicBezTo>
                  <a:cubicBezTo>
                    <a:pt x="964" y="1597"/>
                    <a:pt x="974" y="1603"/>
                    <a:pt x="984" y="1603"/>
                  </a:cubicBezTo>
                  <a:cubicBezTo>
                    <a:pt x="989" y="1603"/>
                    <a:pt x="994" y="1603"/>
                    <a:pt x="998" y="1597"/>
                  </a:cubicBezTo>
                  <a:lnTo>
                    <a:pt x="1156" y="1509"/>
                  </a:lnTo>
                  <a:cubicBezTo>
                    <a:pt x="1166" y="1499"/>
                    <a:pt x="1171" y="1484"/>
                    <a:pt x="1166" y="1469"/>
                  </a:cubicBezTo>
                  <a:cubicBezTo>
                    <a:pt x="1163" y="1458"/>
                    <a:pt x="1151" y="1453"/>
                    <a:pt x="1139" y="1453"/>
                  </a:cubicBezTo>
                  <a:close/>
                  <a:moveTo>
                    <a:pt x="827" y="1632"/>
                  </a:moveTo>
                  <a:cubicBezTo>
                    <a:pt x="822" y="1632"/>
                    <a:pt x="816" y="1633"/>
                    <a:pt x="811" y="1637"/>
                  </a:cubicBezTo>
                  <a:lnTo>
                    <a:pt x="653" y="1726"/>
                  </a:lnTo>
                  <a:cubicBezTo>
                    <a:pt x="638" y="1736"/>
                    <a:pt x="633" y="1755"/>
                    <a:pt x="643" y="1770"/>
                  </a:cubicBezTo>
                  <a:cubicBezTo>
                    <a:pt x="648" y="1780"/>
                    <a:pt x="658" y="1785"/>
                    <a:pt x="668" y="1785"/>
                  </a:cubicBezTo>
                  <a:cubicBezTo>
                    <a:pt x="672" y="1785"/>
                    <a:pt x="678" y="1785"/>
                    <a:pt x="682" y="1780"/>
                  </a:cubicBezTo>
                  <a:lnTo>
                    <a:pt x="840" y="1691"/>
                  </a:lnTo>
                  <a:cubicBezTo>
                    <a:pt x="855" y="1682"/>
                    <a:pt x="860" y="1662"/>
                    <a:pt x="850" y="1647"/>
                  </a:cubicBezTo>
                  <a:cubicBezTo>
                    <a:pt x="847" y="1637"/>
                    <a:pt x="838" y="1632"/>
                    <a:pt x="827" y="1632"/>
                  </a:cubicBezTo>
                  <a:close/>
                  <a:moveTo>
                    <a:pt x="517" y="1813"/>
                  </a:moveTo>
                  <a:cubicBezTo>
                    <a:pt x="509" y="1813"/>
                    <a:pt x="502" y="1815"/>
                    <a:pt x="495" y="1820"/>
                  </a:cubicBezTo>
                  <a:lnTo>
                    <a:pt x="337" y="1909"/>
                  </a:lnTo>
                  <a:cubicBezTo>
                    <a:pt x="322" y="1919"/>
                    <a:pt x="317" y="1938"/>
                    <a:pt x="327" y="1953"/>
                  </a:cubicBezTo>
                  <a:cubicBezTo>
                    <a:pt x="332" y="1963"/>
                    <a:pt x="342" y="1968"/>
                    <a:pt x="352" y="1968"/>
                  </a:cubicBezTo>
                  <a:cubicBezTo>
                    <a:pt x="362" y="1968"/>
                    <a:pt x="366" y="1963"/>
                    <a:pt x="371" y="1963"/>
                  </a:cubicBezTo>
                  <a:lnTo>
                    <a:pt x="524" y="1874"/>
                  </a:lnTo>
                  <a:cubicBezTo>
                    <a:pt x="529" y="1869"/>
                    <a:pt x="529" y="1869"/>
                    <a:pt x="534" y="1869"/>
                  </a:cubicBezTo>
                  <a:cubicBezTo>
                    <a:pt x="544" y="1859"/>
                    <a:pt x="549" y="1840"/>
                    <a:pt x="539" y="1825"/>
                  </a:cubicBezTo>
                  <a:cubicBezTo>
                    <a:pt x="534" y="1817"/>
                    <a:pt x="526" y="1813"/>
                    <a:pt x="517" y="1813"/>
                  </a:cubicBezTo>
                  <a:close/>
                  <a:moveTo>
                    <a:pt x="191" y="1996"/>
                  </a:moveTo>
                  <a:cubicBezTo>
                    <a:pt x="187" y="1996"/>
                    <a:pt x="183" y="1996"/>
                    <a:pt x="179" y="1998"/>
                  </a:cubicBezTo>
                  <a:lnTo>
                    <a:pt x="26" y="2091"/>
                  </a:lnTo>
                  <a:lnTo>
                    <a:pt x="21" y="2091"/>
                  </a:lnTo>
                  <a:cubicBezTo>
                    <a:pt x="6" y="2101"/>
                    <a:pt x="1" y="2116"/>
                    <a:pt x="11" y="2131"/>
                  </a:cubicBezTo>
                  <a:cubicBezTo>
                    <a:pt x="16" y="2141"/>
                    <a:pt x="26" y="2146"/>
                    <a:pt x="40" y="2146"/>
                  </a:cubicBezTo>
                  <a:lnTo>
                    <a:pt x="55" y="2146"/>
                  </a:lnTo>
                  <a:lnTo>
                    <a:pt x="213" y="2052"/>
                  </a:lnTo>
                  <a:cubicBezTo>
                    <a:pt x="228" y="2047"/>
                    <a:pt x="233" y="2027"/>
                    <a:pt x="223" y="2012"/>
                  </a:cubicBezTo>
                  <a:cubicBezTo>
                    <a:pt x="216" y="2001"/>
                    <a:pt x="203" y="1996"/>
                    <a:pt x="191" y="1996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217;p38"/>
            <p:cNvSpPr/>
            <p:nvPr/>
          </p:nvSpPr>
          <p:spPr>
            <a:xfrm>
              <a:off x="6322125" y="2185625"/>
              <a:ext cx="3850" cy="2650"/>
            </a:xfrm>
            <a:custGeom>
              <a:avLst/>
              <a:gdLst/>
              <a:ahLst/>
              <a:cxnLst/>
              <a:rect l="l" t="t" r="r" b="b"/>
              <a:pathLst>
                <a:path w="154" h="106" extrusionOk="0">
                  <a:moveTo>
                    <a:pt x="115" y="1"/>
                  </a:moveTo>
                  <a:cubicBezTo>
                    <a:pt x="112" y="1"/>
                    <a:pt x="108" y="1"/>
                    <a:pt x="104" y="3"/>
                  </a:cubicBezTo>
                  <a:lnTo>
                    <a:pt x="20" y="52"/>
                  </a:lnTo>
                  <a:cubicBezTo>
                    <a:pt x="5" y="57"/>
                    <a:pt x="1" y="76"/>
                    <a:pt x="10" y="91"/>
                  </a:cubicBezTo>
                  <a:cubicBezTo>
                    <a:pt x="15" y="101"/>
                    <a:pt x="25" y="106"/>
                    <a:pt x="35" y="106"/>
                  </a:cubicBezTo>
                  <a:lnTo>
                    <a:pt x="50" y="106"/>
                  </a:lnTo>
                  <a:lnTo>
                    <a:pt x="134" y="57"/>
                  </a:lnTo>
                  <a:cubicBezTo>
                    <a:pt x="149" y="47"/>
                    <a:pt x="153" y="32"/>
                    <a:pt x="144" y="17"/>
                  </a:cubicBezTo>
                  <a:cubicBezTo>
                    <a:pt x="136" y="6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218;p38"/>
            <p:cNvSpPr/>
            <p:nvPr/>
          </p:nvSpPr>
          <p:spPr>
            <a:xfrm>
              <a:off x="6203750" y="2156250"/>
              <a:ext cx="37050" cy="62075"/>
            </a:xfrm>
            <a:custGeom>
              <a:avLst/>
              <a:gdLst/>
              <a:ahLst/>
              <a:cxnLst/>
              <a:rect l="l" t="t" r="r" b="b"/>
              <a:pathLst>
                <a:path w="1482" h="2483" extrusionOk="0">
                  <a:moveTo>
                    <a:pt x="1394" y="1"/>
                  </a:moveTo>
                  <a:cubicBezTo>
                    <a:pt x="1377" y="1"/>
                    <a:pt x="1358" y="6"/>
                    <a:pt x="1338" y="17"/>
                  </a:cubicBezTo>
                  <a:lnTo>
                    <a:pt x="138" y="713"/>
                  </a:lnTo>
                  <a:cubicBezTo>
                    <a:pt x="55" y="773"/>
                    <a:pt x="0" y="871"/>
                    <a:pt x="0" y="980"/>
                  </a:cubicBezTo>
                  <a:lnTo>
                    <a:pt x="0" y="2357"/>
                  </a:lnTo>
                  <a:cubicBezTo>
                    <a:pt x="0" y="2435"/>
                    <a:pt x="36" y="2483"/>
                    <a:pt x="85" y="2483"/>
                  </a:cubicBezTo>
                  <a:cubicBezTo>
                    <a:pt x="102" y="2483"/>
                    <a:pt x="120" y="2477"/>
                    <a:pt x="138" y="2466"/>
                  </a:cubicBezTo>
                  <a:lnTo>
                    <a:pt x="1338" y="1775"/>
                  </a:lnTo>
                  <a:cubicBezTo>
                    <a:pt x="1427" y="1711"/>
                    <a:pt x="1477" y="1612"/>
                    <a:pt x="1481" y="1503"/>
                  </a:cubicBezTo>
                  <a:lnTo>
                    <a:pt x="1481" y="126"/>
                  </a:lnTo>
                  <a:cubicBezTo>
                    <a:pt x="1481" y="48"/>
                    <a:pt x="1445" y="1"/>
                    <a:pt x="1394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219;p38"/>
            <p:cNvSpPr/>
            <p:nvPr/>
          </p:nvSpPr>
          <p:spPr>
            <a:xfrm>
              <a:off x="6203750" y="2156300"/>
              <a:ext cx="37050" cy="62000"/>
            </a:xfrm>
            <a:custGeom>
              <a:avLst/>
              <a:gdLst/>
              <a:ahLst/>
              <a:cxnLst/>
              <a:rect l="l" t="t" r="r" b="b"/>
              <a:pathLst>
                <a:path w="1482" h="2480" extrusionOk="0">
                  <a:moveTo>
                    <a:pt x="1398" y="0"/>
                  </a:moveTo>
                  <a:cubicBezTo>
                    <a:pt x="1378" y="0"/>
                    <a:pt x="1358" y="5"/>
                    <a:pt x="1338" y="15"/>
                  </a:cubicBezTo>
                  <a:lnTo>
                    <a:pt x="138" y="711"/>
                  </a:lnTo>
                  <a:cubicBezTo>
                    <a:pt x="55" y="771"/>
                    <a:pt x="0" y="869"/>
                    <a:pt x="0" y="978"/>
                  </a:cubicBezTo>
                  <a:lnTo>
                    <a:pt x="0" y="2355"/>
                  </a:lnTo>
                  <a:cubicBezTo>
                    <a:pt x="0" y="2434"/>
                    <a:pt x="35" y="2479"/>
                    <a:pt x="84" y="2479"/>
                  </a:cubicBezTo>
                  <a:cubicBezTo>
                    <a:pt x="99" y="2479"/>
                    <a:pt x="119" y="2474"/>
                    <a:pt x="138" y="2464"/>
                  </a:cubicBezTo>
                  <a:lnTo>
                    <a:pt x="1338" y="1773"/>
                  </a:lnTo>
                  <a:cubicBezTo>
                    <a:pt x="1427" y="1709"/>
                    <a:pt x="1477" y="1610"/>
                    <a:pt x="1481" y="1501"/>
                  </a:cubicBezTo>
                  <a:lnTo>
                    <a:pt x="1481" y="124"/>
                  </a:lnTo>
                  <a:cubicBezTo>
                    <a:pt x="1481" y="45"/>
                    <a:pt x="1447" y="0"/>
                    <a:pt x="1398" y="0"/>
                  </a:cubicBezTo>
                  <a:close/>
                </a:path>
              </a:pathLst>
            </a:custGeom>
            <a:solidFill>
              <a:srgbClr val="617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220;p38"/>
            <p:cNvSpPr/>
            <p:nvPr/>
          </p:nvSpPr>
          <p:spPr>
            <a:xfrm>
              <a:off x="6210050" y="2166800"/>
              <a:ext cx="24450" cy="40975"/>
            </a:xfrm>
            <a:custGeom>
              <a:avLst/>
              <a:gdLst/>
              <a:ahLst/>
              <a:cxnLst/>
              <a:rect l="l" t="t" r="r" b="b"/>
              <a:pathLst>
                <a:path w="978" h="1639" extrusionOk="0">
                  <a:moveTo>
                    <a:pt x="788" y="1"/>
                  </a:moveTo>
                  <a:cubicBezTo>
                    <a:pt x="706" y="1"/>
                    <a:pt x="606" y="73"/>
                    <a:pt x="543" y="202"/>
                  </a:cubicBezTo>
                  <a:lnTo>
                    <a:pt x="74" y="1195"/>
                  </a:lnTo>
                  <a:cubicBezTo>
                    <a:pt x="0" y="1348"/>
                    <a:pt x="5" y="1540"/>
                    <a:pt x="79" y="1610"/>
                  </a:cubicBezTo>
                  <a:cubicBezTo>
                    <a:pt x="100" y="1629"/>
                    <a:pt x="124" y="1638"/>
                    <a:pt x="150" y="1638"/>
                  </a:cubicBezTo>
                  <a:cubicBezTo>
                    <a:pt x="218" y="1638"/>
                    <a:pt x="297" y="1575"/>
                    <a:pt x="350" y="1461"/>
                  </a:cubicBezTo>
                  <a:lnTo>
                    <a:pt x="755" y="612"/>
                  </a:lnTo>
                  <a:cubicBezTo>
                    <a:pt x="815" y="494"/>
                    <a:pt x="810" y="351"/>
                    <a:pt x="755" y="296"/>
                  </a:cubicBezTo>
                  <a:cubicBezTo>
                    <a:pt x="739" y="280"/>
                    <a:pt x="721" y="273"/>
                    <a:pt x="702" y="273"/>
                  </a:cubicBezTo>
                  <a:cubicBezTo>
                    <a:pt x="650" y="273"/>
                    <a:pt x="591" y="327"/>
                    <a:pt x="548" y="410"/>
                  </a:cubicBezTo>
                  <a:lnTo>
                    <a:pt x="286" y="963"/>
                  </a:lnTo>
                  <a:cubicBezTo>
                    <a:pt x="277" y="978"/>
                    <a:pt x="277" y="997"/>
                    <a:pt x="286" y="1017"/>
                  </a:cubicBezTo>
                  <a:cubicBezTo>
                    <a:pt x="289" y="1018"/>
                    <a:pt x="291" y="1019"/>
                    <a:pt x="294" y="1019"/>
                  </a:cubicBezTo>
                  <a:cubicBezTo>
                    <a:pt x="303" y="1019"/>
                    <a:pt x="313" y="1011"/>
                    <a:pt x="321" y="993"/>
                  </a:cubicBezTo>
                  <a:lnTo>
                    <a:pt x="583" y="444"/>
                  </a:lnTo>
                  <a:cubicBezTo>
                    <a:pt x="612" y="390"/>
                    <a:pt x="651" y="355"/>
                    <a:pt x="685" y="355"/>
                  </a:cubicBezTo>
                  <a:cubicBezTo>
                    <a:pt x="698" y="355"/>
                    <a:pt x="710" y="360"/>
                    <a:pt x="721" y="370"/>
                  </a:cubicBezTo>
                  <a:cubicBezTo>
                    <a:pt x="755" y="405"/>
                    <a:pt x="755" y="499"/>
                    <a:pt x="721" y="578"/>
                  </a:cubicBezTo>
                  <a:lnTo>
                    <a:pt x="316" y="1432"/>
                  </a:lnTo>
                  <a:cubicBezTo>
                    <a:pt x="277" y="1513"/>
                    <a:pt x="218" y="1559"/>
                    <a:pt x="168" y="1559"/>
                  </a:cubicBezTo>
                  <a:cubicBezTo>
                    <a:pt x="148" y="1559"/>
                    <a:pt x="129" y="1551"/>
                    <a:pt x="113" y="1536"/>
                  </a:cubicBezTo>
                  <a:cubicBezTo>
                    <a:pt x="59" y="1481"/>
                    <a:pt x="54" y="1343"/>
                    <a:pt x="109" y="1230"/>
                  </a:cubicBezTo>
                  <a:lnTo>
                    <a:pt x="578" y="237"/>
                  </a:lnTo>
                  <a:cubicBezTo>
                    <a:pt x="626" y="137"/>
                    <a:pt x="706" y="83"/>
                    <a:pt x="771" y="83"/>
                  </a:cubicBezTo>
                  <a:cubicBezTo>
                    <a:pt x="799" y="83"/>
                    <a:pt x="825" y="93"/>
                    <a:pt x="844" y="114"/>
                  </a:cubicBezTo>
                  <a:cubicBezTo>
                    <a:pt x="913" y="178"/>
                    <a:pt x="923" y="360"/>
                    <a:pt x="854" y="509"/>
                  </a:cubicBezTo>
                  <a:lnTo>
                    <a:pt x="548" y="1151"/>
                  </a:lnTo>
                  <a:cubicBezTo>
                    <a:pt x="538" y="1165"/>
                    <a:pt x="538" y="1185"/>
                    <a:pt x="548" y="1205"/>
                  </a:cubicBezTo>
                  <a:cubicBezTo>
                    <a:pt x="551" y="1207"/>
                    <a:pt x="554" y="1209"/>
                    <a:pt x="558" y="1209"/>
                  </a:cubicBezTo>
                  <a:cubicBezTo>
                    <a:pt x="567" y="1209"/>
                    <a:pt x="579" y="1199"/>
                    <a:pt x="583" y="1185"/>
                  </a:cubicBezTo>
                  <a:lnTo>
                    <a:pt x="889" y="543"/>
                  </a:lnTo>
                  <a:cubicBezTo>
                    <a:pt x="978" y="355"/>
                    <a:pt x="968" y="123"/>
                    <a:pt x="879" y="39"/>
                  </a:cubicBezTo>
                  <a:cubicBezTo>
                    <a:pt x="854" y="13"/>
                    <a:pt x="823" y="1"/>
                    <a:pt x="788" y="1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221;p38"/>
            <p:cNvSpPr/>
            <p:nvPr/>
          </p:nvSpPr>
          <p:spPr>
            <a:xfrm>
              <a:off x="6250900" y="2132900"/>
              <a:ext cx="55825" cy="33925"/>
            </a:xfrm>
            <a:custGeom>
              <a:avLst/>
              <a:gdLst/>
              <a:ahLst/>
              <a:cxnLst/>
              <a:rect l="l" t="t" r="r" b="b"/>
              <a:pathLst>
                <a:path w="2233" h="1357" extrusionOk="0">
                  <a:moveTo>
                    <a:pt x="2124" y="1"/>
                  </a:moveTo>
                  <a:cubicBezTo>
                    <a:pt x="2109" y="1"/>
                    <a:pt x="2094" y="5"/>
                    <a:pt x="2079" y="13"/>
                  </a:cubicBezTo>
                  <a:lnTo>
                    <a:pt x="55" y="1183"/>
                  </a:lnTo>
                  <a:cubicBezTo>
                    <a:pt x="20" y="1198"/>
                    <a:pt x="0" y="1233"/>
                    <a:pt x="5" y="1267"/>
                  </a:cubicBezTo>
                  <a:cubicBezTo>
                    <a:pt x="5" y="1314"/>
                    <a:pt x="45" y="1356"/>
                    <a:pt x="91" y="1356"/>
                  </a:cubicBezTo>
                  <a:cubicBezTo>
                    <a:pt x="94" y="1356"/>
                    <a:pt x="96" y="1356"/>
                    <a:pt x="99" y="1356"/>
                  </a:cubicBezTo>
                  <a:cubicBezTo>
                    <a:pt x="114" y="1356"/>
                    <a:pt x="134" y="1356"/>
                    <a:pt x="148" y="1346"/>
                  </a:cubicBezTo>
                  <a:lnTo>
                    <a:pt x="2173" y="176"/>
                  </a:lnTo>
                  <a:cubicBezTo>
                    <a:pt x="2218" y="151"/>
                    <a:pt x="2232" y="92"/>
                    <a:pt x="2203" y="48"/>
                  </a:cubicBezTo>
                  <a:cubicBezTo>
                    <a:pt x="2186" y="17"/>
                    <a:pt x="2156" y="1"/>
                    <a:pt x="2124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222;p38"/>
            <p:cNvSpPr/>
            <p:nvPr/>
          </p:nvSpPr>
          <p:spPr>
            <a:xfrm>
              <a:off x="6252000" y="2159500"/>
              <a:ext cx="28050" cy="16925"/>
            </a:xfrm>
            <a:custGeom>
              <a:avLst/>
              <a:gdLst/>
              <a:ahLst/>
              <a:cxnLst/>
              <a:rect l="l" t="t" r="r" b="b"/>
              <a:pathLst>
                <a:path w="1122" h="677" extrusionOk="0">
                  <a:moveTo>
                    <a:pt x="1067" y="1"/>
                  </a:moveTo>
                  <a:cubicBezTo>
                    <a:pt x="1059" y="1"/>
                    <a:pt x="1050" y="2"/>
                    <a:pt x="1043" y="5"/>
                  </a:cubicBezTo>
                  <a:lnTo>
                    <a:pt x="31" y="593"/>
                  </a:lnTo>
                  <a:cubicBezTo>
                    <a:pt x="11" y="603"/>
                    <a:pt x="1" y="633"/>
                    <a:pt x="16" y="652"/>
                  </a:cubicBezTo>
                  <a:cubicBezTo>
                    <a:pt x="25" y="667"/>
                    <a:pt x="40" y="677"/>
                    <a:pt x="55" y="677"/>
                  </a:cubicBezTo>
                  <a:cubicBezTo>
                    <a:pt x="65" y="677"/>
                    <a:pt x="70" y="677"/>
                    <a:pt x="80" y="672"/>
                  </a:cubicBezTo>
                  <a:lnTo>
                    <a:pt x="1092" y="90"/>
                  </a:lnTo>
                  <a:cubicBezTo>
                    <a:pt x="1112" y="75"/>
                    <a:pt x="1122" y="45"/>
                    <a:pt x="1107" y="25"/>
                  </a:cubicBezTo>
                  <a:cubicBezTo>
                    <a:pt x="1100" y="8"/>
                    <a:pt x="1084" y="1"/>
                    <a:pt x="1067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223;p38"/>
            <p:cNvSpPr/>
            <p:nvPr/>
          </p:nvSpPr>
          <p:spPr>
            <a:xfrm>
              <a:off x="6497525" y="2262825"/>
              <a:ext cx="53750" cy="98075"/>
            </a:xfrm>
            <a:custGeom>
              <a:avLst/>
              <a:gdLst/>
              <a:ahLst/>
              <a:cxnLst/>
              <a:rect l="l" t="t" r="r" b="b"/>
              <a:pathLst>
                <a:path w="2150" h="3923" extrusionOk="0">
                  <a:moveTo>
                    <a:pt x="984" y="0"/>
                  </a:moveTo>
                  <a:cubicBezTo>
                    <a:pt x="984" y="1"/>
                    <a:pt x="1117" y="2351"/>
                    <a:pt x="1127" y="2588"/>
                  </a:cubicBezTo>
                  <a:cubicBezTo>
                    <a:pt x="1137" y="2869"/>
                    <a:pt x="1043" y="3032"/>
                    <a:pt x="925" y="3151"/>
                  </a:cubicBezTo>
                  <a:cubicBezTo>
                    <a:pt x="673" y="3393"/>
                    <a:pt x="312" y="3620"/>
                    <a:pt x="1" y="3832"/>
                  </a:cubicBezTo>
                  <a:cubicBezTo>
                    <a:pt x="23" y="3894"/>
                    <a:pt x="143" y="3922"/>
                    <a:pt x="277" y="3922"/>
                  </a:cubicBezTo>
                  <a:cubicBezTo>
                    <a:pt x="389" y="3922"/>
                    <a:pt x="511" y="3903"/>
                    <a:pt x="594" y="3867"/>
                  </a:cubicBezTo>
                  <a:cubicBezTo>
                    <a:pt x="836" y="3758"/>
                    <a:pt x="1068" y="3625"/>
                    <a:pt x="1285" y="3472"/>
                  </a:cubicBezTo>
                  <a:cubicBezTo>
                    <a:pt x="1542" y="3304"/>
                    <a:pt x="1867" y="3170"/>
                    <a:pt x="1877" y="2899"/>
                  </a:cubicBezTo>
                  <a:cubicBezTo>
                    <a:pt x="1877" y="2879"/>
                    <a:pt x="1877" y="2860"/>
                    <a:pt x="1873" y="2840"/>
                  </a:cubicBezTo>
                  <a:cubicBezTo>
                    <a:pt x="1887" y="2613"/>
                    <a:pt x="1966" y="2198"/>
                    <a:pt x="2149" y="840"/>
                  </a:cubicBezTo>
                  <a:lnTo>
                    <a:pt x="98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224;p38"/>
            <p:cNvSpPr/>
            <p:nvPr/>
          </p:nvSpPr>
          <p:spPr>
            <a:xfrm>
              <a:off x="6487425" y="2352325"/>
              <a:ext cx="60000" cy="23850"/>
            </a:xfrm>
            <a:custGeom>
              <a:avLst/>
              <a:gdLst/>
              <a:ahLst/>
              <a:cxnLst/>
              <a:rect l="l" t="t" r="r" b="b"/>
              <a:pathLst>
                <a:path w="2400" h="954" extrusionOk="0">
                  <a:moveTo>
                    <a:pt x="2400" y="0"/>
                  </a:moveTo>
                  <a:lnTo>
                    <a:pt x="40" y="524"/>
                  </a:lnTo>
                  <a:cubicBezTo>
                    <a:pt x="25" y="524"/>
                    <a:pt x="0" y="687"/>
                    <a:pt x="74" y="761"/>
                  </a:cubicBezTo>
                  <a:cubicBezTo>
                    <a:pt x="154" y="832"/>
                    <a:pt x="376" y="954"/>
                    <a:pt x="673" y="954"/>
                  </a:cubicBezTo>
                  <a:cubicBezTo>
                    <a:pt x="708" y="954"/>
                    <a:pt x="744" y="952"/>
                    <a:pt x="780" y="949"/>
                  </a:cubicBezTo>
                  <a:cubicBezTo>
                    <a:pt x="1131" y="914"/>
                    <a:pt x="1329" y="810"/>
                    <a:pt x="1477" y="696"/>
                  </a:cubicBezTo>
                  <a:cubicBezTo>
                    <a:pt x="1620" y="578"/>
                    <a:pt x="1827" y="415"/>
                    <a:pt x="1990" y="386"/>
                  </a:cubicBezTo>
                  <a:cubicBezTo>
                    <a:pt x="2138" y="361"/>
                    <a:pt x="2301" y="297"/>
                    <a:pt x="2350" y="252"/>
                  </a:cubicBezTo>
                  <a:cubicBezTo>
                    <a:pt x="2400" y="208"/>
                    <a:pt x="2400" y="0"/>
                    <a:pt x="2400" y="0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225;p38"/>
            <p:cNvSpPr/>
            <p:nvPr/>
          </p:nvSpPr>
          <p:spPr>
            <a:xfrm>
              <a:off x="6486800" y="2332200"/>
              <a:ext cx="61000" cy="41500"/>
            </a:xfrm>
            <a:custGeom>
              <a:avLst/>
              <a:gdLst/>
              <a:ahLst/>
              <a:cxnLst/>
              <a:rect l="l" t="t" r="r" b="b"/>
              <a:pathLst>
                <a:path w="2440" h="1660" extrusionOk="0">
                  <a:moveTo>
                    <a:pt x="2306" y="0"/>
                  </a:moveTo>
                  <a:cubicBezTo>
                    <a:pt x="2306" y="30"/>
                    <a:pt x="2287" y="89"/>
                    <a:pt x="2287" y="89"/>
                  </a:cubicBezTo>
                  <a:cubicBezTo>
                    <a:pt x="2267" y="104"/>
                    <a:pt x="2242" y="119"/>
                    <a:pt x="2217" y="129"/>
                  </a:cubicBezTo>
                  <a:cubicBezTo>
                    <a:pt x="2193" y="149"/>
                    <a:pt x="2173" y="168"/>
                    <a:pt x="2153" y="193"/>
                  </a:cubicBezTo>
                  <a:cubicBezTo>
                    <a:pt x="2119" y="243"/>
                    <a:pt x="2079" y="282"/>
                    <a:pt x="2040" y="322"/>
                  </a:cubicBezTo>
                  <a:cubicBezTo>
                    <a:pt x="2029" y="329"/>
                    <a:pt x="2019" y="336"/>
                    <a:pt x="2010" y="336"/>
                  </a:cubicBezTo>
                  <a:cubicBezTo>
                    <a:pt x="2006" y="336"/>
                    <a:pt x="2003" y="334"/>
                    <a:pt x="2000" y="331"/>
                  </a:cubicBezTo>
                  <a:cubicBezTo>
                    <a:pt x="1990" y="326"/>
                    <a:pt x="1995" y="307"/>
                    <a:pt x="2000" y="292"/>
                  </a:cubicBezTo>
                  <a:cubicBezTo>
                    <a:pt x="2010" y="267"/>
                    <a:pt x="2015" y="243"/>
                    <a:pt x="2015" y="218"/>
                  </a:cubicBezTo>
                  <a:cubicBezTo>
                    <a:pt x="2020" y="149"/>
                    <a:pt x="1946" y="114"/>
                    <a:pt x="1892" y="89"/>
                  </a:cubicBezTo>
                  <a:cubicBezTo>
                    <a:pt x="1788" y="50"/>
                    <a:pt x="1679" y="25"/>
                    <a:pt x="1571" y="10"/>
                  </a:cubicBezTo>
                  <a:cubicBezTo>
                    <a:pt x="1561" y="8"/>
                    <a:pt x="1550" y="7"/>
                    <a:pt x="1539" y="7"/>
                  </a:cubicBezTo>
                  <a:cubicBezTo>
                    <a:pt x="1523" y="7"/>
                    <a:pt x="1506" y="10"/>
                    <a:pt x="1492" y="15"/>
                  </a:cubicBezTo>
                  <a:cubicBezTo>
                    <a:pt x="1462" y="35"/>
                    <a:pt x="1442" y="65"/>
                    <a:pt x="1433" y="99"/>
                  </a:cubicBezTo>
                  <a:cubicBezTo>
                    <a:pt x="1319" y="351"/>
                    <a:pt x="1136" y="568"/>
                    <a:pt x="899" y="711"/>
                  </a:cubicBezTo>
                  <a:cubicBezTo>
                    <a:pt x="751" y="805"/>
                    <a:pt x="598" y="889"/>
                    <a:pt x="445" y="963"/>
                  </a:cubicBezTo>
                  <a:cubicBezTo>
                    <a:pt x="30" y="1141"/>
                    <a:pt x="1" y="1255"/>
                    <a:pt x="80" y="1418"/>
                  </a:cubicBezTo>
                  <a:cubicBezTo>
                    <a:pt x="149" y="1546"/>
                    <a:pt x="371" y="1650"/>
                    <a:pt x="722" y="1659"/>
                  </a:cubicBezTo>
                  <a:cubicBezTo>
                    <a:pt x="726" y="1660"/>
                    <a:pt x="730" y="1660"/>
                    <a:pt x="735" y="1660"/>
                  </a:cubicBezTo>
                  <a:cubicBezTo>
                    <a:pt x="963" y="1660"/>
                    <a:pt x="1312" y="1534"/>
                    <a:pt x="1477" y="1403"/>
                  </a:cubicBezTo>
                  <a:cubicBezTo>
                    <a:pt x="1635" y="1274"/>
                    <a:pt x="1808" y="1176"/>
                    <a:pt x="1990" y="1102"/>
                  </a:cubicBezTo>
                  <a:cubicBezTo>
                    <a:pt x="2148" y="1047"/>
                    <a:pt x="2395" y="978"/>
                    <a:pt x="2415" y="875"/>
                  </a:cubicBezTo>
                  <a:cubicBezTo>
                    <a:pt x="2440" y="771"/>
                    <a:pt x="2420" y="499"/>
                    <a:pt x="2390" y="366"/>
                  </a:cubicBezTo>
                  <a:cubicBezTo>
                    <a:pt x="2371" y="272"/>
                    <a:pt x="2361" y="104"/>
                    <a:pt x="2351" y="45"/>
                  </a:cubicBezTo>
                  <a:cubicBezTo>
                    <a:pt x="2346" y="0"/>
                    <a:pt x="2306" y="0"/>
                    <a:pt x="2306" y="0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226;p38"/>
            <p:cNvSpPr/>
            <p:nvPr/>
          </p:nvSpPr>
          <p:spPr>
            <a:xfrm>
              <a:off x="6486550" y="2356275"/>
              <a:ext cx="29025" cy="17425"/>
            </a:xfrm>
            <a:custGeom>
              <a:avLst/>
              <a:gdLst/>
              <a:ahLst/>
              <a:cxnLst/>
              <a:rect l="l" t="t" r="r" b="b"/>
              <a:pathLst>
                <a:path w="1161" h="697" extrusionOk="0">
                  <a:moveTo>
                    <a:pt x="440" y="0"/>
                  </a:moveTo>
                  <a:cubicBezTo>
                    <a:pt x="75" y="129"/>
                    <a:pt x="1" y="301"/>
                    <a:pt x="75" y="455"/>
                  </a:cubicBezTo>
                  <a:cubicBezTo>
                    <a:pt x="144" y="583"/>
                    <a:pt x="376" y="687"/>
                    <a:pt x="732" y="696"/>
                  </a:cubicBezTo>
                  <a:cubicBezTo>
                    <a:pt x="855" y="692"/>
                    <a:pt x="978" y="672"/>
                    <a:pt x="1097" y="632"/>
                  </a:cubicBezTo>
                  <a:cubicBezTo>
                    <a:pt x="1161" y="390"/>
                    <a:pt x="949" y="55"/>
                    <a:pt x="440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227;p38"/>
            <p:cNvSpPr/>
            <p:nvPr/>
          </p:nvSpPr>
          <p:spPr>
            <a:xfrm>
              <a:off x="6503475" y="2352075"/>
              <a:ext cx="12100" cy="6075"/>
            </a:xfrm>
            <a:custGeom>
              <a:avLst/>
              <a:gdLst/>
              <a:ahLst/>
              <a:cxnLst/>
              <a:rect l="l" t="t" r="r" b="b"/>
              <a:pathLst>
                <a:path w="484" h="243" extrusionOk="0">
                  <a:moveTo>
                    <a:pt x="25" y="1"/>
                  </a:moveTo>
                  <a:cubicBezTo>
                    <a:pt x="10" y="5"/>
                    <a:pt x="0" y="15"/>
                    <a:pt x="0" y="30"/>
                  </a:cubicBezTo>
                  <a:cubicBezTo>
                    <a:pt x="0" y="45"/>
                    <a:pt x="10" y="55"/>
                    <a:pt x="25" y="55"/>
                  </a:cubicBezTo>
                  <a:cubicBezTo>
                    <a:pt x="30" y="55"/>
                    <a:pt x="35" y="54"/>
                    <a:pt x="40" y="54"/>
                  </a:cubicBezTo>
                  <a:cubicBezTo>
                    <a:pt x="192" y="54"/>
                    <a:pt x="335" y="123"/>
                    <a:pt x="440" y="232"/>
                  </a:cubicBezTo>
                  <a:cubicBezTo>
                    <a:pt x="444" y="238"/>
                    <a:pt x="450" y="242"/>
                    <a:pt x="454" y="242"/>
                  </a:cubicBezTo>
                  <a:cubicBezTo>
                    <a:pt x="459" y="242"/>
                    <a:pt x="464" y="242"/>
                    <a:pt x="469" y="238"/>
                  </a:cubicBezTo>
                  <a:cubicBezTo>
                    <a:pt x="484" y="228"/>
                    <a:pt x="484" y="213"/>
                    <a:pt x="474" y="203"/>
                  </a:cubicBezTo>
                  <a:cubicBezTo>
                    <a:pt x="361" y="74"/>
                    <a:pt x="198" y="1"/>
                    <a:pt x="2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228;p38"/>
            <p:cNvSpPr/>
            <p:nvPr/>
          </p:nvSpPr>
          <p:spPr>
            <a:xfrm>
              <a:off x="6508525" y="2348975"/>
              <a:ext cx="12250" cy="6100"/>
            </a:xfrm>
            <a:custGeom>
              <a:avLst/>
              <a:gdLst/>
              <a:ahLst/>
              <a:cxnLst/>
              <a:rect l="l" t="t" r="r" b="b"/>
              <a:pathLst>
                <a:path w="490" h="244" extrusionOk="0">
                  <a:moveTo>
                    <a:pt x="25" y="1"/>
                  </a:moveTo>
                  <a:cubicBezTo>
                    <a:pt x="11" y="1"/>
                    <a:pt x="1" y="16"/>
                    <a:pt x="5" y="31"/>
                  </a:cubicBezTo>
                  <a:cubicBezTo>
                    <a:pt x="5" y="46"/>
                    <a:pt x="15" y="55"/>
                    <a:pt x="30" y="55"/>
                  </a:cubicBezTo>
                  <a:cubicBezTo>
                    <a:pt x="36" y="55"/>
                    <a:pt x="41" y="55"/>
                    <a:pt x="47" y="55"/>
                  </a:cubicBezTo>
                  <a:cubicBezTo>
                    <a:pt x="199" y="55"/>
                    <a:pt x="340" y="123"/>
                    <a:pt x="440" y="233"/>
                  </a:cubicBezTo>
                  <a:cubicBezTo>
                    <a:pt x="445" y="238"/>
                    <a:pt x="450" y="243"/>
                    <a:pt x="460" y="243"/>
                  </a:cubicBezTo>
                  <a:cubicBezTo>
                    <a:pt x="465" y="243"/>
                    <a:pt x="470" y="243"/>
                    <a:pt x="475" y="238"/>
                  </a:cubicBezTo>
                  <a:cubicBezTo>
                    <a:pt x="485" y="228"/>
                    <a:pt x="489" y="213"/>
                    <a:pt x="479" y="204"/>
                  </a:cubicBezTo>
                  <a:cubicBezTo>
                    <a:pt x="366" y="75"/>
                    <a:pt x="198" y="1"/>
                    <a:pt x="2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229;p38"/>
            <p:cNvSpPr/>
            <p:nvPr/>
          </p:nvSpPr>
          <p:spPr>
            <a:xfrm>
              <a:off x="6513575" y="2345025"/>
              <a:ext cx="12250" cy="6100"/>
            </a:xfrm>
            <a:custGeom>
              <a:avLst/>
              <a:gdLst/>
              <a:ahLst/>
              <a:cxnLst/>
              <a:rect l="l" t="t" r="r" b="b"/>
              <a:pathLst>
                <a:path w="490" h="244" extrusionOk="0">
                  <a:moveTo>
                    <a:pt x="26" y="1"/>
                  </a:moveTo>
                  <a:cubicBezTo>
                    <a:pt x="11" y="1"/>
                    <a:pt x="1" y="16"/>
                    <a:pt x="6" y="31"/>
                  </a:cubicBezTo>
                  <a:cubicBezTo>
                    <a:pt x="6" y="39"/>
                    <a:pt x="13" y="51"/>
                    <a:pt x="25" y="51"/>
                  </a:cubicBezTo>
                  <a:cubicBezTo>
                    <a:pt x="27" y="51"/>
                    <a:pt x="28" y="51"/>
                    <a:pt x="31" y="50"/>
                  </a:cubicBezTo>
                  <a:cubicBezTo>
                    <a:pt x="189" y="50"/>
                    <a:pt x="337" y="119"/>
                    <a:pt x="441" y="233"/>
                  </a:cubicBezTo>
                  <a:cubicBezTo>
                    <a:pt x="445" y="238"/>
                    <a:pt x="450" y="243"/>
                    <a:pt x="460" y="243"/>
                  </a:cubicBezTo>
                  <a:cubicBezTo>
                    <a:pt x="465" y="243"/>
                    <a:pt x="470" y="243"/>
                    <a:pt x="475" y="238"/>
                  </a:cubicBezTo>
                  <a:cubicBezTo>
                    <a:pt x="485" y="228"/>
                    <a:pt x="490" y="213"/>
                    <a:pt x="480" y="204"/>
                  </a:cubicBezTo>
                  <a:cubicBezTo>
                    <a:pt x="366" y="75"/>
                    <a:pt x="198" y="1"/>
                    <a:pt x="2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230;p38"/>
            <p:cNvSpPr/>
            <p:nvPr/>
          </p:nvSpPr>
          <p:spPr>
            <a:xfrm>
              <a:off x="6517525" y="2340925"/>
              <a:ext cx="13250" cy="6250"/>
            </a:xfrm>
            <a:custGeom>
              <a:avLst/>
              <a:gdLst/>
              <a:ahLst/>
              <a:cxnLst/>
              <a:rect l="l" t="t" r="r" b="b"/>
              <a:pathLst>
                <a:path w="530" h="250" extrusionOk="0">
                  <a:moveTo>
                    <a:pt x="66" y="1"/>
                  </a:moveTo>
                  <a:cubicBezTo>
                    <a:pt x="52" y="1"/>
                    <a:pt x="39" y="1"/>
                    <a:pt x="26" y="2"/>
                  </a:cubicBezTo>
                  <a:cubicBezTo>
                    <a:pt x="16" y="2"/>
                    <a:pt x="1" y="17"/>
                    <a:pt x="6" y="27"/>
                  </a:cubicBezTo>
                  <a:lnTo>
                    <a:pt x="6" y="32"/>
                  </a:lnTo>
                  <a:cubicBezTo>
                    <a:pt x="6" y="40"/>
                    <a:pt x="13" y="52"/>
                    <a:pt x="25" y="52"/>
                  </a:cubicBezTo>
                  <a:cubicBezTo>
                    <a:pt x="27" y="52"/>
                    <a:pt x="29" y="52"/>
                    <a:pt x="31" y="52"/>
                  </a:cubicBezTo>
                  <a:cubicBezTo>
                    <a:pt x="40" y="51"/>
                    <a:pt x="49" y="51"/>
                    <a:pt x="58" y="51"/>
                  </a:cubicBezTo>
                  <a:cubicBezTo>
                    <a:pt x="220" y="51"/>
                    <a:pt x="406" y="132"/>
                    <a:pt x="485" y="239"/>
                  </a:cubicBezTo>
                  <a:cubicBezTo>
                    <a:pt x="485" y="244"/>
                    <a:pt x="495" y="249"/>
                    <a:pt x="500" y="249"/>
                  </a:cubicBezTo>
                  <a:cubicBezTo>
                    <a:pt x="510" y="249"/>
                    <a:pt x="514" y="249"/>
                    <a:pt x="520" y="244"/>
                  </a:cubicBezTo>
                  <a:cubicBezTo>
                    <a:pt x="529" y="234"/>
                    <a:pt x="529" y="219"/>
                    <a:pt x="524" y="210"/>
                  </a:cubicBezTo>
                  <a:cubicBezTo>
                    <a:pt x="437" y="90"/>
                    <a:pt x="243" y="1"/>
                    <a:pt x="6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231;p38"/>
            <p:cNvSpPr/>
            <p:nvPr/>
          </p:nvSpPr>
          <p:spPr>
            <a:xfrm>
              <a:off x="6581125" y="2276525"/>
              <a:ext cx="29275" cy="99725"/>
            </a:xfrm>
            <a:custGeom>
              <a:avLst/>
              <a:gdLst/>
              <a:ahLst/>
              <a:cxnLst/>
              <a:rect l="l" t="t" r="r" b="b"/>
              <a:pathLst>
                <a:path w="1171" h="3989" extrusionOk="0">
                  <a:moveTo>
                    <a:pt x="1141" y="1"/>
                  </a:moveTo>
                  <a:lnTo>
                    <a:pt x="0" y="169"/>
                  </a:lnTo>
                  <a:cubicBezTo>
                    <a:pt x="10" y="208"/>
                    <a:pt x="34" y="381"/>
                    <a:pt x="44" y="415"/>
                  </a:cubicBezTo>
                  <a:cubicBezTo>
                    <a:pt x="207" y="1220"/>
                    <a:pt x="390" y="1976"/>
                    <a:pt x="405" y="2425"/>
                  </a:cubicBezTo>
                  <a:cubicBezTo>
                    <a:pt x="410" y="2534"/>
                    <a:pt x="429" y="3566"/>
                    <a:pt x="469" y="3807"/>
                  </a:cubicBezTo>
                  <a:cubicBezTo>
                    <a:pt x="487" y="3920"/>
                    <a:pt x="617" y="3989"/>
                    <a:pt x="757" y="3989"/>
                  </a:cubicBezTo>
                  <a:cubicBezTo>
                    <a:pt x="917" y="3989"/>
                    <a:pt x="1091" y="3898"/>
                    <a:pt x="1126" y="3679"/>
                  </a:cubicBezTo>
                  <a:cubicBezTo>
                    <a:pt x="1170" y="3408"/>
                    <a:pt x="1111" y="2519"/>
                    <a:pt x="1116" y="2385"/>
                  </a:cubicBezTo>
                  <a:cubicBezTo>
                    <a:pt x="1141" y="1699"/>
                    <a:pt x="1160" y="746"/>
                    <a:pt x="114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232;p38"/>
            <p:cNvSpPr/>
            <p:nvPr/>
          </p:nvSpPr>
          <p:spPr>
            <a:xfrm>
              <a:off x="6587900" y="2371575"/>
              <a:ext cx="28300" cy="22700"/>
            </a:xfrm>
            <a:custGeom>
              <a:avLst/>
              <a:gdLst/>
              <a:ahLst/>
              <a:cxnLst/>
              <a:rect l="l" t="t" r="r" b="b"/>
              <a:pathLst>
                <a:path w="1132" h="908" extrusionOk="0">
                  <a:moveTo>
                    <a:pt x="1102" y="1"/>
                  </a:moveTo>
                  <a:lnTo>
                    <a:pt x="0" y="183"/>
                  </a:lnTo>
                  <a:cubicBezTo>
                    <a:pt x="0" y="420"/>
                    <a:pt x="30" y="583"/>
                    <a:pt x="119" y="726"/>
                  </a:cubicBezTo>
                  <a:cubicBezTo>
                    <a:pt x="188" y="849"/>
                    <a:pt x="325" y="907"/>
                    <a:pt x="473" y="907"/>
                  </a:cubicBezTo>
                  <a:cubicBezTo>
                    <a:pt x="505" y="907"/>
                    <a:pt x="537" y="905"/>
                    <a:pt x="569" y="899"/>
                  </a:cubicBezTo>
                  <a:cubicBezTo>
                    <a:pt x="756" y="870"/>
                    <a:pt x="998" y="771"/>
                    <a:pt x="1062" y="568"/>
                  </a:cubicBezTo>
                  <a:cubicBezTo>
                    <a:pt x="1131" y="366"/>
                    <a:pt x="1126" y="223"/>
                    <a:pt x="1102" y="1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233;p38"/>
            <p:cNvSpPr/>
            <p:nvPr/>
          </p:nvSpPr>
          <p:spPr>
            <a:xfrm>
              <a:off x="6587275" y="2334300"/>
              <a:ext cx="28800" cy="57500"/>
            </a:xfrm>
            <a:custGeom>
              <a:avLst/>
              <a:gdLst/>
              <a:ahLst/>
              <a:cxnLst/>
              <a:rect l="l" t="t" r="r" b="b"/>
              <a:pathLst>
                <a:path w="1152" h="2300" extrusionOk="0">
                  <a:moveTo>
                    <a:pt x="875" y="1"/>
                  </a:moveTo>
                  <a:cubicBezTo>
                    <a:pt x="875" y="20"/>
                    <a:pt x="875" y="40"/>
                    <a:pt x="870" y="60"/>
                  </a:cubicBezTo>
                  <a:cubicBezTo>
                    <a:pt x="865" y="80"/>
                    <a:pt x="865" y="99"/>
                    <a:pt x="865" y="124"/>
                  </a:cubicBezTo>
                  <a:cubicBezTo>
                    <a:pt x="865" y="168"/>
                    <a:pt x="870" y="198"/>
                    <a:pt x="865" y="232"/>
                  </a:cubicBezTo>
                  <a:cubicBezTo>
                    <a:pt x="865" y="242"/>
                    <a:pt x="865" y="252"/>
                    <a:pt x="855" y="252"/>
                  </a:cubicBezTo>
                  <a:cubicBezTo>
                    <a:pt x="853" y="253"/>
                    <a:pt x="851" y="253"/>
                    <a:pt x="849" y="253"/>
                  </a:cubicBezTo>
                  <a:cubicBezTo>
                    <a:pt x="839" y="253"/>
                    <a:pt x="835" y="241"/>
                    <a:pt x="835" y="232"/>
                  </a:cubicBezTo>
                  <a:cubicBezTo>
                    <a:pt x="831" y="213"/>
                    <a:pt x="825" y="188"/>
                    <a:pt x="831" y="168"/>
                  </a:cubicBezTo>
                  <a:lnTo>
                    <a:pt x="831" y="129"/>
                  </a:lnTo>
                  <a:cubicBezTo>
                    <a:pt x="821" y="114"/>
                    <a:pt x="806" y="99"/>
                    <a:pt x="791" y="94"/>
                  </a:cubicBezTo>
                  <a:cubicBezTo>
                    <a:pt x="761" y="84"/>
                    <a:pt x="727" y="80"/>
                    <a:pt x="697" y="80"/>
                  </a:cubicBezTo>
                  <a:lnTo>
                    <a:pt x="584" y="80"/>
                  </a:lnTo>
                  <a:cubicBezTo>
                    <a:pt x="505" y="80"/>
                    <a:pt x="430" y="84"/>
                    <a:pt x="356" y="94"/>
                  </a:cubicBezTo>
                  <a:cubicBezTo>
                    <a:pt x="312" y="99"/>
                    <a:pt x="272" y="109"/>
                    <a:pt x="238" y="134"/>
                  </a:cubicBezTo>
                  <a:cubicBezTo>
                    <a:pt x="218" y="153"/>
                    <a:pt x="208" y="178"/>
                    <a:pt x="213" y="208"/>
                  </a:cubicBezTo>
                  <a:cubicBezTo>
                    <a:pt x="213" y="238"/>
                    <a:pt x="208" y="267"/>
                    <a:pt x="203" y="297"/>
                  </a:cubicBezTo>
                  <a:cubicBezTo>
                    <a:pt x="159" y="297"/>
                    <a:pt x="164" y="173"/>
                    <a:pt x="159" y="139"/>
                  </a:cubicBezTo>
                  <a:cubicBezTo>
                    <a:pt x="159" y="99"/>
                    <a:pt x="154" y="55"/>
                    <a:pt x="154" y="20"/>
                  </a:cubicBezTo>
                  <a:cubicBezTo>
                    <a:pt x="85" y="40"/>
                    <a:pt x="119" y="267"/>
                    <a:pt x="119" y="509"/>
                  </a:cubicBezTo>
                  <a:cubicBezTo>
                    <a:pt x="114" y="785"/>
                    <a:pt x="90" y="1057"/>
                    <a:pt x="50" y="1329"/>
                  </a:cubicBezTo>
                  <a:cubicBezTo>
                    <a:pt x="11" y="1650"/>
                    <a:pt x="1" y="1901"/>
                    <a:pt x="169" y="2138"/>
                  </a:cubicBezTo>
                  <a:cubicBezTo>
                    <a:pt x="248" y="2255"/>
                    <a:pt x="368" y="2300"/>
                    <a:pt x="493" y="2300"/>
                  </a:cubicBezTo>
                  <a:cubicBezTo>
                    <a:pt x="686" y="2300"/>
                    <a:pt x="892" y="2193"/>
                    <a:pt x="979" y="2079"/>
                  </a:cubicBezTo>
                  <a:cubicBezTo>
                    <a:pt x="1122" y="1892"/>
                    <a:pt x="1151" y="1749"/>
                    <a:pt x="1122" y="1427"/>
                  </a:cubicBezTo>
                  <a:cubicBezTo>
                    <a:pt x="1102" y="1141"/>
                    <a:pt x="993" y="993"/>
                    <a:pt x="969" y="647"/>
                  </a:cubicBezTo>
                  <a:cubicBezTo>
                    <a:pt x="949" y="321"/>
                    <a:pt x="949" y="10"/>
                    <a:pt x="875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234;p38"/>
            <p:cNvSpPr/>
            <p:nvPr/>
          </p:nvSpPr>
          <p:spPr>
            <a:xfrm>
              <a:off x="6587900" y="2371525"/>
              <a:ext cx="27675" cy="20600"/>
            </a:xfrm>
            <a:custGeom>
              <a:avLst/>
              <a:gdLst/>
              <a:ahLst/>
              <a:cxnLst/>
              <a:rect l="l" t="t" r="r" b="b"/>
              <a:pathLst>
                <a:path w="1107" h="824" extrusionOk="0">
                  <a:moveTo>
                    <a:pt x="633" y="0"/>
                  </a:moveTo>
                  <a:cubicBezTo>
                    <a:pt x="368" y="0"/>
                    <a:pt x="85" y="67"/>
                    <a:pt x="0" y="185"/>
                  </a:cubicBezTo>
                  <a:cubicBezTo>
                    <a:pt x="6" y="353"/>
                    <a:pt x="25" y="516"/>
                    <a:pt x="124" y="664"/>
                  </a:cubicBezTo>
                  <a:cubicBezTo>
                    <a:pt x="206" y="779"/>
                    <a:pt x="333" y="823"/>
                    <a:pt x="465" y="823"/>
                  </a:cubicBezTo>
                  <a:cubicBezTo>
                    <a:pt x="669" y="823"/>
                    <a:pt x="887" y="719"/>
                    <a:pt x="973" y="605"/>
                  </a:cubicBezTo>
                  <a:cubicBezTo>
                    <a:pt x="1082" y="457"/>
                    <a:pt x="1107" y="324"/>
                    <a:pt x="1107" y="121"/>
                  </a:cubicBezTo>
                  <a:cubicBezTo>
                    <a:pt x="1022" y="38"/>
                    <a:pt x="832" y="0"/>
                    <a:pt x="633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235;p38"/>
            <p:cNvSpPr/>
            <p:nvPr/>
          </p:nvSpPr>
          <p:spPr>
            <a:xfrm>
              <a:off x="6592600" y="2364975"/>
              <a:ext cx="18425" cy="2675"/>
            </a:xfrm>
            <a:custGeom>
              <a:avLst/>
              <a:gdLst/>
              <a:ahLst/>
              <a:cxnLst/>
              <a:rect l="l" t="t" r="r" b="b"/>
              <a:pathLst>
                <a:path w="737" h="107" extrusionOk="0">
                  <a:moveTo>
                    <a:pt x="399" y="1"/>
                  </a:moveTo>
                  <a:cubicBezTo>
                    <a:pt x="271" y="1"/>
                    <a:pt x="142" y="19"/>
                    <a:pt x="20" y="57"/>
                  </a:cubicBezTo>
                  <a:cubicBezTo>
                    <a:pt x="5" y="62"/>
                    <a:pt x="0" y="77"/>
                    <a:pt x="5" y="87"/>
                  </a:cubicBezTo>
                  <a:lnTo>
                    <a:pt x="5" y="92"/>
                  </a:lnTo>
                  <a:cubicBezTo>
                    <a:pt x="10" y="102"/>
                    <a:pt x="20" y="107"/>
                    <a:pt x="30" y="107"/>
                  </a:cubicBezTo>
                  <a:lnTo>
                    <a:pt x="40" y="107"/>
                  </a:lnTo>
                  <a:cubicBezTo>
                    <a:pt x="159" y="71"/>
                    <a:pt x="283" y="52"/>
                    <a:pt x="407" y="52"/>
                  </a:cubicBezTo>
                  <a:cubicBezTo>
                    <a:pt x="504" y="52"/>
                    <a:pt x="601" y="63"/>
                    <a:pt x="697" y="87"/>
                  </a:cubicBezTo>
                  <a:cubicBezTo>
                    <a:pt x="699" y="88"/>
                    <a:pt x="702" y="88"/>
                    <a:pt x="704" y="88"/>
                  </a:cubicBezTo>
                  <a:cubicBezTo>
                    <a:pt x="716" y="88"/>
                    <a:pt x="727" y="79"/>
                    <a:pt x="731" y="67"/>
                  </a:cubicBezTo>
                  <a:cubicBezTo>
                    <a:pt x="736" y="57"/>
                    <a:pt x="726" y="42"/>
                    <a:pt x="711" y="38"/>
                  </a:cubicBezTo>
                  <a:cubicBezTo>
                    <a:pt x="609" y="13"/>
                    <a:pt x="504" y="1"/>
                    <a:pt x="39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236;p38"/>
            <p:cNvSpPr/>
            <p:nvPr/>
          </p:nvSpPr>
          <p:spPr>
            <a:xfrm>
              <a:off x="6592350" y="2358625"/>
              <a:ext cx="18300" cy="2900"/>
            </a:xfrm>
            <a:custGeom>
              <a:avLst/>
              <a:gdLst/>
              <a:ahLst/>
              <a:cxnLst/>
              <a:rect l="l" t="t" r="r" b="b"/>
              <a:pathLst>
                <a:path w="732" h="116" extrusionOk="0">
                  <a:moveTo>
                    <a:pt x="414" y="1"/>
                  </a:moveTo>
                  <a:cubicBezTo>
                    <a:pt x="200" y="1"/>
                    <a:pt x="30" y="66"/>
                    <a:pt x="20" y="69"/>
                  </a:cubicBezTo>
                  <a:cubicBezTo>
                    <a:pt x="10" y="69"/>
                    <a:pt x="0" y="84"/>
                    <a:pt x="5" y="99"/>
                  </a:cubicBezTo>
                  <a:cubicBezTo>
                    <a:pt x="13" y="110"/>
                    <a:pt x="23" y="116"/>
                    <a:pt x="34" y="116"/>
                  </a:cubicBezTo>
                  <a:cubicBezTo>
                    <a:pt x="37" y="116"/>
                    <a:pt x="41" y="115"/>
                    <a:pt x="45" y="114"/>
                  </a:cubicBezTo>
                  <a:cubicBezTo>
                    <a:pt x="45" y="114"/>
                    <a:pt x="211" y="50"/>
                    <a:pt x="417" y="50"/>
                  </a:cubicBezTo>
                  <a:cubicBezTo>
                    <a:pt x="504" y="50"/>
                    <a:pt x="599" y="62"/>
                    <a:pt x="692" y="94"/>
                  </a:cubicBezTo>
                  <a:cubicBezTo>
                    <a:pt x="697" y="99"/>
                    <a:pt x="697" y="99"/>
                    <a:pt x="701" y="99"/>
                  </a:cubicBezTo>
                  <a:cubicBezTo>
                    <a:pt x="711" y="99"/>
                    <a:pt x="721" y="94"/>
                    <a:pt x="726" y="84"/>
                  </a:cubicBezTo>
                  <a:cubicBezTo>
                    <a:pt x="731" y="69"/>
                    <a:pt x="726" y="55"/>
                    <a:pt x="716" y="49"/>
                  </a:cubicBezTo>
                  <a:lnTo>
                    <a:pt x="711" y="49"/>
                  </a:lnTo>
                  <a:cubicBezTo>
                    <a:pt x="610" y="13"/>
                    <a:pt x="508" y="1"/>
                    <a:pt x="41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237;p38"/>
            <p:cNvSpPr/>
            <p:nvPr/>
          </p:nvSpPr>
          <p:spPr>
            <a:xfrm>
              <a:off x="6591975" y="2352675"/>
              <a:ext cx="18675" cy="3050"/>
            </a:xfrm>
            <a:custGeom>
              <a:avLst/>
              <a:gdLst/>
              <a:ahLst/>
              <a:cxnLst/>
              <a:rect l="l" t="t" r="r" b="b"/>
              <a:pathLst>
                <a:path w="747" h="122" extrusionOk="0">
                  <a:moveTo>
                    <a:pt x="389" y="1"/>
                  </a:moveTo>
                  <a:cubicBezTo>
                    <a:pt x="263" y="1"/>
                    <a:pt x="138" y="26"/>
                    <a:pt x="20" y="75"/>
                  </a:cubicBezTo>
                  <a:cubicBezTo>
                    <a:pt x="5" y="80"/>
                    <a:pt x="1" y="95"/>
                    <a:pt x="5" y="105"/>
                  </a:cubicBezTo>
                  <a:lnTo>
                    <a:pt x="5" y="110"/>
                  </a:lnTo>
                  <a:cubicBezTo>
                    <a:pt x="13" y="117"/>
                    <a:pt x="23" y="122"/>
                    <a:pt x="33" y="122"/>
                  </a:cubicBezTo>
                  <a:cubicBezTo>
                    <a:pt x="37" y="122"/>
                    <a:pt x="41" y="121"/>
                    <a:pt x="45" y="120"/>
                  </a:cubicBezTo>
                  <a:cubicBezTo>
                    <a:pt x="155" y="75"/>
                    <a:pt x="274" y="53"/>
                    <a:pt x="392" y="53"/>
                  </a:cubicBezTo>
                  <a:cubicBezTo>
                    <a:pt x="497" y="53"/>
                    <a:pt x="602" y="70"/>
                    <a:pt x="702" y="105"/>
                  </a:cubicBezTo>
                  <a:cubicBezTo>
                    <a:pt x="707" y="110"/>
                    <a:pt x="712" y="110"/>
                    <a:pt x="712" y="110"/>
                  </a:cubicBezTo>
                  <a:cubicBezTo>
                    <a:pt x="722" y="110"/>
                    <a:pt x="731" y="105"/>
                    <a:pt x="736" y="95"/>
                  </a:cubicBezTo>
                  <a:cubicBezTo>
                    <a:pt x="746" y="80"/>
                    <a:pt x="736" y="65"/>
                    <a:pt x="726" y="60"/>
                  </a:cubicBezTo>
                  <a:lnTo>
                    <a:pt x="722" y="60"/>
                  </a:lnTo>
                  <a:cubicBezTo>
                    <a:pt x="614" y="21"/>
                    <a:pt x="501" y="1"/>
                    <a:pt x="38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238;p38"/>
            <p:cNvSpPr/>
            <p:nvPr/>
          </p:nvSpPr>
          <p:spPr>
            <a:xfrm>
              <a:off x="6591725" y="2346375"/>
              <a:ext cx="18675" cy="3175"/>
            </a:xfrm>
            <a:custGeom>
              <a:avLst/>
              <a:gdLst/>
              <a:ahLst/>
              <a:cxnLst/>
              <a:rect l="l" t="t" r="r" b="b"/>
              <a:pathLst>
                <a:path w="747" h="127" extrusionOk="0">
                  <a:moveTo>
                    <a:pt x="419" y="0"/>
                  </a:moveTo>
                  <a:cubicBezTo>
                    <a:pt x="200" y="0"/>
                    <a:pt x="26" y="74"/>
                    <a:pt x="15" y="80"/>
                  </a:cubicBezTo>
                  <a:cubicBezTo>
                    <a:pt x="5" y="85"/>
                    <a:pt x="1" y="100"/>
                    <a:pt x="5" y="110"/>
                  </a:cubicBezTo>
                  <a:cubicBezTo>
                    <a:pt x="9" y="121"/>
                    <a:pt x="21" y="127"/>
                    <a:pt x="31" y="127"/>
                  </a:cubicBezTo>
                  <a:cubicBezTo>
                    <a:pt x="35" y="127"/>
                    <a:pt x="38" y="126"/>
                    <a:pt x="40" y="125"/>
                  </a:cubicBezTo>
                  <a:cubicBezTo>
                    <a:pt x="44" y="125"/>
                    <a:pt x="210" y="53"/>
                    <a:pt x="420" y="53"/>
                  </a:cubicBezTo>
                  <a:cubicBezTo>
                    <a:pt x="511" y="53"/>
                    <a:pt x="610" y="66"/>
                    <a:pt x="707" y="105"/>
                  </a:cubicBezTo>
                  <a:lnTo>
                    <a:pt x="717" y="105"/>
                  </a:lnTo>
                  <a:cubicBezTo>
                    <a:pt x="726" y="105"/>
                    <a:pt x="736" y="100"/>
                    <a:pt x="741" y="90"/>
                  </a:cubicBezTo>
                  <a:cubicBezTo>
                    <a:pt x="746" y="80"/>
                    <a:pt x="741" y="65"/>
                    <a:pt x="732" y="61"/>
                  </a:cubicBezTo>
                  <a:lnTo>
                    <a:pt x="726" y="56"/>
                  </a:lnTo>
                  <a:cubicBezTo>
                    <a:pt x="622" y="15"/>
                    <a:pt x="516" y="0"/>
                    <a:pt x="419" y="0"/>
                  </a:cubicBezTo>
                  <a:close/>
                </a:path>
              </a:pathLst>
            </a:custGeom>
            <a:solidFill>
              <a:srgbClr val="F2E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239;p38"/>
            <p:cNvSpPr/>
            <p:nvPr/>
          </p:nvSpPr>
          <p:spPr>
            <a:xfrm>
              <a:off x="6516675" y="2119125"/>
              <a:ext cx="94575" cy="214600"/>
            </a:xfrm>
            <a:custGeom>
              <a:avLst/>
              <a:gdLst/>
              <a:ahLst/>
              <a:cxnLst/>
              <a:rect l="l" t="t" r="r" b="b"/>
              <a:pathLst>
                <a:path w="3783" h="8584" extrusionOk="0">
                  <a:moveTo>
                    <a:pt x="89" y="1"/>
                  </a:moveTo>
                  <a:lnTo>
                    <a:pt x="89" y="1"/>
                  </a:lnTo>
                  <a:cubicBezTo>
                    <a:pt x="1" y="2307"/>
                    <a:pt x="80" y="4188"/>
                    <a:pt x="109" y="4553"/>
                  </a:cubicBezTo>
                  <a:cubicBezTo>
                    <a:pt x="134" y="4919"/>
                    <a:pt x="336" y="8380"/>
                    <a:pt x="336" y="8380"/>
                  </a:cubicBezTo>
                  <a:cubicBezTo>
                    <a:pt x="500" y="8428"/>
                    <a:pt x="666" y="8452"/>
                    <a:pt x="834" y="8452"/>
                  </a:cubicBezTo>
                  <a:cubicBezTo>
                    <a:pt x="945" y="8452"/>
                    <a:pt x="1056" y="8441"/>
                    <a:pt x="1166" y="8420"/>
                  </a:cubicBezTo>
                  <a:cubicBezTo>
                    <a:pt x="1166" y="8420"/>
                    <a:pt x="1413" y="6810"/>
                    <a:pt x="1467" y="6415"/>
                  </a:cubicBezTo>
                  <a:cubicBezTo>
                    <a:pt x="1546" y="5833"/>
                    <a:pt x="1433" y="4751"/>
                    <a:pt x="1433" y="4751"/>
                  </a:cubicBezTo>
                  <a:lnTo>
                    <a:pt x="1689" y="2771"/>
                  </a:lnTo>
                  <a:cubicBezTo>
                    <a:pt x="1689" y="2771"/>
                    <a:pt x="2055" y="4237"/>
                    <a:pt x="2208" y="4988"/>
                  </a:cubicBezTo>
                  <a:cubicBezTo>
                    <a:pt x="2336" y="5620"/>
                    <a:pt x="2899" y="8523"/>
                    <a:pt x="2899" y="8523"/>
                  </a:cubicBezTo>
                  <a:cubicBezTo>
                    <a:pt x="3011" y="8568"/>
                    <a:pt x="3130" y="8584"/>
                    <a:pt x="3243" y="8584"/>
                  </a:cubicBezTo>
                  <a:cubicBezTo>
                    <a:pt x="3519" y="8584"/>
                    <a:pt x="3758" y="8489"/>
                    <a:pt x="3758" y="8489"/>
                  </a:cubicBezTo>
                  <a:cubicBezTo>
                    <a:pt x="3758" y="8489"/>
                    <a:pt x="3783" y="7220"/>
                    <a:pt x="3758" y="6252"/>
                  </a:cubicBezTo>
                  <a:cubicBezTo>
                    <a:pt x="3738" y="5655"/>
                    <a:pt x="3590" y="4539"/>
                    <a:pt x="3570" y="4371"/>
                  </a:cubicBezTo>
                  <a:cubicBezTo>
                    <a:pt x="3570" y="4371"/>
                    <a:pt x="3432" y="1734"/>
                    <a:pt x="3353" y="302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240;p38"/>
            <p:cNvSpPr/>
            <p:nvPr/>
          </p:nvSpPr>
          <p:spPr>
            <a:xfrm>
              <a:off x="6536425" y="2152475"/>
              <a:ext cx="22500" cy="85325"/>
            </a:xfrm>
            <a:custGeom>
              <a:avLst/>
              <a:gdLst/>
              <a:ahLst/>
              <a:cxnLst/>
              <a:rect l="l" t="t" r="r" b="b"/>
              <a:pathLst>
                <a:path w="900" h="34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0" y="292"/>
                    <a:pt x="603" y="484"/>
                  </a:cubicBezTo>
                  <a:lnTo>
                    <a:pt x="771" y="1393"/>
                  </a:lnTo>
                  <a:lnTo>
                    <a:pt x="643" y="3412"/>
                  </a:lnTo>
                  <a:lnTo>
                    <a:pt x="643" y="3412"/>
                  </a:lnTo>
                  <a:lnTo>
                    <a:pt x="899" y="1432"/>
                  </a:lnTo>
                  <a:lnTo>
                    <a:pt x="716" y="306"/>
                  </a:lnTo>
                  <a:cubicBezTo>
                    <a:pt x="450" y="292"/>
                    <a:pt x="193" y="183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241;p38"/>
            <p:cNvSpPr/>
            <p:nvPr/>
          </p:nvSpPr>
          <p:spPr>
            <a:xfrm>
              <a:off x="6421000" y="2021750"/>
              <a:ext cx="113975" cy="77850"/>
            </a:xfrm>
            <a:custGeom>
              <a:avLst/>
              <a:gdLst/>
              <a:ahLst/>
              <a:cxnLst/>
              <a:rect l="l" t="t" r="r" b="b"/>
              <a:pathLst>
                <a:path w="4559" h="3114" extrusionOk="0">
                  <a:moveTo>
                    <a:pt x="4395" y="0"/>
                  </a:moveTo>
                  <a:lnTo>
                    <a:pt x="4395" y="0"/>
                  </a:lnTo>
                  <a:cubicBezTo>
                    <a:pt x="3986" y="50"/>
                    <a:pt x="3768" y="346"/>
                    <a:pt x="3536" y="815"/>
                  </a:cubicBezTo>
                  <a:cubicBezTo>
                    <a:pt x="3354" y="1190"/>
                    <a:pt x="2993" y="2029"/>
                    <a:pt x="2993" y="2029"/>
                  </a:cubicBezTo>
                  <a:cubicBezTo>
                    <a:pt x="2993" y="2029"/>
                    <a:pt x="1872" y="1748"/>
                    <a:pt x="1675" y="1620"/>
                  </a:cubicBezTo>
                  <a:cubicBezTo>
                    <a:pt x="1536" y="1531"/>
                    <a:pt x="1561" y="1476"/>
                    <a:pt x="1334" y="1328"/>
                  </a:cubicBezTo>
                  <a:cubicBezTo>
                    <a:pt x="1176" y="1225"/>
                    <a:pt x="1003" y="1180"/>
                    <a:pt x="904" y="1077"/>
                  </a:cubicBezTo>
                  <a:cubicBezTo>
                    <a:pt x="888" y="1060"/>
                    <a:pt x="870" y="1053"/>
                    <a:pt x="852" y="1053"/>
                  </a:cubicBezTo>
                  <a:cubicBezTo>
                    <a:pt x="785" y="1053"/>
                    <a:pt x="727" y="1162"/>
                    <a:pt x="825" y="1299"/>
                  </a:cubicBezTo>
                  <a:cubicBezTo>
                    <a:pt x="865" y="1348"/>
                    <a:pt x="914" y="1393"/>
                    <a:pt x="958" y="1432"/>
                  </a:cubicBezTo>
                  <a:cubicBezTo>
                    <a:pt x="879" y="1412"/>
                    <a:pt x="796" y="1383"/>
                    <a:pt x="727" y="1338"/>
                  </a:cubicBezTo>
                  <a:cubicBezTo>
                    <a:pt x="544" y="1210"/>
                    <a:pt x="465" y="1047"/>
                    <a:pt x="243" y="1022"/>
                  </a:cubicBezTo>
                  <a:cubicBezTo>
                    <a:pt x="236" y="1021"/>
                    <a:pt x="230" y="1021"/>
                    <a:pt x="224" y="1021"/>
                  </a:cubicBezTo>
                  <a:cubicBezTo>
                    <a:pt x="147" y="1021"/>
                    <a:pt x="136" y="1081"/>
                    <a:pt x="168" y="1146"/>
                  </a:cubicBezTo>
                  <a:cubicBezTo>
                    <a:pt x="109" y="1170"/>
                    <a:pt x="85" y="1239"/>
                    <a:pt x="109" y="1299"/>
                  </a:cubicBezTo>
                  <a:cubicBezTo>
                    <a:pt x="109" y="1299"/>
                    <a:pt x="109" y="1304"/>
                    <a:pt x="114" y="1308"/>
                  </a:cubicBezTo>
                  <a:cubicBezTo>
                    <a:pt x="60" y="1324"/>
                    <a:pt x="55" y="1432"/>
                    <a:pt x="75" y="1462"/>
                  </a:cubicBezTo>
                  <a:cubicBezTo>
                    <a:pt x="50" y="1501"/>
                    <a:pt x="1" y="1620"/>
                    <a:pt x="208" y="1842"/>
                  </a:cubicBezTo>
                  <a:cubicBezTo>
                    <a:pt x="312" y="1956"/>
                    <a:pt x="425" y="2054"/>
                    <a:pt x="554" y="2138"/>
                  </a:cubicBezTo>
                  <a:cubicBezTo>
                    <a:pt x="717" y="2187"/>
                    <a:pt x="885" y="2227"/>
                    <a:pt x="1053" y="2262"/>
                  </a:cubicBezTo>
                  <a:cubicBezTo>
                    <a:pt x="1240" y="2291"/>
                    <a:pt x="1418" y="2345"/>
                    <a:pt x="1591" y="2424"/>
                  </a:cubicBezTo>
                  <a:cubicBezTo>
                    <a:pt x="1837" y="2528"/>
                    <a:pt x="2465" y="2854"/>
                    <a:pt x="3022" y="3062"/>
                  </a:cubicBezTo>
                  <a:cubicBezTo>
                    <a:pt x="3119" y="3097"/>
                    <a:pt x="3201" y="3113"/>
                    <a:pt x="3272" y="3113"/>
                  </a:cubicBezTo>
                  <a:cubicBezTo>
                    <a:pt x="3541" y="3113"/>
                    <a:pt x="3661" y="2882"/>
                    <a:pt x="3832" y="2558"/>
                  </a:cubicBezTo>
                  <a:cubicBezTo>
                    <a:pt x="3976" y="2286"/>
                    <a:pt x="4316" y="1387"/>
                    <a:pt x="4316" y="1387"/>
                  </a:cubicBezTo>
                  <a:cubicBezTo>
                    <a:pt x="4489" y="849"/>
                    <a:pt x="4558" y="331"/>
                    <a:pt x="439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242;p38"/>
            <p:cNvSpPr/>
            <p:nvPr/>
          </p:nvSpPr>
          <p:spPr>
            <a:xfrm>
              <a:off x="6441250" y="2064050"/>
              <a:ext cx="16700" cy="8325"/>
            </a:xfrm>
            <a:custGeom>
              <a:avLst/>
              <a:gdLst/>
              <a:ahLst/>
              <a:cxnLst/>
              <a:rect l="l" t="t" r="r" b="b"/>
              <a:pathLst>
                <a:path w="668" h="333" extrusionOk="0">
                  <a:moveTo>
                    <a:pt x="304" y="0"/>
                  </a:moveTo>
                  <a:cubicBezTo>
                    <a:pt x="204" y="0"/>
                    <a:pt x="90" y="29"/>
                    <a:pt x="0" y="91"/>
                  </a:cubicBezTo>
                  <a:cubicBezTo>
                    <a:pt x="66" y="67"/>
                    <a:pt x="134" y="55"/>
                    <a:pt x="200" y="55"/>
                  </a:cubicBezTo>
                  <a:cubicBezTo>
                    <a:pt x="406" y="55"/>
                    <a:pt x="596" y="164"/>
                    <a:pt x="667" y="333"/>
                  </a:cubicBezTo>
                  <a:cubicBezTo>
                    <a:pt x="662" y="199"/>
                    <a:pt x="583" y="81"/>
                    <a:pt x="465" y="31"/>
                  </a:cubicBezTo>
                  <a:cubicBezTo>
                    <a:pt x="422" y="11"/>
                    <a:pt x="365" y="0"/>
                    <a:pt x="30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243;p38"/>
            <p:cNvSpPr/>
            <p:nvPr/>
          </p:nvSpPr>
          <p:spPr>
            <a:xfrm>
              <a:off x="6469650" y="2021000"/>
              <a:ext cx="69525" cy="80100"/>
            </a:xfrm>
            <a:custGeom>
              <a:avLst/>
              <a:gdLst/>
              <a:ahLst/>
              <a:cxnLst/>
              <a:rect l="l" t="t" r="r" b="b"/>
              <a:pathLst>
                <a:path w="2781" h="3204" extrusionOk="0">
                  <a:moveTo>
                    <a:pt x="2449" y="1"/>
                  </a:moveTo>
                  <a:cubicBezTo>
                    <a:pt x="2059" y="84"/>
                    <a:pt x="1891" y="198"/>
                    <a:pt x="1610" y="771"/>
                  </a:cubicBezTo>
                  <a:cubicBezTo>
                    <a:pt x="1333" y="1334"/>
                    <a:pt x="1027" y="2035"/>
                    <a:pt x="1027" y="2035"/>
                  </a:cubicBezTo>
                  <a:lnTo>
                    <a:pt x="301" y="1857"/>
                  </a:lnTo>
                  <a:lnTo>
                    <a:pt x="301" y="1857"/>
                  </a:lnTo>
                  <a:cubicBezTo>
                    <a:pt x="301" y="1857"/>
                    <a:pt x="346" y="1995"/>
                    <a:pt x="262" y="2287"/>
                  </a:cubicBezTo>
                  <a:cubicBezTo>
                    <a:pt x="178" y="2583"/>
                    <a:pt x="0" y="2672"/>
                    <a:pt x="0" y="2672"/>
                  </a:cubicBezTo>
                  <a:cubicBezTo>
                    <a:pt x="0" y="2672"/>
                    <a:pt x="563" y="2953"/>
                    <a:pt x="1003" y="3116"/>
                  </a:cubicBezTo>
                  <a:cubicBezTo>
                    <a:pt x="1167" y="3177"/>
                    <a:pt x="1284" y="3204"/>
                    <a:pt x="1374" y="3204"/>
                  </a:cubicBezTo>
                  <a:cubicBezTo>
                    <a:pt x="1526" y="3204"/>
                    <a:pt x="1597" y="3125"/>
                    <a:pt x="1684" y="2998"/>
                  </a:cubicBezTo>
                  <a:cubicBezTo>
                    <a:pt x="1827" y="2790"/>
                    <a:pt x="2454" y="1338"/>
                    <a:pt x="2454" y="1338"/>
                  </a:cubicBezTo>
                  <a:cubicBezTo>
                    <a:pt x="2454" y="1338"/>
                    <a:pt x="2780" y="435"/>
                    <a:pt x="2449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244;p38"/>
            <p:cNvSpPr/>
            <p:nvPr/>
          </p:nvSpPr>
          <p:spPr>
            <a:xfrm>
              <a:off x="6472000" y="2021000"/>
              <a:ext cx="58900" cy="80125"/>
            </a:xfrm>
            <a:custGeom>
              <a:avLst/>
              <a:gdLst/>
              <a:ahLst/>
              <a:cxnLst/>
              <a:rect l="l" t="t" r="r" b="b"/>
              <a:pathLst>
                <a:path w="2356" h="3205" extrusionOk="0">
                  <a:moveTo>
                    <a:pt x="2355" y="1"/>
                  </a:moveTo>
                  <a:cubicBezTo>
                    <a:pt x="1965" y="84"/>
                    <a:pt x="1797" y="198"/>
                    <a:pt x="1516" y="771"/>
                  </a:cubicBezTo>
                  <a:cubicBezTo>
                    <a:pt x="1239" y="1334"/>
                    <a:pt x="933" y="2035"/>
                    <a:pt x="933" y="2035"/>
                  </a:cubicBezTo>
                  <a:lnTo>
                    <a:pt x="212" y="1857"/>
                  </a:lnTo>
                  <a:lnTo>
                    <a:pt x="212" y="1857"/>
                  </a:lnTo>
                  <a:lnTo>
                    <a:pt x="247" y="1867"/>
                  </a:lnTo>
                  <a:cubicBezTo>
                    <a:pt x="257" y="1916"/>
                    <a:pt x="257" y="1961"/>
                    <a:pt x="257" y="2005"/>
                  </a:cubicBezTo>
                  <a:cubicBezTo>
                    <a:pt x="257" y="2381"/>
                    <a:pt x="34" y="2672"/>
                    <a:pt x="0" y="2716"/>
                  </a:cubicBezTo>
                  <a:cubicBezTo>
                    <a:pt x="178" y="2805"/>
                    <a:pt x="578" y="2993"/>
                    <a:pt x="909" y="3116"/>
                  </a:cubicBezTo>
                  <a:cubicBezTo>
                    <a:pt x="1077" y="3175"/>
                    <a:pt x="1190" y="3205"/>
                    <a:pt x="1279" y="3205"/>
                  </a:cubicBezTo>
                  <a:cubicBezTo>
                    <a:pt x="1432" y="3205"/>
                    <a:pt x="1501" y="3126"/>
                    <a:pt x="1590" y="2998"/>
                  </a:cubicBezTo>
                  <a:cubicBezTo>
                    <a:pt x="1644" y="2919"/>
                    <a:pt x="1768" y="2662"/>
                    <a:pt x="1901" y="2371"/>
                  </a:cubicBezTo>
                  <a:cubicBezTo>
                    <a:pt x="1911" y="2104"/>
                    <a:pt x="1916" y="1867"/>
                    <a:pt x="1921" y="1724"/>
                  </a:cubicBezTo>
                  <a:cubicBezTo>
                    <a:pt x="1965" y="627"/>
                    <a:pt x="2133" y="292"/>
                    <a:pt x="2355" y="1"/>
                  </a:cubicBezTo>
                  <a:close/>
                </a:path>
              </a:pathLst>
            </a:custGeom>
            <a:solidFill>
              <a:srgbClr val="889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245;p38"/>
            <p:cNvSpPr/>
            <p:nvPr/>
          </p:nvSpPr>
          <p:spPr>
            <a:xfrm>
              <a:off x="6464700" y="2065450"/>
              <a:ext cx="15325" cy="23600"/>
            </a:xfrm>
            <a:custGeom>
              <a:avLst/>
              <a:gdLst/>
              <a:ahLst/>
              <a:cxnLst/>
              <a:rect l="l" t="t" r="r" b="b"/>
              <a:pathLst>
                <a:path w="613" h="944" extrusionOk="0">
                  <a:moveTo>
                    <a:pt x="247" y="0"/>
                  </a:moveTo>
                  <a:lnTo>
                    <a:pt x="247" y="0"/>
                  </a:lnTo>
                  <a:cubicBezTo>
                    <a:pt x="272" y="133"/>
                    <a:pt x="267" y="272"/>
                    <a:pt x="228" y="405"/>
                  </a:cubicBezTo>
                  <a:cubicBezTo>
                    <a:pt x="144" y="701"/>
                    <a:pt x="1" y="775"/>
                    <a:pt x="1" y="775"/>
                  </a:cubicBezTo>
                  <a:lnTo>
                    <a:pt x="287" y="943"/>
                  </a:lnTo>
                  <a:cubicBezTo>
                    <a:pt x="287" y="943"/>
                    <a:pt x="613" y="568"/>
                    <a:pt x="539" y="89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246;p38"/>
            <p:cNvSpPr/>
            <p:nvPr/>
          </p:nvSpPr>
          <p:spPr>
            <a:xfrm>
              <a:off x="6464700" y="2065450"/>
              <a:ext cx="13725" cy="23600"/>
            </a:xfrm>
            <a:custGeom>
              <a:avLst/>
              <a:gdLst/>
              <a:ahLst/>
              <a:cxnLst/>
              <a:rect l="l" t="t" r="r" b="b"/>
              <a:pathLst>
                <a:path w="549" h="944" extrusionOk="0">
                  <a:moveTo>
                    <a:pt x="247" y="0"/>
                  </a:moveTo>
                  <a:lnTo>
                    <a:pt x="247" y="0"/>
                  </a:lnTo>
                  <a:cubicBezTo>
                    <a:pt x="257" y="54"/>
                    <a:pt x="262" y="114"/>
                    <a:pt x="262" y="168"/>
                  </a:cubicBezTo>
                  <a:cubicBezTo>
                    <a:pt x="262" y="247"/>
                    <a:pt x="253" y="326"/>
                    <a:pt x="228" y="405"/>
                  </a:cubicBezTo>
                  <a:cubicBezTo>
                    <a:pt x="144" y="701"/>
                    <a:pt x="1" y="775"/>
                    <a:pt x="1" y="775"/>
                  </a:cubicBezTo>
                  <a:lnTo>
                    <a:pt x="287" y="943"/>
                  </a:lnTo>
                  <a:cubicBezTo>
                    <a:pt x="287" y="943"/>
                    <a:pt x="549" y="637"/>
                    <a:pt x="549" y="227"/>
                  </a:cubicBezTo>
                  <a:cubicBezTo>
                    <a:pt x="549" y="183"/>
                    <a:pt x="549" y="138"/>
                    <a:pt x="539" y="89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rgbClr val="617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247;p38"/>
            <p:cNvSpPr/>
            <p:nvPr/>
          </p:nvSpPr>
          <p:spPr>
            <a:xfrm>
              <a:off x="6518525" y="2016200"/>
              <a:ext cx="89650" cy="126425"/>
            </a:xfrm>
            <a:custGeom>
              <a:avLst/>
              <a:gdLst/>
              <a:ahLst/>
              <a:cxnLst/>
              <a:rect l="l" t="t" r="r" b="b"/>
              <a:pathLst>
                <a:path w="3586" h="5057" extrusionOk="0">
                  <a:moveTo>
                    <a:pt x="1527" y="0"/>
                  </a:moveTo>
                  <a:cubicBezTo>
                    <a:pt x="1421" y="0"/>
                    <a:pt x="1316" y="2"/>
                    <a:pt x="1210" y="5"/>
                  </a:cubicBezTo>
                  <a:cubicBezTo>
                    <a:pt x="608" y="163"/>
                    <a:pt x="494" y="193"/>
                    <a:pt x="494" y="193"/>
                  </a:cubicBezTo>
                  <a:cubicBezTo>
                    <a:pt x="272" y="484"/>
                    <a:pt x="104" y="819"/>
                    <a:pt x="60" y="1916"/>
                  </a:cubicBezTo>
                  <a:cubicBezTo>
                    <a:pt x="35" y="2523"/>
                    <a:pt x="0" y="4607"/>
                    <a:pt x="0" y="4607"/>
                  </a:cubicBezTo>
                  <a:cubicBezTo>
                    <a:pt x="381" y="4893"/>
                    <a:pt x="771" y="4982"/>
                    <a:pt x="1615" y="5051"/>
                  </a:cubicBezTo>
                  <a:cubicBezTo>
                    <a:pt x="1656" y="5055"/>
                    <a:pt x="1704" y="5057"/>
                    <a:pt x="1758" y="5057"/>
                  </a:cubicBezTo>
                  <a:cubicBezTo>
                    <a:pt x="2223" y="5057"/>
                    <a:pt x="3105" y="4924"/>
                    <a:pt x="3304" y="4681"/>
                  </a:cubicBezTo>
                  <a:lnTo>
                    <a:pt x="3265" y="2893"/>
                  </a:lnTo>
                  <a:lnTo>
                    <a:pt x="3526" y="1066"/>
                  </a:lnTo>
                  <a:cubicBezTo>
                    <a:pt x="3585" y="652"/>
                    <a:pt x="3393" y="464"/>
                    <a:pt x="3146" y="351"/>
                  </a:cubicBezTo>
                  <a:lnTo>
                    <a:pt x="2247" y="29"/>
                  </a:lnTo>
                  <a:cubicBezTo>
                    <a:pt x="2007" y="9"/>
                    <a:pt x="1767" y="0"/>
                    <a:pt x="1527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248;p38"/>
            <p:cNvSpPr/>
            <p:nvPr/>
          </p:nvSpPr>
          <p:spPr>
            <a:xfrm>
              <a:off x="6518525" y="2017800"/>
              <a:ext cx="82625" cy="124825"/>
            </a:xfrm>
            <a:custGeom>
              <a:avLst/>
              <a:gdLst/>
              <a:ahLst/>
              <a:cxnLst/>
              <a:rect l="l" t="t" r="r" b="b"/>
              <a:pathLst>
                <a:path w="3305" h="4993" extrusionOk="0">
                  <a:moveTo>
                    <a:pt x="1210" y="64"/>
                  </a:moveTo>
                  <a:cubicBezTo>
                    <a:pt x="1210" y="64"/>
                    <a:pt x="1210" y="69"/>
                    <a:pt x="1205" y="69"/>
                  </a:cubicBezTo>
                  <a:lnTo>
                    <a:pt x="1210" y="69"/>
                  </a:lnTo>
                  <a:lnTo>
                    <a:pt x="1210" y="64"/>
                  </a:lnTo>
                  <a:close/>
                  <a:moveTo>
                    <a:pt x="1156" y="672"/>
                  </a:moveTo>
                  <a:lnTo>
                    <a:pt x="1166" y="736"/>
                  </a:lnTo>
                  <a:lnTo>
                    <a:pt x="1191" y="736"/>
                  </a:lnTo>
                  <a:cubicBezTo>
                    <a:pt x="1181" y="716"/>
                    <a:pt x="1171" y="691"/>
                    <a:pt x="1156" y="672"/>
                  </a:cubicBezTo>
                  <a:close/>
                  <a:moveTo>
                    <a:pt x="1497" y="578"/>
                  </a:moveTo>
                  <a:cubicBezTo>
                    <a:pt x="1432" y="627"/>
                    <a:pt x="1368" y="676"/>
                    <a:pt x="1314" y="736"/>
                  </a:cubicBezTo>
                  <a:lnTo>
                    <a:pt x="1521" y="588"/>
                  </a:lnTo>
                  <a:cubicBezTo>
                    <a:pt x="1511" y="583"/>
                    <a:pt x="1507" y="578"/>
                    <a:pt x="1502" y="578"/>
                  </a:cubicBezTo>
                  <a:close/>
                  <a:moveTo>
                    <a:pt x="983" y="0"/>
                  </a:moveTo>
                  <a:cubicBezTo>
                    <a:pt x="963" y="5"/>
                    <a:pt x="944" y="15"/>
                    <a:pt x="924" y="20"/>
                  </a:cubicBezTo>
                  <a:cubicBezTo>
                    <a:pt x="894" y="25"/>
                    <a:pt x="865" y="30"/>
                    <a:pt x="840" y="40"/>
                  </a:cubicBezTo>
                  <a:cubicBezTo>
                    <a:pt x="559" y="114"/>
                    <a:pt x="494" y="129"/>
                    <a:pt x="494" y="129"/>
                  </a:cubicBezTo>
                  <a:cubicBezTo>
                    <a:pt x="272" y="420"/>
                    <a:pt x="104" y="755"/>
                    <a:pt x="60" y="1852"/>
                  </a:cubicBezTo>
                  <a:cubicBezTo>
                    <a:pt x="50" y="2108"/>
                    <a:pt x="35" y="2637"/>
                    <a:pt x="25" y="3155"/>
                  </a:cubicBezTo>
                  <a:cubicBezTo>
                    <a:pt x="10" y="3856"/>
                    <a:pt x="0" y="4543"/>
                    <a:pt x="0" y="4543"/>
                  </a:cubicBezTo>
                  <a:cubicBezTo>
                    <a:pt x="381" y="4829"/>
                    <a:pt x="771" y="4918"/>
                    <a:pt x="1615" y="4987"/>
                  </a:cubicBezTo>
                  <a:cubicBezTo>
                    <a:pt x="1655" y="4992"/>
                    <a:pt x="1699" y="4992"/>
                    <a:pt x="1754" y="4992"/>
                  </a:cubicBezTo>
                  <a:cubicBezTo>
                    <a:pt x="2218" y="4992"/>
                    <a:pt x="3106" y="4859"/>
                    <a:pt x="3304" y="4617"/>
                  </a:cubicBezTo>
                  <a:lnTo>
                    <a:pt x="3265" y="2829"/>
                  </a:lnTo>
                  <a:lnTo>
                    <a:pt x="3299" y="2573"/>
                  </a:lnTo>
                  <a:lnTo>
                    <a:pt x="2988" y="1605"/>
                  </a:lnTo>
                  <a:cubicBezTo>
                    <a:pt x="2988" y="1605"/>
                    <a:pt x="2909" y="1314"/>
                    <a:pt x="2909" y="992"/>
                  </a:cubicBezTo>
                  <a:cubicBezTo>
                    <a:pt x="2909" y="731"/>
                    <a:pt x="2958" y="449"/>
                    <a:pt x="3146" y="287"/>
                  </a:cubicBezTo>
                  <a:lnTo>
                    <a:pt x="3141" y="287"/>
                  </a:lnTo>
                  <a:lnTo>
                    <a:pt x="2617" y="99"/>
                  </a:lnTo>
                  <a:cubicBezTo>
                    <a:pt x="2563" y="247"/>
                    <a:pt x="2479" y="380"/>
                    <a:pt x="2380" y="504"/>
                  </a:cubicBezTo>
                  <a:cubicBezTo>
                    <a:pt x="2237" y="682"/>
                    <a:pt x="2070" y="834"/>
                    <a:pt x="1877" y="958"/>
                  </a:cubicBezTo>
                  <a:cubicBezTo>
                    <a:pt x="1823" y="988"/>
                    <a:pt x="1798" y="1007"/>
                    <a:pt x="1783" y="1007"/>
                  </a:cubicBezTo>
                  <a:cubicBezTo>
                    <a:pt x="1763" y="1007"/>
                    <a:pt x="1758" y="988"/>
                    <a:pt x="1744" y="948"/>
                  </a:cubicBezTo>
                  <a:cubicBezTo>
                    <a:pt x="1729" y="919"/>
                    <a:pt x="1699" y="859"/>
                    <a:pt x="1665" y="795"/>
                  </a:cubicBezTo>
                  <a:lnTo>
                    <a:pt x="1413" y="938"/>
                  </a:lnTo>
                  <a:cubicBezTo>
                    <a:pt x="1393" y="998"/>
                    <a:pt x="1359" y="1052"/>
                    <a:pt x="1304" y="1091"/>
                  </a:cubicBezTo>
                  <a:cubicBezTo>
                    <a:pt x="1284" y="1101"/>
                    <a:pt x="1260" y="1106"/>
                    <a:pt x="1240" y="1106"/>
                  </a:cubicBezTo>
                  <a:cubicBezTo>
                    <a:pt x="1210" y="1106"/>
                    <a:pt x="1176" y="1096"/>
                    <a:pt x="1151" y="1081"/>
                  </a:cubicBezTo>
                  <a:cubicBezTo>
                    <a:pt x="1112" y="1012"/>
                    <a:pt x="1092" y="938"/>
                    <a:pt x="1087" y="859"/>
                  </a:cubicBezTo>
                  <a:cubicBezTo>
                    <a:pt x="1087" y="859"/>
                    <a:pt x="958" y="642"/>
                    <a:pt x="934" y="514"/>
                  </a:cubicBezTo>
                  <a:cubicBezTo>
                    <a:pt x="919" y="538"/>
                    <a:pt x="899" y="563"/>
                    <a:pt x="884" y="588"/>
                  </a:cubicBezTo>
                  <a:cubicBezTo>
                    <a:pt x="840" y="657"/>
                    <a:pt x="800" y="731"/>
                    <a:pt x="786" y="731"/>
                  </a:cubicBezTo>
                  <a:cubicBezTo>
                    <a:pt x="786" y="731"/>
                    <a:pt x="781" y="731"/>
                    <a:pt x="781" y="726"/>
                  </a:cubicBezTo>
                  <a:cubicBezTo>
                    <a:pt x="776" y="686"/>
                    <a:pt x="776" y="642"/>
                    <a:pt x="776" y="597"/>
                  </a:cubicBezTo>
                  <a:cubicBezTo>
                    <a:pt x="776" y="514"/>
                    <a:pt x="786" y="425"/>
                    <a:pt x="805" y="341"/>
                  </a:cubicBezTo>
                  <a:cubicBezTo>
                    <a:pt x="820" y="252"/>
                    <a:pt x="904" y="119"/>
                    <a:pt x="983" y="0"/>
                  </a:cubicBezTo>
                  <a:close/>
                </a:path>
              </a:pathLst>
            </a:custGeom>
            <a:solidFill>
              <a:srgbClr val="B0B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249;p38"/>
            <p:cNvSpPr/>
            <p:nvPr/>
          </p:nvSpPr>
          <p:spPr>
            <a:xfrm>
              <a:off x="6524950" y="1947475"/>
              <a:ext cx="63225" cy="60350"/>
            </a:xfrm>
            <a:custGeom>
              <a:avLst/>
              <a:gdLst/>
              <a:ahLst/>
              <a:cxnLst/>
              <a:rect l="l" t="t" r="r" b="b"/>
              <a:pathLst>
                <a:path w="2529" h="2414" extrusionOk="0">
                  <a:moveTo>
                    <a:pt x="1290" y="1"/>
                  </a:moveTo>
                  <a:cubicBezTo>
                    <a:pt x="1220" y="1"/>
                    <a:pt x="1149" y="4"/>
                    <a:pt x="1077" y="13"/>
                  </a:cubicBezTo>
                  <a:cubicBezTo>
                    <a:pt x="963" y="23"/>
                    <a:pt x="855" y="63"/>
                    <a:pt x="736" y="73"/>
                  </a:cubicBezTo>
                  <a:cubicBezTo>
                    <a:pt x="687" y="80"/>
                    <a:pt x="636" y="84"/>
                    <a:pt x="585" y="84"/>
                  </a:cubicBezTo>
                  <a:cubicBezTo>
                    <a:pt x="535" y="84"/>
                    <a:pt x="484" y="80"/>
                    <a:pt x="435" y="73"/>
                  </a:cubicBezTo>
                  <a:cubicBezTo>
                    <a:pt x="395" y="63"/>
                    <a:pt x="356" y="48"/>
                    <a:pt x="316" y="43"/>
                  </a:cubicBezTo>
                  <a:lnTo>
                    <a:pt x="316" y="43"/>
                  </a:lnTo>
                  <a:cubicBezTo>
                    <a:pt x="316" y="82"/>
                    <a:pt x="326" y="122"/>
                    <a:pt x="346" y="161"/>
                  </a:cubicBezTo>
                  <a:cubicBezTo>
                    <a:pt x="366" y="196"/>
                    <a:pt x="390" y="236"/>
                    <a:pt x="425" y="260"/>
                  </a:cubicBezTo>
                  <a:cubicBezTo>
                    <a:pt x="420" y="260"/>
                    <a:pt x="415" y="261"/>
                    <a:pt x="410" y="261"/>
                  </a:cubicBezTo>
                  <a:cubicBezTo>
                    <a:pt x="366" y="261"/>
                    <a:pt x="314" y="249"/>
                    <a:pt x="266" y="249"/>
                  </a:cubicBezTo>
                  <a:cubicBezTo>
                    <a:pt x="236" y="249"/>
                    <a:pt x="207" y="254"/>
                    <a:pt x="183" y="270"/>
                  </a:cubicBezTo>
                  <a:cubicBezTo>
                    <a:pt x="104" y="329"/>
                    <a:pt x="173" y="433"/>
                    <a:pt x="223" y="483"/>
                  </a:cubicBezTo>
                  <a:cubicBezTo>
                    <a:pt x="0" y="507"/>
                    <a:pt x="114" y="853"/>
                    <a:pt x="163" y="971"/>
                  </a:cubicBezTo>
                  <a:cubicBezTo>
                    <a:pt x="188" y="1030"/>
                    <a:pt x="217" y="1090"/>
                    <a:pt x="257" y="1139"/>
                  </a:cubicBezTo>
                  <a:lnTo>
                    <a:pt x="262" y="1149"/>
                  </a:lnTo>
                  <a:cubicBezTo>
                    <a:pt x="331" y="1233"/>
                    <a:pt x="430" y="1287"/>
                    <a:pt x="519" y="1352"/>
                  </a:cubicBezTo>
                  <a:lnTo>
                    <a:pt x="785" y="1549"/>
                  </a:lnTo>
                  <a:lnTo>
                    <a:pt x="1403" y="1998"/>
                  </a:lnTo>
                  <a:lnTo>
                    <a:pt x="1882" y="2344"/>
                  </a:lnTo>
                  <a:lnTo>
                    <a:pt x="1975" y="2413"/>
                  </a:lnTo>
                  <a:cubicBezTo>
                    <a:pt x="1980" y="2191"/>
                    <a:pt x="2277" y="1806"/>
                    <a:pt x="2425" y="1361"/>
                  </a:cubicBezTo>
                  <a:cubicBezTo>
                    <a:pt x="2499" y="1144"/>
                    <a:pt x="2528" y="650"/>
                    <a:pt x="2227" y="562"/>
                  </a:cubicBezTo>
                  <a:cubicBezTo>
                    <a:pt x="2158" y="181"/>
                    <a:pt x="1788" y="28"/>
                    <a:pt x="1412" y="3"/>
                  </a:cubicBezTo>
                  <a:cubicBezTo>
                    <a:pt x="1371" y="2"/>
                    <a:pt x="1331" y="1"/>
                    <a:pt x="1290" y="1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250;p38"/>
            <p:cNvSpPr/>
            <p:nvPr/>
          </p:nvSpPr>
          <p:spPr>
            <a:xfrm>
              <a:off x="6529750" y="1961525"/>
              <a:ext cx="58425" cy="74875"/>
            </a:xfrm>
            <a:custGeom>
              <a:avLst/>
              <a:gdLst/>
              <a:ahLst/>
              <a:cxnLst/>
              <a:rect l="l" t="t" r="r" b="b"/>
              <a:pathLst>
                <a:path w="2337" h="2995" extrusionOk="0">
                  <a:moveTo>
                    <a:pt x="755" y="1"/>
                  </a:moveTo>
                  <a:cubicBezTo>
                    <a:pt x="485" y="1"/>
                    <a:pt x="244" y="54"/>
                    <a:pt x="139" y="138"/>
                  </a:cubicBezTo>
                  <a:cubicBezTo>
                    <a:pt x="35" y="316"/>
                    <a:pt x="35" y="735"/>
                    <a:pt x="21" y="977"/>
                  </a:cubicBezTo>
                  <a:cubicBezTo>
                    <a:pt x="1" y="1195"/>
                    <a:pt x="16" y="1417"/>
                    <a:pt x="65" y="1634"/>
                  </a:cubicBezTo>
                  <a:cubicBezTo>
                    <a:pt x="124" y="1846"/>
                    <a:pt x="253" y="2004"/>
                    <a:pt x="450" y="2034"/>
                  </a:cubicBezTo>
                  <a:cubicBezTo>
                    <a:pt x="502" y="2039"/>
                    <a:pt x="554" y="2041"/>
                    <a:pt x="606" y="2041"/>
                  </a:cubicBezTo>
                  <a:cubicBezTo>
                    <a:pt x="658" y="2041"/>
                    <a:pt x="709" y="2039"/>
                    <a:pt x="761" y="2034"/>
                  </a:cubicBezTo>
                  <a:lnTo>
                    <a:pt x="761" y="2320"/>
                  </a:lnTo>
                  <a:cubicBezTo>
                    <a:pt x="628" y="2508"/>
                    <a:pt x="687" y="2898"/>
                    <a:pt x="756" y="2987"/>
                  </a:cubicBezTo>
                  <a:cubicBezTo>
                    <a:pt x="771" y="2992"/>
                    <a:pt x="787" y="2994"/>
                    <a:pt x="804" y="2994"/>
                  </a:cubicBezTo>
                  <a:cubicBezTo>
                    <a:pt x="821" y="2994"/>
                    <a:pt x="838" y="2992"/>
                    <a:pt x="855" y="2987"/>
                  </a:cubicBezTo>
                  <a:cubicBezTo>
                    <a:pt x="1097" y="2631"/>
                    <a:pt x="1635" y="2557"/>
                    <a:pt x="1803" y="2310"/>
                  </a:cubicBezTo>
                  <a:lnTo>
                    <a:pt x="1798" y="1436"/>
                  </a:lnTo>
                  <a:lnTo>
                    <a:pt x="1798" y="1436"/>
                  </a:lnTo>
                  <a:cubicBezTo>
                    <a:pt x="1798" y="1436"/>
                    <a:pt x="1852" y="1497"/>
                    <a:pt x="1948" y="1497"/>
                  </a:cubicBezTo>
                  <a:cubicBezTo>
                    <a:pt x="1994" y="1497"/>
                    <a:pt x="2050" y="1483"/>
                    <a:pt x="2114" y="1441"/>
                  </a:cubicBezTo>
                  <a:cubicBezTo>
                    <a:pt x="2282" y="1318"/>
                    <a:pt x="2336" y="1096"/>
                    <a:pt x="2247" y="913"/>
                  </a:cubicBezTo>
                  <a:cubicBezTo>
                    <a:pt x="2201" y="815"/>
                    <a:pt x="2133" y="783"/>
                    <a:pt x="2068" y="783"/>
                  </a:cubicBezTo>
                  <a:cubicBezTo>
                    <a:pt x="1995" y="783"/>
                    <a:pt x="1926" y="822"/>
                    <a:pt x="1892" y="854"/>
                  </a:cubicBezTo>
                  <a:cubicBezTo>
                    <a:pt x="1832" y="910"/>
                    <a:pt x="1767" y="1023"/>
                    <a:pt x="1718" y="1023"/>
                  </a:cubicBezTo>
                  <a:cubicBezTo>
                    <a:pt x="1715" y="1023"/>
                    <a:pt x="1712" y="1022"/>
                    <a:pt x="1709" y="1021"/>
                  </a:cubicBezTo>
                  <a:cubicBezTo>
                    <a:pt x="1650" y="1002"/>
                    <a:pt x="1606" y="952"/>
                    <a:pt x="1586" y="893"/>
                  </a:cubicBezTo>
                  <a:cubicBezTo>
                    <a:pt x="1542" y="765"/>
                    <a:pt x="1517" y="632"/>
                    <a:pt x="1522" y="493"/>
                  </a:cubicBezTo>
                  <a:cubicBezTo>
                    <a:pt x="1467" y="464"/>
                    <a:pt x="1418" y="429"/>
                    <a:pt x="1378" y="385"/>
                  </a:cubicBezTo>
                  <a:cubicBezTo>
                    <a:pt x="1295" y="291"/>
                    <a:pt x="1290" y="177"/>
                    <a:pt x="1285" y="73"/>
                  </a:cubicBezTo>
                  <a:cubicBezTo>
                    <a:pt x="1116" y="23"/>
                    <a:pt x="930" y="1"/>
                    <a:pt x="75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251;p38"/>
            <p:cNvSpPr/>
            <p:nvPr/>
          </p:nvSpPr>
          <p:spPr>
            <a:xfrm>
              <a:off x="6548775" y="1997050"/>
              <a:ext cx="23350" cy="18675"/>
            </a:xfrm>
            <a:custGeom>
              <a:avLst/>
              <a:gdLst/>
              <a:ahLst/>
              <a:cxnLst/>
              <a:rect l="l" t="t" r="r" b="b"/>
              <a:pathLst>
                <a:path w="934" h="747" extrusionOk="0">
                  <a:moveTo>
                    <a:pt x="933" y="1"/>
                  </a:moveTo>
                  <a:lnTo>
                    <a:pt x="933" y="1"/>
                  </a:lnTo>
                  <a:cubicBezTo>
                    <a:pt x="933" y="1"/>
                    <a:pt x="884" y="248"/>
                    <a:pt x="771" y="371"/>
                  </a:cubicBezTo>
                  <a:cubicBezTo>
                    <a:pt x="657" y="494"/>
                    <a:pt x="218" y="598"/>
                    <a:pt x="0" y="613"/>
                  </a:cubicBezTo>
                  <a:lnTo>
                    <a:pt x="0" y="746"/>
                  </a:lnTo>
                  <a:cubicBezTo>
                    <a:pt x="124" y="736"/>
                    <a:pt x="252" y="716"/>
                    <a:pt x="376" y="687"/>
                  </a:cubicBezTo>
                  <a:cubicBezTo>
                    <a:pt x="514" y="652"/>
                    <a:pt x="741" y="593"/>
                    <a:pt x="830" y="455"/>
                  </a:cubicBezTo>
                  <a:cubicBezTo>
                    <a:pt x="919" y="312"/>
                    <a:pt x="933" y="1"/>
                    <a:pt x="93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252;p38"/>
            <p:cNvSpPr/>
            <p:nvPr/>
          </p:nvSpPr>
          <p:spPr>
            <a:xfrm>
              <a:off x="6552100" y="1981250"/>
              <a:ext cx="4600" cy="4475"/>
            </a:xfrm>
            <a:custGeom>
              <a:avLst/>
              <a:gdLst/>
              <a:ahLst/>
              <a:cxnLst/>
              <a:rect l="l" t="t" r="r" b="b"/>
              <a:pathLst>
                <a:path w="184" h="179" extrusionOk="0">
                  <a:moveTo>
                    <a:pt x="89" y="1"/>
                  </a:moveTo>
                  <a:cubicBezTo>
                    <a:pt x="40" y="1"/>
                    <a:pt x="1" y="45"/>
                    <a:pt x="1" y="94"/>
                  </a:cubicBezTo>
                  <a:cubicBezTo>
                    <a:pt x="1" y="141"/>
                    <a:pt x="40" y="179"/>
                    <a:pt x="86" y="179"/>
                  </a:cubicBezTo>
                  <a:cubicBezTo>
                    <a:pt x="89" y="179"/>
                    <a:pt x="92" y="179"/>
                    <a:pt x="95" y="178"/>
                  </a:cubicBezTo>
                  <a:cubicBezTo>
                    <a:pt x="144" y="178"/>
                    <a:pt x="183" y="139"/>
                    <a:pt x="178" y="84"/>
                  </a:cubicBezTo>
                  <a:cubicBezTo>
                    <a:pt x="178" y="40"/>
                    <a:pt x="139" y="1"/>
                    <a:pt x="89" y="1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253;p38"/>
            <p:cNvSpPr/>
            <p:nvPr/>
          </p:nvSpPr>
          <p:spPr>
            <a:xfrm>
              <a:off x="6533825" y="1974950"/>
              <a:ext cx="5700" cy="3375"/>
            </a:xfrm>
            <a:custGeom>
              <a:avLst/>
              <a:gdLst/>
              <a:ahLst/>
              <a:cxnLst/>
              <a:rect l="l" t="t" r="r" b="b"/>
              <a:pathLst>
                <a:path w="228" h="135" extrusionOk="0">
                  <a:moveTo>
                    <a:pt x="119" y="0"/>
                  </a:moveTo>
                  <a:cubicBezTo>
                    <a:pt x="116" y="0"/>
                    <a:pt x="113" y="0"/>
                    <a:pt x="109" y="1"/>
                  </a:cubicBezTo>
                  <a:lnTo>
                    <a:pt x="105" y="1"/>
                  </a:lnTo>
                  <a:cubicBezTo>
                    <a:pt x="45" y="16"/>
                    <a:pt x="1" y="70"/>
                    <a:pt x="11" y="134"/>
                  </a:cubicBezTo>
                  <a:lnTo>
                    <a:pt x="228" y="95"/>
                  </a:lnTo>
                  <a:cubicBezTo>
                    <a:pt x="223" y="39"/>
                    <a:pt x="174" y="0"/>
                    <a:pt x="119" y="0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254;p38"/>
            <p:cNvSpPr/>
            <p:nvPr/>
          </p:nvSpPr>
          <p:spPr>
            <a:xfrm>
              <a:off x="6552975" y="1975425"/>
              <a:ext cx="5825" cy="3625"/>
            </a:xfrm>
            <a:custGeom>
              <a:avLst/>
              <a:gdLst/>
              <a:ahLst/>
              <a:cxnLst/>
              <a:rect l="l" t="t" r="r" b="b"/>
              <a:pathLst>
                <a:path w="233" h="145" extrusionOk="0">
                  <a:moveTo>
                    <a:pt x="106" y="0"/>
                  </a:moveTo>
                  <a:cubicBezTo>
                    <a:pt x="59" y="0"/>
                    <a:pt x="16" y="29"/>
                    <a:pt x="0" y="76"/>
                  </a:cubicBezTo>
                  <a:lnTo>
                    <a:pt x="212" y="145"/>
                  </a:lnTo>
                  <a:cubicBezTo>
                    <a:pt x="232" y="90"/>
                    <a:pt x="203" y="26"/>
                    <a:pt x="148" y="6"/>
                  </a:cubicBezTo>
                  <a:lnTo>
                    <a:pt x="143" y="6"/>
                  </a:lnTo>
                  <a:cubicBezTo>
                    <a:pt x="131" y="2"/>
                    <a:pt x="118" y="0"/>
                    <a:pt x="106" y="0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255;p38"/>
            <p:cNvSpPr/>
            <p:nvPr/>
          </p:nvSpPr>
          <p:spPr>
            <a:xfrm>
              <a:off x="6534825" y="1980875"/>
              <a:ext cx="4600" cy="4600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4" y="1"/>
                  </a:moveTo>
                  <a:cubicBezTo>
                    <a:pt x="40" y="1"/>
                    <a:pt x="0" y="45"/>
                    <a:pt x="5" y="95"/>
                  </a:cubicBezTo>
                  <a:cubicBezTo>
                    <a:pt x="5" y="144"/>
                    <a:pt x="50" y="183"/>
                    <a:pt x="99" y="183"/>
                  </a:cubicBezTo>
                  <a:cubicBezTo>
                    <a:pt x="148" y="178"/>
                    <a:pt x="183" y="139"/>
                    <a:pt x="183" y="89"/>
                  </a:cubicBezTo>
                  <a:cubicBezTo>
                    <a:pt x="178" y="40"/>
                    <a:pt x="138" y="1"/>
                    <a:pt x="94" y="1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256;p38"/>
            <p:cNvSpPr/>
            <p:nvPr/>
          </p:nvSpPr>
          <p:spPr>
            <a:xfrm>
              <a:off x="6536050" y="1978525"/>
              <a:ext cx="10275" cy="16200"/>
            </a:xfrm>
            <a:custGeom>
              <a:avLst/>
              <a:gdLst/>
              <a:ahLst/>
              <a:cxnLst/>
              <a:rect l="l" t="t" r="r" b="b"/>
              <a:pathLst>
                <a:path w="411" h="648" extrusionOk="0">
                  <a:moveTo>
                    <a:pt x="411" y="1"/>
                  </a:moveTo>
                  <a:lnTo>
                    <a:pt x="1" y="544"/>
                  </a:lnTo>
                  <a:lnTo>
                    <a:pt x="351" y="648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257;p38"/>
            <p:cNvSpPr/>
            <p:nvPr/>
          </p:nvSpPr>
          <p:spPr>
            <a:xfrm>
              <a:off x="6545675" y="1996425"/>
              <a:ext cx="8425" cy="5750"/>
            </a:xfrm>
            <a:custGeom>
              <a:avLst/>
              <a:gdLst/>
              <a:ahLst/>
              <a:cxnLst/>
              <a:rect l="l" t="t" r="r" b="b"/>
              <a:pathLst>
                <a:path w="337" h="230" extrusionOk="0">
                  <a:moveTo>
                    <a:pt x="297" y="1"/>
                  </a:moveTo>
                  <a:lnTo>
                    <a:pt x="1" y="124"/>
                  </a:lnTo>
                  <a:cubicBezTo>
                    <a:pt x="1" y="129"/>
                    <a:pt x="6" y="134"/>
                    <a:pt x="6" y="139"/>
                  </a:cubicBezTo>
                  <a:cubicBezTo>
                    <a:pt x="34" y="196"/>
                    <a:pt x="93" y="230"/>
                    <a:pt x="153" y="230"/>
                  </a:cubicBezTo>
                  <a:cubicBezTo>
                    <a:pt x="177" y="230"/>
                    <a:pt x="201" y="224"/>
                    <a:pt x="223" y="213"/>
                  </a:cubicBezTo>
                  <a:cubicBezTo>
                    <a:pt x="302" y="174"/>
                    <a:pt x="337" y="80"/>
                    <a:pt x="29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258;p38"/>
            <p:cNvSpPr/>
            <p:nvPr/>
          </p:nvSpPr>
          <p:spPr>
            <a:xfrm>
              <a:off x="6548650" y="1998525"/>
              <a:ext cx="4700" cy="3450"/>
            </a:xfrm>
            <a:custGeom>
              <a:avLst/>
              <a:gdLst/>
              <a:ahLst/>
              <a:cxnLst/>
              <a:rect l="l" t="t" r="r" b="b"/>
              <a:pathLst>
                <a:path w="188" h="138" extrusionOk="0">
                  <a:moveTo>
                    <a:pt x="154" y="1"/>
                  </a:moveTo>
                  <a:cubicBezTo>
                    <a:pt x="75" y="1"/>
                    <a:pt x="10" y="60"/>
                    <a:pt x="0" y="134"/>
                  </a:cubicBezTo>
                  <a:cubicBezTo>
                    <a:pt x="11" y="136"/>
                    <a:pt x="23" y="137"/>
                    <a:pt x="35" y="137"/>
                  </a:cubicBezTo>
                  <a:cubicBezTo>
                    <a:pt x="55" y="137"/>
                    <a:pt x="76" y="134"/>
                    <a:pt x="94" y="124"/>
                  </a:cubicBezTo>
                  <a:cubicBezTo>
                    <a:pt x="144" y="104"/>
                    <a:pt x="178" y="60"/>
                    <a:pt x="188" y="11"/>
                  </a:cubicBezTo>
                  <a:cubicBezTo>
                    <a:pt x="178" y="6"/>
                    <a:pt x="163" y="1"/>
                    <a:pt x="15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259;p38"/>
            <p:cNvSpPr/>
            <p:nvPr/>
          </p:nvSpPr>
          <p:spPr>
            <a:xfrm>
              <a:off x="6603700" y="2110125"/>
              <a:ext cx="25200" cy="31650"/>
            </a:xfrm>
            <a:custGeom>
              <a:avLst/>
              <a:gdLst/>
              <a:ahLst/>
              <a:cxnLst/>
              <a:rect l="l" t="t" r="r" b="b"/>
              <a:pathLst>
                <a:path w="1008" h="1266" extrusionOk="0">
                  <a:moveTo>
                    <a:pt x="124" y="1"/>
                  </a:moveTo>
                  <a:cubicBezTo>
                    <a:pt x="124" y="1"/>
                    <a:pt x="85" y="894"/>
                    <a:pt x="40" y="1003"/>
                  </a:cubicBezTo>
                  <a:cubicBezTo>
                    <a:pt x="1" y="1111"/>
                    <a:pt x="144" y="1255"/>
                    <a:pt x="401" y="1265"/>
                  </a:cubicBezTo>
                  <a:cubicBezTo>
                    <a:pt x="414" y="1265"/>
                    <a:pt x="428" y="1266"/>
                    <a:pt x="441" y="1266"/>
                  </a:cubicBezTo>
                  <a:cubicBezTo>
                    <a:pt x="606" y="1266"/>
                    <a:pt x="716" y="1210"/>
                    <a:pt x="766" y="1136"/>
                  </a:cubicBezTo>
                  <a:cubicBezTo>
                    <a:pt x="870" y="978"/>
                    <a:pt x="1008" y="40"/>
                    <a:pt x="1008" y="40"/>
                  </a:cubicBezTo>
                  <a:lnTo>
                    <a:pt x="124" y="1"/>
                  </a:ln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260;p38"/>
            <p:cNvSpPr/>
            <p:nvPr/>
          </p:nvSpPr>
          <p:spPr>
            <a:xfrm>
              <a:off x="6595225" y="2137750"/>
              <a:ext cx="26775" cy="24400"/>
            </a:xfrm>
            <a:custGeom>
              <a:avLst/>
              <a:gdLst/>
              <a:ahLst/>
              <a:cxnLst/>
              <a:rect l="l" t="t" r="r" b="b"/>
              <a:pathLst>
                <a:path w="1071" h="976" extrusionOk="0">
                  <a:moveTo>
                    <a:pt x="311" y="0"/>
                  </a:moveTo>
                  <a:cubicBezTo>
                    <a:pt x="307" y="0"/>
                    <a:pt x="304" y="1"/>
                    <a:pt x="300" y="2"/>
                  </a:cubicBezTo>
                  <a:cubicBezTo>
                    <a:pt x="226" y="26"/>
                    <a:pt x="157" y="61"/>
                    <a:pt x="93" y="105"/>
                  </a:cubicBezTo>
                  <a:cubicBezTo>
                    <a:pt x="53" y="140"/>
                    <a:pt x="58" y="253"/>
                    <a:pt x="63" y="293"/>
                  </a:cubicBezTo>
                  <a:cubicBezTo>
                    <a:pt x="63" y="328"/>
                    <a:pt x="83" y="407"/>
                    <a:pt x="102" y="411"/>
                  </a:cubicBezTo>
                  <a:cubicBezTo>
                    <a:pt x="104" y="412"/>
                    <a:pt x="106" y="413"/>
                    <a:pt x="108" y="413"/>
                  </a:cubicBezTo>
                  <a:cubicBezTo>
                    <a:pt x="122" y="413"/>
                    <a:pt x="145" y="392"/>
                    <a:pt x="159" y="392"/>
                  </a:cubicBezTo>
                  <a:cubicBezTo>
                    <a:pt x="162" y="392"/>
                    <a:pt x="165" y="393"/>
                    <a:pt x="167" y="397"/>
                  </a:cubicBezTo>
                  <a:lnTo>
                    <a:pt x="167" y="407"/>
                  </a:lnTo>
                  <a:cubicBezTo>
                    <a:pt x="137" y="584"/>
                    <a:pt x="53" y="717"/>
                    <a:pt x="23" y="806"/>
                  </a:cubicBezTo>
                  <a:cubicBezTo>
                    <a:pt x="1" y="893"/>
                    <a:pt x="240" y="976"/>
                    <a:pt x="448" y="976"/>
                  </a:cubicBezTo>
                  <a:cubicBezTo>
                    <a:pt x="465" y="976"/>
                    <a:pt x="481" y="975"/>
                    <a:pt x="498" y="974"/>
                  </a:cubicBezTo>
                  <a:cubicBezTo>
                    <a:pt x="710" y="960"/>
                    <a:pt x="858" y="871"/>
                    <a:pt x="917" y="772"/>
                  </a:cubicBezTo>
                  <a:cubicBezTo>
                    <a:pt x="987" y="648"/>
                    <a:pt x="1070" y="130"/>
                    <a:pt x="1070" y="130"/>
                  </a:cubicBezTo>
                  <a:lnTo>
                    <a:pt x="1070" y="130"/>
                  </a:lnTo>
                  <a:cubicBezTo>
                    <a:pt x="1070" y="130"/>
                    <a:pt x="972" y="214"/>
                    <a:pt x="759" y="214"/>
                  </a:cubicBezTo>
                  <a:cubicBezTo>
                    <a:pt x="752" y="214"/>
                    <a:pt x="745" y="214"/>
                    <a:pt x="738" y="214"/>
                  </a:cubicBezTo>
                  <a:cubicBezTo>
                    <a:pt x="622" y="214"/>
                    <a:pt x="512" y="175"/>
                    <a:pt x="419" y="100"/>
                  </a:cubicBezTo>
                  <a:cubicBezTo>
                    <a:pt x="355" y="46"/>
                    <a:pt x="346" y="0"/>
                    <a:pt x="311" y="0"/>
                  </a:cubicBez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261;p38"/>
            <p:cNvSpPr/>
            <p:nvPr/>
          </p:nvSpPr>
          <p:spPr>
            <a:xfrm>
              <a:off x="6591225" y="2142350"/>
              <a:ext cx="5725" cy="8450"/>
            </a:xfrm>
            <a:custGeom>
              <a:avLst/>
              <a:gdLst/>
              <a:ahLst/>
              <a:cxnLst/>
              <a:rect l="l" t="t" r="r" b="b"/>
              <a:pathLst>
                <a:path w="229" h="338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34" y="50"/>
                    <a:pt x="75" y="109"/>
                    <a:pt x="21" y="173"/>
                  </a:cubicBezTo>
                  <a:cubicBezTo>
                    <a:pt x="1" y="203"/>
                    <a:pt x="31" y="331"/>
                    <a:pt x="65" y="336"/>
                  </a:cubicBezTo>
                  <a:cubicBezTo>
                    <a:pt x="67" y="337"/>
                    <a:pt x="70" y="337"/>
                    <a:pt x="73" y="337"/>
                  </a:cubicBezTo>
                  <a:cubicBezTo>
                    <a:pt x="110" y="337"/>
                    <a:pt x="196" y="287"/>
                    <a:pt x="228" y="237"/>
                  </a:cubicBezTo>
                  <a:cubicBezTo>
                    <a:pt x="193" y="163"/>
                    <a:pt x="189" y="79"/>
                    <a:pt x="203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262;p38"/>
            <p:cNvSpPr/>
            <p:nvPr/>
          </p:nvSpPr>
          <p:spPr>
            <a:xfrm>
              <a:off x="6585475" y="2147775"/>
              <a:ext cx="7150" cy="6425"/>
            </a:xfrm>
            <a:custGeom>
              <a:avLst/>
              <a:gdLst/>
              <a:ahLst/>
              <a:cxnLst/>
              <a:rect l="l" t="t" r="r" b="b"/>
              <a:pathLst>
                <a:path w="286" h="257" extrusionOk="0">
                  <a:moveTo>
                    <a:pt x="221" y="0"/>
                  </a:moveTo>
                  <a:cubicBezTo>
                    <a:pt x="157" y="25"/>
                    <a:pt x="117" y="134"/>
                    <a:pt x="48" y="173"/>
                  </a:cubicBezTo>
                  <a:cubicBezTo>
                    <a:pt x="1" y="203"/>
                    <a:pt x="17" y="256"/>
                    <a:pt x="84" y="256"/>
                  </a:cubicBezTo>
                  <a:cubicBezTo>
                    <a:pt x="94" y="256"/>
                    <a:pt x="105" y="255"/>
                    <a:pt x="117" y="252"/>
                  </a:cubicBezTo>
                  <a:cubicBezTo>
                    <a:pt x="172" y="233"/>
                    <a:pt x="285" y="154"/>
                    <a:pt x="270" y="134"/>
                  </a:cubicBezTo>
                  <a:cubicBezTo>
                    <a:pt x="241" y="94"/>
                    <a:pt x="221" y="50"/>
                    <a:pt x="221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263;p38"/>
            <p:cNvSpPr/>
            <p:nvPr/>
          </p:nvSpPr>
          <p:spPr>
            <a:xfrm>
              <a:off x="6592725" y="2159750"/>
              <a:ext cx="8275" cy="9075"/>
            </a:xfrm>
            <a:custGeom>
              <a:avLst/>
              <a:gdLst/>
              <a:ahLst/>
              <a:cxnLst/>
              <a:rect l="l" t="t" r="r" b="b"/>
              <a:pathLst>
                <a:path w="331" h="363" extrusionOk="0">
                  <a:moveTo>
                    <a:pt x="119" y="1"/>
                  </a:moveTo>
                  <a:cubicBezTo>
                    <a:pt x="89" y="94"/>
                    <a:pt x="50" y="188"/>
                    <a:pt x="0" y="272"/>
                  </a:cubicBezTo>
                  <a:cubicBezTo>
                    <a:pt x="8" y="308"/>
                    <a:pt x="95" y="362"/>
                    <a:pt x="150" y="362"/>
                  </a:cubicBezTo>
                  <a:cubicBezTo>
                    <a:pt x="163" y="362"/>
                    <a:pt x="175" y="359"/>
                    <a:pt x="183" y="351"/>
                  </a:cubicBezTo>
                  <a:cubicBezTo>
                    <a:pt x="252" y="282"/>
                    <a:pt x="301" y="193"/>
                    <a:pt x="331" y="99"/>
                  </a:cubicBezTo>
                  <a:cubicBezTo>
                    <a:pt x="252" y="84"/>
                    <a:pt x="183" y="50"/>
                    <a:pt x="119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264;p38"/>
            <p:cNvSpPr/>
            <p:nvPr/>
          </p:nvSpPr>
          <p:spPr>
            <a:xfrm>
              <a:off x="6589400" y="2167150"/>
              <a:ext cx="7400" cy="6450"/>
            </a:xfrm>
            <a:custGeom>
              <a:avLst/>
              <a:gdLst/>
              <a:ahLst/>
              <a:cxnLst/>
              <a:rect l="l" t="t" r="r" b="b"/>
              <a:pathLst>
                <a:path w="296" h="258" extrusionOk="0">
                  <a:moveTo>
                    <a:pt x="118" y="1"/>
                  </a:moveTo>
                  <a:cubicBezTo>
                    <a:pt x="74" y="60"/>
                    <a:pt x="39" y="124"/>
                    <a:pt x="5" y="188"/>
                  </a:cubicBezTo>
                  <a:cubicBezTo>
                    <a:pt x="0" y="221"/>
                    <a:pt x="88" y="258"/>
                    <a:pt x="127" y="258"/>
                  </a:cubicBezTo>
                  <a:cubicBezTo>
                    <a:pt x="129" y="258"/>
                    <a:pt x="131" y="258"/>
                    <a:pt x="133" y="258"/>
                  </a:cubicBezTo>
                  <a:cubicBezTo>
                    <a:pt x="202" y="218"/>
                    <a:pt x="262" y="159"/>
                    <a:pt x="296" y="90"/>
                  </a:cubicBezTo>
                  <a:cubicBezTo>
                    <a:pt x="227" y="85"/>
                    <a:pt x="163" y="55"/>
                    <a:pt x="118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265;p38"/>
            <p:cNvSpPr/>
            <p:nvPr/>
          </p:nvSpPr>
          <p:spPr>
            <a:xfrm>
              <a:off x="6587050" y="2172600"/>
              <a:ext cx="5325" cy="4575"/>
            </a:xfrm>
            <a:custGeom>
              <a:avLst/>
              <a:gdLst/>
              <a:ahLst/>
              <a:cxnLst/>
              <a:rect l="l" t="t" r="r" b="b"/>
              <a:pathLst>
                <a:path w="213" h="183" extrusionOk="0">
                  <a:moveTo>
                    <a:pt x="84" y="0"/>
                  </a:moveTo>
                  <a:cubicBezTo>
                    <a:pt x="40" y="40"/>
                    <a:pt x="10" y="89"/>
                    <a:pt x="0" y="148"/>
                  </a:cubicBezTo>
                  <a:cubicBezTo>
                    <a:pt x="3" y="172"/>
                    <a:pt x="18" y="183"/>
                    <a:pt x="39" y="183"/>
                  </a:cubicBezTo>
                  <a:cubicBezTo>
                    <a:pt x="54" y="183"/>
                    <a:pt x="71" y="178"/>
                    <a:pt x="89" y="168"/>
                  </a:cubicBezTo>
                  <a:cubicBezTo>
                    <a:pt x="133" y="138"/>
                    <a:pt x="178" y="104"/>
                    <a:pt x="212" y="59"/>
                  </a:cubicBezTo>
                  <a:lnTo>
                    <a:pt x="212" y="59"/>
                  </a:lnTo>
                  <a:cubicBezTo>
                    <a:pt x="208" y="60"/>
                    <a:pt x="204" y="60"/>
                    <a:pt x="200" y="60"/>
                  </a:cubicBezTo>
                  <a:cubicBezTo>
                    <a:pt x="156" y="60"/>
                    <a:pt x="116" y="36"/>
                    <a:pt x="84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266;p38"/>
            <p:cNvSpPr/>
            <p:nvPr/>
          </p:nvSpPr>
          <p:spPr>
            <a:xfrm>
              <a:off x="6605175" y="2161975"/>
              <a:ext cx="7075" cy="9075"/>
            </a:xfrm>
            <a:custGeom>
              <a:avLst/>
              <a:gdLst/>
              <a:ahLst/>
              <a:cxnLst/>
              <a:rect l="l" t="t" r="r" b="b"/>
              <a:pathLst>
                <a:path w="283" h="363" extrusionOk="0">
                  <a:moveTo>
                    <a:pt x="282" y="0"/>
                  </a:moveTo>
                  <a:lnTo>
                    <a:pt x="282" y="0"/>
                  </a:lnTo>
                  <a:cubicBezTo>
                    <a:pt x="231" y="22"/>
                    <a:pt x="172" y="36"/>
                    <a:pt x="112" y="36"/>
                  </a:cubicBezTo>
                  <a:cubicBezTo>
                    <a:pt x="103" y="36"/>
                    <a:pt x="94" y="36"/>
                    <a:pt x="85" y="35"/>
                  </a:cubicBezTo>
                  <a:cubicBezTo>
                    <a:pt x="70" y="134"/>
                    <a:pt x="40" y="228"/>
                    <a:pt x="1" y="321"/>
                  </a:cubicBezTo>
                  <a:cubicBezTo>
                    <a:pt x="12" y="347"/>
                    <a:pt x="65" y="363"/>
                    <a:pt x="115" y="363"/>
                  </a:cubicBezTo>
                  <a:cubicBezTo>
                    <a:pt x="150" y="363"/>
                    <a:pt x="184" y="355"/>
                    <a:pt x="198" y="336"/>
                  </a:cubicBezTo>
                  <a:cubicBezTo>
                    <a:pt x="238" y="292"/>
                    <a:pt x="282" y="64"/>
                    <a:pt x="282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267;p38"/>
            <p:cNvSpPr/>
            <p:nvPr/>
          </p:nvSpPr>
          <p:spPr>
            <a:xfrm>
              <a:off x="6602225" y="2170725"/>
              <a:ext cx="7550" cy="7000"/>
            </a:xfrm>
            <a:custGeom>
              <a:avLst/>
              <a:gdLst/>
              <a:ahLst/>
              <a:cxnLst/>
              <a:rect l="l" t="t" r="r" b="b"/>
              <a:pathLst>
                <a:path w="302" h="280" extrusionOk="0">
                  <a:moveTo>
                    <a:pt x="109" y="1"/>
                  </a:moveTo>
                  <a:cubicBezTo>
                    <a:pt x="79" y="75"/>
                    <a:pt x="40" y="149"/>
                    <a:pt x="5" y="218"/>
                  </a:cubicBezTo>
                  <a:cubicBezTo>
                    <a:pt x="1" y="249"/>
                    <a:pt x="81" y="279"/>
                    <a:pt x="120" y="279"/>
                  </a:cubicBezTo>
                  <a:cubicBezTo>
                    <a:pt x="126" y="279"/>
                    <a:pt x="130" y="279"/>
                    <a:pt x="134" y="277"/>
                  </a:cubicBezTo>
                  <a:cubicBezTo>
                    <a:pt x="168" y="267"/>
                    <a:pt x="277" y="95"/>
                    <a:pt x="302" y="21"/>
                  </a:cubicBezTo>
                  <a:lnTo>
                    <a:pt x="302" y="21"/>
                  </a:lnTo>
                  <a:cubicBezTo>
                    <a:pt x="277" y="28"/>
                    <a:pt x="251" y="32"/>
                    <a:pt x="226" y="32"/>
                  </a:cubicBezTo>
                  <a:cubicBezTo>
                    <a:pt x="185" y="32"/>
                    <a:pt x="145" y="22"/>
                    <a:pt x="109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268;p38"/>
            <p:cNvSpPr/>
            <p:nvPr/>
          </p:nvSpPr>
          <p:spPr>
            <a:xfrm>
              <a:off x="6599875" y="2176775"/>
              <a:ext cx="5325" cy="4700"/>
            </a:xfrm>
            <a:custGeom>
              <a:avLst/>
              <a:gdLst/>
              <a:ahLst/>
              <a:cxnLst/>
              <a:rect l="l" t="t" r="r" b="b"/>
              <a:pathLst>
                <a:path w="213" h="188" extrusionOk="0">
                  <a:moveTo>
                    <a:pt x="84" y="1"/>
                  </a:moveTo>
                  <a:cubicBezTo>
                    <a:pt x="40" y="40"/>
                    <a:pt x="11" y="90"/>
                    <a:pt x="1" y="149"/>
                  </a:cubicBezTo>
                  <a:cubicBezTo>
                    <a:pt x="4" y="174"/>
                    <a:pt x="21" y="187"/>
                    <a:pt x="44" y="187"/>
                  </a:cubicBezTo>
                  <a:cubicBezTo>
                    <a:pt x="57" y="187"/>
                    <a:pt x="73" y="183"/>
                    <a:pt x="90" y="174"/>
                  </a:cubicBezTo>
                  <a:cubicBezTo>
                    <a:pt x="134" y="139"/>
                    <a:pt x="178" y="104"/>
                    <a:pt x="213" y="60"/>
                  </a:cubicBezTo>
                  <a:lnTo>
                    <a:pt x="213" y="60"/>
                  </a:lnTo>
                  <a:cubicBezTo>
                    <a:pt x="209" y="61"/>
                    <a:pt x="205" y="61"/>
                    <a:pt x="201" y="61"/>
                  </a:cubicBezTo>
                  <a:cubicBezTo>
                    <a:pt x="155" y="61"/>
                    <a:pt x="112" y="37"/>
                    <a:pt x="84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269;p38"/>
            <p:cNvSpPr/>
            <p:nvPr/>
          </p:nvSpPr>
          <p:spPr>
            <a:xfrm>
              <a:off x="6611850" y="2159250"/>
              <a:ext cx="5450" cy="8850"/>
            </a:xfrm>
            <a:custGeom>
              <a:avLst/>
              <a:gdLst/>
              <a:ahLst/>
              <a:cxnLst/>
              <a:rect l="l" t="t" r="r" b="b"/>
              <a:pathLst>
                <a:path w="218" h="354" extrusionOk="0">
                  <a:moveTo>
                    <a:pt x="218" y="1"/>
                  </a:moveTo>
                  <a:lnTo>
                    <a:pt x="218" y="1"/>
                  </a:lnTo>
                  <a:cubicBezTo>
                    <a:pt x="168" y="45"/>
                    <a:pt x="114" y="80"/>
                    <a:pt x="50" y="104"/>
                  </a:cubicBezTo>
                  <a:cubicBezTo>
                    <a:pt x="40" y="183"/>
                    <a:pt x="25" y="262"/>
                    <a:pt x="0" y="341"/>
                  </a:cubicBezTo>
                  <a:cubicBezTo>
                    <a:pt x="5" y="350"/>
                    <a:pt x="16" y="354"/>
                    <a:pt x="30" y="354"/>
                  </a:cubicBezTo>
                  <a:cubicBezTo>
                    <a:pt x="70" y="354"/>
                    <a:pt x="136" y="321"/>
                    <a:pt x="158" y="292"/>
                  </a:cubicBezTo>
                  <a:cubicBezTo>
                    <a:pt x="193" y="203"/>
                    <a:pt x="218" y="100"/>
                    <a:pt x="218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270;p38"/>
            <p:cNvSpPr/>
            <p:nvPr/>
          </p:nvSpPr>
          <p:spPr>
            <a:xfrm>
              <a:off x="6610000" y="2167525"/>
              <a:ext cx="5575" cy="6550"/>
            </a:xfrm>
            <a:custGeom>
              <a:avLst/>
              <a:gdLst/>
              <a:ahLst/>
              <a:cxnLst/>
              <a:rect l="l" t="t" r="r" b="b"/>
              <a:pathLst>
                <a:path w="223" h="262" extrusionOk="0">
                  <a:moveTo>
                    <a:pt x="223" y="0"/>
                  </a:moveTo>
                  <a:lnTo>
                    <a:pt x="223" y="0"/>
                  </a:lnTo>
                  <a:cubicBezTo>
                    <a:pt x="172" y="36"/>
                    <a:pt x="135" y="46"/>
                    <a:pt x="110" y="46"/>
                  </a:cubicBezTo>
                  <a:cubicBezTo>
                    <a:pt x="83" y="46"/>
                    <a:pt x="70" y="35"/>
                    <a:pt x="70" y="35"/>
                  </a:cubicBezTo>
                  <a:cubicBezTo>
                    <a:pt x="50" y="99"/>
                    <a:pt x="25" y="158"/>
                    <a:pt x="1" y="218"/>
                  </a:cubicBezTo>
                  <a:cubicBezTo>
                    <a:pt x="1" y="241"/>
                    <a:pt x="53" y="262"/>
                    <a:pt x="87" y="262"/>
                  </a:cubicBezTo>
                  <a:cubicBezTo>
                    <a:pt x="96" y="262"/>
                    <a:pt x="104" y="260"/>
                    <a:pt x="109" y="257"/>
                  </a:cubicBezTo>
                  <a:cubicBezTo>
                    <a:pt x="139" y="247"/>
                    <a:pt x="213" y="65"/>
                    <a:pt x="223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271;p38"/>
            <p:cNvSpPr/>
            <p:nvPr/>
          </p:nvSpPr>
          <p:spPr>
            <a:xfrm>
              <a:off x="6608275" y="2173575"/>
              <a:ext cx="4225" cy="3825"/>
            </a:xfrm>
            <a:custGeom>
              <a:avLst/>
              <a:gdLst/>
              <a:ahLst/>
              <a:cxnLst/>
              <a:rect l="l" t="t" r="r" b="b"/>
              <a:pathLst>
                <a:path w="169" h="153" extrusionOk="0">
                  <a:moveTo>
                    <a:pt x="60" y="1"/>
                  </a:moveTo>
                  <a:cubicBezTo>
                    <a:pt x="25" y="35"/>
                    <a:pt x="5" y="80"/>
                    <a:pt x="0" y="124"/>
                  </a:cubicBezTo>
                  <a:cubicBezTo>
                    <a:pt x="6" y="144"/>
                    <a:pt x="18" y="152"/>
                    <a:pt x="35" y="152"/>
                  </a:cubicBezTo>
                  <a:cubicBezTo>
                    <a:pt x="47" y="152"/>
                    <a:pt x="62" y="147"/>
                    <a:pt x="79" y="139"/>
                  </a:cubicBezTo>
                  <a:cubicBezTo>
                    <a:pt x="109" y="109"/>
                    <a:pt x="143" y="74"/>
                    <a:pt x="168" y="40"/>
                  </a:cubicBezTo>
                  <a:lnTo>
                    <a:pt x="168" y="40"/>
                  </a:lnTo>
                  <a:cubicBezTo>
                    <a:pt x="163" y="41"/>
                    <a:pt x="158" y="41"/>
                    <a:pt x="154" y="41"/>
                  </a:cubicBezTo>
                  <a:cubicBezTo>
                    <a:pt x="119" y="41"/>
                    <a:pt x="86" y="27"/>
                    <a:pt x="60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272;p38"/>
            <p:cNvSpPr/>
            <p:nvPr/>
          </p:nvSpPr>
          <p:spPr>
            <a:xfrm>
              <a:off x="6598275" y="2162350"/>
              <a:ext cx="8650" cy="9775"/>
            </a:xfrm>
            <a:custGeom>
              <a:avLst/>
              <a:gdLst/>
              <a:ahLst/>
              <a:cxnLst/>
              <a:rect l="l" t="t" r="r" b="b"/>
              <a:pathLst>
                <a:path w="346" h="391" extrusionOk="0">
                  <a:moveTo>
                    <a:pt x="129" y="0"/>
                  </a:moveTo>
                  <a:cubicBezTo>
                    <a:pt x="94" y="104"/>
                    <a:pt x="55" y="203"/>
                    <a:pt x="0" y="296"/>
                  </a:cubicBezTo>
                  <a:cubicBezTo>
                    <a:pt x="29" y="353"/>
                    <a:pt x="88" y="390"/>
                    <a:pt x="149" y="390"/>
                  </a:cubicBezTo>
                  <a:cubicBezTo>
                    <a:pt x="162" y="390"/>
                    <a:pt x="175" y="389"/>
                    <a:pt x="188" y="385"/>
                  </a:cubicBezTo>
                  <a:cubicBezTo>
                    <a:pt x="262" y="272"/>
                    <a:pt x="312" y="148"/>
                    <a:pt x="346" y="20"/>
                  </a:cubicBezTo>
                  <a:lnTo>
                    <a:pt x="346" y="20"/>
                  </a:lnTo>
                  <a:cubicBezTo>
                    <a:pt x="328" y="21"/>
                    <a:pt x="311" y="22"/>
                    <a:pt x="293" y="22"/>
                  </a:cubicBezTo>
                  <a:cubicBezTo>
                    <a:pt x="237" y="22"/>
                    <a:pt x="181" y="15"/>
                    <a:pt x="129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273;p38"/>
            <p:cNvSpPr/>
            <p:nvPr/>
          </p:nvSpPr>
          <p:spPr>
            <a:xfrm>
              <a:off x="6594450" y="2170850"/>
              <a:ext cx="7925" cy="7600"/>
            </a:xfrm>
            <a:custGeom>
              <a:avLst/>
              <a:gdLst/>
              <a:ahLst/>
              <a:cxnLst/>
              <a:rect l="l" t="t" r="r" b="b"/>
              <a:pathLst>
                <a:path w="317" h="304" extrusionOk="0">
                  <a:moveTo>
                    <a:pt x="143" y="1"/>
                  </a:moveTo>
                  <a:cubicBezTo>
                    <a:pt x="99" y="80"/>
                    <a:pt x="54" y="159"/>
                    <a:pt x="5" y="233"/>
                  </a:cubicBezTo>
                  <a:cubicBezTo>
                    <a:pt x="1" y="268"/>
                    <a:pt x="79" y="304"/>
                    <a:pt x="121" y="304"/>
                  </a:cubicBezTo>
                  <a:cubicBezTo>
                    <a:pt x="126" y="304"/>
                    <a:pt x="130" y="303"/>
                    <a:pt x="133" y="302"/>
                  </a:cubicBezTo>
                  <a:cubicBezTo>
                    <a:pt x="163" y="297"/>
                    <a:pt x="282" y="164"/>
                    <a:pt x="316" y="85"/>
                  </a:cubicBezTo>
                  <a:lnTo>
                    <a:pt x="316" y="85"/>
                  </a:lnTo>
                  <a:cubicBezTo>
                    <a:pt x="311" y="85"/>
                    <a:pt x="306" y="85"/>
                    <a:pt x="301" y="85"/>
                  </a:cubicBezTo>
                  <a:cubicBezTo>
                    <a:pt x="237" y="85"/>
                    <a:pt x="176" y="56"/>
                    <a:pt x="143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274;p38"/>
            <p:cNvSpPr/>
            <p:nvPr/>
          </p:nvSpPr>
          <p:spPr>
            <a:xfrm>
              <a:off x="6591100" y="2177400"/>
              <a:ext cx="6200" cy="5575"/>
            </a:xfrm>
            <a:custGeom>
              <a:avLst/>
              <a:gdLst/>
              <a:ahLst/>
              <a:cxnLst/>
              <a:rect l="l" t="t" r="r" b="b"/>
              <a:pathLst>
                <a:path w="248" h="223" extrusionOk="0">
                  <a:moveTo>
                    <a:pt x="124" y="0"/>
                  </a:moveTo>
                  <a:cubicBezTo>
                    <a:pt x="90" y="50"/>
                    <a:pt x="1" y="139"/>
                    <a:pt x="6" y="183"/>
                  </a:cubicBezTo>
                  <a:cubicBezTo>
                    <a:pt x="9" y="210"/>
                    <a:pt x="25" y="223"/>
                    <a:pt x="48" y="223"/>
                  </a:cubicBezTo>
                  <a:cubicBezTo>
                    <a:pt x="62" y="223"/>
                    <a:pt x="80" y="218"/>
                    <a:pt x="100" y="208"/>
                  </a:cubicBezTo>
                  <a:cubicBezTo>
                    <a:pt x="159" y="174"/>
                    <a:pt x="208" y="124"/>
                    <a:pt x="248" y="65"/>
                  </a:cubicBezTo>
                  <a:lnTo>
                    <a:pt x="248" y="65"/>
                  </a:lnTo>
                  <a:cubicBezTo>
                    <a:pt x="244" y="65"/>
                    <a:pt x="240" y="65"/>
                    <a:pt x="236" y="65"/>
                  </a:cubicBezTo>
                  <a:cubicBezTo>
                    <a:pt x="191" y="65"/>
                    <a:pt x="152" y="41"/>
                    <a:pt x="124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275;p38"/>
            <p:cNvSpPr/>
            <p:nvPr/>
          </p:nvSpPr>
          <p:spPr>
            <a:xfrm>
              <a:off x="6586800" y="2024950"/>
              <a:ext cx="45950" cy="106475"/>
            </a:xfrm>
            <a:custGeom>
              <a:avLst/>
              <a:gdLst/>
              <a:ahLst/>
              <a:cxnLst/>
              <a:rect l="l" t="t" r="r" b="b"/>
              <a:pathLst>
                <a:path w="1838" h="4259" extrusionOk="0">
                  <a:moveTo>
                    <a:pt x="415" y="1"/>
                  </a:moveTo>
                  <a:cubicBezTo>
                    <a:pt x="0" y="361"/>
                    <a:pt x="257" y="1319"/>
                    <a:pt x="257" y="1319"/>
                  </a:cubicBezTo>
                  <a:lnTo>
                    <a:pt x="785" y="2953"/>
                  </a:lnTo>
                  <a:lnTo>
                    <a:pt x="726" y="4109"/>
                  </a:lnTo>
                  <a:cubicBezTo>
                    <a:pt x="869" y="4153"/>
                    <a:pt x="1017" y="4193"/>
                    <a:pt x="1170" y="4217"/>
                  </a:cubicBezTo>
                  <a:cubicBezTo>
                    <a:pt x="1334" y="4251"/>
                    <a:pt x="1439" y="4259"/>
                    <a:pt x="1501" y="4259"/>
                  </a:cubicBezTo>
                  <a:cubicBezTo>
                    <a:pt x="1559" y="4259"/>
                    <a:pt x="1580" y="4252"/>
                    <a:pt x="1580" y="4252"/>
                  </a:cubicBezTo>
                  <a:cubicBezTo>
                    <a:pt x="1580" y="4252"/>
                    <a:pt x="1713" y="3615"/>
                    <a:pt x="1778" y="3230"/>
                  </a:cubicBezTo>
                  <a:cubicBezTo>
                    <a:pt x="1832" y="2894"/>
                    <a:pt x="1837" y="2766"/>
                    <a:pt x="1817" y="2657"/>
                  </a:cubicBezTo>
                  <a:cubicBezTo>
                    <a:pt x="1798" y="2553"/>
                    <a:pt x="1679" y="1976"/>
                    <a:pt x="1585" y="1635"/>
                  </a:cubicBezTo>
                  <a:cubicBezTo>
                    <a:pt x="1496" y="1299"/>
                    <a:pt x="1299" y="524"/>
                    <a:pt x="1136" y="321"/>
                  </a:cubicBezTo>
                  <a:cubicBezTo>
                    <a:pt x="978" y="119"/>
                    <a:pt x="790" y="99"/>
                    <a:pt x="415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276;p38"/>
            <p:cNvSpPr/>
            <p:nvPr/>
          </p:nvSpPr>
          <p:spPr>
            <a:xfrm>
              <a:off x="6591225" y="2024950"/>
              <a:ext cx="41275" cy="102475"/>
            </a:xfrm>
            <a:custGeom>
              <a:avLst/>
              <a:gdLst/>
              <a:ahLst/>
              <a:cxnLst/>
              <a:rect l="l" t="t" r="r" b="b"/>
              <a:pathLst>
                <a:path w="1651" h="4099" extrusionOk="0">
                  <a:moveTo>
                    <a:pt x="238" y="1"/>
                  </a:moveTo>
                  <a:cubicBezTo>
                    <a:pt x="50" y="163"/>
                    <a:pt x="1" y="445"/>
                    <a:pt x="1" y="706"/>
                  </a:cubicBezTo>
                  <a:cubicBezTo>
                    <a:pt x="1" y="1028"/>
                    <a:pt x="80" y="1319"/>
                    <a:pt x="80" y="1319"/>
                  </a:cubicBezTo>
                  <a:lnTo>
                    <a:pt x="608" y="2953"/>
                  </a:lnTo>
                  <a:lnTo>
                    <a:pt x="559" y="3901"/>
                  </a:lnTo>
                  <a:cubicBezTo>
                    <a:pt x="574" y="3916"/>
                    <a:pt x="692" y="4030"/>
                    <a:pt x="989" y="4084"/>
                  </a:cubicBezTo>
                  <a:cubicBezTo>
                    <a:pt x="1038" y="4094"/>
                    <a:pt x="1092" y="4099"/>
                    <a:pt x="1147" y="4099"/>
                  </a:cubicBezTo>
                  <a:cubicBezTo>
                    <a:pt x="1250" y="4099"/>
                    <a:pt x="1349" y="4079"/>
                    <a:pt x="1448" y="4040"/>
                  </a:cubicBezTo>
                  <a:cubicBezTo>
                    <a:pt x="1492" y="3822"/>
                    <a:pt x="1561" y="3472"/>
                    <a:pt x="1601" y="3230"/>
                  </a:cubicBezTo>
                  <a:cubicBezTo>
                    <a:pt x="1635" y="3007"/>
                    <a:pt x="1650" y="2874"/>
                    <a:pt x="1650" y="2780"/>
                  </a:cubicBezTo>
                  <a:cubicBezTo>
                    <a:pt x="1650" y="2731"/>
                    <a:pt x="1645" y="2697"/>
                    <a:pt x="1640" y="2657"/>
                  </a:cubicBezTo>
                  <a:cubicBezTo>
                    <a:pt x="1621" y="2553"/>
                    <a:pt x="1502" y="1976"/>
                    <a:pt x="1408" y="1635"/>
                  </a:cubicBezTo>
                  <a:cubicBezTo>
                    <a:pt x="1319" y="1299"/>
                    <a:pt x="1122" y="524"/>
                    <a:pt x="959" y="321"/>
                  </a:cubicBezTo>
                  <a:cubicBezTo>
                    <a:pt x="801" y="119"/>
                    <a:pt x="613" y="99"/>
                    <a:pt x="238" y="1"/>
                  </a:cubicBezTo>
                  <a:close/>
                </a:path>
              </a:pathLst>
            </a:custGeom>
            <a:solidFill>
              <a:srgbClr val="889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277;p38"/>
            <p:cNvSpPr/>
            <p:nvPr/>
          </p:nvSpPr>
          <p:spPr>
            <a:xfrm>
              <a:off x="6604700" y="2122475"/>
              <a:ext cx="22850" cy="13025"/>
            </a:xfrm>
            <a:custGeom>
              <a:avLst/>
              <a:gdLst/>
              <a:ahLst/>
              <a:cxnLst/>
              <a:rect l="l" t="t" r="r" b="b"/>
              <a:pathLst>
                <a:path w="914" h="521" extrusionOk="0">
                  <a:moveTo>
                    <a:pt x="20" y="0"/>
                  </a:moveTo>
                  <a:lnTo>
                    <a:pt x="0" y="311"/>
                  </a:lnTo>
                  <a:cubicBezTo>
                    <a:pt x="0" y="311"/>
                    <a:pt x="104" y="445"/>
                    <a:pt x="415" y="504"/>
                  </a:cubicBezTo>
                  <a:cubicBezTo>
                    <a:pt x="460" y="515"/>
                    <a:pt x="507" y="520"/>
                    <a:pt x="555" y="520"/>
                  </a:cubicBezTo>
                  <a:cubicBezTo>
                    <a:pt x="656" y="520"/>
                    <a:pt x="758" y="495"/>
                    <a:pt x="849" y="445"/>
                  </a:cubicBezTo>
                  <a:lnTo>
                    <a:pt x="914" y="139"/>
                  </a:lnTo>
                  <a:lnTo>
                    <a:pt x="914" y="139"/>
                  </a:lnTo>
                  <a:cubicBezTo>
                    <a:pt x="815" y="178"/>
                    <a:pt x="710" y="198"/>
                    <a:pt x="605" y="198"/>
                  </a:cubicBezTo>
                  <a:cubicBezTo>
                    <a:pt x="553" y="198"/>
                    <a:pt x="501" y="193"/>
                    <a:pt x="450" y="183"/>
                  </a:cubicBezTo>
                  <a:cubicBezTo>
                    <a:pt x="128" y="124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278;p38"/>
            <p:cNvSpPr/>
            <p:nvPr/>
          </p:nvSpPr>
          <p:spPr>
            <a:xfrm>
              <a:off x="6604700" y="2122475"/>
              <a:ext cx="22850" cy="12975"/>
            </a:xfrm>
            <a:custGeom>
              <a:avLst/>
              <a:gdLst/>
              <a:ahLst/>
              <a:cxnLst/>
              <a:rect l="l" t="t" r="r" b="b"/>
              <a:pathLst>
                <a:path w="914" h="519" extrusionOk="0">
                  <a:moveTo>
                    <a:pt x="20" y="0"/>
                  </a:moveTo>
                  <a:lnTo>
                    <a:pt x="0" y="311"/>
                  </a:lnTo>
                  <a:cubicBezTo>
                    <a:pt x="0" y="311"/>
                    <a:pt x="104" y="445"/>
                    <a:pt x="415" y="504"/>
                  </a:cubicBezTo>
                  <a:cubicBezTo>
                    <a:pt x="459" y="514"/>
                    <a:pt x="509" y="519"/>
                    <a:pt x="553" y="519"/>
                  </a:cubicBezTo>
                  <a:cubicBezTo>
                    <a:pt x="657" y="519"/>
                    <a:pt x="756" y="494"/>
                    <a:pt x="849" y="445"/>
                  </a:cubicBezTo>
                  <a:lnTo>
                    <a:pt x="914" y="139"/>
                  </a:lnTo>
                  <a:lnTo>
                    <a:pt x="909" y="139"/>
                  </a:lnTo>
                  <a:cubicBezTo>
                    <a:pt x="810" y="178"/>
                    <a:pt x="711" y="198"/>
                    <a:pt x="608" y="198"/>
                  </a:cubicBezTo>
                  <a:cubicBezTo>
                    <a:pt x="553" y="198"/>
                    <a:pt x="499" y="193"/>
                    <a:pt x="450" y="183"/>
                  </a:cubicBezTo>
                  <a:cubicBezTo>
                    <a:pt x="153" y="129"/>
                    <a:pt x="35" y="15"/>
                    <a:pt x="20" y="0"/>
                  </a:cubicBezTo>
                  <a:close/>
                </a:path>
              </a:pathLst>
            </a:custGeom>
            <a:solidFill>
              <a:srgbClr val="617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279;p38"/>
            <p:cNvSpPr/>
            <p:nvPr/>
          </p:nvSpPr>
          <p:spPr>
            <a:xfrm>
              <a:off x="6541600" y="2024950"/>
              <a:ext cx="6075" cy="14350"/>
            </a:xfrm>
            <a:custGeom>
              <a:avLst/>
              <a:gdLst/>
              <a:ahLst/>
              <a:cxnLst/>
              <a:rect l="l" t="t" r="r" b="b"/>
              <a:pathLst>
                <a:path w="243" h="574" extrusionOk="0">
                  <a:moveTo>
                    <a:pt x="174" y="1"/>
                  </a:moveTo>
                  <a:lnTo>
                    <a:pt x="1" y="193"/>
                  </a:lnTo>
                  <a:cubicBezTo>
                    <a:pt x="6" y="302"/>
                    <a:pt x="164" y="573"/>
                    <a:pt x="164" y="573"/>
                  </a:cubicBezTo>
                  <a:lnTo>
                    <a:pt x="243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280;p38"/>
            <p:cNvSpPr/>
            <p:nvPr/>
          </p:nvSpPr>
          <p:spPr>
            <a:xfrm>
              <a:off x="6551350" y="2030750"/>
              <a:ext cx="14000" cy="10525"/>
            </a:xfrm>
            <a:custGeom>
              <a:avLst/>
              <a:gdLst/>
              <a:ahLst/>
              <a:cxnLst/>
              <a:rect l="l" t="t" r="r" b="b"/>
              <a:pathLst>
                <a:path w="560" h="421" extrusionOk="0">
                  <a:moveTo>
                    <a:pt x="302" y="0"/>
                  </a:moveTo>
                  <a:lnTo>
                    <a:pt x="1" y="218"/>
                  </a:lnTo>
                  <a:lnTo>
                    <a:pt x="100" y="420"/>
                  </a:lnTo>
                  <a:lnTo>
                    <a:pt x="559" y="16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281;p38"/>
            <p:cNvSpPr/>
            <p:nvPr/>
          </p:nvSpPr>
          <p:spPr>
            <a:xfrm>
              <a:off x="6538650" y="2044825"/>
              <a:ext cx="16200" cy="76700"/>
            </a:xfrm>
            <a:custGeom>
              <a:avLst/>
              <a:gdLst/>
              <a:ahLst/>
              <a:cxnLst/>
              <a:rect l="l" t="t" r="r" b="b"/>
              <a:pathLst>
                <a:path w="648" h="3068" extrusionOk="0">
                  <a:moveTo>
                    <a:pt x="346" y="0"/>
                  </a:moveTo>
                  <a:cubicBezTo>
                    <a:pt x="247" y="272"/>
                    <a:pt x="0" y="2050"/>
                    <a:pt x="0" y="2479"/>
                  </a:cubicBezTo>
                  <a:cubicBezTo>
                    <a:pt x="0" y="2686"/>
                    <a:pt x="213" y="3052"/>
                    <a:pt x="282" y="3067"/>
                  </a:cubicBezTo>
                  <a:cubicBezTo>
                    <a:pt x="283" y="3067"/>
                    <a:pt x="284" y="3067"/>
                    <a:pt x="286" y="3067"/>
                  </a:cubicBezTo>
                  <a:cubicBezTo>
                    <a:pt x="355" y="3067"/>
                    <a:pt x="578" y="2714"/>
                    <a:pt x="588" y="2583"/>
                  </a:cubicBezTo>
                  <a:cubicBezTo>
                    <a:pt x="647" y="1951"/>
                    <a:pt x="494" y="233"/>
                    <a:pt x="504" y="10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282;p38"/>
            <p:cNvSpPr/>
            <p:nvPr/>
          </p:nvSpPr>
          <p:spPr>
            <a:xfrm>
              <a:off x="6546925" y="2044825"/>
              <a:ext cx="4200" cy="2025"/>
            </a:xfrm>
            <a:custGeom>
              <a:avLst/>
              <a:gdLst/>
              <a:ahLst/>
              <a:cxnLst/>
              <a:rect l="l" t="t" r="r" b="b"/>
              <a:pathLst>
                <a:path w="168" h="81" extrusionOk="0">
                  <a:moveTo>
                    <a:pt x="15" y="0"/>
                  </a:moveTo>
                  <a:cubicBezTo>
                    <a:pt x="10" y="15"/>
                    <a:pt x="5" y="25"/>
                    <a:pt x="0" y="40"/>
                  </a:cubicBezTo>
                  <a:cubicBezTo>
                    <a:pt x="43" y="66"/>
                    <a:pt x="94" y="80"/>
                    <a:pt x="145" y="80"/>
                  </a:cubicBezTo>
                  <a:cubicBezTo>
                    <a:pt x="153" y="80"/>
                    <a:pt x="160" y="80"/>
                    <a:pt x="168" y="79"/>
                  </a:cubicBezTo>
                  <a:lnTo>
                    <a:pt x="168" y="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F2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283;p38"/>
            <p:cNvSpPr/>
            <p:nvPr/>
          </p:nvSpPr>
          <p:spPr>
            <a:xfrm>
              <a:off x="6545675" y="2036100"/>
              <a:ext cx="8175" cy="9325"/>
            </a:xfrm>
            <a:custGeom>
              <a:avLst/>
              <a:gdLst/>
              <a:ahLst/>
              <a:cxnLst/>
              <a:rect l="l" t="t" r="r" b="b"/>
              <a:pathLst>
                <a:path w="327" h="373" extrusionOk="0">
                  <a:moveTo>
                    <a:pt x="154" y="0"/>
                  </a:moveTo>
                  <a:cubicBezTo>
                    <a:pt x="129" y="0"/>
                    <a:pt x="104" y="1"/>
                    <a:pt x="80" y="4"/>
                  </a:cubicBezTo>
                  <a:cubicBezTo>
                    <a:pt x="45" y="38"/>
                    <a:pt x="20" y="83"/>
                    <a:pt x="1" y="127"/>
                  </a:cubicBezTo>
                  <a:cubicBezTo>
                    <a:pt x="6" y="206"/>
                    <a:pt x="26" y="280"/>
                    <a:pt x="65" y="349"/>
                  </a:cubicBezTo>
                  <a:cubicBezTo>
                    <a:pt x="92" y="366"/>
                    <a:pt x="121" y="373"/>
                    <a:pt x="149" y="373"/>
                  </a:cubicBezTo>
                  <a:cubicBezTo>
                    <a:pt x="173" y="373"/>
                    <a:pt x="196" y="368"/>
                    <a:pt x="218" y="359"/>
                  </a:cubicBezTo>
                  <a:cubicBezTo>
                    <a:pt x="273" y="320"/>
                    <a:pt x="307" y="266"/>
                    <a:pt x="327" y="206"/>
                  </a:cubicBezTo>
                  <a:cubicBezTo>
                    <a:pt x="322" y="127"/>
                    <a:pt x="287" y="58"/>
                    <a:pt x="228" y="4"/>
                  </a:cubicBezTo>
                  <a:cubicBezTo>
                    <a:pt x="203" y="1"/>
                    <a:pt x="178" y="0"/>
                    <a:pt x="1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284;p38"/>
            <p:cNvSpPr/>
            <p:nvPr/>
          </p:nvSpPr>
          <p:spPr>
            <a:xfrm>
              <a:off x="6550750" y="2009400"/>
              <a:ext cx="33225" cy="33575"/>
            </a:xfrm>
            <a:custGeom>
              <a:avLst/>
              <a:gdLst/>
              <a:ahLst/>
              <a:cxnLst/>
              <a:rect l="l" t="t" r="r" b="b"/>
              <a:pathLst>
                <a:path w="1329" h="1343" extrusionOk="0">
                  <a:moveTo>
                    <a:pt x="969" y="0"/>
                  </a:moveTo>
                  <a:cubicBezTo>
                    <a:pt x="967" y="0"/>
                    <a:pt x="965" y="0"/>
                    <a:pt x="963" y="0"/>
                  </a:cubicBezTo>
                  <a:lnTo>
                    <a:pt x="963" y="119"/>
                  </a:lnTo>
                  <a:cubicBezTo>
                    <a:pt x="948" y="228"/>
                    <a:pt x="840" y="336"/>
                    <a:pt x="682" y="465"/>
                  </a:cubicBezTo>
                  <a:cubicBezTo>
                    <a:pt x="524" y="593"/>
                    <a:pt x="277" y="706"/>
                    <a:pt x="213" y="761"/>
                  </a:cubicBezTo>
                  <a:cubicBezTo>
                    <a:pt x="134" y="860"/>
                    <a:pt x="64" y="963"/>
                    <a:pt x="0" y="1072"/>
                  </a:cubicBezTo>
                  <a:lnTo>
                    <a:pt x="25" y="1072"/>
                  </a:lnTo>
                  <a:cubicBezTo>
                    <a:pt x="79" y="1012"/>
                    <a:pt x="143" y="963"/>
                    <a:pt x="208" y="914"/>
                  </a:cubicBezTo>
                  <a:cubicBezTo>
                    <a:pt x="209" y="913"/>
                    <a:pt x="211" y="913"/>
                    <a:pt x="212" y="913"/>
                  </a:cubicBezTo>
                  <a:cubicBezTo>
                    <a:pt x="262" y="913"/>
                    <a:pt x="421" y="1203"/>
                    <a:pt x="455" y="1284"/>
                  </a:cubicBezTo>
                  <a:cubicBezTo>
                    <a:pt x="470" y="1324"/>
                    <a:pt x="476" y="1343"/>
                    <a:pt x="492" y="1343"/>
                  </a:cubicBezTo>
                  <a:cubicBezTo>
                    <a:pt x="508" y="1343"/>
                    <a:pt x="534" y="1326"/>
                    <a:pt x="588" y="1294"/>
                  </a:cubicBezTo>
                  <a:cubicBezTo>
                    <a:pt x="781" y="1170"/>
                    <a:pt x="948" y="1018"/>
                    <a:pt x="1091" y="840"/>
                  </a:cubicBezTo>
                  <a:cubicBezTo>
                    <a:pt x="1190" y="716"/>
                    <a:pt x="1274" y="583"/>
                    <a:pt x="1328" y="435"/>
                  </a:cubicBezTo>
                  <a:cubicBezTo>
                    <a:pt x="1259" y="366"/>
                    <a:pt x="1200" y="297"/>
                    <a:pt x="1151" y="218"/>
                  </a:cubicBezTo>
                  <a:cubicBezTo>
                    <a:pt x="1088" y="97"/>
                    <a:pt x="1040" y="0"/>
                    <a:pt x="969" y="0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285;p38"/>
            <p:cNvSpPr/>
            <p:nvPr/>
          </p:nvSpPr>
          <p:spPr>
            <a:xfrm>
              <a:off x="6550750" y="2009400"/>
              <a:ext cx="33225" cy="33600"/>
            </a:xfrm>
            <a:custGeom>
              <a:avLst/>
              <a:gdLst/>
              <a:ahLst/>
              <a:cxnLst/>
              <a:rect l="l" t="t" r="r" b="b"/>
              <a:pathLst>
                <a:path w="1329" h="1344" extrusionOk="0">
                  <a:moveTo>
                    <a:pt x="963" y="0"/>
                  </a:moveTo>
                  <a:lnTo>
                    <a:pt x="963" y="119"/>
                  </a:lnTo>
                  <a:lnTo>
                    <a:pt x="963" y="134"/>
                  </a:lnTo>
                  <a:cubicBezTo>
                    <a:pt x="939" y="237"/>
                    <a:pt x="830" y="341"/>
                    <a:pt x="682" y="465"/>
                  </a:cubicBezTo>
                  <a:cubicBezTo>
                    <a:pt x="524" y="593"/>
                    <a:pt x="277" y="706"/>
                    <a:pt x="213" y="761"/>
                  </a:cubicBezTo>
                  <a:cubicBezTo>
                    <a:pt x="134" y="860"/>
                    <a:pt x="64" y="963"/>
                    <a:pt x="0" y="1072"/>
                  </a:cubicBezTo>
                  <a:lnTo>
                    <a:pt x="25" y="1072"/>
                  </a:lnTo>
                  <a:cubicBezTo>
                    <a:pt x="79" y="1012"/>
                    <a:pt x="143" y="963"/>
                    <a:pt x="208" y="914"/>
                  </a:cubicBezTo>
                  <a:lnTo>
                    <a:pt x="213" y="914"/>
                  </a:lnTo>
                  <a:cubicBezTo>
                    <a:pt x="262" y="914"/>
                    <a:pt x="425" y="1205"/>
                    <a:pt x="455" y="1284"/>
                  </a:cubicBezTo>
                  <a:cubicBezTo>
                    <a:pt x="469" y="1324"/>
                    <a:pt x="474" y="1343"/>
                    <a:pt x="494" y="1343"/>
                  </a:cubicBezTo>
                  <a:cubicBezTo>
                    <a:pt x="509" y="1343"/>
                    <a:pt x="534" y="1324"/>
                    <a:pt x="588" y="1294"/>
                  </a:cubicBezTo>
                  <a:cubicBezTo>
                    <a:pt x="781" y="1170"/>
                    <a:pt x="948" y="1018"/>
                    <a:pt x="1091" y="840"/>
                  </a:cubicBezTo>
                  <a:cubicBezTo>
                    <a:pt x="1190" y="716"/>
                    <a:pt x="1274" y="583"/>
                    <a:pt x="1328" y="435"/>
                  </a:cubicBezTo>
                  <a:cubicBezTo>
                    <a:pt x="1294" y="400"/>
                    <a:pt x="1264" y="371"/>
                    <a:pt x="1240" y="336"/>
                  </a:cubicBezTo>
                  <a:cubicBezTo>
                    <a:pt x="1225" y="321"/>
                    <a:pt x="1215" y="307"/>
                    <a:pt x="1205" y="292"/>
                  </a:cubicBezTo>
                  <a:cubicBezTo>
                    <a:pt x="1185" y="267"/>
                    <a:pt x="1166" y="242"/>
                    <a:pt x="1151" y="218"/>
                  </a:cubicBezTo>
                  <a:cubicBezTo>
                    <a:pt x="1087" y="99"/>
                    <a:pt x="1042" y="0"/>
                    <a:pt x="973" y="0"/>
                  </a:cubicBezTo>
                  <a:close/>
                </a:path>
              </a:pathLst>
            </a:custGeom>
            <a:solidFill>
              <a:srgbClr val="889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2286;p38"/>
            <p:cNvSpPr/>
            <p:nvPr/>
          </p:nvSpPr>
          <p:spPr>
            <a:xfrm>
              <a:off x="6537650" y="2012225"/>
              <a:ext cx="11150" cy="23975"/>
            </a:xfrm>
            <a:custGeom>
              <a:avLst/>
              <a:gdLst/>
              <a:ahLst/>
              <a:cxnLst/>
              <a:rect l="l" t="t" r="r" b="b"/>
              <a:pathLst>
                <a:path w="446" h="959" extrusionOk="0">
                  <a:moveTo>
                    <a:pt x="445" y="1"/>
                  </a:moveTo>
                  <a:lnTo>
                    <a:pt x="376" y="11"/>
                  </a:lnTo>
                  <a:cubicBezTo>
                    <a:pt x="351" y="26"/>
                    <a:pt x="337" y="45"/>
                    <a:pt x="322" y="70"/>
                  </a:cubicBezTo>
                  <a:cubicBezTo>
                    <a:pt x="253" y="179"/>
                    <a:pt x="65" y="431"/>
                    <a:pt x="40" y="564"/>
                  </a:cubicBezTo>
                  <a:cubicBezTo>
                    <a:pt x="11" y="687"/>
                    <a:pt x="1" y="820"/>
                    <a:pt x="16" y="949"/>
                  </a:cubicBezTo>
                  <a:cubicBezTo>
                    <a:pt x="17" y="952"/>
                    <a:pt x="19" y="953"/>
                    <a:pt x="21" y="953"/>
                  </a:cubicBezTo>
                  <a:cubicBezTo>
                    <a:pt x="36" y="953"/>
                    <a:pt x="76" y="880"/>
                    <a:pt x="119" y="811"/>
                  </a:cubicBezTo>
                  <a:cubicBezTo>
                    <a:pt x="167" y="734"/>
                    <a:pt x="215" y="662"/>
                    <a:pt x="249" y="662"/>
                  </a:cubicBezTo>
                  <a:cubicBezTo>
                    <a:pt x="250" y="662"/>
                    <a:pt x="252" y="662"/>
                    <a:pt x="253" y="662"/>
                  </a:cubicBezTo>
                  <a:cubicBezTo>
                    <a:pt x="282" y="668"/>
                    <a:pt x="366" y="855"/>
                    <a:pt x="426" y="959"/>
                  </a:cubicBezTo>
                  <a:lnTo>
                    <a:pt x="436" y="959"/>
                  </a:lnTo>
                  <a:cubicBezTo>
                    <a:pt x="406" y="850"/>
                    <a:pt x="386" y="747"/>
                    <a:pt x="376" y="638"/>
                  </a:cubicBezTo>
                  <a:cubicBezTo>
                    <a:pt x="361" y="554"/>
                    <a:pt x="445" y="287"/>
                    <a:pt x="445" y="287"/>
                  </a:cubicBezTo>
                  <a:lnTo>
                    <a:pt x="445" y="1"/>
                  </a:ln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2287;p38"/>
            <p:cNvSpPr/>
            <p:nvPr/>
          </p:nvSpPr>
          <p:spPr>
            <a:xfrm>
              <a:off x="6537900" y="2012225"/>
              <a:ext cx="10900" cy="23975"/>
            </a:xfrm>
            <a:custGeom>
              <a:avLst/>
              <a:gdLst/>
              <a:ahLst/>
              <a:cxnLst/>
              <a:rect l="l" t="t" r="r" b="b"/>
              <a:pathLst>
                <a:path w="436" h="959" extrusionOk="0">
                  <a:moveTo>
                    <a:pt x="435" y="1"/>
                  </a:moveTo>
                  <a:lnTo>
                    <a:pt x="366" y="11"/>
                  </a:lnTo>
                  <a:cubicBezTo>
                    <a:pt x="341" y="26"/>
                    <a:pt x="327" y="45"/>
                    <a:pt x="312" y="70"/>
                  </a:cubicBezTo>
                  <a:cubicBezTo>
                    <a:pt x="243" y="179"/>
                    <a:pt x="55" y="431"/>
                    <a:pt x="30" y="564"/>
                  </a:cubicBezTo>
                  <a:cubicBezTo>
                    <a:pt x="11" y="648"/>
                    <a:pt x="1" y="737"/>
                    <a:pt x="1" y="820"/>
                  </a:cubicBezTo>
                  <a:cubicBezTo>
                    <a:pt x="1" y="865"/>
                    <a:pt x="1" y="909"/>
                    <a:pt x="6" y="949"/>
                  </a:cubicBezTo>
                  <a:cubicBezTo>
                    <a:pt x="6" y="954"/>
                    <a:pt x="11" y="954"/>
                    <a:pt x="11" y="954"/>
                  </a:cubicBezTo>
                  <a:cubicBezTo>
                    <a:pt x="25" y="954"/>
                    <a:pt x="65" y="880"/>
                    <a:pt x="109" y="811"/>
                  </a:cubicBezTo>
                  <a:cubicBezTo>
                    <a:pt x="159" y="737"/>
                    <a:pt x="208" y="662"/>
                    <a:pt x="238" y="662"/>
                  </a:cubicBezTo>
                  <a:lnTo>
                    <a:pt x="243" y="662"/>
                  </a:lnTo>
                  <a:cubicBezTo>
                    <a:pt x="272" y="668"/>
                    <a:pt x="356" y="855"/>
                    <a:pt x="416" y="959"/>
                  </a:cubicBezTo>
                  <a:lnTo>
                    <a:pt x="426" y="959"/>
                  </a:lnTo>
                  <a:cubicBezTo>
                    <a:pt x="396" y="850"/>
                    <a:pt x="376" y="747"/>
                    <a:pt x="366" y="638"/>
                  </a:cubicBezTo>
                  <a:cubicBezTo>
                    <a:pt x="361" y="633"/>
                    <a:pt x="361" y="623"/>
                    <a:pt x="361" y="618"/>
                  </a:cubicBezTo>
                  <a:cubicBezTo>
                    <a:pt x="361" y="514"/>
                    <a:pt x="435" y="287"/>
                    <a:pt x="435" y="287"/>
                  </a:cubicBezTo>
                  <a:lnTo>
                    <a:pt x="435" y="164"/>
                  </a:lnTo>
                  <a:lnTo>
                    <a:pt x="435" y="13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889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2288;p38"/>
            <p:cNvSpPr/>
            <p:nvPr/>
          </p:nvSpPr>
          <p:spPr>
            <a:xfrm>
              <a:off x="6337550" y="2035350"/>
              <a:ext cx="95075" cy="190425"/>
            </a:xfrm>
            <a:custGeom>
              <a:avLst/>
              <a:gdLst/>
              <a:ahLst/>
              <a:cxnLst/>
              <a:rect l="l" t="t" r="r" b="b"/>
              <a:pathLst>
                <a:path w="3803" h="7617" extrusionOk="0">
                  <a:moveTo>
                    <a:pt x="3466" y="1"/>
                  </a:moveTo>
                  <a:cubicBezTo>
                    <a:pt x="3445" y="1"/>
                    <a:pt x="3426" y="7"/>
                    <a:pt x="3408" y="19"/>
                  </a:cubicBezTo>
                  <a:lnTo>
                    <a:pt x="139" y="1905"/>
                  </a:lnTo>
                  <a:cubicBezTo>
                    <a:pt x="60" y="1959"/>
                    <a:pt x="10" y="2048"/>
                    <a:pt x="6" y="2142"/>
                  </a:cubicBezTo>
                  <a:lnTo>
                    <a:pt x="6" y="7376"/>
                  </a:lnTo>
                  <a:cubicBezTo>
                    <a:pt x="1" y="7411"/>
                    <a:pt x="16" y="7440"/>
                    <a:pt x="45" y="7460"/>
                  </a:cubicBezTo>
                  <a:lnTo>
                    <a:pt x="297" y="7608"/>
                  </a:lnTo>
                  <a:cubicBezTo>
                    <a:pt x="309" y="7614"/>
                    <a:pt x="322" y="7617"/>
                    <a:pt x="335" y="7617"/>
                  </a:cubicBezTo>
                  <a:cubicBezTo>
                    <a:pt x="355" y="7617"/>
                    <a:pt x="376" y="7610"/>
                    <a:pt x="391" y="7598"/>
                  </a:cubicBezTo>
                  <a:lnTo>
                    <a:pt x="3664" y="5712"/>
                  </a:lnTo>
                  <a:cubicBezTo>
                    <a:pt x="3743" y="5658"/>
                    <a:pt x="3793" y="5569"/>
                    <a:pt x="3798" y="5475"/>
                  </a:cubicBezTo>
                  <a:lnTo>
                    <a:pt x="3798" y="241"/>
                  </a:lnTo>
                  <a:cubicBezTo>
                    <a:pt x="3803" y="207"/>
                    <a:pt x="3783" y="177"/>
                    <a:pt x="3758" y="157"/>
                  </a:cubicBezTo>
                  <a:lnTo>
                    <a:pt x="3506" y="9"/>
                  </a:lnTo>
                  <a:cubicBezTo>
                    <a:pt x="3493" y="3"/>
                    <a:pt x="3479" y="1"/>
                    <a:pt x="3466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2289;p38"/>
            <p:cNvSpPr/>
            <p:nvPr/>
          </p:nvSpPr>
          <p:spPr>
            <a:xfrm>
              <a:off x="6344700" y="2039275"/>
              <a:ext cx="87575" cy="186550"/>
            </a:xfrm>
            <a:custGeom>
              <a:avLst/>
              <a:gdLst/>
              <a:ahLst/>
              <a:cxnLst/>
              <a:rect l="l" t="t" r="r" b="b"/>
              <a:pathLst>
                <a:path w="3503" h="7462" extrusionOk="0">
                  <a:moveTo>
                    <a:pt x="3472" y="0"/>
                  </a:moveTo>
                  <a:lnTo>
                    <a:pt x="3472" y="0"/>
                  </a:lnTo>
                  <a:cubicBezTo>
                    <a:pt x="3487" y="10"/>
                    <a:pt x="3497" y="20"/>
                    <a:pt x="3502" y="35"/>
                  </a:cubicBezTo>
                  <a:cubicBezTo>
                    <a:pt x="3497" y="20"/>
                    <a:pt x="3487" y="5"/>
                    <a:pt x="3472" y="0"/>
                  </a:cubicBezTo>
                  <a:close/>
                  <a:moveTo>
                    <a:pt x="105" y="7441"/>
                  </a:moveTo>
                  <a:cubicBezTo>
                    <a:pt x="94" y="7449"/>
                    <a:pt x="80" y="7456"/>
                    <a:pt x="66" y="7459"/>
                  </a:cubicBezTo>
                  <a:lnTo>
                    <a:pt x="66" y="7459"/>
                  </a:lnTo>
                  <a:cubicBezTo>
                    <a:pt x="79" y="7457"/>
                    <a:pt x="92" y="7451"/>
                    <a:pt x="105" y="7441"/>
                  </a:cubicBezTo>
                  <a:close/>
                  <a:moveTo>
                    <a:pt x="1" y="7446"/>
                  </a:moveTo>
                  <a:lnTo>
                    <a:pt x="1" y="7446"/>
                  </a:lnTo>
                  <a:cubicBezTo>
                    <a:pt x="11" y="7456"/>
                    <a:pt x="31" y="7461"/>
                    <a:pt x="46" y="7461"/>
                  </a:cubicBezTo>
                  <a:cubicBezTo>
                    <a:pt x="47" y="7461"/>
                    <a:pt x="47" y="7461"/>
                    <a:pt x="48" y="7461"/>
                  </a:cubicBezTo>
                  <a:lnTo>
                    <a:pt x="48" y="7461"/>
                  </a:lnTo>
                  <a:cubicBezTo>
                    <a:pt x="49" y="7461"/>
                    <a:pt x="50" y="7461"/>
                    <a:pt x="50" y="7461"/>
                  </a:cubicBezTo>
                  <a:cubicBezTo>
                    <a:pt x="56" y="7461"/>
                    <a:pt x="61" y="7460"/>
                    <a:pt x="66" y="7459"/>
                  </a:cubicBezTo>
                  <a:lnTo>
                    <a:pt x="66" y="7459"/>
                  </a:lnTo>
                  <a:cubicBezTo>
                    <a:pt x="60" y="7460"/>
                    <a:pt x="54" y="7461"/>
                    <a:pt x="48" y="7461"/>
                  </a:cubicBezTo>
                  <a:lnTo>
                    <a:pt x="48" y="7461"/>
                  </a:lnTo>
                  <a:cubicBezTo>
                    <a:pt x="35" y="7461"/>
                    <a:pt x="25" y="7456"/>
                    <a:pt x="11" y="7451"/>
                  </a:cubicBezTo>
                  <a:lnTo>
                    <a:pt x="1" y="7446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2290;p38"/>
            <p:cNvSpPr/>
            <p:nvPr/>
          </p:nvSpPr>
          <p:spPr>
            <a:xfrm>
              <a:off x="6432475" y="2049400"/>
              <a:ext cx="25" cy="24075"/>
            </a:xfrm>
            <a:custGeom>
              <a:avLst/>
              <a:gdLst/>
              <a:ahLst/>
              <a:cxnLst/>
              <a:rect l="l" t="t" r="r" b="b"/>
              <a:pathLst>
                <a:path w="1" h="963" extrusionOk="0">
                  <a:moveTo>
                    <a:pt x="1" y="0"/>
                  </a:moveTo>
                  <a:lnTo>
                    <a:pt x="1" y="963"/>
                  </a:lnTo>
                  <a:lnTo>
                    <a:pt x="1" y="963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FFC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2291;p38"/>
            <p:cNvSpPr/>
            <p:nvPr/>
          </p:nvSpPr>
          <p:spPr>
            <a:xfrm>
              <a:off x="6343975" y="2039025"/>
              <a:ext cx="88525" cy="186800"/>
            </a:xfrm>
            <a:custGeom>
              <a:avLst/>
              <a:gdLst/>
              <a:ahLst/>
              <a:cxnLst/>
              <a:rect l="l" t="t" r="r" b="b"/>
              <a:pathLst>
                <a:path w="3541" h="7472" extrusionOk="0">
                  <a:moveTo>
                    <a:pt x="3176" y="879"/>
                  </a:moveTo>
                  <a:cubicBezTo>
                    <a:pt x="3269" y="884"/>
                    <a:pt x="3338" y="958"/>
                    <a:pt x="3338" y="1047"/>
                  </a:cubicBezTo>
                  <a:lnTo>
                    <a:pt x="3338" y="1052"/>
                  </a:lnTo>
                  <a:lnTo>
                    <a:pt x="3338" y="4839"/>
                  </a:lnTo>
                  <a:lnTo>
                    <a:pt x="3338" y="4859"/>
                  </a:lnTo>
                  <a:lnTo>
                    <a:pt x="3338" y="4938"/>
                  </a:lnTo>
                  <a:cubicBezTo>
                    <a:pt x="3334" y="4982"/>
                    <a:pt x="3309" y="5027"/>
                    <a:pt x="3269" y="5052"/>
                  </a:cubicBezTo>
                  <a:lnTo>
                    <a:pt x="2751" y="5353"/>
                  </a:lnTo>
                  <a:lnTo>
                    <a:pt x="2741" y="5471"/>
                  </a:lnTo>
                  <a:cubicBezTo>
                    <a:pt x="2741" y="5481"/>
                    <a:pt x="2741" y="5491"/>
                    <a:pt x="2736" y="5496"/>
                  </a:cubicBezTo>
                  <a:cubicBezTo>
                    <a:pt x="2726" y="5535"/>
                    <a:pt x="2702" y="5565"/>
                    <a:pt x="2667" y="5580"/>
                  </a:cubicBezTo>
                  <a:lnTo>
                    <a:pt x="1823" y="5891"/>
                  </a:lnTo>
                  <a:lnTo>
                    <a:pt x="1571" y="6039"/>
                  </a:lnTo>
                  <a:lnTo>
                    <a:pt x="1003" y="6365"/>
                  </a:lnTo>
                  <a:cubicBezTo>
                    <a:pt x="998" y="6370"/>
                    <a:pt x="988" y="6370"/>
                    <a:pt x="978" y="6370"/>
                  </a:cubicBezTo>
                  <a:lnTo>
                    <a:pt x="973" y="6370"/>
                  </a:lnTo>
                  <a:cubicBezTo>
                    <a:pt x="963" y="6370"/>
                    <a:pt x="958" y="6370"/>
                    <a:pt x="954" y="6365"/>
                  </a:cubicBezTo>
                  <a:lnTo>
                    <a:pt x="944" y="6370"/>
                  </a:lnTo>
                  <a:cubicBezTo>
                    <a:pt x="914" y="6390"/>
                    <a:pt x="884" y="6400"/>
                    <a:pt x="850" y="6400"/>
                  </a:cubicBezTo>
                  <a:cubicBezTo>
                    <a:pt x="786" y="6400"/>
                    <a:pt x="726" y="6360"/>
                    <a:pt x="702" y="6301"/>
                  </a:cubicBezTo>
                  <a:lnTo>
                    <a:pt x="425" y="6400"/>
                  </a:lnTo>
                  <a:cubicBezTo>
                    <a:pt x="420" y="6400"/>
                    <a:pt x="410" y="6405"/>
                    <a:pt x="405" y="6405"/>
                  </a:cubicBezTo>
                  <a:cubicBezTo>
                    <a:pt x="405" y="6405"/>
                    <a:pt x="401" y="6400"/>
                    <a:pt x="395" y="6400"/>
                  </a:cubicBezTo>
                  <a:lnTo>
                    <a:pt x="391" y="6400"/>
                  </a:lnTo>
                  <a:lnTo>
                    <a:pt x="341" y="6414"/>
                  </a:lnTo>
                  <a:cubicBezTo>
                    <a:pt x="322" y="6424"/>
                    <a:pt x="302" y="6424"/>
                    <a:pt x="282" y="6424"/>
                  </a:cubicBezTo>
                  <a:lnTo>
                    <a:pt x="277" y="6424"/>
                  </a:lnTo>
                  <a:cubicBezTo>
                    <a:pt x="233" y="6424"/>
                    <a:pt x="193" y="6410"/>
                    <a:pt x="164" y="6375"/>
                  </a:cubicBezTo>
                  <a:cubicBezTo>
                    <a:pt x="129" y="6335"/>
                    <a:pt x="109" y="6281"/>
                    <a:pt x="114" y="6232"/>
                  </a:cubicBezTo>
                  <a:lnTo>
                    <a:pt x="455" y="2286"/>
                  </a:lnTo>
                  <a:cubicBezTo>
                    <a:pt x="460" y="2193"/>
                    <a:pt x="524" y="2114"/>
                    <a:pt x="608" y="2074"/>
                  </a:cubicBezTo>
                  <a:lnTo>
                    <a:pt x="1837" y="1630"/>
                  </a:lnTo>
                  <a:lnTo>
                    <a:pt x="2588" y="1195"/>
                  </a:lnTo>
                  <a:lnTo>
                    <a:pt x="3087" y="909"/>
                  </a:lnTo>
                  <a:cubicBezTo>
                    <a:pt x="3111" y="889"/>
                    <a:pt x="3146" y="884"/>
                    <a:pt x="3176" y="879"/>
                  </a:cubicBezTo>
                  <a:close/>
                  <a:moveTo>
                    <a:pt x="3467" y="0"/>
                  </a:moveTo>
                  <a:cubicBezTo>
                    <a:pt x="3447" y="0"/>
                    <a:pt x="3427" y="5"/>
                    <a:pt x="3407" y="15"/>
                  </a:cubicBezTo>
                  <a:lnTo>
                    <a:pt x="3407" y="20"/>
                  </a:lnTo>
                  <a:lnTo>
                    <a:pt x="139" y="1906"/>
                  </a:lnTo>
                  <a:cubicBezTo>
                    <a:pt x="99" y="1931"/>
                    <a:pt x="65" y="1966"/>
                    <a:pt x="40" y="2005"/>
                  </a:cubicBezTo>
                  <a:cubicBezTo>
                    <a:pt x="15" y="2049"/>
                    <a:pt x="5" y="2094"/>
                    <a:pt x="0" y="2143"/>
                  </a:cubicBezTo>
                  <a:lnTo>
                    <a:pt x="0" y="7377"/>
                  </a:lnTo>
                  <a:cubicBezTo>
                    <a:pt x="0" y="7412"/>
                    <a:pt x="10" y="7437"/>
                    <a:pt x="30" y="7456"/>
                  </a:cubicBezTo>
                  <a:lnTo>
                    <a:pt x="40" y="7461"/>
                  </a:lnTo>
                  <a:cubicBezTo>
                    <a:pt x="55" y="7466"/>
                    <a:pt x="65" y="7471"/>
                    <a:pt x="79" y="7471"/>
                  </a:cubicBezTo>
                  <a:cubicBezTo>
                    <a:pt x="99" y="7471"/>
                    <a:pt x="119" y="7461"/>
                    <a:pt x="134" y="7451"/>
                  </a:cubicBezTo>
                  <a:lnTo>
                    <a:pt x="3407" y="5565"/>
                  </a:lnTo>
                  <a:cubicBezTo>
                    <a:pt x="3486" y="5511"/>
                    <a:pt x="3536" y="5422"/>
                    <a:pt x="3541" y="5328"/>
                  </a:cubicBezTo>
                  <a:lnTo>
                    <a:pt x="3541" y="1378"/>
                  </a:lnTo>
                  <a:lnTo>
                    <a:pt x="3541" y="415"/>
                  </a:lnTo>
                  <a:lnTo>
                    <a:pt x="3541" y="94"/>
                  </a:lnTo>
                  <a:lnTo>
                    <a:pt x="3541" y="89"/>
                  </a:lnTo>
                  <a:cubicBezTo>
                    <a:pt x="3541" y="74"/>
                    <a:pt x="3536" y="60"/>
                    <a:pt x="3531" y="45"/>
                  </a:cubicBezTo>
                  <a:cubicBezTo>
                    <a:pt x="3526" y="30"/>
                    <a:pt x="3516" y="20"/>
                    <a:pt x="3501" y="10"/>
                  </a:cubicBezTo>
                  <a:cubicBezTo>
                    <a:pt x="3492" y="5"/>
                    <a:pt x="3477" y="0"/>
                    <a:pt x="3467" y="0"/>
                  </a:cubicBezTo>
                  <a:close/>
                </a:path>
              </a:pathLst>
            </a:custGeom>
            <a:solidFill>
              <a:srgbClr val="889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2292;p38"/>
            <p:cNvSpPr/>
            <p:nvPr/>
          </p:nvSpPr>
          <p:spPr>
            <a:xfrm>
              <a:off x="6425200" y="2035575"/>
              <a:ext cx="6200" cy="3600"/>
            </a:xfrm>
            <a:custGeom>
              <a:avLst/>
              <a:gdLst/>
              <a:ahLst/>
              <a:cxnLst/>
              <a:rect l="l" t="t" r="r" b="b"/>
              <a:pathLst>
                <a:path w="248" h="144" extrusionOk="0">
                  <a:moveTo>
                    <a:pt x="0" y="0"/>
                  </a:moveTo>
                  <a:lnTo>
                    <a:pt x="243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2293;p38"/>
            <p:cNvSpPr/>
            <p:nvPr/>
          </p:nvSpPr>
          <p:spPr>
            <a:xfrm>
              <a:off x="6338675" y="2035325"/>
              <a:ext cx="92600" cy="53850"/>
            </a:xfrm>
            <a:custGeom>
              <a:avLst/>
              <a:gdLst/>
              <a:ahLst/>
              <a:cxnLst/>
              <a:rect l="l" t="t" r="r" b="b"/>
              <a:pathLst>
                <a:path w="3704" h="2154" extrusionOk="0">
                  <a:moveTo>
                    <a:pt x="3422" y="0"/>
                  </a:moveTo>
                  <a:cubicBezTo>
                    <a:pt x="3402" y="0"/>
                    <a:pt x="3382" y="10"/>
                    <a:pt x="3368" y="20"/>
                  </a:cubicBezTo>
                  <a:lnTo>
                    <a:pt x="99" y="1906"/>
                  </a:lnTo>
                  <a:cubicBezTo>
                    <a:pt x="54" y="1931"/>
                    <a:pt x="25" y="1966"/>
                    <a:pt x="0" y="2010"/>
                  </a:cubicBezTo>
                  <a:lnTo>
                    <a:pt x="252" y="2153"/>
                  </a:lnTo>
                  <a:cubicBezTo>
                    <a:pt x="277" y="2114"/>
                    <a:pt x="306" y="2079"/>
                    <a:pt x="346" y="2054"/>
                  </a:cubicBezTo>
                  <a:lnTo>
                    <a:pt x="3619" y="168"/>
                  </a:lnTo>
                  <a:lnTo>
                    <a:pt x="3619" y="163"/>
                  </a:lnTo>
                  <a:cubicBezTo>
                    <a:pt x="3634" y="153"/>
                    <a:pt x="3654" y="148"/>
                    <a:pt x="3674" y="148"/>
                  </a:cubicBezTo>
                  <a:cubicBezTo>
                    <a:pt x="3684" y="148"/>
                    <a:pt x="3694" y="148"/>
                    <a:pt x="3704" y="153"/>
                  </a:cubicBezTo>
                  <a:lnTo>
                    <a:pt x="3461" y="10"/>
                  </a:lnTo>
                  <a:cubicBezTo>
                    <a:pt x="3447" y="5"/>
                    <a:pt x="3437" y="0"/>
                    <a:pt x="3422" y="0"/>
                  </a:cubicBezTo>
                  <a:close/>
                </a:path>
              </a:pathLst>
            </a:custGeom>
            <a:solidFill>
              <a:srgbClr val="617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2294;p38"/>
            <p:cNvSpPr/>
            <p:nvPr/>
          </p:nvSpPr>
          <p:spPr>
            <a:xfrm>
              <a:off x="6344950" y="2039525"/>
              <a:ext cx="84225" cy="49650"/>
            </a:xfrm>
            <a:custGeom>
              <a:avLst/>
              <a:gdLst/>
              <a:ahLst/>
              <a:cxnLst/>
              <a:rect l="l" t="t" r="r" b="b"/>
              <a:pathLst>
                <a:path w="3369" h="1986" extrusionOk="0">
                  <a:moveTo>
                    <a:pt x="3368" y="0"/>
                  </a:moveTo>
                  <a:lnTo>
                    <a:pt x="95" y="1886"/>
                  </a:lnTo>
                  <a:cubicBezTo>
                    <a:pt x="55" y="1911"/>
                    <a:pt x="26" y="1946"/>
                    <a:pt x="1" y="1985"/>
                  </a:cubicBezTo>
                  <a:cubicBezTo>
                    <a:pt x="26" y="1946"/>
                    <a:pt x="60" y="1911"/>
                    <a:pt x="100" y="1886"/>
                  </a:cubicBezTo>
                  <a:lnTo>
                    <a:pt x="3368" y="0"/>
                  </a:lnTo>
                  <a:close/>
                </a:path>
              </a:pathLst>
            </a:custGeom>
            <a:solidFill>
              <a:srgbClr val="A0A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2295;p38"/>
            <p:cNvSpPr/>
            <p:nvPr/>
          </p:nvSpPr>
          <p:spPr>
            <a:xfrm>
              <a:off x="6346675" y="2061000"/>
              <a:ext cx="80775" cy="138650"/>
            </a:xfrm>
            <a:custGeom>
              <a:avLst/>
              <a:gdLst/>
              <a:ahLst/>
              <a:cxnLst/>
              <a:rect l="l" t="t" r="r" b="b"/>
              <a:pathLst>
                <a:path w="3231" h="5546" extrusionOk="0">
                  <a:moveTo>
                    <a:pt x="702" y="5383"/>
                  </a:moveTo>
                  <a:lnTo>
                    <a:pt x="594" y="5422"/>
                  </a:lnTo>
                  <a:cubicBezTo>
                    <a:pt x="618" y="5481"/>
                    <a:pt x="678" y="5521"/>
                    <a:pt x="742" y="5521"/>
                  </a:cubicBezTo>
                  <a:cubicBezTo>
                    <a:pt x="776" y="5521"/>
                    <a:pt x="806" y="5511"/>
                    <a:pt x="836" y="5491"/>
                  </a:cubicBezTo>
                  <a:lnTo>
                    <a:pt x="846" y="5486"/>
                  </a:lnTo>
                  <a:lnTo>
                    <a:pt x="722" y="5417"/>
                  </a:lnTo>
                  <a:cubicBezTo>
                    <a:pt x="712" y="5407"/>
                    <a:pt x="702" y="5392"/>
                    <a:pt x="702" y="5383"/>
                  </a:cubicBezTo>
                  <a:close/>
                  <a:moveTo>
                    <a:pt x="3068" y="0"/>
                  </a:moveTo>
                  <a:cubicBezTo>
                    <a:pt x="3038" y="5"/>
                    <a:pt x="3003" y="10"/>
                    <a:pt x="2979" y="30"/>
                  </a:cubicBezTo>
                  <a:lnTo>
                    <a:pt x="2480" y="316"/>
                  </a:lnTo>
                  <a:lnTo>
                    <a:pt x="1729" y="751"/>
                  </a:lnTo>
                  <a:lnTo>
                    <a:pt x="500" y="1195"/>
                  </a:lnTo>
                  <a:cubicBezTo>
                    <a:pt x="416" y="1235"/>
                    <a:pt x="352" y="1314"/>
                    <a:pt x="347" y="1407"/>
                  </a:cubicBezTo>
                  <a:lnTo>
                    <a:pt x="6" y="5353"/>
                  </a:lnTo>
                  <a:cubicBezTo>
                    <a:pt x="1" y="5402"/>
                    <a:pt x="21" y="5456"/>
                    <a:pt x="56" y="5496"/>
                  </a:cubicBezTo>
                  <a:cubicBezTo>
                    <a:pt x="85" y="5531"/>
                    <a:pt x="125" y="5545"/>
                    <a:pt x="169" y="5545"/>
                  </a:cubicBezTo>
                  <a:lnTo>
                    <a:pt x="174" y="5545"/>
                  </a:lnTo>
                  <a:cubicBezTo>
                    <a:pt x="194" y="5545"/>
                    <a:pt x="214" y="5545"/>
                    <a:pt x="233" y="5535"/>
                  </a:cubicBezTo>
                  <a:lnTo>
                    <a:pt x="283" y="5521"/>
                  </a:lnTo>
                  <a:cubicBezTo>
                    <a:pt x="278" y="5516"/>
                    <a:pt x="273" y="5516"/>
                    <a:pt x="268" y="5511"/>
                  </a:cubicBezTo>
                  <a:cubicBezTo>
                    <a:pt x="258" y="5501"/>
                    <a:pt x="169" y="5417"/>
                    <a:pt x="154" y="5407"/>
                  </a:cubicBezTo>
                  <a:cubicBezTo>
                    <a:pt x="144" y="5392"/>
                    <a:pt x="139" y="5373"/>
                    <a:pt x="139" y="5358"/>
                  </a:cubicBezTo>
                  <a:lnTo>
                    <a:pt x="480" y="1413"/>
                  </a:lnTo>
                  <a:cubicBezTo>
                    <a:pt x="485" y="1363"/>
                    <a:pt x="510" y="1324"/>
                    <a:pt x="554" y="1304"/>
                  </a:cubicBezTo>
                  <a:lnTo>
                    <a:pt x="1912" y="810"/>
                  </a:lnTo>
                  <a:lnTo>
                    <a:pt x="3028" y="168"/>
                  </a:lnTo>
                  <a:cubicBezTo>
                    <a:pt x="3038" y="158"/>
                    <a:pt x="3053" y="158"/>
                    <a:pt x="3062" y="158"/>
                  </a:cubicBezTo>
                  <a:cubicBezTo>
                    <a:pt x="3072" y="158"/>
                    <a:pt x="3087" y="158"/>
                    <a:pt x="3097" y="168"/>
                  </a:cubicBezTo>
                  <a:lnTo>
                    <a:pt x="3201" y="222"/>
                  </a:lnTo>
                  <a:lnTo>
                    <a:pt x="3211" y="232"/>
                  </a:lnTo>
                  <a:cubicBezTo>
                    <a:pt x="3226" y="242"/>
                    <a:pt x="3230" y="257"/>
                    <a:pt x="3230" y="272"/>
                  </a:cubicBezTo>
                  <a:lnTo>
                    <a:pt x="3230" y="173"/>
                  </a:lnTo>
                  <a:lnTo>
                    <a:pt x="3230" y="168"/>
                  </a:lnTo>
                  <a:cubicBezTo>
                    <a:pt x="3230" y="79"/>
                    <a:pt x="3161" y="5"/>
                    <a:pt x="3068" y="0"/>
                  </a:cubicBezTo>
                  <a:close/>
                </a:path>
              </a:pathLst>
            </a:custGeom>
            <a:solidFill>
              <a:srgbClr val="828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2296;p38"/>
            <p:cNvSpPr/>
            <p:nvPr/>
          </p:nvSpPr>
          <p:spPr>
            <a:xfrm>
              <a:off x="6350150" y="2073175"/>
              <a:ext cx="70875" cy="125900"/>
            </a:xfrm>
            <a:custGeom>
              <a:avLst/>
              <a:gdLst/>
              <a:ahLst/>
              <a:cxnLst/>
              <a:rect l="l" t="t" r="r" b="b"/>
              <a:pathLst>
                <a:path w="2835" h="5036" extrusionOk="0">
                  <a:moveTo>
                    <a:pt x="2669" y="0"/>
                  </a:moveTo>
                  <a:cubicBezTo>
                    <a:pt x="2664" y="0"/>
                    <a:pt x="2658" y="1"/>
                    <a:pt x="2652" y="2"/>
                  </a:cubicBezTo>
                  <a:lnTo>
                    <a:pt x="415" y="817"/>
                  </a:lnTo>
                  <a:cubicBezTo>
                    <a:pt x="371" y="837"/>
                    <a:pt x="346" y="876"/>
                    <a:pt x="341" y="926"/>
                  </a:cubicBezTo>
                  <a:lnTo>
                    <a:pt x="0" y="4871"/>
                  </a:lnTo>
                  <a:cubicBezTo>
                    <a:pt x="0" y="4886"/>
                    <a:pt x="5" y="4905"/>
                    <a:pt x="15" y="4920"/>
                  </a:cubicBezTo>
                  <a:cubicBezTo>
                    <a:pt x="30" y="4930"/>
                    <a:pt x="119" y="5014"/>
                    <a:pt x="129" y="5024"/>
                  </a:cubicBezTo>
                  <a:cubicBezTo>
                    <a:pt x="140" y="5031"/>
                    <a:pt x="150" y="5036"/>
                    <a:pt x="161" y="5036"/>
                  </a:cubicBezTo>
                  <a:cubicBezTo>
                    <a:pt x="165" y="5036"/>
                    <a:pt x="169" y="5035"/>
                    <a:pt x="173" y="5034"/>
                  </a:cubicBezTo>
                  <a:lnTo>
                    <a:pt x="2420" y="4214"/>
                  </a:lnTo>
                  <a:cubicBezTo>
                    <a:pt x="2459" y="4194"/>
                    <a:pt x="2489" y="4155"/>
                    <a:pt x="2494" y="4110"/>
                  </a:cubicBezTo>
                  <a:lnTo>
                    <a:pt x="2830" y="165"/>
                  </a:lnTo>
                  <a:cubicBezTo>
                    <a:pt x="2835" y="145"/>
                    <a:pt x="2825" y="126"/>
                    <a:pt x="2810" y="111"/>
                  </a:cubicBezTo>
                  <a:lnTo>
                    <a:pt x="2716" y="22"/>
                  </a:lnTo>
                  <a:cubicBezTo>
                    <a:pt x="2705" y="7"/>
                    <a:pt x="2688" y="0"/>
                    <a:pt x="26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2297;p38"/>
            <p:cNvSpPr/>
            <p:nvPr/>
          </p:nvSpPr>
          <p:spPr>
            <a:xfrm>
              <a:off x="6350150" y="2094700"/>
              <a:ext cx="14350" cy="104350"/>
            </a:xfrm>
            <a:custGeom>
              <a:avLst/>
              <a:gdLst/>
              <a:ahLst/>
              <a:cxnLst/>
              <a:rect l="l" t="t" r="r" b="b"/>
              <a:pathLst>
                <a:path w="574" h="4174" extrusionOk="0">
                  <a:moveTo>
                    <a:pt x="361" y="0"/>
                  </a:moveTo>
                  <a:cubicBezTo>
                    <a:pt x="351" y="20"/>
                    <a:pt x="341" y="40"/>
                    <a:pt x="341" y="59"/>
                  </a:cubicBezTo>
                  <a:lnTo>
                    <a:pt x="0" y="4005"/>
                  </a:lnTo>
                  <a:cubicBezTo>
                    <a:pt x="0" y="4025"/>
                    <a:pt x="5" y="4044"/>
                    <a:pt x="15" y="4054"/>
                  </a:cubicBezTo>
                  <a:cubicBezTo>
                    <a:pt x="30" y="4064"/>
                    <a:pt x="119" y="4153"/>
                    <a:pt x="129" y="4163"/>
                  </a:cubicBezTo>
                  <a:cubicBezTo>
                    <a:pt x="138" y="4169"/>
                    <a:pt x="147" y="4173"/>
                    <a:pt x="156" y="4173"/>
                  </a:cubicBezTo>
                  <a:cubicBezTo>
                    <a:pt x="162" y="4173"/>
                    <a:pt x="167" y="4171"/>
                    <a:pt x="173" y="4168"/>
                  </a:cubicBezTo>
                  <a:lnTo>
                    <a:pt x="233" y="4148"/>
                  </a:lnTo>
                  <a:lnTo>
                    <a:pt x="573" y="193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2298;p38"/>
            <p:cNvSpPr/>
            <p:nvPr/>
          </p:nvSpPr>
          <p:spPr>
            <a:xfrm>
              <a:off x="6353000" y="2075825"/>
              <a:ext cx="68000" cy="123250"/>
            </a:xfrm>
            <a:custGeom>
              <a:avLst/>
              <a:gdLst/>
              <a:ahLst/>
              <a:cxnLst/>
              <a:rect l="l" t="t" r="r" b="b"/>
              <a:pathLst>
                <a:path w="2720" h="4930" extrusionOk="0">
                  <a:moveTo>
                    <a:pt x="2678" y="0"/>
                  </a:moveTo>
                  <a:cubicBezTo>
                    <a:pt x="2671" y="0"/>
                    <a:pt x="2664" y="2"/>
                    <a:pt x="2657" y="5"/>
                  </a:cubicBezTo>
                  <a:lnTo>
                    <a:pt x="2098" y="207"/>
                  </a:lnTo>
                  <a:lnTo>
                    <a:pt x="1723" y="340"/>
                  </a:lnTo>
                  <a:lnTo>
                    <a:pt x="415" y="820"/>
                  </a:lnTo>
                  <a:cubicBezTo>
                    <a:pt x="375" y="839"/>
                    <a:pt x="346" y="879"/>
                    <a:pt x="341" y="923"/>
                  </a:cubicBezTo>
                  <a:lnTo>
                    <a:pt x="5" y="4869"/>
                  </a:lnTo>
                  <a:cubicBezTo>
                    <a:pt x="1" y="4906"/>
                    <a:pt x="18" y="4930"/>
                    <a:pt x="48" y="4930"/>
                  </a:cubicBezTo>
                  <a:cubicBezTo>
                    <a:pt x="53" y="4930"/>
                    <a:pt x="58" y="4929"/>
                    <a:pt x="64" y="4928"/>
                  </a:cubicBezTo>
                  <a:lnTo>
                    <a:pt x="622" y="4725"/>
                  </a:lnTo>
                  <a:lnTo>
                    <a:pt x="997" y="4587"/>
                  </a:lnTo>
                  <a:lnTo>
                    <a:pt x="2306" y="4108"/>
                  </a:lnTo>
                  <a:cubicBezTo>
                    <a:pt x="2345" y="4088"/>
                    <a:pt x="2375" y="4049"/>
                    <a:pt x="2380" y="4004"/>
                  </a:cubicBezTo>
                  <a:lnTo>
                    <a:pt x="2716" y="59"/>
                  </a:lnTo>
                  <a:cubicBezTo>
                    <a:pt x="2720" y="23"/>
                    <a:pt x="2705" y="0"/>
                    <a:pt x="2678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2299;p38"/>
            <p:cNvSpPr/>
            <p:nvPr/>
          </p:nvSpPr>
          <p:spPr>
            <a:xfrm>
              <a:off x="6353000" y="2075675"/>
              <a:ext cx="68025" cy="123350"/>
            </a:xfrm>
            <a:custGeom>
              <a:avLst/>
              <a:gdLst/>
              <a:ahLst/>
              <a:cxnLst/>
              <a:rect l="l" t="t" r="r" b="b"/>
              <a:pathLst>
                <a:path w="2721" h="4934" extrusionOk="0">
                  <a:moveTo>
                    <a:pt x="2676" y="36"/>
                  </a:moveTo>
                  <a:lnTo>
                    <a:pt x="2676" y="40"/>
                  </a:lnTo>
                  <a:lnTo>
                    <a:pt x="2681" y="40"/>
                  </a:lnTo>
                  <a:cubicBezTo>
                    <a:pt x="2681" y="40"/>
                    <a:pt x="2686" y="50"/>
                    <a:pt x="2681" y="60"/>
                  </a:cubicBezTo>
                  <a:lnTo>
                    <a:pt x="2345" y="4005"/>
                  </a:lnTo>
                  <a:cubicBezTo>
                    <a:pt x="2341" y="4040"/>
                    <a:pt x="2326" y="4065"/>
                    <a:pt x="2296" y="4084"/>
                  </a:cubicBezTo>
                  <a:lnTo>
                    <a:pt x="982" y="4559"/>
                  </a:lnTo>
                  <a:lnTo>
                    <a:pt x="627" y="4692"/>
                  </a:lnTo>
                  <a:lnTo>
                    <a:pt x="607" y="4702"/>
                  </a:lnTo>
                  <a:lnTo>
                    <a:pt x="49" y="4904"/>
                  </a:lnTo>
                  <a:lnTo>
                    <a:pt x="40" y="4904"/>
                  </a:lnTo>
                  <a:cubicBezTo>
                    <a:pt x="34" y="4899"/>
                    <a:pt x="34" y="4889"/>
                    <a:pt x="34" y="4879"/>
                  </a:cubicBezTo>
                  <a:lnTo>
                    <a:pt x="370" y="929"/>
                  </a:lnTo>
                  <a:cubicBezTo>
                    <a:pt x="375" y="899"/>
                    <a:pt x="395" y="870"/>
                    <a:pt x="425" y="855"/>
                  </a:cubicBezTo>
                  <a:lnTo>
                    <a:pt x="1733" y="376"/>
                  </a:lnTo>
                  <a:lnTo>
                    <a:pt x="2094" y="248"/>
                  </a:lnTo>
                  <a:lnTo>
                    <a:pt x="2108" y="238"/>
                  </a:lnTo>
                  <a:lnTo>
                    <a:pt x="2666" y="36"/>
                  </a:lnTo>
                  <a:close/>
                  <a:moveTo>
                    <a:pt x="2676" y="1"/>
                  </a:moveTo>
                  <a:cubicBezTo>
                    <a:pt x="2671" y="1"/>
                    <a:pt x="2661" y="6"/>
                    <a:pt x="2657" y="6"/>
                  </a:cubicBezTo>
                  <a:lnTo>
                    <a:pt x="2098" y="208"/>
                  </a:lnTo>
                  <a:lnTo>
                    <a:pt x="1723" y="346"/>
                  </a:lnTo>
                  <a:lnTo>
                    <a:pt x="415" y="826"/>
                  </a:lnTo>
                  <a:cubicBezTo>
                    <a:pt x="375" y="845"/>
                    <a:pt x="346" y="885"/>
                    <a:pt x="341" y="929"/>
                  </a:cubicBezTo>
                  <a:lnTo>
                    <a:pt x="5" y="4875"/>
                  </a:lnTo>
                  <a:cubicBezTo>
                    <a:pt x="0" y="4909"/>
                    <a:pt x="20" y="4934"/>
                    <a:pt x="44" y="4934"/>
                  </a:cubicBezTo>
                  <a:cubicBezTo>
                    <a:pt x="49" y="4934"/>
                    <a:pt x="59" y="4934"/>
                    <a:pt x="64" y="4929"/>
                  </a:cubicBezTo>
                  <a:lnTo>
                    <a:pt x="622" y="4726"/>
                  </a:lnTo>
                  <a:lnTo>
                    <a:pt x="997" y="4588"/>
                  </a:lnTo>
                  <a:lnTo>
                    <a:pt x="2306" y="4114"/>
                  </a:lnTo>
                  <a:cubicBezTo>
                    <a:pt x="2350" y="4094"/>
                    <a:pt x="2375" y="4050"/>
                    <a:pt x="2380" y="4005"/>
                  </a:cubicBezTo>
                  <a:lnTo>
                    <a:pt x="2721" y="60"/>
                  </a:lnTo>
                  <a:cubicBezTo>
                    <a:pt x="2721" y="26"/>
                    <a:pt x="2706" y="6"/>
                    <a:pt x="2676" y="6"/>
                  </a:cubicBezTo>
                  <a:lnTo>
                    <a:pt x="2676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2300;p38"/>
            <p:cNvSpPr/>
            <p:nvPr/>
          </p:nvSpPr>
          <p:spPr>
            <a:xfrm>
              <a:off x="6360400" y="2092000"/>
              <a:ext cx="52975" cy="90950"/>
            </a:xfrm>
            <a:custGeom>
              <a:avLst/>
              <a:gdLst/>
              <a:ahLst/>
              <a:cxnLst/>
              <a:rect l="l" t="t" r="r" b="b"/>
              <a:pathLst>
                <a:path w="2119" h="3638" extrusionOk="0">
                  <a:moveTo>
                    <a:pt x="2049" y="34"/>
                  </a:moveTo>
                  <a:cubicBezTo>
                    <a:pt x="2074" y="44"/>
                    <a:pt x="2084" y="69"/>
                    <a:pt x="2084" y="103"/>
                  </a:cubicBezTo>
                  <a:lnTo>
                    <a:pt x="1847" y="2883"/>
                  </a:lnTo>
                  <a:cubicBezTo>
                    <a:pt x="1842" y="2933"/>
                    <a:pt x="1812" y="2977"/>
                    <a:pt x="1768" y="3002"/>
                  </a:cubicBezTo>
                  <a:lnTo>
                    <a:pt x="109" y="3604"/>
                  </a:lnTo>
                  <a:cubicBezTo>
                    <a:pt x="104" y="3607"/>
                    <a:pt x="99" y="3608"/>
                    <a:pt x="94" y="3608"/>
                  </a:cubicBezTo>
                  <a:cubicBezTo>
                    <a:pt x="89" y="3608"/>
                    <a:pt x="84" y="3607"/>
                    <a:pt x="79" y="3604"/>
                  </a:cubicBezTo>
                  <a:cubicBezTo>
                    <a:pt x="54" y="3599"/>
                    <a:pt x="40" y="3574"/>
                    <a:pt x="45" y="3540"/>
                  </a:cubicBezTo>
                  <a:lnTo>
                    <a:pt x="282" y="755"/>
                  </a:lnTo>
                  <a:cubicBezTo>
                    <a:pt x="287" y="706"/>
                    <a:pt x="316" y="661"/>
                    <a:pt x="361" y="641"/>
                  </a:cubicBezTo>
                  <a:lnTo>
                    <a:pt x="1476" y="232"/>
                  </a:lnTo>
                  <a:lnTo>
                    <a:pt x="2015" y="34"/>
                  </a:lnTo>
                  <a:close/>
                  <a:moveTo>
                    <a:pt x="2027" y="1"/>
                  </a:moveTo>
                  <a:cubicBezTo>
                    <a:pt x="2018" y="1"/>
                    <a:pt x="2010" y="2"/>
                    <a:pt x="2000" y="5"/>
                  </a:cubicBezTo>
                  <a:lnTo>
                    <a:pt x="1467" y="197"/>
                  </a:lnTo>
                  <a:lnTo>
                    <a:pt x="346" y="607"/>
                  </a:lnTo>
                  <a:cubicBezTo>
                    <a:pt x="291" y="632"/>
                    <a:pt x="252" y="686"/>
                    <a:pt x="247" y="750"/>
                  </a:cubicBezTo>
                  <a:lnTo>
                    <a:pt x="10" y="3530"/>
                  </a:lnTo>
                  <a:cubicBezTo>
                    <a:pt x="0" y="3574"/>
                    <a:pt x="25" y="3619"/>
                    <a:pt x="69" y="3634"/>
                  </a:cubicBezTo>
                  <a:cubicBezTo>
                    <a:pt x="77" y="3636"/>
                    <a:pt x="84" y="3638"/>
                    <a:pt x="92" y="3638"/>
                  </a:cubicBezTo>
                  <a:cubicBezTo>
                    <a:pt x="99" y="3638"/>
                    <a:pt x="106" y="3636"/>
                    <a:pt x="114" y="3634"/>
                  </a:cubicBezTo>
                  <a:lnTo>
                    <a:pt x="1773" y="3031"/>
                  </a:lnTo>
                  <a:cubicBezTo>
                    <a:pt x="1827" y="3007"/>
                    <a:pt x="1867" y="2952"/>
                    <a:pt x="1872" y="2893"/>
                  </a:cubicBezTo>
                  <a:lnTo>
                    <a:pt x="2109" y="108"/>
                  </a:lnTo>
                  <a:cubicBezTo>
                    <a:pt x="2118" y="64"/>
                    <a:pt x="2094" y="19"/>
                    <a:pt x="2049" y="5"/>
                  </a:cubicBezTo>
                  <a:cubicBezTo>
                    <a:pt x="2042" y="2"/>
                    <a:pt x="2035" y="1"/>
                    <a:pt x="2027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2301;p38"/>
            <p:cNvSpPr/>
            <p:nvPr/>
          </p:nvSpPr>
          <p:spPr>
            <a:xfrm>
              <a:off x="6369550" y="2120450"/>
              <a:ext cx="34575" cy="37575"/>
            </a:xfrm>
            <a:custGeom>
              <a:avLst/>
              <a:gdLst/>
              <a:ahLst/>
              <a:cxnLst/>
              <a:rect l="l" t="t" r="r" b="b"/>
              <a:pathLst>
                <a:path w="1383" h="1503" extrusionOk="0">
                  <a:moveTo>
                    <a:pt x="1330" y="1"/>
                  </a:moveTo>
                  <a:cubicBezTo>
                    <a:pt x="1322" y="1"/>
                    <a:pt x="1313" y="3"/>
                    <a:pt x="1303" y="7"/>
                  </a:cubicBezTo>
                  <a:lnTo>
                    <a:pt x="172" y="422"/>
                  </a:lnTo>
                  <a:cubicBezTo>
                    <a:pt x="118" y="447"/>
                    <a:pt x="83" y="496"/>
                    <a:pt x="79" y="555"/>
                  </a:cubicBezTo>
                  <a:cubicBezTo>
                    <a:pt x="75" y="598"/>
                    <a:pt x="95" y="626"/>
                    <a:pt x="126" y="626"/>
                  </a:cubicBezTo>
                  <a:cubicBezTo>
                    <a:pt x="134" y="626"/>
                    <a:pt x="143" y="624"/>
                    <a:pt x="153" y="619"/>
                  </a:cubicBezTo>
                  <a:lnTo>
                    <a:pt x="1284" y="205"/>
                  </a:lnTo>
                  <a:cubicBezTo>
                    <a:pt x="1338" y="180"/>
                    <a:pt x="1372" y="131"/>
                    <a:pt x="1382" y="72"/>
                  </a:cubicBezTo>
                  <a:cubicBezTo>
                    <a:pt x="1382" y="29"/>
                    <a:pt x="1361" y="1"/>
                    <a:pt x="1330" y="1"/>
                  </a:cubicBezTo>
                  <a:close/>
                  <a:moveTo>
                    <a:pt x="1288" y="438"/>
                  </a:moveTo>
                  <a:cubicBezTo>
                    <a:pt x="1280" y="438"/>
                    <a:pt x="1272" y="439"/>
                    <a:pt x="1264" y="442"/>
                  </a:cubicBezTo>
                  <a:lnTo>
                    <a:pt x="1264" y="447"/>
                  </a:lnTo>
                  <a:lnTo>
                    <a:pt x="133" y="862"/>
                  </a:lnTo>
                  <a:cubicBezTo>
                    <a:pt x="83" y="886"/>
                    <a:pt x="44" y="935"/>
                    <a:pt x="39" y="995"/>
                  </a:cubicBezTo>
                  <a:cubicBezTo>
                    <a:pt x="35" y="1038"/>
                    <a:pt x="56" y="1065"/>
                    <a:pt x="89" y="1065"/>
                  </a:cubicBezTo>
                  <a:cubicBezTo>
                    <a:pt x="98" y="1065"/>
                    <a:pt x="108" y="1063"/>
                    <a:pt x="118" y="1059"/>
                  </a:cubicBezTo>
                  <a:lnTo>
                    <a:pt x="1249" y="644"/>
                  </a:lnTo>
                  <a:cubicBezTo>
                    <a:pt x="1298" y="619"/>
                    <a:pt x="1338" y="570"/>
                    <a:pt x="1343" y="511"/>
                  </a:cubicBezTo>
                  <a:cubicBezTo>
                    <a:pt x="1347" y="466"/>
                    <a:pt x="1324" y="438"/>
                    <a:pt x="1288" y="438"/>
                  </a:cubicBezTo>
                  <a:close/>
                  <a:moveTo>
                    <a:pt x="1253" y="875"/>
                  </a:moveTo>
                  <a:cubicBezTo>
                    <a:pt x="1244" y="875"/>
                    <a:pt x="1235" y="877"/>
                    <a:pt x="1224" y="881"/>
                  </a:cubicBezTo>
                  <a:lnTo>
                    <a:pt x="98" y="1301"/>
                  </a:lnTo>
                  <a:cubicBezTo>
                    <a:pt x="44" y="1326"/>
                    <a:pt x="10" y="1375"/>
                    <a:pt x="4" y="1429"/>
                  </a:cubicBezTo>
                  <a:cubicBezTo>
                    <a:pt x="1" y="1474"/>
                    <a:pt x="23" y="1502"/>
                    <a:pt x="56" y="1502"/>
                  </a:cubicBezTo>
                  <a:cubicBezTo>
                    <a:pt x="63" y="1502"/>
                    <a:pt x="71" y="1501"/>
                    <a:pt x="79" y="1498"/>
                  </a:cubicBezTo>
                  <a:lnTo>
                    <a:pt x="1209" y="1079"/>
                  </a:lnTo>
                  <a:cubicBezTo>
                    <a:pt x="1264" y="1059"/>
                    <a:pt x="1298" y="1005"/>
                    <a:pt x="1303" y="950"/>
                  </a:cubicBezTo>
                  <a:cubicBezTo>
                    <a:pt x="1307" y="904"/>
                    <a:pt x="1286" y="875"/>
                    <a:pt x="1253" y="875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2302;p38"/>
            <p:cNvSpPr/>
            <p:nvPr/>
          </p:nvSpPr>
          <p:spPr>
            <a:xfrm>
              <a:off x="6364100" y="2064925"/>
              <a:ext cx="63350" cy="133375"/>
            </a:xfrm>
            <a:custGeom>
              <a:avLst/>
              <a:gdLst/>
              <a:ahLst/>
              <a:cxnLst/>
              <a:rect l="l" t="t" r="r" b="b"/>
              <a:pathLst>
                <a:path w="2534" h="5335" extrusionOk="0">
                  <a:moveTo>
                    <a:pt x="2366" y="0"/>
                  </a:moveTo>
                  <a:cubicBezTo>
                    <a:pt x="2353" y="0"/>
                    <a:pt x="2341" y="4"/>
                    <a:pt x="2331" y="11"/>
                  </a:cubicBezTo>
                  <a:lnTo>
                    <a:pt x="74" y="1315"/>
                  </a:lnTo>
                  <a:cubicBezTo>
                    <a:pt x="30" y="1339"/>
                    <a:pt x="5" y="1384"/>
                    <a:pt x="5" y="1428"/>
                  </a:cubicBezTo>
                  <a:lnTo>
                    <a:pt x="5" y="5216"/>
                  </a:lnTo>
                  <a:cubicBezTo>
                    <a:pt x="0" y="5230"/>
                    <a:pt x="10" y="5250"/>
                    <a:pt x="25" y="5260"/>
                  </a:cubicBezTo>
                  <a:lnTo>
                    <a:pt x="149" y="5329"/>
                  </a:lnTo>
                  <a:cubicBezTo>
                    <a:pt x="156" y="5333"/>
                    <a:pt x="163" y="5334"/>
                    <a:pt x="169" y="5334"/>
                  </a:cubicBezTo>
                  <a:cubicBezTo>
                    <a:pt x="180" y="5334"/>
                    <a:pt x="189" y="5330"/>
                    <a:pt x="198" y="5324"/>
                  </a:cubicBezTo>
                  <a:lnTo>
                    <a:pt x="2464" y="4016"/>
                  </a:lnTo>
                  <a:cubicBezTo>
                    <a:pt x="2504" y="3991"/>
                    <a:pt x="2529" y="3946"/>
                    <a:pt x="2533" y="3902"/>
                  </a:cubicBezTo>
                  <a:lnTo>
                    <a:pt x="2533" y="115"/>
                  </a:lnTo>
                  <a:cubicBezTo>
                    <a:pt x="2533" y="95"/>
                    <a:pt x="2523" y="75"/>
                    <a:pt x="2504" y="65"/>
                  </a:cubicBezTo>
                  <a:lnTo>
                    <a:pt x="2400" y="11"/>
                  </a:lnTo>
                  <a:cubicBezTo>
                    <a:pt x="2390" y="4"/>
                    <a:pt x="2378" y="0"/>
                    <a:pt x="2366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2303;p38"/>
            <p:cNvSpPr/>
            <p:nvPr/>
          </p:nvSpPr>
          <p:spPr>
            <a:xfrm>
              <a:off x="6364100" y="2099125"/>
              <a:ext cx="6450" cy="99250"/>
            </a:xfrm>
            <a:custGeom>
              <a:avLst/>
              <a:gdLst/>
              <a:ahLst/>
              <a:cxnLst/>
              <a:rect l="l" t="t" r="r" b="b"/>
              <a:pathLst>
                <a:path w="258" h="3970" extrusionOk="0">
                  <a:moveTo>
                    <a:pt x="20" y="1"/>
                  </a:moveTo>
                  <a:cubicBezTo>
                    <a:pt x="10" y="21"/>
                    <a:pt x="5" y="40"/>
                    <a:pt x="5" y="60"/>
                  </a:cubicBezTo>
                  <a:lnTo>
                    <a:pt x="5" y="3848"/>
                  </a:lnTo>
                  <a:cubicBezTo>
                    <a:pt x="0" y="3862"/>
                    <a:pt x="10" y="3882"/>
                    <a:pt x="25" y="3892"/>
                  </a:cubicBezTo>
                  <a:lnTo>
                    <a:pt x="149" y="3966"/>
                  </a:lnTo>
                  <a:cubicBezTo>
                    <a:pt x="157" y="3968"/>
                    <a:pt x="164" y="3969"/>
                    <a:pt x="171" y="3969"/>
                  </a:cubicBezTo>
                  <a:cubicBezTo>
                    <a:pt x="180" y="3969"/>
                    <a:pt x="189" y="3967"/>
                    <a:pt x="198" y="3961"/>
                  </a:cubicBezTo>
                  <a:lnTo>
                    <a:pt x="257" y="3927"/>
                  </a:lnTo>
                  <a:lnTo>
                    <a:pt x="257" y="12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2304;p38"/>
            <p:cNvSpPr/>
            <p:nvPr/>
          </p:nvSpPr>
          <p:spPr>
            <a:xfrm>
              <a:off x="6367425" y="2066650"/>
              <a:ext cx="60025" cy="131700"/>
            </a:xfrm>
            <a:custGeom>
              <a:avLst/>
              <a:gdLst/>
              <a:ahLst/>
              <a:cxnLst/>
              <a:rect l="l" t="t" r="r" b="b"/>
              <a:pathLst>
                <a:path w="2401" h="5268" extrusionOk="0">
                  <a:moveTo>
                    <a:pt x="2364" y="0"/>
                  </a:moveTo>
                  <a:cubicBezTo>
                    <a:pt x="2354" y="0"/>
                    <a:pt x="2343" y="4"/>
                    <a:pt x="2331" y="11"/>
                  </a:cubicBezTo>
                  <a:lnTo>
                    <a:pt x="1768" y="337"/>
                  </a:lnTo>
                  <a:lnTo>
                    <a:pt x="1388" y="555"/>
                  </a:lnTo>
                  <a:lnTo>
                    <a:pt x="65" y="1320"/>
                  </a:lnTo>
                  <a:cubicBezTo>
                    <a:pt x="25" y="1345"/>
                    <a:pt x="1" y="1389"/>
                    <a:pt x="1" y="1438"/>
                  </a:cubicBezTo>
                  <a:lnTo>
                    <a:pt x="1" y="5221"/>
                  </a:lnTo>
                  <a:cubicBezTo>
                    <a:pt x="1" y="5249"/>
                    <a:pt x="16" y="5268"/>
                    <a:pt x="39" y="5268"/>
                  </a:cubicBezTo>
                  <a:cubicBezTo>
                    <a:pt x="47" y="5268"/>
                    <a:pt x="56" y="5265"/>
                    <a:pt x="65" y="5260"/>
                  </a:cubicBezTo>
                  <a:lnTo>
                    <a:pt x="633" y="4934"/>
                  </a:lnTo>
                  <a:lnTo>
                    <a:pt x="1008" y="4712"/>
                  </a:lnTo>
                  <a:lnTo>
                    <a:pt x="2331" y="3947"/>
                  </a:lnTo>
                  <a:cubicBezTo>
                    <a:pt x="2371" y="3922"/>
                    <a:pt x="2396" y="3877"/>
                    <a:pt x="2400" y="3833"/>
                  </a:cubicBezTo>
                  <a:lnTo>
                    <a:pt x="2400" y="46"/>
                  </a:lnTo>
                  <a:cubicBezTo>
                    <a:pt x="2400" y="18"/>
                    <a:pt x="2386" y="0"/>
                    <a:pt x="2364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2305;p38"/>
            <p:cNvSpPr/>
            <p:nvPr/>
          </p:nvSpPr>
          <p:spPr>
            <a:xfrm>
              <a:off x="6367300" y="2066675"/>
              <a:ext cx="60025" cy="131625"/>
            </a:xfrm>
            <a:custGeom>
              <a:avLst/>
              <a:gdLst/>
              <a:ahLst/>
              <a:cxnLst/>
              <a:rect l="l" t="t" r="r" b="b"/>
              <a:pathLst>
                <a:path w="2401" h="5265" extrusionOk="0">
                  <a:moveTo>
                    <a:pt x="2366" y="30"/>
                  </a:moveTo>
                  <a:cubicBezTo>
                    <a:pt x="2371" y="30"/>
                    <a:pt x="2371" y="45"/>
                    <a:pt x="2371" y="45"/>
                  </a:cubicBezTo>
                  <a:lnTo>
                    <a:pt x="2371" y="3832"/>
                  </a:lnTo>
                  <a:cubicBezTo>
                    <a:pt x="2371" y="3872"/>
                    <a:pt x="2351" y="3901"/>
                    <a:pt x="2322" y="3921"/>
                  </a:cubicBezTo>
                  <a:lnTo>
                    <a:pt x="998" y="4686"/>
                  </a:lnTo>
                  <a:lnTo>
                    <a:pt x="633" y="4899"/>
                  </a:lnTo>
                  <a:lnTo>
                    <a:pt x="618" y="4909"/>
                  </a:lnTo>
                  <a:lnTo>
                    <a:pt x="55" y="5229"/>
                  </a:lnTo>
                  <a:cubicBezTo>
                    <a:pt x="50" y="5235"/>
                    <a:pt x="45" y="5235"/>
                    <a:pt x="40" y="5235"/>
                  </a:cubicBezTo>
                  <a:cubicBezTo>
                    <a:pt x="35" y="5235"/>
                    <a:pt x="35" y="5220"/>
                    <a:pt x="35" y="5220"/>
                  </a:cubicBezTo>
                  <a:lnTo>
                    <a:pt x="35" y="1432"/>
                  </a:lnTo>
                  <a:cubicBezTo>
                    <a:pt x="35" y="1398"/>
                    <a:pt x="55" y="1363"/>
                    <a:pt x="85" y="1344"/>
                  </a:cubicBezTo>
                  <a:lnTo>
                    <a:pt x="1408" y="578"/>
                  </a:lnTo>
                  <a:lnTo>
                    <a:pt x="1773" y="371"/>
                  </a:lnTo>
                  <a:lnTo>
                    <a:pt x="1788" y="361"/>
                  </a:lnTo>
                  <a:lnTo>
                    <a:pt x="2351" y="35"/>
                  </a:lnTo>
                  <a:cubicBezTo>
                    <a:pt x="2356" y="30"/>
                    <a:pt x="2361" y="30"/>
                    <a:pt x="2366" y="30"/>
                  </a:cubicBezTo>
                  <a:close/>
                  <a:moveTo>
                    <a:pt x="2366" y="1"/>
                  </a:moveTo>
                  <a:cubicBezTo>
                    <a:pt x="2356" y="1"/>
                    <a:pt x="2346" y="1"/>
                    <a:pt x="2336" y="5"/>
                  </a:cubicBezTo>
                  <a:lnTo>
                    <a:pt x="1773" y="331"/>
                  </a:lnTo>
                  <a:lnTo>
                    <a:pt x="1393" y="554"/>
                  </a:lnTo>
                  <a:lnTo>
                    <a:pt x="70" y="1319"/>
                  </a:lnTo>
                  <a:cubicBezTo>
                    <a:pt x="30" y="1344"/>
                    <a:pt x="6" y="1388"/>
                    <a:pt x="1" y="1432"/>
                  </a:cubicBezTo>
                  <a:lnTo>
                    <a:pt x="1" y="5220"/>
                  </a:lnTo>
                  <a:cubicBezTo>
                    <a:pt x="1" y="5249"/>
                    <a:pt x="21" y="5264"/>
                    <a:pt x="40" y="5264"/>
                  </a:cubicBezTo>
                  <a:cubicBezTo>
                    <a:pt x="50" y="5264"/>
                    <a:pt x="60" y="5264"/>
                    <a:pt x="70" y="5259"/>
                  </a:cubicBezTo>
                  <a:lnTo>
                    <a:pt x="633" y="4933"/>
                  </a:lnTo>
                  <a:lnTo>
                    <a:pt x="1013" y="4711"/>
                  </a:lnTo>
                  <a:lnTo>
                    <a:pt x="2336" y="3946"/>
                  </a:lnTo>
                  <a:cubicBezTo>
                    <a:pt x="2376" y="3921"/>
                    <a:pt x="2401" y="3876"/>
                    <a:pt x="2401" y="3832"/>
                  </a:cubicBezTo>
                  <a:lnTo>
                    <a:pt x="2401" y="45"/>
                  </a:lnTo>
                  <a:cubicBezTo>
                    <a:pt x="2401" y="15"/>
                    <a:pt x="2386" y="1"/>
                    <a:pt x="2366" y="1"/>
                  </a:cubicBezTo>
                  <a:close/>
                </a:path>
              </a:pathLst>
            </a:custGeom>
            <a:solidFill>
              <a:srgbClr val="EAD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2306;p38"/>
            <p:cNvSpPr/>
            <p:nvPr/>
          </p:nvSpPr>
          <p:spPr>
            <a:xfrm>
              <a:off x="6373725" y="2083950"/>
              <a:ext cx="47300" cy="97300"/>
            </a:xfrm>
            <a:custGeom>
              <a:avLst/>
              <a:gdLst/>
              <a:ahLst/>
              <a:cxnLst/>
              <a:rect l="l" t="t" r="r" b="b"/>
              <a:pathLst>
                <a:path w="1892" h="3892" extrusionOk="0">
                  <a:moveTo>
                    <a:pt x="1818" y="30"/>
                  </a:moveTo>
                  <a:cubicBezTo>
                    <a:pt x="1842" y="30"/>
                    <a:pt x="1857" y="50"/>
                    <a:pt x="1857" y="85"/>
                  </a:cubicBezTo>
                  <a:lnTo>
                    <a:pt x="1857" y="2756"/>
                  </a:lnTo>
                  <a:cubicBezTo>
                    <a:pt x="1852" y="2805"/>
                    <a:pt x="1828" y="2855"/>
                    <a:pt x="1783" y="2884"/>
                  </a:cubicBezTo>
                  <a:lnTo>
                    <a:pt x="109" y="3847"/>
                  </a:lnTo>
                  <a:cubicBezTo>
                    <a:pt x="99" y="3857"/>
                    <a:pt x="89" y="3857"/>
                    <a:pt x="80" y="3862"/>
                  </a:cubicBezTo>
                  <a:cubicBezTo>
                    <a:pt x="55" y="3862"/>
                    <a:pt x="35" y="3837"/>
                    <a:pt x="35" y="3808"/>
                  </a:cubicBezTo>
                  <a:lnTo>
                    <a:pt x="35" y="1136"/>
                  </a:lnTo>
                  <a:cubicBezTo>
                    <a:pt x="40" y="1082"/>
                    <a:pt x="65" y="1038"/>
                    <a:pt x="109" y="1008"/>
                  </a:cubicBezTo>
                  <a:lnTo>
                    <a:pt x="1240" y="356"/>
                  </a:lnTo>
                  <a:lnTo>
                    <a:pt x="1783" y="40"/>
                  </a:lnTo>
                  <a:cubicBezTo>
                    <a:pt x="1793" y="35"/>
                    <a:pt x="1803" y="30"/>
                    <a:pt x="1818" y="30"/>
                  </a:cubicBezTo>
                  <a:close/>
                  <a:moveTo>
                    <a:pt x="1818" y="1"/>
                  </a:moveTo>
                  <a:cubicBezTo>
                    <a:pt x="1798" y="1"/>
                    <a:pt x="1783" y="6"/>
                    <a:pt x="1768" y="15"/>
                  </a:cubicBezTo>
                  <a:lnTo>
                    <a:pt x="1225" y="327"/>
                  </a:lnTo>
                  <a:lnTo>
                    <a:pt x="94" y="978"/>
                  </a:lnTo>
                  <a:cubicBezTo>
                    <a:pt x="40" y="1013"/>
                    <a:pt x="10" y="1072"/>
                    <a:pt x="5" y="1136"/>
                  </a:cubicBezTo>
                  <a:lnTo>
                    <a:pt x="5" y="3808"/>
                  </a:lnTo>
                  <a:cubicBezTo>
                    <a:pt x="1" y="3847"/>
                    <a:pt x="30" y="3887"/>
                    <a:pt x="70" y="3892"/>
                  </a:cubicBezTo>
                  <a:lnTo>
                    <a:pt x="80" y="3892"/>
                  </a:lnTo>
                  <a:cubicBezTo>
                    <a:pt x="94" y="3892"/>
                    <a:pt x="114" y="3887"/>
                    <a:pt x="124" y="3877"/>
                  </a:cubicBezTo>
                  <a:lnTo>
                    <a:pt x="1798" y="2909"/>
                  </a:lnTo>
                  <a:cubicBezTo>
                    <a:pt x="1852" y="2875"/>
                    <a:pt x="1887" y="2820"/>
                    <a:pt x="1887" y="2756"/>
                  </a:cubicBezTo>
                  <a:lnTo>
                    <a:pt x="1887" y="85"/>
                  </a:lnTo>
                  <a:cubicBezTo>
                    <a:pt x="1892" y="45"/>
                    <a:pt x="1862" y="6"/>
                    <a:pt x="1822" y="1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2307;p38"/>
            <p:cNvSpPr/>
            <p:nvPr/>
          </p:nvSpPr>
          <p:spPr>
            <a:xfrm>
              <a:off x="6380875" y="2112700"/>
              <a:ext cx="33000" cy="43025"/>
            </a:xfrm>
            <a:custGeom>
              <a:avLst/>
              <a:gdLst/>
              <a:ahLst/>
              <a:cxnLst/>
              <a:rect l="l" t="t" r="r" b="b"/>
              <a:pathLst>
                <a:path w="1320" h="1721" extrusionOk="0">
                  <a:moveTo>
                    <a:pt x="1270" y="0"/>
                  </a:moveTo>
                  <a:cubicBezTo>
                    <a:pt x="1258" y="0"/>
                    <a:pt x="1245" y="4"/>
                    <a:pt x="1230" y="11"/>
                  </a:cubicBezTo>
                  <a:lnTo>
                    <a:pt x="90" y="678"/>
                  </a:lnTo>
                  <a:cubicBezTo>
                    <a:pt x="40" y="707"/>
                    <a:pt x="6" y="762"/>
                    <a:pt x="1" y="821"/>
                  </a:cubicBezTo>
                  <a:cubicBezTo>
                    <a:pt x="1" y="858"/>
                    <a:pt x="20" y="879"/>
                    <a:pt x="47" y="879"/>
                  </a:cubicBezTo>
                  <a:cubicBezTo>
                    <a:pt x="60" y="879"/>
                    <a:pt x="74" y="875"/>
                    <a:pt x="90" y="865"/>
                  </a:cubicBezTo>
                  <a:lnTo>
                    <a:pt x="1230" y="204"/>
                  </a:lnTo>
                  <a:cubicBezTo>
                    <a:pt x="1280" y="169"/>
                    <a:pt x="1314" y="120"/>
                    <a:pt x="1319" y="56"/>
                  </a:cubicBezTo>
                  <a:cubicBezTo>
                    <a:pt x="1319" y="21"/>
                    <a:pt x="1299" y="0"/>
                    <a:pt x="1270" y="0"/>
                  </a:cubicBezTo>
                  <a:close/>
                  <a:moveTo>
                    <a:pt x="1272" y="422"/>
                  </a:moveTo>
                  <a:cubicBezTo>
                    <a:pt x="1260" y="422"/>
                    <a:pt x="1246" y="426"/>
                    <a:pt x="1230" y="436"/>
                  </a:cubicBezTo>
                  <a:lnTo>
                    <a:pt x="90" y="1097"/>
                  </a:lnTo>
                  <a:cubicBezTo>
                    <a:pt x="40" y="1127"/>
                    <a:pt x="6" y="1181"/>
                    <a:pt x="1" y="1241"/>
                  </a:cubicBezTo>
                  <a:cubicBezTo>
                    <a:pt x="1" y="1278"/>
                    <a:pt x="19" y="1299"/>
                    <a:pt x="47" y="1299"/>
                  </a:cubicBezTo>
                  <a:cubicBezTo>
                    <a:pt x="60" y="1299"/>
                    <a:pt x="74" y="1294"/>
                    <a:pt x="90" y="1285"/>
                  </a:cubicBezTo>
                  <a:lnTo>
                    <a:pt x="1230" y="628"/>
                  </a:lnTo>
                  <a:cubicBezTo>
                    <a:pt x="1280" y="594"/>
                    <a:pt x="1314" y="540"/>
                    <a:pt x="1319" y="480"/>
                  </a:cubicBezTo>
                  <a:cubicBezTo>
                    <a:pt x="1316" y="443"/>
                    <a:pt x="1299" y="422"/>
                    <a:pt x="1272" y="422"/>
                  </a:cubicBezTo>
                  <a:close/>
                  <a:moveTo>
                    <a:pt x="1272" y="842"/>
                  </a:moveTo>
                  <a:cubicBezTo>
                    <a:pt x="1260" y="842"/>
                    <a:pt x="1246" y="846"/>
                    <a:pt x="1230" y="856"/>
                  </a:cubicBezTo>
                  <a:lnTo>
                    <a:pt x="90" y="1517"/>
                  </a:lnTo>
                  <a:cubicBezTo>
                    <a:pt x="40" y="1547"/>
                    <a:pt x="6" y="1601"/>
                    <a:pt x="1" y="1660"/>
                  </a:cubicBezTo>
                  <a:cubicBezTo>
                    <a:pt x="1" y="1699"/>
                    <a:pt x="21" y="1720"/>
                    <a:pt x="50" y="1720"/>
                  </a:cubicBezTo>
                  <a:cubicBezTo>
                    <a:pt x="62" y="1720"/>
                    <a:pt x="76" y="1717"/>
                    <a:pt x="90" y="1710"/>
                  </a:cubicBezTo>
                  <a:lnTo>
                    <a:pt x="1230" y="1043"/>
                  </a:lnTo>
                  <a:cubicBezTo>
                    <a:pt x="1280" y="1014"/>
                    <a:pt x="1314" y="959"/>
                    <a:pt x="1319" y="900"/>
                  </a:cubicBezTo>
                  <a:cubicBezTo>
                    <a:pt x="1316" y="863"/>
                    <a:pt x="1299" y="842"/>
                    <a:pt x="1272" y="842"/>
                  </a:cubicBezTo>
                  <a:close/>
                </a:path>
              </a:pathLst>
            </a:custGeom>
            <a:solidFill>
              <a:srgbClr val="39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2308;p38"/>
            <p:cNvSpPr/>
            <p:nvPr/>
          </p:nvSpPr>
          <p:spPr>
            <a:xfrm>
              <a:off x="6380875" y="2112725"/>
              <a:ext cx="33000" cy="22000"/>
            </a:xfrm>
            <a:custGeom>
              <a:avLst/>
              <a:gdLst/>
              <a:ahLst/>
              <a:cxnLst/>
              <a:rect l="l" t="t" r="r" b="b"/>
              <a:pathLst>
                <a:path w="1320" h="880" extrusionOk="0">
                  <a:moveTo>
                    <a:pt x="1270" y="0"/>
                  </a:moveTo>
                  <a:cubicBezTo>
                    <a:pt x="1260" y="0"/>
                    <a:pt x="1245" y="5"/>
                    <a:pt x="1230" y="10"/>
                  </a:cubicBezTo>
                  <a:lnTo>
                    <a:pt x="90" y="677"/>
                  </a:lnTo>
                  <a:cubicBezTo>
                    <a:pt x="40" y="706"/>
                    <a:pt x="6" y="761"/>
                    <a:pt x="1" y="820"/>
                  </a:cubicBezTo>
                  <a:cubicBezTo>
                    <a:pt x="1" y="859"/>
                    <a:pt x="21" y="879"/>
                    <a:pt x="50" y="879"/>
                  </a:cubicBezTo>
                  <a:cubicBezTo>
                    <a:pt x="60" y="879"/>
                    <a:pt x="75" y="874"/>
                    <a:pt x="90" y="864"/>
                  </a:cubicBezTo>
                  <a:lnTo>
                    <a:pt x="1230" y="203"/>
                  </a:lnTo>
                  <a:cubicBezTo>
                    <a:pt x="1280" y="168"/>
                    <a:pt x="1314" y="119"/>
                    <a:pt x="1319" y="55"/>
                  </a:cubicBezTo>
                  <a:cubicBezTo>
                    <a:pt x="1319" y="20"/>
                    <a:pt x="1299" y="0"/>
                    <a:pt x="1270" y="0"/>
                  </a:cubicBezTo>
                  <a:close/>
                </a:path>
              </a:pathLst>
            </a:custGeom>
            <a:solidFill>
              <a:srgbClr val="75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2309;p38"/>
            <p:cNvSpPr/>
            <p:nvPr/>
          </p:nvSpPr>
          <p:spPr>
            <a:xfrm>
              <a:off x="6380875" y="2123225"/>
              <a:ext cx="33000" cy="21975"/>
            </a:xfrm>
            <a:custGeom>
              <a:avLst/>
              <a:gdLst/>
              <a:ahLst/>
              <a:cxnLst/>
              <a:rect l="l" t="t" r="r" b="b"/>
              <a:pathLst>
                <a:path w="1320" h="879" extrusionOk="0">
                  <a:moveTo>
                    <a:pt x="1270" y="0"/>
                  </a:moveTo>
                  <a:cubicBezTo>
                    <a:pt x="1260" y="0"/>
                    <a:pt x="1245" y="5"/>
                    <a:pt x="1230" y="15"/>
                  </a:cubicBezTo>
                  <a:lnTo>
                    <a:pt x="90" y="676"/>
                  </a:lnTo>
                  <a:cubicBezTo>
                    <a:pt x="40" y="706"/>
                    <a:pt x="6" y="760"/>
                    <a:pt x="1" y="820"/>
                  </a:cubicBezTo>
                  <a:cubicBezTo>
                    <a:pt x="1" y="859"/>
                    <a:pt x="21" y="879"/>
                    <a:pt x="50" y="879"/>
                  </a:cubicBezTo>
                  <a:cubicBezTo>
                    <a:pt x="60" y="879"/>
                    <a:pt x="75" y="874"/>
                    <a:pt x="90" y="864"/>
                  </a:cubicBezTo>
                  <a:lnTo>
                    <a:pt x="1230" y="207"/>
                  </a:lnTo>
                  <a:cubicBezTo>
                    <a:pt x="1280" y="173"/>
                    <a:pt x="1314" y="119"/>
                    <a:pt x="1319" y="59"/>
                  </a:cubicBezTo>
                  <a:cubicBezTo>
                    <a:pt x="1314" y="20"/>
                    <a:pt x="1299" y="0"/>
                    <a:pt x="1270" y="0"/>
                  </a:cubicBezTo>
                  <a:close/>
                </a:path>
              </a:pathLst>
            </a:custGeom>
            <a:solidFill>
              <a:srgbClr val="75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2310;p38"/>
            <p:cNvSpPr/>
            <p:nvPr/>
          </p:nvSpPr>
          <p:spPr>
            <a:xfrm>
              <a:off x="6380875" y="2133700"/>
              <a:ext cx="33000" cy="22000"/>
            </a:xfrm>
            <a:custGeom>
              <a:avLst/>
              <a:gdLst/>
              <a:ahLst/>
              <a:cxnLst/>
              <a:rect l="l" t="t" r="r" b="b"/>
              <a:pathLst>
                <a:path w="1320" h="880" extrusionOk="0">
                  <a:moveTo>
                    <a:pt x="1270" y="1"/>
                  </a:moveTo>
                  <a:cubicBezTo>
                    <a:pt x="1260" y="1"/>
                    <a:pt x="1245" y="6"/>
                    <a:pt x="1230" y="16"/>
                  </a:cubicBezTo>
                  <a:lnTo>
                    <a:pt x="90" y="677"/>
                  </a:lnTo>
                  <a:cubicBezTo>
                    <a:pt x="40" y="707"/>
                    <a:pt x="6" y="761"/>
                    <a:pt x="1" y="820"/>
                  </a:cubicBezTo>
                  <a:cubicBezTo>
                    <a:pt x="1" y="860"/>
                    <a:pt x="21" y="879"/>
                    <a:pt x="50" y="879"/>
                  </a:cubicBezTo>
                  <a:cubicBezTo>
                    <a:pt x="60" y="879"/>
                    <a:pt x="75" y="875"/>
                    <a:pt x="90" y="870"/>
                  </a:cubicBezTo>
                  <a:lnTo>
                    <a:pt x="1230" y="203"/>
                  </a:lnTo>
                  <a:cubicBezTo>
                    <a:pt x="1280" y="174"/>
                    <a:pt x="1314" y="119"/>
                    <a:pt x="1319" y="60"/>
                  </a:cubicBezTo>
                  <a:cubicBezTo>
                    <a:pt x="1314" y="20"/>
                    <a:pt x="1299" y="1"/>
                    <a:pt x="1270" y="1"/>
                  </a:cubicBezTo>
                  <a:close/>
                </a:path>
              </a:pathLst>
            </a:custGeom>
            <a:solidFill>
              <a:srgbClr val="75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2311;p38"/>
            <p:cNvSpPr/>
            <p:nvPr/>
          </p:nvSpPr>
          <p:spPr>
            <a:xfrm>
              <a:off x="6374575" y="2082675"/>
              <a:ext cx="9675" cy="23100"/>
            </a:xfrm>
            <a:custGeom>
              <a:avLst/>
              <a:gdLst/>
              <a:ahLst/>
              <a:cxnLst/>
              <a:rect l="l" t="t" r="r" b="b"/>
              <a:pathLst>
                <a:path w="387" h="924" extrusionOk="0">
                  <a:moveTo>
                    <a:pt x="292" y="1"/>
                  </a:moveTo>
                  <a:cubicBezTo>
                    <a:pt x="236" y="1"/>
                    <a:pt x="178" y="61"/>
                    <a:pt x="154" y="160"/>
                  </a:cubicBezTo>
                  <a:lnTo>
                    <a:pt x="21" y="679"/>
                  </a:lnTo>
                  <a:cubicBezTo>
                    <a:pt x="1" y="777"/>
                    <a:pt x="21" y="881"/>
                    <a:pt x="70" y="916"/>
                  </a:cubicBezTo>
                  <a:cubicBezTo>
                    <a:pt x="79" y="921"/>
                    <a:pt x="89" y="924"/>
                    <a:pt x="98" y="924"/>
                  </a:cubicBezTo>
                  <a:cubicBezTo>
                    <a:pt x="140" y="924"/>
                    <a:pt x="183" y="874"/>
                    <a:pt x="204" y="797"/>
                  </a:cubicBezTo>
                  <a:lnTo>
                    <a:pt x="258" y="585"/>
                  </a:lnTo>
                  <a:lnTo>
                    <a:pt x="258" y="570"/>
                  </a:lnTo>
                  <a:cubicBezTo>
                    <a:pt x="258" y="560"/>
                    <a:pt x="253" y="550"/>
                    <a:pt x="248" y="546"/>
                  </a:cubicBezTo>
                  <a:cubicBezTo>
                    <a:pt x="245" y="543"/>
                    <a:pt x="243" y="542"/>
                    <a:pt x="240" y="542"/>
                  </a:cubicBezTo>
                  <a:cubicBezTo>
                    <a:pt x="233" y="542"/>
                    <a:pt x="227" y="551"/>
                    <a:pt x="223" y="565"/>
                  </a:cubicBezTo>
                  <a:lnTo>
                    <a:pt x="169" y="777"/>
                  </a:lnTo>
                  <a:cubicBezTo>
                    <a:pt x="157" y="830"/>
                    <a:pt x="129" y="862"/>
                    <a:pt x="100" y="862"/>
                  </a:cubicBezTo>
                  <a:cubicBezTo>
                    <a:pt x="93" y="862"/>
                    <a:pt x="87" y="860"/>
                    <a:pt x="80" y="856"/>
                  </a:cubicBezTo>
                  <a:cubicBezTo>
                    <a:pt x="46" y="812"/>
                    <a:pt x="31" y="753"/>
                    <a:pt x="50" y="698"/>
                  </a:cubicBezTo>
                  <a:lnTo>
                    <a:pt x="184" y="180"/>
                  </a:lnTo>
                  <a:cubicBezTo>
                    <a:pt x="199" y="111"/>
                    <a:pt x="242" y="65"/>
                    <a:pt x="281" y="65"/>
                  </a:cubicBezTo>
                  <a:cubicBezTo>
                    <a:pt x="292" y="65"/>
                    <a:pt x="303" y="69"/>
                    <a:pt x="312" y="76"/>
                  </a:cubicBezTo>
                  <a:cubicBezTo>
                    <a:pt x="327" y="81"/>
                    <a:pt x="337" y="96"/>
                    <a:pt x="347" y="111"/>
                  </a:cubicBezTo>
                  <a:lnTo>
                    <a:pt x="386" y="91"/>
                  </a:lnTo>
                  <a:cubicBezTo>
                    <a:pt x="376" y="62"/>
                    <a:pt x="356" y="32"/>
                    <a:pt x="332" y="12"/>
                  </a:cubicBezTo>
                  <a:cubicBezTo>
                    <a:pt x="319" y="4"/>
                    <a:pt x="306" y="1"/>
                    <a:pt x="292" y="1"/>
                  </a:cubicBezTo>
                  <a:close/>
                </a:path>
              </a:pathLst>
            </a:custGeom>
            <a:solidFill>
              <a:srgbClr val="5D3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7233"/>
            <a:ext cx="949793" cy="949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2;p37">
            <a:extLst>
              <a:ext uri="{FF2B5EF4-FFF2-40B4-BE49-F238E27FC236}">
                <a16:creationId xmlns:a16="http://schemas.microsoft.com/office/drawing/2014/main" id="{F0D3F2CF-AA50-77BB-EE03-1DECE4BBA551}"/>
              </a:ext>
            </a:extLst>
          </p:cNvPr>
          <p:cNvSpPr txBox="1">
            <a:spLocks noGrp="1"/>
          </p:cNvSpPr>
          <p:nvPr/>
        </p:nvSpPr>
        <p:spPr>
          <a:xfrm>
            <a:off x="359410" y="213541"/>
            <a:ext cx="7347858" cy="50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1200"/>
              </a:spcAft>
            </a:pPr>
            <a:r>
              <a:rPr lang="en-PH" sz="18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POPULARITY OF PRODUCT CATEGORIES ON GENDER USER SEGMENT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E038715-903F-F80B-517C-D1396AA06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664001"/>
              </p:ext>
            </p:extLst>
          </p:nvPr>
        </p:nvGraphicFramePr>
        <p:xfrm>
          <a:off x="449263" y="1071331"/>
          <a:ext cx="8142287" cy="3094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F2BF47D-D819-DFA2-6A80-DD5622BF5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75346"/>
              </p:ext>
            </p:extLst>
          </p:nvPr>
        </p:nvGraphicFramePr>
        <p:xfrm>
          <a:off x="4796428" y="1071330"/>
          <a:ext cx="3795122" cy="287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D506DED-3C29-497F-6FD0-AB8AFA898D29}"/>
              </a:ext>
            </a:extLst>
          </p:cNvPr>
          <p:cNvSpPr/>
          <p:nvPr/>
        </p:nvSpPr>
        <p:spPr>
          <a:xfrm>
            <a:off x="7676594" y="19780"/>
            <a:ext cx="1448356" cy="94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03FC4-E36D-6D80-6F3D-D437904EA5D6}"/>
              </a:ext>
            </a:extLst>
          </p:cNvPr>
          <p:cNvSpPr/>
          <p:nvPr/>
        </p:nvSpPr>
        <p:spPr>
          <a:xfrm>
            <a:off x="158750" y="4165398"/>
            <a:ext cx="8808264" cy="9269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Sports and Outdoor and Electronics and Gadgets product categories have biased popularity to male audiences. (34.08% impression share from Total impression.</a:t>
            </a:r>
          </a:p>
          <a:p>
            <a:endParaRPr lang="en-PH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Other product categories have biased popularity to males as well.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3565C-6005-0FFA-D6BF-F332CBB36659}"/>
              </a:ext>
            </a:extLst>
          </p:cNvPr>
          <p:cNvSpPr txBox="1"/>
          <p:nvPr/>
        </p:nvSpPr>
        <p:spPr>
          <a:xfrm>
            <a:off x="267970" y="103505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A0A0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IMPRESSION</a:t>
            </a:r>
            <a:endParaRPr lang="en-PH" sz="1000" dirty="0">
              <a:solidFill>
                <a:srgbClr val="0A0A0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70FB4E-1885-9BA4-E0C4-C6ED2653BCC9}"/>
              </a:ext>
            </a:extLst>
          </p:cNvPr>
          <p:cNvSpPr txBox="1"/>
          <p:nvPr/>
        </p:nvSpPr>
        <p:spPr>
          <a:xfrm>
            <a:off x="4847273" y="1075592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CTR%</a:t>
            </a:r>
            <a:endParaRPr lang="en-PH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5578E-522B-086D-050C-6B56D801CA03}"/>
              </a:ext>
            </a:extLst>
          </p:cNvPr>
          <p:cNvSpPr txBox="1"/>
          <p:nvPr/>
        </p:nvSpPr>
        <p:spPr>
          <a:xfrm>
            <a:off x="158750" y="4165398"/>
            <a:ext cx="1281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endParaRPr lang="en-PH" b="1" dirty="0">
              <a:solidFill>
                <a:schemeClr val="accent5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2;p37">
            <a:extLst>
              <a:ext uri="{FF2B5EF4-FFF2-40B4-BE49-F238E27FC236}">
                <a16:creationId xmlns:a16="http://schemas.microsoft.com/office/drawing/2014/main" id="{83DAEFD8-5C08-7276-8F9E-06CD9DEFC558}"/>
              </a:ext>
            </a:extLst>
          </p:cNvPr>
          <p:cNvSpPr txBox="1">
            <a:spLocks noGrp="1"/>
          </p:cNvSpPr>
          <p:nvPr/>
        </p:nvSpPr>
        <p:spPr>
          <a:xfrm>
            <a:off x="359410" y="213541"/>
            <a:ext cx="7347858" cy="50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1200"/>
              </a:spcAft>
            </a:pPr>
            <a:r>
              <a:rPr lang="en-PH" sz="18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EA7F2-A5BF-4CDE-0C02-04ECC97D4579}"/>
              </a:ext>
            </a:extLst>
          </p:cNvPr>
          <p:cNvSpPr/>
          <p:nvPr/>
        </p:nvSpPr>
        <p:spPr>
          <a:xfrm>
            <a:off x="7676594" y="19780"/>
            <a:ext cx="1448356" cy="94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0514E-BC70-D194-583E-0A82B60F5BCB}"/>
              </a:ext>
            </a:extLst>
          </p:cNvPr>
          <p:cNvSpPr/>
          <p:nvPr/>
        </p:nvSpPr>
        <p:spPr>
          <a:xfrm>
            <a:off x="558800" y="1289050"/>
            <a:ext cx="2603500" cy="3498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Longer ads duration (prospecting campaign launched ahead of time) to increase impression &amp; reach to potential audiences. Retargeting for user retention.</a:t>
            </a:r>
          </a:p>
          <a:p>
            <a:endParaRPr lang="en-US" sz="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Incorporate products in different categories that are popular to certain age groups on every ad campaigns</a:t>
            </a:r>
          </a:p>
          <a:p>
            <a:endParaRPr lang="en-US" sz="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Split test to determine effectiveness of content type, and messaging per age group.</a:t>
            </a:r>
            <a:endParaRPr lang="en-PH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A31FBE-1F0C-9D09-0ED2-66F142F74382}"/>
              </a:ext>
            </a:extLst>
          </p:cNvPr>
          <p:cNvSpPr/>
          <p:nvPr/>
        </p:nvSpPr>
        <p:spPr>
          <a:xfrm>
            <a:off x="3270250" y="1289050"/>
            <a:ext cx="2603500" cy="34988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Longer ads duration (prospecting campaign launched ahead of time) to increase impression &amp; reach to potential audiences. Retargeting for user retention.</a:t>
            </a:r>
          </a:p>
          <a:p>
            <a:endParaRPr lang="en-US" sz="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Featuring popular products in different categories specific to each region on marketing campaign</a:t>
            </a:r>
          </a:p>
          <a:p>
            <a:endParaRPr lang="en-US" sz="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Diversify content by using local dialects in content or marketing collateral to create a personalized and engaging ad experience.</a:t>
            </a:r>
            <a:endParaRPr lang="en-PH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FA883-B89C-2897-D263-5C6D314EBE39}"/>
              </a:ext>
            </a:extLst>
          </p:cNvPr>
          <p:cNvSpPr/>
          <p:nvPr/>
        </p:nvSpPr>
        <p:spPr>
          <a:xfrm>
            <a:off x="5981700" y="1289050"/>
            <a:ext cx="2603500" cy="34988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Recalibration of ads targeting by adjusting ad campaigns to target female audiences and including popular interests common to female audiences.</a:t>
            </a:r>
          </a:p>
          <a:p>
            <a:endParaRPr lang="en-US" sz="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Featuring products popular among females in marketing content.</a:t>
            </a:r>
          </a:p>
          <a:p>
            <a:endParaRPr lang="en-US" sz="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Testing different content types and incorporating popular marketing elements that attract female audiences.</a:t>
            </a:r>
          </a:p>
          <a:p>
            <a:endParaRPr lang="en-US" sz="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Longer Ads campaign duration.</a:t>
            </a:r>
            <a:endParaRPr lang="en-PH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A4A79-585B-A159-1B8D-F8FFF96FC46B}"/>
              </a:ext>
            </a:extLst>
          </p:cNvPr>
          <p:cNvSpPr txBox="1"/>
          <p:nvPr/>
        </p:nvSpPr>
        <p:spPr>
          <a:xfrm>
            <a:off x="579055" y="1348779"/>
            <a:ext cx="2524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MARKETING PLAN FOR PRODUCT CATEGORY POPULARITY TO AGE GROUPS </a:t>
            </a:r>
            <a:endParaRPr lang="en-PH" b="1" dirty="0">
              <a:solidFill>
                <a:schemeClr val="accent5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D5F146-F399-F98C-E05A-3BBB10FCFF11}"/>
              </a:ext>
            </a:extLst>
          </p:cNvPr>
          <p:cNvSpPr txBox="1"/>
          <p:nvPr/>
        </p:nvSpPr>
        <p:spPr>
          <a:xfrm>
            <a:off x="3270250" y="1348779"/>
            <a:ext cx="2524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MARKETING PLAN FOR PRODUCT CATEGORY POPULARITY TO USER LOCATION</a:t>
            </a:r>
            <a:endParaRPr lang="en-PH" b="1" dirty="0">
              <a:solidFill>
                <a:srgbClr val="FFC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635F5-242D-E865-9C67-BDDA29F0855D}"/>
              </a:ext>
            </a:extLst>
          </p:cNvPr>
          <p:cNvSpPr txBox="1"/>
          <p:nvPr/>
        </p:nvSpPr>
        <p:spPr>
          <a:xfrm>
            <a:off x="6021167" y="1374904"/>
            <a:ext cx="2524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MARKETING PLAN FOR PRODUCT CATEGORY POPULARITY TO GENDER</a:t>
            </a:r>
            <a:endParaRPr lang="en-PH" b="1" dirty="0">
              <a:solidFill>
                <a:schemeClr val="accent5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6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63"/>
          <p:cNvSpPr txBox="1">
            <a:spLocks noGrp="1"/>
          </p:cNvSpPr>
          <p:nvPr>
            <p:ph type="ctrTitle"/>
          </p:nvPr>
        </p:nvSpPr>
        <p:spPr>
          <a:xfrm>
            <a:off x="4963938" y="638950"/>
            <a:ext cx="3700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29" name="Google Shape;4229;p63"/>
          <p:cNvSpPr txBox="1">
            <a:spLocks noGrp="1"/>
          </p:cNvSpPr>
          <p:nvPr>
            <p:ph type="subTitle" idx="1"/>
          </p:nvPr>
        </p:nvSpPr>
        <p:spPr>
          <a:xfrm>
            <a:off x="4963938" y="1783250"/>
            <a:ext cx="3700800" cy="16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/>
            <a:r>
              <a:rPr lang="en-US" b="1" dirty="0"/>
              <a:t>Report Prepared by:</a:t>
            </a:r>
          </a:p>
          <a:p>
            <a:pPr marL="0" lvl="0" indent="0" algn="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John Laurence Adayon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Airvyn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Patrick Lucero</a:t>
            </a:r>
          </a:p>
          <a:p>
            <a:pPr marL="0" lvl="0" indent="0" algn="r"/>
            <a:r>
              <a:rPr lang="en-PH" dirty="0">
                <a:latin typeface="Calibri Light" panose="020F0302020204030204" pitchFamily="34" charset="0"/>
                <a:cs typeface="Calibri Light" panose="020F0302020204030204" pitchFamily="34" charset="0"/>
              </a:rPr>
              <a:t>Joshua </a:t>
            </a:r>
            <a:r>
              <a:rPr lang="en-PH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Uyan</a:t>
            </a:r>
            <a:endParaRPr lang="en-P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Jose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Cristito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30" name="Google Shape;4230;p63"/>
          <p:cNvSpPr txBox="1">
            <a:spLocks noGrp="1"/>
          </p:cNvSpPr>
          <p:nvPr>
            <p:ph type="subTitle" idx="2"/>
          </p:nvPr>
        </p:nvSpPr>
        <p:spPr>
          <a:xfrm>
            <a:off x="4963938" y="1649600"/>
            <a:ext cx="32193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Group 25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40"/>
            <a:ext cx="51435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95F486-0648-2788-AFAE-78229453C29D}"/>
              </a:ext>
            </a:extLst>
          </p:cNvPr>
          <p:cNvSpPr/>
          <p:nvPr/>
        </p:nvSpPr>
        <p:spPr>
          <a:xfrm>
            <a:off x="4572000" y="3536950"/>
            <a:ext cx="3611238" cy="577850"/>
          </a:xfrm>
          <a:prstGeom prst="rect">
            <a:avLst/>
          </a:prstGeom>
          <a:solidFill>
            <a:srgbClr val="FEF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709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46"/>
          <p:cNvSpPr txBox="1">
            <a:spLocks noGrp="1"/>
          </p:cNvSpPr>
          <p:nvPr>
            <p:ph type="subTitle" idx="1"/>
          </p:nvPr>
        </p:nvSpPr>
        <p:spPr>
          <a:xfrm>
            <a:off x="356048" y="2796273"/>
            <a:ext cx="5153070" cy="322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PH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Identify which campaign has generated most impressions</a:t>
            </a:r>
          </a:p>
        </p:txBody>
      </p:sp>
      <p:sp>
        <p:nvSpPr>
          <p:cNvPr id="2723" name="Google Shape;2723;p46"/>
          <p:cNvSpPr txBox="1">
            <a:spLocks noGrp="1"/>
          </p:cNvSpPr>
          <p:nvPr>
            <p:ph type="subTitle" idx="3"/>
          </p:nvPr>
        </p:nvSpPr>
        <p:spPr>
          <a:xfrm>
            <a:off x="812691" y="3281705"/>
            <a:ext cx="8164572" cy="364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PH" sz="14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Determine the number of unique users who visited the campaign with the most impressions per location.</a:t>
            </a:r>
          </a:p>
        </p:txBody>
      </p:sp>
      <p:sp>
        <p:nvSpPr>
          <p:cNvPr id="2724" name="Google Shape;2724;p46"/>
          <p:cNvSpPr txBox="1">
            <a:spLocks noGrp="1"/>
          </p:cNvSpPr>
          <p:nvPr>
            <p:ph type="title"/>
          </p:nvPr>
        </p:nvSpPr>
        <p:spPr>
          <a:xfrm>
            <a:off x="356048" y="2552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 ANALYSIS GOALS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27" name="Google Shape;2727;p46"/>
          <p:cNvSpPr txBox="1">
            <a:spLocks noGrp="1"/>
          </p:cNvSpPr>
          <p:nvPr>
            <p:ph type="subTitle" idx="5"/>
          </p:nvPr>
        </p:nvSpPr>
        <p:spPr>
          <a:xfrm>
            <a:off x="830457" y="3766185"/>
            <a:ext cx="7349413" cy="47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PH" sz="14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popularity of product categories based on location, age groups, and gender through CTR and impressions. </a:t>
            </a:r>
          </a:p>
        </p:txBody>
      </p:sp>
      <p:sp>
        <p:nvSpPr>
          <p:cNvPr id="2729" name="Google Shape;2729;p46"/>
          <p:cNvSpPr txBox="1">
            <a:spLocks noGrp="1"/>
          </p:cNvSpPr>
          <p:nvPr>
            <p:ph type="subTitle" idx="7"/>
          </p:nvPr>
        </p:nvSpPr>
        <p:spPr>
          <a:xfrm>
            <a:off x="830457" y="1476256"/>
            <a:ext cx="4265816" cy="273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PH" sz="14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overall CTR% of all campaigns</a:t>
            </a:r>
            <a:endParaRPr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31" name="Google Shape;2731;p46"/>
          <p:cNvSpPr txBox="1">
            <a:spLocks noGrp="1"/>
          </p:cNvSpPr>
          <p:nvPr>
            <p:ph type="subTitle" idx="9"/>
          </p:nvPr>
        </p:nvSpPr>
        <p:spPr>
          <a:xfrm>
            <a:off x="812692" y="1947277"/>
            <a:ext cx="3739311" cy="294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PH" sz="14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Determine the CTR for each product category.</a:t>
            </a:r>
          </a:p>
        </p:txBody>
      </p:sp>
      <p:sp>
        <p:nvSpPr>
          <p:cNvPr id="2733" name="Google Shape;2733;p46"/>
          <p:cNvSpPr txBox="1">
            <a:spLocks noGrp="1"/>
          </p:cNvSpPr>
          <p:nvPr>
            <p:ph type="subTitle" idx="14"/>
          </p:nvPr>
        </p:nvSpPr>
        <p:spPr>
          <a:xfrm>
            <a:off x="812692" y="2305413"/>
            <a:ext cx="4988482" cy="322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PH" sz="14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campaign revenue contributed by female customers.</a:t>
            </a:r>
          </a:p>
        </p:txBody>
      </p:sp>
      <p:sp>
        <p:nvSpPr>
          <p:cNvPr id="2736" name="Google Shape;2736;p46"/>
          <p:cNvSpPr/>
          <p:nvPr/>
        </p:nvSpPr>
        <p:spPr>
          <a:xfrm rot="10800000" flipH="1">
            <a:off x="361882" y="1865222"/>
            <a:ext cx="433838" cy="367020"/>
          </a:xfrm>
          <a:custGeom>
            <a:avLst/>
            <a:gdLst/>
            <a:ahLst/>
            <a:cxnLst/>
            <a:rect l="l" t="t" r="r" b="b"/>
            <a:pathLst>
              <a:path w="24264" h="24017" extrusionOk="0">
                <a:moveTo>
                  <a:pt x="12348" y="0"/>
                </a:moveTo>
                <a:cubicBezTo>
                  <a:pt x="8348" y="0"/>
                  <a:pt x="4664" y="2910"/>
                  <a:pt x="2420" y="6821"/>
                </a:cubicBezTo>
                <a:cubicBezTo>
                  <a:pt x="434" y="10290"/>
                  <a:pt x="1" y="14764"/>
                  <a:pt x="1713" y="18393"/>
                </a:cubicBezTo>
                <a:cubicBezTo>
                  <a:pt x="3572" y="22362"/>
                  <a:pt x="6777" y="24017"/>
                  <a:pt x="10150" y="24017"/>
                </a:cubicBezTo>
                <a:cubicBezTo>
                  <a:pt x="15098" y="24017"/>
                  <a:pt x="20405" y="20453"/>
                  <a:pt x="22347" y="15403"/>
                </a:cubicBezTo>
                <a:cubicBezTo>
                  <a:pt x="24264" y="10404"/>
                  <a:pt x="21708" y="4378"/>
                  <a:pt x="17348" y="1548"/>
                </a:cubicBezTo>
                <a:cubicBezTo>
                  <a:pt x="15956" y="658"/>
                  <a:pt x="14540" y="179"/>
                  <a:pt x="13171" y="42"/>
                </a:cubicBezTo>
                <a:cubicBezTo>
                  <a:pt x="12895" y="14"/>
                  <a:pt x="12621" y="0"/>
                  <a:pt x="123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46"/>
          <p:cNvSpPr/>
          <p:nvPr/>
        </p:nvSpPr>
        <p:spPr>
          <a:xfrm rot="10800000">
            <a:off x="371632" y="2316476"/>
            <a:ext cx="415439" cy="367021"/>
          </a:xfrm>
          <a:custGeom>
            <a:avLst/>
            <a:gdLst/>
            <a:ahLst/>
            <a:cxnLst/>
            <a:rect l="l" t="t" r="r" b="b"/>
            <a:pathLst>
              <a:path w="24264" h="24017" extrusionOk="0">
                <a:moveTo>
                  <a:pt x="12348" y="0"/>
                </a:moveTo>
                <a:cubicBezTo>
                  <a:pt x="8348" y="0"/>
                  <a:pt x="4664" y="2910"/>
                  <a:pt x="2420" y="6821"/>
                </a:cubicBezTo>
                <a:cubicBezTo>
                  <a:pt x="434" y="10290"/>
                  <a:pt x="1" y="14764"/>
                  <a:pt x="1713" y="18393"/>
                </a:cubicBezTo>
                <a:cubicBezTo>
                  <a:pt x="3572" y="22362"/>
                  <a:pt x="6777" y="24017"/>
                  <a:pt x="10150" y="24017"/>
                </a:cubicBezTo>
                <a:cubicBezTo>
                  <a:pt x="15098" y="24017"/>
                  <a:pt x="20405" y="20453"/>
                  <a:pt x="22347" y="15403"/>
                </a:cubicBezTo>
                <a:cubicBezTo>
                  <a:pt x="24264" y="10404"/>
                  <a:pt x="21708" y="4378"/>
                  <a:pt x="17348" y="1548"/>
                </a:cubicBezTo>
                <a:cubicBezTo>
                  <a:pt x="15956" y="658"/>
                  <a:pt x="14540" y="179"/>
                  <a:pt x="13171" y="42"/>
                </a:cubicBezTo>
                <a:cubicBezTo>
                  <a:pt x="12895" y="14"/>
                  <a:pt x="12621" y="0"/>
                  <a:pt x="123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8" name="Google Shape;2738;p46"/>
          <p:cNvSpPr/>
          <p:nvPr/>
        </p:nvSpPr>
        <p:spPr>
          <a:xfrm flipH="1">
            <a:off x="356048" y="1378278"/>
            <a:ext cx="439672" cy="371824"/>
          </a:xfrm>
          <a:custGeom>
            <a:avLst/>
            <a:gdLst/>
            <a:ahLst/>
            <a:cxnLst/>
            <a:rect l="l" t="t" r="r" b="b"/>
            <a:pathLst>
              <a:path w="24264" h="24017" extrusionOk="0">
                <a:moveTo>
                  <a:pt x="12348" y="0"/>
                </a:moveTo>
                <a:cubicBezTo>
                  <a:pt x="8348" y="0"/>
                  <a:pt x="4664" y="2910"/>
                  <a:pt x="2420" y="6821"/>
                </a:cubicBezTo>
                <a:cubicBezTo>
                  <a:pt x="434" y="10290"/>
                  <a:pt x="1" y="14764"/>
                  <a:pt x="1713" y="18393"/>
                </a:cubicBezTo>
                <a:cubicBezTo>
                  <a:pt x="3572" y="22362"/>
                  <a:pt x="6777" y="24017"/>
                  <a:pt x="10150" y="24017"/>
                </a:cubicBezTo>
                <a:cubicBezTo>
                  <a:pt x="15098" y="24017"/>
                  <a:pt x="20405" y="20453"/>
                  <a:pt x="22347" y="15403"/>
                </a:cubicBezTo>
                <a:cubicBezTo>
                  <a:pt x="24264" y="10404"/>
                  <a:pt x="21708" y="4378"/>
                  <a:pt x="17348" y="1548"/>
                </a:cubicBezTo>
                <a:cubicBezTo>
                  <a:pt x="15956" y="658"/>
                  <a:pt x="14540" y="179"/>
                  <a:pt x="13171" y="42"/>
                </a:cubicBezTo>
                <a:cubicBezTo>
                  <a:pt x="12895" y="14"/>
                  <a:pt x="12621" y="0"/>
                  <a:pt x="1234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46"/>
          <p:cNvSpPr/>
          <p:nvPr/>
        </p:nvSpPr>
        <p:spPr>
          <a:xfrm rot="10800000">
            <a:off x="381287" y="3847110"/>
            <a:ext cx="449170" cy="364257"/>
          </a:xfrm>
          <a:custGeom>
            <a:avLst/>
            <a:gdLst/>
            <a:ahLst/>
            <a:cxnLst/>
            <a:rect l="l" t="t" r="r" b="b"/>
            <a:pathLst>
              <a:path w="24264" h="24017" extrusionOk="0">
                <a:moveTo>
                  <a:pt x="12348" y="0"/>
                </a:moveTo>
                <a:cubicBezTo>
                  <a:pt x="8348" y="0"/>
                  <a:pt x="4664" y="2910"/>
                  <a:pt x="2420" y="6821"/>
                </a:cubicBezTo>
                <a:cubicBezTo>
                  <a:pt x="434" y="10290"/>
                  <a:pt x="1" y="14764"/>
                  <a:pt x="1713" y="18393"/>
                </a:cubicBezTo>
                <a:cubicBezTo>
                  <a:pt x="3572" y="22362"/>
                  <a:pt x="6777" y="24017"/>
                  <a:pt x="10150" y="24017"/>
                </a:cubicBezTo>
                <a:cubicBezTo>
                  <a:pt x="15098" y="24017"/>
                  <a:pt x="20405" y="20453"/>
                  <a:pt x="22347" y="15403"/>
                </a:cubicBezTo>
                <a:cubicBezTo>
                  <a:pt x="24264" y="10404"/>
                  <a:pt x="21708" y="4378"/>
                  <a:pt x="17348" y="1548"/>
                </a:cubicBezTo>
                <a:cubicBezTo>
                  <a:pt x="15956" y="658"/>
                  <a:pt x="14540" y="179"/>
                  <a:pt x="13171" y="42"/>
                </a:cubicBezTo>
                <a:cubicBezTo>
                  <a:pt x="12895" y="14"/>
                  <a:pt x="12621" y="0"/>
                  <a:pt x="123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46"/>
          <p:cNvSpPr/>
          <p:nvPr/>
        </p:nvSpPr>
        <p:spPr>
          <a:xfrm flipH="1">
            <a:off x="381288" y="2825368"/>
            <a:ext cx="431403" cy="366632"/>
          </a:xfrm>
          <a:custGeom>
            <a:avLst/>
            <a:gdLst/>
            <a:ahLst/>
            <a:cxnLst/>
            <a:rect l="l" t="t" r="r" b="b"/>
            <a:pathLst>
              <a:path w="24264" h="24017" extrusionOk="0">
                <a:moveTo>
                  <a:pt x="12348" y="0"/>
                </a:moveTo>
                <a:cubicBezTo>
                  <a:pt x="8348" y="0"/>
                  <a:pt x="4664" y="2910"/>
                  <a:pt x="2420" y="6821"/>
                </a:cubicBezTo>
                <a:cubicBezTo>
                  <a:pt x="434" y="10290"/>
                  <a:pt x="1" y="14764"/>
                  <a:pt x="1713" y="18393"/>
                </a:cubicBezTo>
                <a:cubicBezTo>
                  <a:pt x="3572" y="22362"/>
                  <a:pt x="6777" y="24017"/>
                  <a:pt x="10150" y="24017"/>
                </a:cubicBezTo>
                <a:cubicBezTo>
                  <a:pt x="15098" y="24017"/>
                  <a:pt x="20405" y="20453"/>
                  <a:pt x="22347" y="15403"/>
                </a:cubicBezTo>
                <a:cubicBezTo>
                  <a:pt x="24264" y="10404"/>
                  <a:pt x="21708" y="4378"/>
                  <a:pt x="17348" y="1548"/>
                </a:cubicBezTo>
                <a:cubicBezTo>
                  <a:pt x="15956" y="658"/>
                  <a:pt x="14540" y="179"/>
                  <a:pt x="13171" y="42"/>
                </a:cubicBezTo>
                <a:cubicBezTo>
                  <a:pt x="12895" y="14"/>
                  <a:pt x="12621" y="0"/>
                  <a:pt x="1234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46"/>
          <p:cNvSpPr/>
          <p:nvPr/>
        </p:nvSpPr>
        <p:spPr>
          <a:xfrm rot="10800000" flipH="1">
            <a:off x="381288" y="3324816"/>
            <a:ext cx="449169" cy="367022"/>
          </a:xfrm>
          <a:custGeom>
            <a:avLst/>
            <a:gdLst/>
            <a:ahLst/>
            <a:cxnLst/>
            <a:rect l="l" t="t" r="r" b="b"/>
            <a:pathLst>
              <a:path w="24264" h="24017" extrusionOk="0">
                <a:moveTo>
                  <a:pt x="12348" y="0"/>
                </a:moveTo>
                <a:cubicBezTo>
                  <a:pt x="8348" y="0"/>
                  <a:pt x="4664" y="2910"/>
                  <a:pt x="2420" y="6821"/>
                </a:cubicBezTo>
                <a:cubicBezTo>
                  <a:pt x="434" y="10290"/>
                  <a:pt x="1" y="14764"/>
                  <a:pt x="1713" y="18393"/>
                </a:cubicBezTo>
                <a:cubicBezTo>
                  <a:pt x="3572" y="22362"/>
                  <a:pt x="6777" y="24017"/>
                  <a:pt x="10150" y="24017"/>
                </a:cubicBezTo>
                <a:cubicBezTo>
                  <a:pt x="15098" y="24017"/>
                  <a:pt x="20405" y="20453"/>
                  <a:pt x="22347" y="15403"/>
                </a:cubicBezTo>
                <a:cubicBezTo>
                  <a:pt x="24264" y="10404"/>
                  <a:pt x="21708" y="4378"/>
                  <a:pt x="17348" y="1548"/>
                </a:cubicBezTo>
                <a:cubicBezTo>
                  <a:pt x="15956" y="658"/>
                  <a:pt x="14540" y="179"/>
                  <a:pt x="13171" y="42"/>
                </a:cubicBezTo>
                <a:cubicBezTo>
                  <a:pt x="12895" y="14"/>
                  <a:pt x="12621" y="0"/>
                  <a:pt x="123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2" name="Google Shape;2742;p46"/>
          <p:cNvGrpSpPr/>
          <p:nvPr/>
        </p:nvGrpSpPr>
        <p:grpSpPr>
          <a:xfrm>
            <a:off x="487068" y="3937788"/>
            <a:ext cx="237605" cy="182899"/>
            <a:chOff x="1386131" y="1525261"/>
            <a:chExt cx="458667" cy="412185"/>
          </a:xfrm>
        </p:grpSpPr>
        <p:sp>
          <p:nvSpPr>
            <p:cNvPr id="2743" name="Google Shape;2743;p46"/>
            <p:cNvSpPr/>
            <p:nvPr/>
          </p:nvSpPr>
          <p:spPr>
            <a:xfrm>
              <a:off x="1606363" y="1722393"/>
              <a:ext cx="17921" cy="17921"/>
            </a:xfrm>
            <a:custGeom>
              <a:avLst/>
              <a:gdLst/>
              <a:ahLst/>
              <a:cxnLst/>
              <a:rect l="l" t="t" r="r" b="b"/>
              <a:pathLst>
                <a:path w="827" h="827" extrusionOk="0">
                  <a:moveTo>
                    <a:pt x="413" y="0"/>
                  </a:moveTo>
                  <a:cubicBezTo>
                    <a:pt x="187" y="0"/>
                    <a:pt x="0" y="187"/>
                    <a:pt x="0" y="414"/>
                  </a:cubicBezTo>
                  <a:cubicBezTo>
                    <a:pt x="0" y="640"/>
                    <a:pt x="187" y="826"/>
                    <a:pt x="413" y="826"/>
                  </a:cubicBezTo>
                  <a:cubicBezTo>
                    <a:pt x="653" y="826"/>
                    <a:pt x="826" y="640"/>
                    <a:pt x="826" y="414"/>
                  </a:cubicBezTo>
                  <a:cubicBezTo>
                    <a:pt x="826" y="187"/>
                    <a:pt x="653" y="0"/>
                    <a:pt x="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1606363" y="1722393"/>
              <a:ext cx="17921" cy="17921"/>
            </a:xfrm>
            <a:custGeom>
              <a:avLst/>
              <a:gdLst/>
              <a:ahLst/>
              <a:cxnLst/>
              <a:rect l="l" t="t" r="r" b="b"/>
              <a:pathLst>
                <a:path w="827" h="827" extrusionOk="0">
                  <a:moveTo>
                    <a:pt x="413" y="0"/>
                  </a:moveTo>
                  <a:cubicBezTo>
                    <a:pt x="187" y="0"/>
                    <a:pt x="0" y="187"/>
                    <a:pt x="0" y="414"/>
                  </a:cubicBezTo>
                  <a:cubicBezTo>
                    <a:pt x="0" y="640"/>
                    <a:pt x="187" y="826"/>
                    <a:pt x="413" y="826"/>
                  </a:cubicBezTo>
                  <a:cubicBezTo>
                    <a:pt x="653" y="826"/>
                    <a:pt x="826" y="640"/>
                    <a:pt x="826" y="414"/>
                  </a:cubicBezTo>
                  <a:cubicBezTo>
                    <a:pt x="826" y="187"/>
                    <a:pt x="653" y="0"/>
                    <a:pt x="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1386131" y="1525261"/>
              <a:ext cx="458667" cy="412185"/>
            </a:xfrm>
            <a:custGeom>
              <a:avLst/>
              <a:gdLst/>
              <a:ahLst/>
              <a:cxnLst/>
              <a:rect l="l" t="t" r="r" b="b"/>
              <a:pathLst>
                <a:path w="21166" h="19021" extrusionOk="0">
                  <a:moveTo>
                    <a:pt x="8098" y="826"/>
                  </a:moveTo>
                  <a:lnTo>
                    <a:pt x="8098" y="4130"/>
                  </a:lnTo>
                  <a:lnTo>
                    <a:pt x="826" y="4130"/>
                  </a:lnTo>
                  <a:lnTo>
                    <a:pt x="826" y="2064"/>
                  </a:lnTo>
                  <a:cubicBezTo>
                    <a:pt x="826" y="1372"/>
                    <a:pt x="1372" y="826"/>
                    <a:pt x="2065" y="826"/>
                  </a:cubicBezTo>
                  <a:close/>
                  <a:moveTo>
                    <a:pt x="19101" y="826"/>
                  </a:moveTo>
                  <a:cubicBezTo>
                    <a:pt x="19780" y="826"/>
                    <a:pt x="20340" y="1372"/>
                    <a:pt x="20340" y="2064"/>
                  </a:cubicBezTo>
                  <a:lnTo>
                    <a:pt x="20340" y="4130"/>
                  </a:lnTo>
                  <a:lnTo>
                    <a:pt x="13067" y="4130"/>
                  </a:lnTo>
                  <a:lnTo>
                    <a:pt x="13067" y="826"/>
                  </a:lnTo>
                  <a:close/>
                  <a:moveTo>
                    <a:pt x="12241" y="826"/>
                  </a:moveTo>
                  <a:lnTo>
                    <a:pt x="12241" y="10296"/>
                  </a:lnTo>
                  <a:lnTo>
                    <a:pt x="10842" y="9191"/>
                  </a:lnTo>
                  <a:cubicBezTo>
                    <a:pt x="10762" y="9124"/>
                    <a:pt x="10669" y="9091"/>
                    <a:pt x="10578" y="9091"/>
                  </a:cubicBezTo>
                  <a:cubicBezTo>
                    <a:pt x="10486" y="9091"/>
                    <a:pt x="10396" y="9124"/>
                    <a:pt x="10323" y="9191"/>
                  </a:cubicBezTo>
                  <a:lnTo>
                    <a:pt x="8924" y="10296"/>
                  </a:lnTo>
                  <a:lnTo>
                    <a:pt x="8924" y="826"/>
                  </a:lnTo>
                  <a:close/>
                  <a:moveTo>
                    <a:pt x="19514" y="4955"/>
                  </a:moveTo>
                  <a:lnTo>
                    <a:pt x="19514" y="17782"/>
                  </a:lnTo>
                  <a:cubicBezTo>
                    <a:pt x="19514" y="18009"/>
                    <a:pt x="19327" y="18195"/>
                    <a:pt x="19101" y="18195"/>
                  </a:cubicBezTo>
                  <a:lnTo>
                    <a:pt x="2065" y="18195"/>
                  </a:lnTo>
                  <a:cubicBezTo>
                    <a:pt x="1838" y="18195"/>
                    <a:pt x="1652" y="18009"/>
                    <a:pt x="1652" y="17782"/>
                  </a:cubicBezTo>
                  <a:lnTo>
                    <a:pt x="1652" y="4955"/>
                  </a:lnTo>
                  <a:lnTo>
                    <a:pt x="8098" y="4955"/>
                  </a:lnTo>
                  <a:lnTo>
                    <a:pt x="8098" y="11162"/>
                  </a:lnTo>
                  <a:cubicBezTo>
                    <a:pt x="8098" y="11322"/>
                    <a:pt x="8192" y="11468"/>
                    <a:pt x="8338" y="11535"/>
                  </a:cubicBezTo>
                  <a:cubicBezTo>
                    <a:pt x="8392" y="11562"/>
                    <a:pt x="8452" y="11576"/>
                    <a:pt x="8514" y="11576"/>
                  </a:cubicBezTo>
                  <a:cubicBezTo>
                    <a:pt x="8605" y="11576"/>
                    <a:pt x="8699" y="11546"/>
                    <a:pt x="8778" y="11482"/>
                  </a:cubicBezTo>
                  <a:lnTo>
                    <a:pt x="10576" y="10043"/>
                  </a:lnTo>
                  <a:lnTo>
                    <a:pt x="12387" y="11482"/>
                  </a:lnTo>
                  <a:cubicBezTo>
                    <a:pt x="12467" y="11546"/>
                    <a:pt x="12556" y="11576"/>
                    <a:pt x="12646" y="11576"/>
                  </a:cubicBezTo>
                  <a:cubicBezTo>
                    <a:pt x="12707" y="11576"/>
                    <a:pt x="12768" y="11562"/>
                    <a:pt x="12827" y="11535"/>
                  </a:cubicBezTo>
                  <a:cubicBezTo>
                    <a:pt x="12973" y="11468"/>
                    <a:pt x="13067" y="11322"/>
                    <a:pt x="13067" y="11162"/>
                  </a:cubicBezTo>
                  <a:lnTo>
                    <a:pt x="13067" y="4955"/>
                  </a:lnTo>
                  <a:close/>
                  <a:moveTo>
                    <a:pt x="2065" y="0"/>
                  </a:moveTo>
                  <a:cubicBezTo>
                    <a:pt x="920" y="0"/>
                    <a:pt x="0" y="919"/>
                    <a:pt x="0" y="2064"/>
                  </a:cubicBezTo>
                  <a:lnTo>
                    <a:pt x="0" y="4542"/>
                  </a:lnTo>
                  <a:cubicBezTo>
                    <a:pt x="0" y="4769"/>
                    <a:pt x="174" y="4955"/>
                    <a:pt x="413" y="4955"/>
                  </a:cubicBezTo>
                  <a:lnTo>
                    <a:pt x="826" y="4955"/>
                  </a:lnTo>
                  <a:lnTo>
                    <a:pt x="826" y="17782"/>
                  </a:lnTo>
                  <a:cubicBezTo>
                    <a:pt x="826" y="18462"/>
                    <a:pt x="1372" y="19021"/>
                    <a:pt x="2065" y="19021"/>
                  </a:cubicBezTo>
                  <a:lnTo>
                    <a:pt x="19101" y="19021"/>
                  </a:lnTo>
                  <a:cubicBezTo>
                    <a:pt x="19780" y="19021"/>
                    <a:pt x="20340" y="18462"/>
                    <a:pt x="20340" y="17782"/>
                  </a:cubicBezTo>
                  <a:lnTo>
                    <a:pt x="20340" y="4955"/>
                  </a:lnTo>
                  <a:lnTo>
                    <a:pt x="20752" y="4955"/>
                  </a:lnTo>
                  <a:cubicBezTo>
                    <a:pt x="20979" y="4955"/>
                    <a:pt x="21166" y="4769"/>
                    <a:pt x="21166" y="4542"/>
                  </a:cubicBezTo>
                  <a:lnTo>
                    <a:pt x="21166" y="2064"/>
                  </a:lnTo>
                  <a:cubicBezTo>
                    <a:pt x="21166" y="919"/>
                    <a:pt x="20246" y="0"/>
                    <a:pt x="19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1559036" y="1695566"/>
              <a:ext cx="112857" cy="71598"/>
            </a:xfrm>
            <a:custGeom>
              <a:avLst/>
              <a:gdLst/>
              <a:ahLst/>
              <a:cxnLst/>
              <a:rect l="l" t="t" r="r" b="b"/>
              <a:pathLst>
                <a:path w="5208" h="3304" extrusionOk="0">
                  <a:moveTo>
                    <a:pt x="4382" y="826"/>
                  </a:moveTo>
                  <a:lnTo>
                    <a:pt x="4382" y="2478"/>
                  </a:lnTo>
                  <a:lnTo>
                    <a:pt x="826" y="2478"/>
                  </a:lnTo>
                  <a:lnTo>
                    <a:pt x="826" y="826"/>
                  </a:lnTo>
                  <a:close/>
                  <a:moveTo>
                    <a:pt x="412" y="0"/>
                  </a:moveTo>
                  <a:cubicBezTo>
                    <a:pt x="187" y="0"/>
                    <a:pt x="0" y="173"/>
                    <a:pt x="0" y="412"/>
                  </a:cubicBezTo>
                  <a:lnTo>
                    <a:pt x="0" y="2890"/>
                  </a:lnTo>
                  <a:cubicBezTo>
                    <a:pt x="0" y="3117"/>
                    <a:pt x="187" y="3303"/>
                    <a:pt x="412" y="3303"/>
                  </a:cubicBezTo>
                  <a:lnTo>
                    <a:pt x="4795" y="3303"/>
                  </a:lnTo>
                  <a:cubicBezTo>
                    <a:pt x="5021" y="3303"/>
                    <a:pt x="5208" y="3117"/>
                    <a:pt x="5208" y="2890"/>
                  </a:cubicBezTo>
                  <a:lnTo>
                    <a:pt x="5208" y="412"/>
                  </a:lnTo>
                  <a:cubicBezTo>
                    <a:pt x="5208" y="173"/>
                    <a:pt x="5021" y="0"/>
                    <a:pt x="4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1576914" y="1722393"/>
              <a:ext cx="77080" cy="17921"/>
            </a:xfrm>
            <a:custGeom>
              <a:avLst/>
              <a:gdLst/>
              <a:ahLst/>
              <a:cxnLst/>
              <a:rect l="l" t="t" r="r" b="b"/>
              <a:pathLst>
                <a:path w="3557" h="827" extrusionOk="0">
                  <a:moveTo>
                    <a:pt x="413" y="0"/>
                  </a:moveTo>
                  <a:cubicBezTo>
                    <a:pt x="187" y="0"/>
                    <a:pt x="1" y="187"/>
                    <a:pt x="1" y="414"/>
                  </a:cubicBezTo>
                  <a:cubicBezTo>
                    <a:pt x="1" y="640"/>
                    <a:pt x="187" y="826"/>
                    <a:pt x="413" y="826"/>
                  </a:cubicBezTo>
                  <a:lnTo>
                    <a:pt x="3144" y="826"/>
                  </a:lnTo>
                  <a:cubicBezTo>
                    <a:pt x="3370" y="826"/>
                    <a:pt x="3557" y="640"/>
                    <a:pt x="3557" y="414"/>
                  </a:cubicBezTo>
                  <a:cubicBezTo>
                    <a:pt x="3557" y="187"/>
                    <a:pt x="3370" y="0"/>
                    <a:pt x="3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1576914" y="1722393"/>
              <a:ext cx="77080" cy="17921"/>
            </a:xfrm>
            <a:custGeom>
              <a:avLst/>
              <a:gdLst/>
              <a:ahLst/>
              <a:cxnLst/>
              <a:rect l="l" t="t" r="r" b="b"/>
              <a:pathLst>
                <a:path w="3557" h="827" extrusionOk="0">
                  <a:moveTo>
                    <a:pt x="413" y="0"/>
                  </a:moveTo>
                  <a:cubicBezTo>
                    <a:pt x="187" y="0"/>
                    <a:pt x="1" y="187"/>
                    <a:pt x="1" y="414"/>
                  </a:cubicBezTo>
                  <a:cubicBezTo>
                    <a:pt x="1" y="640"/>
                    <a:pt x="187" y="826"/>
                    <a:pt x="413" y="826"/>
                  </a:cubicBezTo>
                  <a:lnTo>
                    <a:pt x="3144" y="826"/>
                  </a:lnTo>
                  <a:cubicBezTo>
                    <a:pt x="3370" y="826"/>
                    <a:pt x="3557" y="640"/>
                    <a:pt x="3557" y="414"/>
                  </a:cubicBezTo>
                  <a:cubicBezTo>
                    <a:pt x="3557" y="187"/>
                    <a:pt x="3370" y="0"/>
                    <a:pt x="3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7" name="Google Shape;2767;p46"/>
          <p:cNvGrpSpPr/>
          <p:nvPr/>
        </p:nvGrpSpPr>
        <p:grpSpPr>
          <a:xfrm>
            <a:off x="488871" y="2415025"/>
            <a:ext cx="216611" cy="169922"/>
            <a:chOff x="1382360" y="3607553"/>
            <a:chExt cx="462438" cy="365074"/>
          </a:xfrm>
        </p:grpSpPr>
        <p:sp>
          <p:nvSpPr>
            <p:cNvPr id="2768" name="Google Shape;2768;p46"/>
            <p:cNvSpPr/>
            <p:nvPr/>
          </p:nvSpPr>
          <p:spPr>
            <a:xfrm>
              <a:off x="1773200" y="3918648"/>
              <a:ext cx="17921" cy="18203"/>
            </a:xfrm>
            <a:custGeom>
              <a:avLst/>
              <a:gdLst/>
              <a:ahLst/>
              <a:cxnLst/>
              <a:rect l="l" t="t" r="r" b="b"/>
              <a:pathLst>
                <a:path w="827" h="840" extrusionOk="0">
                  <a:moveTo>
                    <a:pt x="413" y="0"/>
                  </a:moveTo>
                  <a:cubicBezTo>
                    <a:pt x="187" y="0"/>
                    <a:pt x="0" y="187"/>
                    <a:pt x="0" y="413"/>
                  </a:cubicBezTo>
                  <a:cubicBezTo>
                    <a:pt x="0" y="653"/>
                    <a:pt x="187" y="839"/>
                    <a:pt x="413" y="839"/>
                  </a:cubicBezTo>
                  <a:cubicBezTo>
                    <a:pt x="640" y="839"/>
                    <a:pt x="826" y="653"/>
                    <a:pt x="826" y="413"/>
                  </a:cubicBezTo>
                  <a:cubicBezTo>
                    <a:pt x="826" y="187"/>
                    <a:pt x="640" y="0"/>
                    <a:pt x="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1382360" y="3607553"/>
              <a:ext cx="462438" cy="365074"/>
            </a:xfrm>
            <a:custGeom>
              <a:avLst/>
              <a:gdLst/>
              <a:ahLst/>
              <a:cxnLst/>
              <a:rect l="l" t="t" r="r" b="b"/>
              <a:pathLst>
                <a:path w="21340" h="16847" extrusionOk="0">
                  <a:moveTo>
                    <a:pt x="1346" y="6750"/>
                  </a:moveTo>
                  <a:cubicBezTo>
                    <a:pt x="2385" y="7244"/>
                    <a:pt x="3385" y="7830"/>
                    <a:pt x="4303" y="8535"/>
                  </a:cubicBezTo>
                  <a:cubicBezTo>
                    <a:pt x="3864" y="9254"/>
                    <a:pt x="3477" y="10520"/>
                    <a:pt x="3477" y="11812"/>
                  </a:cubicBezTo>
                  <a:lnTo>
                    <a:pt x="3477" y="16021"/>
                  </a:lnTo>
                  <a:lnTo>
                    <a:pt x="2651" y="16021"/>
                  </a:lnTo>
                  <a:lnTo>
                    <a:pt x="2651" y="11320"/>
                  </a:lnTo>
                  <a:cubicBezTo>
                    <a:pt x="2651" y="11199"/>
                    <a:pt x="2639" y="11066"/>
                    <a:pt x="2639" y="10933"/>
                  </a:cubicBezTo>
                  <a:cubicBezTo>
                    <a:pt x="2505" y="8656"/>
                    <a:pt x="1520" y="7164"/>
                    <a:pt x="1346" y="6750"/>
                  </a:cubicBezTo>
                  <a:close/>
                  <a:moveTo>
                    <a:pt x="2932" y="943"/>
                  </a:moveTo>
                  <a:cubicBezTo>
                    <a:pt x="5076" y="2728"/>
                    <a:pt x="6981" y="4779"/>
                    <a:pt x="8579" y="7057"/>
                  </a:cubicBezTo>
                  <a:lnTo>
                    <a:pt x="11323" y="10973"/>
                  </a:lnTo>
                  <a:cubicBezTo>
                    <a:pt x="11869" y="11986"/>
                    <a:pt x="13188" y="12705"/>
                    <a:pt x="14479" y="12705"/>
                  </a:cubicBezTo>
                  <a:cubicBezTo>
                    <a:pt x="15292" y="12705"/>
                    <a:pt x="16211" y="12412"/>
                    <a:pt x="16784" y="11986"/>
                  </a:cubicBezTo>
                  <a:cubicBezTo>
                    <a:pt x="18036" y="12225"/>
                    <a:pt x="18969" y="12984"/>
                    <a:pt x="19422" y="13424"/>
                  </a:cubicBezTo>
                  <a:cubicBezTo>
                    <a:pt x="20141" y="14129"/>
                    <a:pt x="20514" y="14836"/>
                    <a:pt x="20514" y="15195"/>
                  </a:cubicBezTo>
                  <a:cubicBezTo>
                    <a:pt x="20514" y="15541"/>
                    <a:pt x="19848" y="15728"/>
                    <a:pt x="19288" y="15834"/>
                  </a:cubicBezTo>
                  <a:cubicBezTo>
                    <a:pt x="18383" y="15981"/>
                    <a:pt x="17143" y="16021"/>
                    <a:pt x="15559" y="16021"/>
                  </a:cubicBezTo>
                  <a:lnTo>
                    <a:pt x="12176" y="16021"/>
                  </a:lnTo>
                  <a:cubicBezTo>
                    <a:pt x="11350" y="16021"/>
                    <a:pt x="10604" y="15515"/>
                    <a:pt x="10270" y="14756"/>
                  </a:cubicBezTo>
                  <a:cubicBezTo>
                    <a:pt x="8473" y="10680"/>
                    <a:pt x="5169" y="7430"/>
                    <a:pt x="1040" y="5725"/>
                  </a:cubicBezTo>
                  <a:cubicBezTo>
                    <a:pt x="893" y="4699"/>
                    <a:pt x="1120" y="3461"/>
                    <a:pt x="1786" y="2342"/>
                  </a:cubicBezTo>
                  <a:cubicBezTo>
                    <a:pt x="2092" y="1822"/>
                    <a:pt x="2479" y="1356"/>
                    <a:pt x="2932" y="943"/>
                  </a:cubicBezTo>
                  <a:close/>
                  <a:moveTo>
                    <a:pt x="2930" y="1"/>
                  </a:moveTo>
                  <a:cubicBezTo>
                    <a:pt x="2838" y="1"/>
                    <a:pt x="2745" y="31"/>
                    <a:pt x="2665" y="91"/>
                  </a:cubicBezTo>
                  <a:cubicBezTo>
                    <a:pt x="2026" y="597"/>
                    <a:pt x="1479" y="1209"/>
                    <a:pt x="1067" y="1916"/>
                  </a:cubicBezTo>
                  <a:cubicBezTo>
                    <a:pt x="268" y="3261"/>
                    <a:pt x="0" y="4806"/>
                    <a:pt x="268" y="6084"/>
                  </a:cubicBezTo>
                  <a:lnTo>
                    <a:pt x="268" y="6098"/>
                  </a:lnTo>
                  <a:cubicBezTo>
                    <a:pt x="360" y="6578"/>
                    <a:pt x="520" y="7017"/>
                    <a:pt x="747" y="7416"/>
                  </a:cubicBezTo>
                  <a:cubicBezTo>
                    <a:pt x="1479" y="8722"/>
                    <a:pt x="1826" y="10094"/>
                    <a:pt x="1826" y="11320"/>
                  </a:cubicBezTo>
                  <a:lnTo>
                    <a:pt x="1826" y="16434"/>
                  </a:lnTo>
                  <a:cubicBezTo>
                    <a:pt x="1826" y="16660"/>
                    <a:pt x="2012" y="16847"/>
                    <a:pt x="2239" y="16847"/>
                  </a:cubicBezTo>
                  <a:lnTo>
                    <a:pt x="3891" y="16847"/>
                  </a:lnTo>
                  <a:cubicBezTo>
                    <a:pt x="4117" y="16847"/>
                    <a:pt x="4303" y="16660"/>
                    <a:pt x="4303" y="16434"/>
                  </a:cubicBezTo>
                  <a:lnTo>
                    <a:pt x="4303" y="11812"/>
                  </a:lnTo>
                  <a:cubicBezTo>
                    <a:pt x="4303" y="10879"/>
                    <a:pt x="4516" y="9947"/>
                    <a:pt x="4930" y="9108"/>
                  </a:cubicBezTo>
                  <a:lnTo>
                    <a:pt x="4956" y="9041"/>
                  </a:lnTo>
                  <a:cubicBezTo>
                    <a:pt x="6914" y="10680"/>
                    <a:pt x="8486" y="12758"/>
                    <a:pt x="9512" y="15088"/>
                  </a:cubicBezTo>
                  <a:cubicBezTo>
                    <a:pt x="9977" y="16154"/>
                    <a:pt x="11030" y="16847"/>
                    <a:pt x="12176" y="16847"/>
                  </a:cubicBezTo>
                  <a:lnTo>
                    <a:pt x="15559" y="16847"/>
                  </a:lnTo>
                  <a:cubicBezTo>
                    <a:pt x="17184" y="16847"/>
                    <a:pt x="18475" y="16807"/>
                    <a:pt x="19422" y="16647"/>
                  </a:cubicBezTo>
                  <a:cubicBezTo>
                    <a:pt x="19901" y="16568"/>
                    <a:pt x="21340" y="16314"/>
                    <a:pt x="21340" y="15195"/>
                  </a:cubicBezTo>
                  <a:cubicBezTo>
                    <a:pt x="21340" y="14556"/>
                    <a:pt x="20820" y="13623"/>
                    <a:pt x="19994" y="12838"/>
                  </a:cubicBezTo>
                  <a:cubicBezTo>
                    <a:pt x="19448" y="12305"/>
                    <a:pt x="18303" y="11373"/>
                    <a:pt x="16731" y="11133"/>
                  </a:cubicBezTo>
                  <a:cubicBezTo>
                    <a:pt x="16714" y="11131"/>
                    <a:pt x="16697" y="11130"/>
                    <a:pt x="16680" y="11130"/>
                  </a:cubicBezTo>
                  <a:cubicBezTo>
                    <a:pt x="16567" y="11130"/>
                    <a:pt x="16465" y="11170"/>
                    <a:pt x="16385" y="11240"/>
                  </a:cubicBezTo>
                  <a:cubicBezTo>
                    <a:pt x="15971" y="11613"/>
                    <a:pt x="15172" y="11879"/>
                    <a:pt x="14479" y="11879"/>
                  </a:cubicBezTo>
                  <a:cubicBezTo>
                    <a:pt x="13481" y="11879"/>
                    <a:pt x="12442" y="11320"/>
                    <a:pt x="12042" y="10560"/>
                  </a:cubicBezTo>
                  <a:cubicBezTo>
                    <a:pt x="12029" y="10547"/>
                    <a:pt x="12016" y="10533"/>
                    <a:pt x="12016" y="10520"/>
                  </a:cubicBezTo>
                  <a:lnTo>
                    <a:pt x="9245" y="6578"/>
                  </a:lnTo>
                  <a:cubicBezTo>
                    <a:pt x="7540" y="4140"/>
                    <a:pt x="5502" y="1955"/>
                    <a:pt x="3184" y="91"/>
                  </a:cubicBezTo>
                  <a:cubicBezTo>
                    <a:pt x="3111" y="31"/>
                    <a:pt x="3021" y="1"/>
                    <a:pt x="2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1636961" y="3918648"/>
              <a:ext cx="118362" cy="18203"/>
            </a:xfrm>
            <a:custGeom>
              <a:avLst/>
              <a:gdLst/>
              <a:ahLst/>
              <a:cxnLst/>
              <a:rect l="l" t="t" r="r" b="b"/>
              <a:pathLst>
                <a:path w="5462" h="840" extrusionOk="0">
                  <a:moveTo>
                    <a:pt x="413" y="0"/>
                  </a:moveTo>
                  <a:cubicBezTo>
                    <a:pt x="187" y="0"/>
                    <a:pt x="0" y="187"/>
                    <a:pt x="0" y="413"/>
                  </a:cubicBezTo>
                  <a:cubicBezTo>
                    <a:pt x="0" y="653"/>
                    <a:pt x="187" y="839"/>
                    <a:pt x="413" y="839"/>
                  </a:cubicBezTo>
                  <a:lnTo>
                    <a:pt x="5048" y="839"/>
                  </a:lnTo>
                  <a:cubicBezTo>
                    <a:pt x="5275" y="839"/>
                    <a:pt x="5461" y="653"/>
                    <a:pt x="5461" y="413"/>
                  </a:cubicBezTo>
                  <a:cubicBezTo>
                    <a:pt x="5461" y="187"/>
                    <a:pt x="5275" y="0"/>
                    <a:pt x="5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7" name="Google Shape;2777;p46"/>
          <p:cNvGrpSpPr/>
          <p:nvPr/>
        </p:nvGrpSpPr>
        <p:grpSpPr>
          <a:xfrm>
            <a:off x="480625" y="1472968"/>
            <a:ext cx="190515" cy="185591"/>
            <a:chOff x="2023164" y="4246818"/>
            <a:chExt cx="458646" cy="458949"/>
          </a:xfrm>
        </p:grpSpPr>
        <p:sp>
          <p:nvSpPr>
            <p:cNvPr id="2778" name="Google Shape;2778;p46"/>
            <p:cNvSpPr/>
            <p:nvPr/>
          </p:nvSpPr>
          <p:spPr>
            <a:xfrm>
              <a:off x="2342081" y="4368625"/>
              <a:ext cx="17921" cy="17921"/>
            </a:xfrm>
            <a:custGeom>
              <a:avLst/>
              <a:gdLst/>
              <a:ahLst/>
              <a:cxnLst/>
              <a:rect l="l" t="t" r="r" b="b"/>
              <a:pathLst>
                <a:path w="827" h="827" extrusionOk="0">
                  <a:moveTo>
                    <a:pt x="414" y="0"/>
                  </a:moveTo>
                  <a:cubicBezTo>
                    <a:pt x="187" y="0"/>
                    <a:pt x="1" y="187"/>
                    <a:pt x="1" y="414"/>
                  </a:cubicBezTo>
                  <a:cubicBezTo>
                    <a:pt x="1" y="640"/>
                    <a:pt x="187" y="826"/>
                    <a:pt x="414" y="826"/>
                  </a:cubicBezTo>
                  <a:cubicBezTo>
                    <a:pt x="640" y="826"/>
                    <a:pt x="827" y="640"/>
                    <a:pt x="827" y="414"/>
                  </a:cubicBezTo>
                  <a:cubicBezTo>
                    <a:pt x="827" y="187"/>
                    <a:pt x="640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2023164" y="4246818"/>
              <a:ext cx="458646" cy="458949"/>
            </a:xfrm>
            <a:custGeom>
              <a:avLst/>
              <a:gdLst/>
              <a:ahLst/>
              <a:cxnLst/>
              <a:rect l="l" t="t" r="r" b="b"/>
              <a:pathLst>
                <a:path w="21165" h="21179" extrusionOk="0">
                  <a:moveTo>
                    <a:pt x="10576" y="826"/>
                  </a:moveTo>
                  <a:cubicBezTo>
                    <a:pt x="15877" y="826"/>
                    <a:pt x="20339" y="5302"/>
                    <a:pt x="20339" y="10590"/>
                  </a:cubicBezTo>
                  <a:cubicBezTo>
                    <a:pt x="20339" y="15878"/>
                    <a:pt x="15877" y="20353"/>
                    <a:pt x="10576" y="20353"/>
                  </a:cubicBezTo>
                  <a:cubicBezTo>
                    <a:pt x="5288" y="20353"/>
                    <a:pt x="826" y="15878"/>
                    <a:pt x="826" y="10590"/>
                  </a:cubicBezTo>
                  <a:cubicBezTo>
                    <a:pt x="826" y="5302"/>
                    <a:pt x="5288" y="826"/>
                    <a:pt x="10576" y="826"/>
                  </a:cubicBezTo>
                  <a:close/>
                  <a:moveTo>
                    <a:pt x="10576" y="0"/>
                  </a:moveTo>
                  <a:cubicBezTo>
                    <a:pt x="4875" y="0"/>
                    <a:pt x="0" y="4863"/>
                    <a:pt x="0" y="10590"/>
                  </a:cubicBezTo>
                  <a:cubicBezTo>
                    <a:pt x="0" y="16291"/>
                    <a:pt x="4861" y="21179"/>
                    <a:pt x="10576" y="21179"/>
                  </a:cubicBezTo>
                  <a:cubicBezTo>
                    <a:pt x="16290" y="21179"/>
                    <a:pt x="21165" y="16304"/>
                    <a:pt x="21165" y="10590"/>
                  </a:cubicBezTo>
                  <a:cubicBezTo>
                    <a:pt x="21165" y="4875"/>
                    <a:pt x="16290" y="0"/>
                    <a:pt x="10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2061541" y="4285217"/>
              <a:ext cx="381890" cy="381869"/>
            </a:xfrm>
            <a:custGeom>
              <a:avLst/>
              <a:gdLst/>
              <a:ahLst/>
              <a:cxnLst/>
              <a:rect l="l" t="t" r="r" b="b"/>
              <a:pathLst>
                <a:path w="17623" h="17622" extrusionOk="0">
                  <a:moveTo>
                    <a:pt x="8805" y="839"/>
                  </a:moveTo>
                  <a:cubicBezTo>
                    <a:pt x="13133" y="839"/>
                    <a:pt x="16797" y="4489"/>
                    <a:pt x="16797" y="8818"/>
                  </a:cubicBezTo>
                  <a:cubicBezTo>
                    <a:pt x="16797" y="13146"/>
                    <a:pt x="13133" y="16796"/>
                    <a:pt x="8805" y="16796"/>
                  </a:cubicBezTo>
                  <a:cubicBezTo>
                    <a:pt x="4489" y="16796"/>
                    <a:pt x="826" y="13146"/>
                    <a:pt x="826" y="8818"/>
                  </a:cubicBezTo>
                  <a:cubicBezTo>
                    <a:pt x="826" y="4489"/>
                    <a:pt x="4489" y="839"/>
                    <a:pt x="8805" y="839"/>
                  </a:cubicBezTo>
                  <a:close/>
                  <a:moveTo>
                    <a:pt x="8805" y="0"/>
                  </a:moveTo>
                  <a:cubicBezTo>
                    <a:pt x="4023" y="0"/>
                    <a:pt x="0" y="4023"/>
                    <a:pt x="0" y="8818"/>
                  </a:cubicBezTo>
                  <a:cubicBezTo>
                    <a:pt x="0" y="13599"/>
                    <a:pt x="4010" y="17622"/>
                    <a:pt x="8805" y="17622"/>
                  </a:cubicBezTo>
                  <a:cubicBezTo>
                    <a:pt x="13600" y="17622"/>
                    <a:pt x="17623" y="13613"/>
                    <a:pt x="17623" y="8818"/>
                  </a:cubicBezTo>
                  <a:cubicBezTo>
                    <a:pt x="17623" y="4023"/>
                    <a:pt x="13600" y="0"/>
                    <a:pt x="8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2344118" y="4394456"/>
              <a:ext cx="74783" cy="192105"/>
            </a:xfrm>
            <a:custGeom>
              <a:avLst/>
              <a:gdLst/>
              <a:ahLst/>
              <a:cxnLst/>
              <a:rect l="l" t="t" r="r" b="b"/>
              <a:pathLst>
                <a:path w="3451" h="8865" extrusionOk="0">
                  <a:moveTo>
                    <a:pt x="1470" y="1"/>
                  </a:moveTo>
                  <a:cubicBezTo>
                    <a:pt x="1399" y="1"/>
                    <a:pt x="1329" y="20"/>
                    <a:pt x="1266" y="60"/>
                  </a:cubicBezTo>
                  <a:cubicBezTo>
                    <a:pt x="1066" y="167"/>
                    <a:pt x="999" y="421"/>
                    <a:pt x="1120" y="620"/>
                  </a:cubicBezTo>
                  <a:cubicBezTo>
                    <a:pt x="2558" y="3058"/>
                    <a:pt x="2159" y="6161"/>
                    <a:pt x="161" y="8159"/>
                  </a:cubicBezTo>
                  <a:cubicBezTo>
                    <a:pt x="1" y="8319"/>
                    <a:pt x="1" y="8585"/>
                    <a:pt x="161" y="8745"/>
                  </a:cubicBezTo>
                  <a:cubicBezTo>
                    <a:pt x="241" y="8825"/>
                    <a:pt x="347" y="8865"/>
                    <a:pt x="454" y="8865"/>
                  </a:cubicBezTo>
                  <a:cubicBezTo>
                    <a:pt x="560" y="8865"/>
                    <a:pt x="667" y="8825"/>
                    <a:pt x="747" y="8745"/>
                  </a:cubicBezTo>
                  <a:cubicBezTo>
                    <a:pt x="3011" y="6480"/>
                    <a:pt x="3450" y="2964"/>
                    <a:pt x="1825" y="207"/>
                  </a:cubicBezTo>
                  <a:cubicBezTo>
                    <a:pt x="1746" y="75"/>
                    <a:pt x="1608" y="1"/>
                    <a:pt x="1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2216547" y="4341798"/>
              <a:ext cx="71879" cy="71598"/>
            </a:xfrm>
            <a:custGeom>
              <a:avLst/>
              <a:gdLst/>
              <a:ahLst/>
              <a:cxnLst/>
              <a:rect l="l" t="t" r="r" b="b"/>
              <a:pathLst>
                <a:path w="3317" h="3304" extrusionOk="0">
                  <a:moveTo>
                    <a:pt x="1652" y="826"/>
                  </a:moveTo>
                  <a:cubicBezTo>
                    <a:pt x="2118" y="826"/>
                    <a:pt x="2491" y="1199"/>
                    <a:pt x="2491" y="1652"/>
                  </a:cubicBezTo>
                  <a:cubicBezTo>
                    <a:pt x="2491" y="2117"/>
                    <a:pt x="2118" y="2478"/>
                    <a:pt x="1652" y="2478"/>
                  </a:cubicBezTo>
                  <a:cubicBezTo>
                    <a:pt x="1199" y="2478"/>
                    <a:pt x="826" y="2105"/>
                    <a:pt x="826" y="1652"/>
                  </a:cubicBezTo>
                  <a:cubicBezTo>
                    <a:pt x="826" y="1199"/>
                    <a:pt x="1199" y="826"/>
                    <a:pt x="1652" y="826"/>
                  </a:cubicBezTo>
                  <a:close/>
                  <a:moveTo>
                    <a:pt x="1652" y="0"/>
                  </a:moveTo>
                  <a:cubicBezTo>
                    <a:pt x="746" y="0"/>
                    <a:pt x="0" y="746"/>
                    <a:pt x="0" y="1652"/>
                  </a:cubicBezTo>
                  <a:cubicBezTo>
                    <a:pt x="0" y="2570"/>
                    <a:pt x="746" y="3303"/>
                    <a:pt x="1652" y="3303"/>
                  </a:cubicBezTo>
                  <a:cubicBezTo>
                    <a:pt x="2571" y="3303"/>
                    <a:pt x="3317" y="2570"/>
                    <a:pt x="3317" y="1652"/>
                  </a:cubicBezTo>
                  <a:cubicBezTo>
                    <a:pt x="3317" y="746"/>
                    <a:pt x="2571" y="0"/>
                    <a:pt x="1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2216547" y="4431555"/>
              <a:ext cx="71879" cy="179276"/>
            </a:xfrm>
            <a:custGeom>
              <a:avLst/>
              <a:gdLst/>
              <a:ahLst/>
              <a:cxnLst/>
              <a:rect l="l" t="t" r="r" b="b"/>
              <a:pathLst>
                <a:path w="3317" h="8273" extrusionOk="0">
                  <a:moveTo>
                    <a:pt x="2064" y="826"/>
                  </a:moveTo>
                  <a:cubicBezTo>
                    <a:pt x="2304" y="826"/>
                    <a:pt x="2491" y="1012"/>
                    <a:pt x="2491" y="1239"/>
                  </a:cubicBezTo>
                  <a:lnTo>
                    <a:pt x="2491" y="7020"/>
                  </a:lnTo>
                  <a:cubicBezTo>
                    <a:pt x="2491" y="7260"/>
                    <a:pt x="2304" y="7432"/>
                    <a:pt x="2064" y="7432"/>
                  </a:cubicBezTo>
                  <a:lnTo>
                    <a:pt x="1239" y="7432"/>
                  </a:lnTo>
                  <a:cubicBezTo>
                    <a:pt x="1013" y="7432"/>
                    <a:pt x="826" y="7260"/>
                    <a:pt x="826" y="7020"/>
                  </a:cubicBezTo>
                  <a:lnTo>
                    <a:pt x="826" y="1239"/>
                  </a:lnTo>
                  <a:cubicBezTo>
                    <a:pt x="826" y="1012"/>
                    <a:pt x="1013" y="826"/>
                    <a:pt x="1239" y="826"/>
                  </a:cubicBezTo>
                  <a:close/>
                  <a:moveTo>
                    <a:pt x="1239" y="0"/>
                  </a:moveTo>
                  <a:cubicBezTo>
                    <a:pt x="560" y="0"/>
                    <a:pt x="0" y="547"/>
                    <a:pt x="0" y="1239"/>
                  </a:cubicBezTo>
                  <a:lnTo>
                    <a:pt x="0" y="7020"/>
                  </a:lnTo>
                  <a:cubicBezTo>
                    <a:pt x="0" y="7713"/>
                    <a:pt x="560" y="8272"/>
                    <a:pt x="1239" y="8272"/>
                  </a:cubicBezTo>
                  <a:lnTo>
                    <a:pt x="2064" y="8272"/>
                  </a:lnTo>
                  <a:cubicBezTo>
                    <a:pt x="2757" y="8272"/>
                    <a:pt x="3317" y="7713"/>
                    <a:pt x="3317" y="7020"/>
                  </a:cubicBezTo>
                  <a:lnTo>
                    <a:pt x="3317" y="1239"/>
                  </a:lnTo>
                  <a:cubicBezTo>
                    <a:pt x="3317" y="547"/>
                    <a:pt x="2757" y="0"/>
                    <a:pt x="2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25ACFA8F-A07F-74D0-960F-E22988D1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42" y="1921371"/>
            <a:ext cx="247479" cy="247479"/>
          </a:xfrm>
          <a:prstGeom prst="rect">
            <a:avLst/>
          </a:prstGeom>
        </p:spPr>
      </p:pic>
      <p:pic>
        <p:nvPicPr>
          <p:cNvPr id="13" name="Graphic 12" descr="Business Growth with solid fill">
            <a:extLst>
              <a:ext uri="{FF2B5EF4-FFF2-40B4-BE49-F238E27FC236}">
                <a16:creationId xmlns:a16="http://schemas.microsoft.com/office/drawing/2014/main" id="{2E4F33F7-500C-0421-791C-F189676FE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566" y="2881855"/>
            <a:ext cx="230366" cy="230366"/>
          </a:xfrm>
          <a:prstGeom prst="rect">
            <a:avLst/>
          </a:prstGeom>
        </p:spPr>
      </p:pic>
      <p:pic>
        <p:nvPicPr>
          <p:cNvPr id="17" name="Graphic 16" descr="Users with solid fill">
            <a:extLst>
              <a:ext uri="{FF2B5EF4-FFF2-40B4-BE49-F238E27FC236}">
                <a16:creationId xmlns:a16="http://schemas.microsoft.com/office/drawing/2014/main" id="{8D5688D9-72EE-02E2-7228-B67980B3F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422" y="3379193"/>
            <a:ext cx="259510" cy="2595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0515423-0FF2-D36F-C5DD-FB1228F09D77}"/>
              </a:ext>
            </a:extLst>
          </p:cNvPr>
          <p:cNvSpPr/>
          <p:nvPr/>
        </p:nvSpPr>
        <p:spPr>
          <a:xfrm>
            <a:off x="7676594" y="19780"/>
            <a:ext cx="1448356" cy="94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41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" name="Chart 451">
            <a:extLst>
              <a:ext uri="{FF2B5EF4-FFF2-40B4-BE49-F238E27FC236}">
                <a16:creationId xmlns:a16="http://schemas.microsoft.com/office/drawing/2014/main" id="{DCDCE80B-9A9B-BD29-7E88-17EBB5B90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093746"/>
              </p:ext>
            </p:extLst>
          </p:nvPr>
        </p:nvGraphicFramePr>
        <p:xfrm>
          <a:off x="-4288" y="-1"/>
          <a:ext cx="9148288" cy="5143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31395"/>
              </p:ext>
            </p:extLst>
          </p:nvPr>
        </p:nvGraphicFramePr>
        <p:xfrm>
          <a:off x="360419" y="3757717"/>
          <a:ext cx="1401636" cy="1329396"/>
        </p:xfrm>
        <a:graphic>
          <a:graphicData uri="http://schemas.openxmlformats.org/drawingml/2006/table">
            <a:tbl>
              <a:tblPr>
                <a:tableStyleId>{7DE5A1F7-1F34-483C-9455-51A287BE153E}</a:tableStyleId>
              </a:tblPr>
              <a:tblGrid>
                <a:gridCol w="827634">
                  <a:extLst>
                    <a:ext uri="{9D8B030D-6E8A-4147-A177-3AD203B41FA5}">
                      <a16:colId xmlns:a16="http://schemas.microsoft.com/office/drawing/2014/main" val="3982374210"/>
                    </a:ext>
                  </a:extLst>
                </a:gridCol>
                <a:gridCol w="574002">
                  <a:extLst>
                    <a:ext uri="{9D8B030D-6E8A-4147-A177-3AD203B41FA5}">
                      <a16:colId xmlns:a16="http://schemas.microsoft.com/office/drawing/2014/main" val="1999292844"/>
                    </a:ext>
                  </a:extLst>
                </a:gridCol>
              </a:tblGrid>
              <a:tr h="280785">
                <a:tc>
                  <a:txBody>
                    <a:bodyPr/>
                    <a:lstStyle/>
                    <a:p>
                      <a:pPr algn="ctr" fontAlgn="b"/>
                      <a:r>
                        <a:rPr lang="en-PH" sz="900" b="1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KPI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D1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900" b="1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D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162014"/>
                  </a:ext>
                </a:extLst>
              </a:tr>
              <a:tr h="349537"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 Clicks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49,876</a:t>
                      </a:r>
                      <a:endParaRPr lang="en-PH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8508619"/>
                  </a:ext>
                </a:extLst>
              </a:tr>
              <a:tr h="349537"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 Impressions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128,858</a:t>
                      </a:r>
                      <a:endParaRPr lang="en-PH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502401"/>
                  </a:ext>
                </a:extLst>
              </a:tr>
              <a:tr h="349537"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u="none" strike="noStrike" dirty="0">
                          <a:solidFill>
                            <a:schemeClr val="accent3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CTR%</a:t>
                      </a:r>
                      <a:endParaRPr lang="en-PH" sz="800" b="1" i="0" u="none" strike="noStrike" dirty="0">
                        <a:solidFill>
                          <a:schemeClr val="accent3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900" b="1" u="none" strike="noStrike" dirty="0">
                          <a:solidFill>
                            <a:schemeClr val="accent3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38.71%</a:t>
                      </a:r>
                      <a:endParaRPr lang="en-PH" sz="900" b="1" i="0" u="none" strike="noStrike" dirty="0">
                        <a:solidFill>
                          <a:schemeClr val="accent3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142512"/>
                  </a:ext>
                </a:extLst>
              </a:tr>
            </a:tbl>
          </a:graphicData>
        </a:graphic>
      </p:graphicFrame>
      <p:sp>
        <p:nvSpPr>
          <p:cNvPr id="9" name="Google Shape;1492;p37"/>
          <p:cNvSpPr txBox="1">
            <a:spLocks noGrp="1"/>
          </p:cNvSpPr>
          <p:nvPr/>
        </p:nvSpPr>
        <p:spPr>
          <a:xfrm>
            <a:off x="360419" y="243272"/>
            <a:ext cx="5878895" cy="55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PH" sz="20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OVERALL CTR% OF ALL CAMPAIGNS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C1F14-70D5-A236-F0B9-964FB32BE017}"/>
              </a:ext>
            </a:extLst>
          </p:cNvPr>
          <p:cNvSpPr/>
          <p:nvPr/>
        </p:nvSpPr>
        <p:spPr>
          <a:xfrm>
            <a:off x="1842149" y="3757717"/>
            <a:ext cx="3398128" cy="13293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CTR = Total Clicks / Total Impressions (result: 38.71%)</a:t>
            </a:r>
          </a:p>
          <a:p>
            <a:endParaRPr lang="en-US" sz="5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CTR results indicates how compelling each of the ads in driving people to click.</a:t>
            </a:r>
          </a:p>
          <a:p>
            <a:endParaRPr lang="en-US" sz="5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industry benchmark to compare current CTR result.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PH" sz="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BB0C3-CEF1-4DC2-7AC5-5C21989DC84B}"/>
              </a:ext>
            </a:extLst>
          </p:cNvPr>
          <p:cNvSpPr txBox="1"/>
          <p:nvPr/>
        </p:nvSpPr>
        <p:spPr>
          <a:xfrm>
            <a:off x="1842149" y="3765512"/>
            <a:ext cx="1281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endParaRPr lang="en-PH" b="1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B04446-84F4-52DB-C15F-FE5AAF34DF98}"/>
              </a:ext>
            </a:extLst>
          </p:cNvPr>
          <p:cNvSpPr/>
          <p:nvPr/>
        </p:nvSpPr>
        <p:spPr>
          <a:xfrm>
            <a:off x="7619444" y="0"/>
            <a:ext cx="1448356" cy="94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ADA96B0-65A9-475B-AC2F-02AD6A661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352462"/>
              </p:ext>
            </p:extLst>
          </p:nvPr>
        </p:nvGraphicFramePr>
        <p:xfrm>
          <a:off x="0" y="0"/>
          <a:ext cx="9144000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Google Shape;1492;p37"/>
          <p:cNvSpPr txBox="1">
            <a:spLocks noGrp="1"/>
          </p:cNvSpPr>
          <p:nvPr/>
        </p:nvSpPr>
        <p:spPr>
          <a:xfrm>
            <a:off x="445157" y="186911"/>
            <a:ext cx="5897620" cy="50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PH" sz="20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CTR FOR EACH PRODUCT CATEGORY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58A447-6AF7-CAF4-943D-CD857F364CC8}"/>
              </a:ext>
            </a:extLst>
          </p:cNvPr>
          <p:cNvSpPr/>
          <p:nvPr/>
        </p:nvSpPr>
        <p:spPr>
          <a:xfrm>
            <a:off x="7676594" y="19780"/>
            <a:ext cx="1448356" cy="94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2F239-80CD-889E-CFD4-398E38B5F631}"/>
              </a:ext>
            </a:extLst>
          </p:cNvPr>
          <p:cNvSpPr/>
          <p:nvPr/>
        </p:nvSpPr>
        <p:spPr>
          <a:xfrm>
            <a:off x="335812" y="3363924"/>
            <a:ext cx="4236187" cy="17173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47.67% of users who saw the ad for Electronics and Gadgets products clicked it.</a:t>
            </a:r>
          </a:p>
          <a:p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Electronics and Gadgets is the most compelling product category that drives audiences to click after seeing the 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PH" sz="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A989D5-F29E-0890-23B7-3A7E9DE8E691}"/>
              </a:ext>
            </a:extLst>
          </p:cNvPr>
          <p:cNvSpPr txBox="1"/>
          <p:nvPr/>
        </p:nvSpPr>
        <p:spPr>
          <a:xfrm>
            <a:off x="335812" y="3398039"/>
            <a:ext cx="1281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endParaRPr lang="en-PH" b="1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13CBDE-21AB-1AD1-8EFD-8A1F0BB1ABCC}"/>
              </a:ext>
            </a:extLst>
          </p:cNvPr>
          <p:cNvSpPr/>
          <p:nvPr/>
        </p:nvSpPr>
        <p:spPr>
          <a:xfrm>
            <a:off x="4690894" y="3363924"/>
            <a:ext cx="4117293" cy="17173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00" dirty="0">
              <a:solidFill>
                <a:schemeClr val="accent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Extending the duration of ads for product categories with high CTR through prospecting campaigns.</a:t>
            </a:r>
          </a:p>
          <a:p>
            <a:pPr algn="l"/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Optimization of Ad content other product categories to determine the content type that compels users to click the ad.</a:t>
            </a:r>
          </a:p>
          <a:p>
            <a:pPr algn="l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2EED6EEA-A8D3-3483-7C98-C787E58A2FE4}"/>
              </a:ext>
            </a:extLst>
          </p:cNvPr>
          <p:cNvSpPr txBox="1"/>
          <p:nvPr/>
        </p:nvSpPr>
        <p:spPr>
          <a:xfrm>
            <a:off x="4690894" y="3398039"/>
            <a:ext cx="184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endParaRPr lang="en-PH" sz="1400" b="1" dirty="0">
              <a:solidFill>
                <a:srgbClr val="FFC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7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30;p34"/>
          <p:cNvSpPr txBox="1">
            <a:spLocks noGrp="1"/>
          </p:cNvSpPr>
          <p:nvPr/>
        </p:nvSpPr>
        <p:spPr>
          <a:xfrm>
            <a:off x="2858078" y="3469993"/>
            <a:ext cx="871220" cy="28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 dirty="0">
                <a:latin typeface="Hind Siliguri"/>
                <a:ea typeface="Roboto Condensed" panose="02000000000000000000" pitchFamily="2" charset="0"/>
              </a:rPr>
              <a:t>Insights:</a:t>
            </a:r>
            <a:endParaRPr sz="1400" dirty="0">
              <a:latin typeface="Hind Siliguri"/>
              <a:ea typeface="Roboto Condensed" panose="02000000000000000000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01720"/>
              </p:ext>
            </p:extLst>
          </p:nvPr>
        </p:nvGraphicFramePr>
        <p:xfrm>
          <a:off x="4798931" y="1489213"/>
          <a:ext cx="3268254" cy="998564"/>
        </p:xfrm>
        <a:graphic>
          <a:graphicData uri="http://schemas.openxmlformats.org/drawingml/2006/table">
            <a:tbl>
              <a:tblPr>
                <a:tableStyleId>{7DE5A1F7-1F34-483C-9455-51A287BE153E}</a:tableStyleId>
              </a:tblPr>
              <a:tblGrid>
                <a:gridCol w="1456638">
                  <a:extLst>
                    <a:ext uri="{9D8B030D-6E8A-4147-A177-3AD203B41FA5}">
                      <a16:colId xmlns:a16="http://schemas.microsoft.com/office/drawing/2014/main" val="888075076"/>
                    </a:ext>
                  </a:extLst>
                </a:gridCol>
                <a:gridCol w="1052696">
                  <a:extLst>
                    <a:ext uri="{9D8B030D-6E8A-4147-A177-3AD203B41FA5}">
                      <a16:colId xmlns:a16="http://schemas.microsoft.com/office/drawing/2014/main" val="3120888939"/>
                    </a:ext>
                  </a:extLst>
                </a:gridCol>
                <a:gridCol w="758920">
                  <a:extLst>
                    <a:ext uri="{9D8B030D-6E8A-4147-A177-3AD203B41FA5}">
                      <a16:colId xmlns:a16="http://schemas.microsoft.com/office/drawing/2014/main" val="4116305151"/>
                    </a:ext>
                  </a:extLst>
                </a:gridCol>
              </a:tblGrid>
              <a:tr h="249641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b="1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GENDER</a:t>
                      </a:r>
                      <a:endParaRPr lang="en-P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D1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b="1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REVENUE</a:t>
                      </a:r>
                      <a:endParaRPr lang="en-P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D1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b="1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% SHARE</a:t>
                      </a:r>
                      <a:endParaRPr lang="en-P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D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800358"/>
                  </a:ext>
                </a:extLst>
              </a:tr>
              <a:tr h="249641">
                <a:tc>
                  <a:txBody>
                    <a:bodyPr/>
                    <a:lstStyle/>
                    <a:p>
                      <a:pPr algn="ctr" fontAlgn="b"/>
                      <a:r>
                        <a:rPr lang="en-PH" sz="105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Male</a:t>
                      </a:r>
                      <a:endParaRPr lang="en-PH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5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₱75,958,431</a:t>
                      </a:r>
                      <a:endParaRPr lang="en-PH" sz="105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5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86.35%</a:t>
                      </a:r>
                      <a:endParaRPr lang="en-PH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9831399"/>
                  </a:ext>
                </a:extLst>
              </a:tr>
              <a:tr h="249641">
                <a:tc>
                  <a:txBody>
                    <a:bodyPr/>
                    <a:lstStyle/>
                    <a:p>
                      <a:pPr algn="ctr" fontAlgn="b"/>
                      <a:r>
                        <a:rPr lang="en-PH" sz="1050" b="1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Female</a:t>
                      </a:r>
                      <a:endParaRPr lang="en-PH" sz="1050" b="1" i="0" u="none" strike="noStrik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5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₱12,007,160</a:t>
                      </a:r>
                      <a:endParaRPr lang="en-PH" sz="1050" b="0" i="0" u="none" strike="noStrik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50" b="1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13.65%</a:t>
                      </a:r>
                      <a:endParaRPr lang="en-PH" sz="1050" b="1" i="0" u="none" strike="noStrik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6956750"/>
                  </a:ext>
                </a:extLst>
              </a:tr>
              <a:tr h="249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  <a:endParaRPr lang="en-PH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PH" sz="105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₱87,965,591</a:t>
                      </a:r>
                      <a:endParaRPr lang="en-PH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87440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FA6318-2D53-94BD-93BC-78A60C9531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021276"/>
              </p:ext>
            </p:extLst>
          </p:nvPr>
        </p:nvGraphicFramePr>
        <p:xfrm>
          <a:off x="0" y="571152"/>
          <a:ext cx="4738861" cy="329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Google Shape;1492;p37"/>
          <p:cNvSpPr txBox="1">
            <a:spLocks noGrp="1"/>
          </p:cNvSpPr>
          <p:nvPr/>
        </p:nvSpPr>
        <p:spPr>
          <a:xfrm>
            <a:off x="402696" y="241253"/>
            <a:ext cx="7025969" cy="55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200"/>
              </a:spcAft>
            </a:pPr>
            <a:r>
              <a:rPr lang="en-PH" sz="20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CAMPAIGN REVENUE CONTRIBUTED BY FEMALE CUSTOMERS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4A6ED0-B46B-6D54-2180-8247248173A6}"/>
              </a:ext>
            </a:extLst>
          </p:cNvPr>
          <p:cNvSpPr/>
          <p:nvPr/>
        </p:nvSpPr>
        <p:spPr>
          <a:xfrm>
            <a:off x="7676594" y="19780"/>
            <a:ext cx="1448356" cy="94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DE0AB-9971-E2D7-2B14-BD45CC9B2189}"/>
              </a:ext>
            </a:extLst>
          </p:cNvPr>
          <p:cNvSpPr/>
          <p:nvPr/>
        </p:nvSpPr>
        <p:spPr>
          <a:xfrm>
            <a:off x="335812" y="3363924"/>
            <a:ext cx="4236187" cy="17173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% Of Female Revenue Contribution = (Female Revenue / Total Revenue) * 100; Result: </a:t>
            </a:r>
            <a:r>
              <a:rPr lang="en-US" sz="1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13.65%</a:t>
            </a:r>
          </a:p>
          <a:p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High number of male customers purchased during campaigns. </a:t>
            </a:r>
          </a:p>
          <a:p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Further investigation suggest that campaign ads were biased to male audiences (see slide 10)</a:t>
            </a:r>
            <a:b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PH" sz="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20930-3FA0-92AA-C6B4-47463F4B22E0}"/>
              </a:ext>
            </a:extLst>
          </p:cNvPr>
          <p:cNvSpPr txBox="1"/>
          <p:nvPr/>
        </p:nvSpPr>
        <p:spPr>
          <a:xfrm>
            <a:off x="335812" y="3398039"/>
            <a:ext cx="1281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endParaRPr lang="en-PH" b="1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2CCD4-99E6-80A3-2568-1F05A6E164E3}"/>
              </a:ext>
            </a:extLst>
          </p:cNvPr>
          <p:cNvSpPr/>
          <p:nvPr/>
        </p:nvSpPr>
        <p:spPr>
          <a:xfrm>
            <a:off x="4690894" y="3363924"/>
            <a:ext cx="4117293" cy="17173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Recalibration of ad settings by adjusting the demographics and interests to target more potential female customers.</a:t>
            </a:r>
          </a:p>
          <a:p>
            <a:pPr algn="l"/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Incorporate elements in content that attract female customers (inclusion of product catalog that are for women, change color pallets to a feminine tone, </a:t>
            </a:r>
            <a:r>
              <a:rPr lang="en-US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5387081B-796F-3FB9-076B-B74CD4C72C29}"/>
              </a:ext>
            </a:extLst>
          </p:cNvPr>
          <p:cNvSpPr txBox="1"/>
          <p:nvPr/>
        </p:nvSpPr>
        <p:spPr>
          <a:xfrm>
            <a:off x="4690894" y="3398039"/>
            <a:ext cx="184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endParaRPr lang="en-PH" sz="1400" b="1" dirty="0">
              <a:solidFill>
                <a:srgbClr val="FFC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7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3A5E0E-1AEA-C39D-7753-5F17273F02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514607"/>
              </p:ext>
            </p:extLst>
          </p:nvPr>
        </p:nvGraphicFramePr>
        <p:xfrm>
          <a:off x="0" y="0"/>
          <a:ext cx="9143999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1492;p37"/>
          <p:cNvSpPr txBox="1">
            <a:spLocks noGrp="1"/>
          </p:cNvSpPr>
          <p:nvPr/>
        </p:nvSpPr>
        <p:spPr>
          <a:xfrm>
            <a:off x="380117" y="267004"/>
            <a:ext cx="5897620" cy="50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200"/>
              </a:spcAft>
            </a:pPr>
            <a:r>
              <a:rPr lang="en-PH" sz="20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CAMPAIGN THAT GENERATED THE MOST IMPRESSIONS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DE520-3CAF-949A-F051-F1FB5E33FE87}"/>
              </a:ext>
            </a:extLst>
          </p:cNvPr>
          <p:cNvSpPr/>
          <p:nvPr/>
        </p:nvSpPr>
        <p:spPr>
          <a:xfrm>
            <a:off x="7676594" y="19780"/>
            <a:ext cx="1448356" cy="94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Google Shape;930;p34">
            <a:extLst>
              <a:ext uri="{FF2B5EF4-FFF2-40B4-BE49-F238E27FC236}">
                <a16:creationId xmlns:a16="http://schemas.microsoft.com/office/drawing/2014/main" id="{338CCADD-3296-FF30-E3E4-4C20BC4A3FE7}"/>
              </a:ext>
            </a:extLst>
          </p:cNvPr>
          <p:cNvSpPr txBox="1">
            <a:spLocks noGrp="1"/>
          </p:cNvSpPr>
          <p:nvPr/>
        </p:nvSpPr>
        <p:spPr>
          <a:xfrm>
            <a:off x="2858078" y="3469993"/>
            <a:ext cx="871220" cy="28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 dirty="0">
                <a:latin typeface="Hind Siliguri"/>
                <a:ea typeface="Roboto Condensed" panose="02000000000000000000" pitchFamily="2" charset="0"/>
              </a:rPr>
              <a:t>Insights:</a:t>
            </a:r>
            <a:endParaRPr sz="1400" dirty="0">
              <a:latin typeface="Hind Siliguri"/>
              <a:ea typeface="Roboto Condensed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79C24A-A02C-A0F6-4FB8-D6CDCFDE0271}"/>
              </a:ext>
            </a:extLst>
          </p:cNvPr>
          <p:cNvSpPr/>
          <p:nvPr/>
        </p:nvSpPr>
        <p:spPr>
          <a:xfrm>
            <a:off x="335812" y="3363924"/>
            <a:ext cx="4236187" cy="17173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Campaign with the most impression score: </a:t>
            </a:r>
            <a:r>
              <a:rPr lang="en-US" sz="1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 days of Christmas Deals</a:t>
            </a:r>
          </a:p>
          <a:p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 days of Christmas Deals impression score: 36,191 or 28.09% of the total impressions.</a:t>
            </a:r>
          </a:p>
          <a:p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More people saw 12 days of Christmas Deals campaign vs other marketing ad campaigns.</a:t>
            </a:r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PH" sz="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3E526-DA2F-3995-43FE-A7F20C99609F}"/>
              </a:ext>
            </a:extLst>
          </p:cNvPr>
          <p:cNvSpPr txBox="1"/>
          <p:nvPr/>
        </p:nvSpPr>
        <p:spPr>
          <a:xfrm>
            <a:off x="335812" y="3398039"/>
            <a:ext cx="1281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endParaRPr lang="en-PH" b="1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D73FE-C683-8990-DDE6-ED110FA156FE}"/>
              </a:ext>
            </a:extLst>
          </p:cNvPr>
          <p:cNvSpPr/>
          <p:nvPr/>
        </p:nvSpPr>
        <p:spPr>
          <a:xfrm>
            <a:off x="4690894" y="3363924"/>
            <a:ext cx="4117293" cy="17173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Extending the duration of the ad to increase campaign awareness (teaser campaigns launched ahead of time) to reach larger audiences.</a:t>
            </a:r>
          </a:p>
          <a:p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Retargeting Ads for user retention.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65F61838-8754-D6B5-753F-0A14E9B2B12A}"/>
              </a:ext>
            </a:extLst>
          </p:cNvPr>
          <p:cNvSpPr txBox="1"/>
          <p:nvPr/>
        </p:nvSpPr>
        <p:spPr>
          <a:xfrm>
            <a:off x="4690894" y="3398039"/>
            <a:ext cx="184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endParaRPr lang="en-PH" sz="1400" b="1" dirty="0">
              <a:solidFill>
                <a:srgbClr val="FFC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5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7D9AE6-890E-F6C7-AC6D-7D711FB5C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100314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1492;p37"/>
          <p:cNvSpPr txBox="1">
            <a:spLocks noGrp="1"/>
          </p:cNvSpPr>
          <p:nvPr/>
        </p:nvSpPr>
        <p:spPr>
          <a:xfrm>
            <a:off x="422728" y="372804"/>
            <a:ext cx="6364681" cy="50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200"/>
              </a:spcAft>
            </a:pPr>
            <a:r>
              <a:rPr lang="en-PH" sz="20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UNIQUE USERS PER LOCATION WHO VISITED THE CAMPAIGN WITH THE MOST IMPRESSION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E9E8CD-F8C9-B8AB-06B6-64D1D4FAFDA0}"/>
              </a:ext>
            </a:extLst>
          </p:cNvPr>
          <p:cNvSpPr/>
          <p:nvPr/>
        </p:nvSpPr>
        <p:spPr>
          <a:xfrm>
            <a:off x="7676594" y="19780"/>
            <a:ext cx="1448356" cy="94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Google Shape;930;p34">
            <a:extLst>
              <a:ext uri="{FF2B5EF4-FFF2-40B4-BE49-F238E27FC236}">
                <a16:creationId xmlns:a16="http://schemas.microsoft.com/office/drawing/2014/main" id="{761B757F-EDFE-490B-1170-BE5C54992D21}"/>
              </a:ext>
            </a:extLst>
          </p:cNvPr>
          <p:cNvSpPr txBox="1">
            <a:spLocks noGrp="1"/>
          </p:cNvSpPr>
          <p:nvPr/>
        </p:nvSpPr>
        <p:spPr>
          <a:xfrm>
            <a:off x="2858078" y="3469993"/>
            <a:ext cx="871220" cy="28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 dirty="0">
                <a:latin typeface="Hind Siliguri"/>
                <a:ea typeface="Roboto Condensed" panose="02000000000000000000" pitchFamily="2" charset="0"/>
              </a:rPr>
              <a:t>Insights:</a:t>
            </a:r>
            <a:endParaRPr sz="1400" dirty="0">
              <a:latin typeface="Hind Siliguri"/>
              <a:ea typeface="Roboto Condensed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EB882-3114-4133-B01B-C1DCA6D11A3C}"/>
              </a:ext>
            </a:extLst>
          </p:cNvPr>
          <p:cNvSpPr/>
          <p:nvPr/>
        </p:nvSpPr>
        <p:spPr>
          <a:xfrm>
            <a:off x="335812" y="3363924"/>
            <a:ext cx="4236187" cy="17173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Majority of unique users are from Metro Manila (6,403 total unique users equivalent to 26.34% from the total)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Lowest count is from the North Luzon region (6,238 total unique users equivalent to 25.66%)</a:t>
            </a:r>
            <a:b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PH" sz="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E578C-74E0-D4B5-5AD0-7972F5B3D447}"/>
              </a:ext>
            </a:extLst>
          </p:cNvPr>
          <p:cNvSpPr txBox="1"/>
          <p:nvPr/>
        </p:nvSpPr>
        <p:spPr>
          <a:xfrm>
            <a:off x="335812" y="3398039"/>
            <a:ext cx="1281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endParaRPr lang="en-PH" b="1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DB50CC-FE5B-B8A3-116C-3575798A8C55}"/>
              </a:ext>
            </a:extLst>
          </p:cNvPr>
          <p:cNvSpPr/>
          <p:nvPr/>
        </p:nvSpPr>
        <p:spPr>
          <a:xfrm>
            <a:off x="4690894" y="3363924"/>
            <a:ext cx="4117293" cy="17173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Running prospecting or teaser ads in regions with low user counts to increase unique user engagement (</a:t>
            </a:r>
            <a:r>
              <a:rPr lang="en-US" sz="1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esp</a:t>
            </a: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12 days and Christmas Deals campaign).</a:t>
            </a:r>
          </a:p>
          <a:p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Retargeting ads for regions with high unique user counts to retain users who previously saw the same ad (encourages repeat ad views that increases impression score).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59E620FE-C441-736B-EA5E-4A5AC668D8B2}"/>
              </a:ext>
            </a:extLst>
          </p:cNvPr>
          <p:cNvSpPr txBox="1"/>
          <p:nvPr/>
        </p:nvSpPr>
        <p:spPr>
          <a:xfrm>
            <a:off x="4690894" y="3398039"/>
            <a:ext cx="184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endParaRPr lang="en-PH" sz="1400" b="1" dirty="0">
              <a:solidFill>
                <a:srgbClr val="FFC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2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92;p37"/>
          <p:cNvSpPr txBox="1">
            <a:spLocks noGrp="1"/>
          </p:cNvSpPr>
          <p:nvPr/>
        </p:nvSpPr>
        <p:spPr>
          <a:xfrm>
            <a:off x="173304" y="145869"/>
            <a:ext cx="7593697" cy="50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1200"/>
              </a:spcAft>
            </a:pPr>
            <a:r>
              <a:rPr lang="en-PH" sz="18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POPULARITY OF PRODUCT CATEGORIES ON AGE GROUP USER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9FC08-06D0-37AA-BA48-8B2B45ED4F94}"/>
              </a:ext>
            </a:extLst>
          </p:cNvPr>
          <p:cNvSpPr/>
          <p:nvPr/>
        </p:nvSpPr>
        <p:spPr>
          <a:xfrm>
            <a:off x="6953882" y="1149350"/>
            <a:ext cx="2113918" cy="3848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Sports and Outdoor category: popular to 35-44 age group based on impression scores (34.08% share from total impression count per age group).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Electronics and Gadgets Product Category popular to 0-17 age groups in terms of CTR.</a:t>
            </a:r>
          </a:p>
          <a:p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Results on product category popularity were different (Impression vs CTR%) because number of user clicks are factored in the CTR%.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02B79-EE4F-4E51-84BD-D7F0DDF5A893}"/>
              </a:ext>
            </a:extLst>
          </p:cNvPr>
          <p:cNvSpPr txBox="1"/>
          <p:nvPr/>
        </p:nvSpPr>
        <p:spPr>
          <a:xfrm>
            <a:off x="6953882" y="1201520"/>
            <a:ext cx="1281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endParaRPr lang="en-PH" b="1" dirty="0">
              <a:solidFill>
                <a:schemeClr val="accent5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2E3DDE-D2F3-4BE5-980B-5DCA724EF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019007"/>
              </p:ext>
            </p:extLst>
          </p:nvPr>
        </p:nvGraphicFramePr>
        <p:xfrm>
          <a:off x="173304" y="548640"/>
          <a:ext cx="6616116" cy="270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225D06F-A74B-3536-4488-720F22668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976963"/>
              </p:ext>
            </p:extLst>
          </p:nvPr>
        </p:nvGraphicFramePr>
        <p:xfrm>
          <a:off x="124752" y="2766060"/>
          <a:ext cx="6722450" cy="2231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B502384-D8B0-8C7E-0B71-BF6A00C9F2BA}"/>
              </a:ext>
            </a:extLst>
          </p:cNvPr>
          <p:cNvSpPr txBox="1"/>
          <p:nvPr/>
        </p:nvSpPr>
        <p:spPr>
          <a:xfrm>
            <a:off x="124752" y="609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IMPRESSION</a:t>
            </a:r>
            <a:endParaRPr lang="en-PH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404FB-E884-82B8-3F2E-65ABCBF7D110}"/>
              </a:ext>
            </a:extLst>
          </p:cNvPr>
          <p:cNvSpPr txBox="1"/>
          <p:nvPr/>
        </p:nvSpPr>
        <p:spPr>
          <a:xfrm>
            <a:off x="173304" y="2826475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CTR%</a:t>
            </a:r>
            <a:endParaRPr lang="en-PH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D1FA9-FF2F-67E0-3F2C-5C2E3E64943D}"/>
              </a:ext>
            </a:extLst>
          </p:cNvPr>
          <p:cNvSpPr/>
          <p:nvPr/>
        </p:nvSpPr>
        <p:spPr>
          <a:xfrm>
            <a:off x="7676594" y="19780"/>
            <a:ext cx="1448356" cy="94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911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6E7F2D-9E9B-DF88-61D1-81CD0AD33A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17613"/>
              </p:ext>
            </p:extLst>
          </p:nvPr>
        </p:nvGraphicFramePr>
        <p:xfrm>
          <a:off x="0" y="152400"/>
          <a:ext cx="8718550" cy="466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A108247-1AC3-A670-672D-411358A9601E}"/>
              </a:ext>
            </a:extLst>
          </p:cNvPr>
          <p:cNvSpPr/>
          <p:nvPr/>
        </p:nvSpPr>
        <p:spPr>
          <a:xfrm>
            <a:off x="158750" y="4165398"/>
            <a:ext cx="8808264" cy="9269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Sports and Outdoor product category most popular in audiences located in the Metro Manila region (34.08% share). Low product category impression score noted in Visayas area.</a:t>
            </a:r>
          </a:p>
          <a:p>
            <a:endParaRPr lang="en-US" sz="5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Popularity of Electronics and Gadgets product category noted in North Luzon region in terms of CTR%.  </a:t>
            </a:r>
          </a:p>
        </p:txBody>
      </p:sp>
      <p:sp>
        <p:nvSpPr>
          <p:cNvPr id="10" name="Google Shape;1492;p37"/>
          <p:cNvSpPr txBox="1">
            <a:spLocks noGrp="1"/>
          </p:cNvSpPr>
          <p:nvPr/>
        </p:nvSpPr>
        <p:spPr>
          <a:xfrm>
            <a:off x="328736" y="152400"/>
            <a:ext cx="7347858" cy="50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1200"/>
              </a:spcAft>
            </a:pPr>
            <a:r>
              <a:rPr lang="en-PH" sz="1800" b="1" dirty="0">
                <a:solidFill>
                  <a:srgbClr val="434F4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POPULARITY OF PRODUCT CATEGORIES ON LOCATION USER SEGMENT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578B01C-C4AC-DAF0-EE87-E156953F88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642456"/>
              </p:ext>
            </p:extLst>
          </p:nvPr>
        </p:nvGraphicFramePr>
        <p:xfrm>
          <a:off x="3799384" y="1034313"/>
          <a:ext cx="5167630" cy="2711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5947C0B-049B-5FB0-2160-B880E25A50F1}"/>
              </a:ext>
            </a:extLst>
          </p:cNvPr>
          <p:cNvSpPr txBox="1"/>
          <p:nvPr/>
        </p:nvSpPr>
        <p:spPr>
          <a:xfrm>
            <a:off x="3799384" y="103504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CTR%</a:t>
            </a:r>
            <a:endParaRPr lang="en-PH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27637-C9D9-BC9D-4F9A-E93D28EBD3B8}"/>
              </a:ext>
            </a:extLst>
          </p:cNvPr>
          <p:cNvSpPr txBox="1"/>
          <p:nvPr/>
        </p:nvSpPr>
        <p:spPr>
          <a:xfrm>
            <a:off x="267970" y="103505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A0A0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IMPRESSION</a:t>
            </a:r>
            <a:endParaRPr lang="en-PH" sz="1000" dirty="0">
              <a:solidFill>
                <a:srgbClr val="0A0A0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42FCA-DB09-1EB7-7562-2A8532AB3904}"/>
              </a:ext>
            </a:extLst>
          </p:cNvPr>
          <p:cNvSpPr/>
          <p:nvPr/>
        </p:nvSpPr>
        <p:spPr>
          <a:xfrm>
            <a:off x="7676594" y="19780"/>
            <a:ext cx="1448356" cy="94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DCFCC-2934-3E47-F5B6-3931BFC81E96}"/>
              </a:ext>
            </a:extLst>
          </p:cNvPr>
          <p:cNvSpPr txBox="1"/>
          <p:nvPr/>
        </p:nvSpPr>
        <p:spPr>
          <a:xfrm>
            <a:off x="158750" y="4165398"/>
            <a:ext cx="1281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endParaRPr lang="en-PH" b="1" dirty="0">
              <a:solidFill>
                <a:schemeClr val="accent5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78509"/>
      </p:ext>
    </p:extLst>
  </p:cSld>
  <p:clrMapOvr>
    <a:masterClrMapping/>
  </p:clrMapOvr>
</p:sld>
</file>

<file path=ppt/theme/theme1.xml><?xml version="1.0" encoding="utf-8"?>
<a:theme xmlns:a="http://schemas.openxmlformats.org/drawingml/2006/main" name="Micro, Small and Medium-sized Enterprises Day by Slidesgo">
  <a:themeElements>
    <a:clrScheme name="Simple Light">
      <a:dk1>
        <a:srgbClr val="2C413C"/>
      </a:dk1>
      <a:lt1>
        <a:srgbClr val="FBF9F6"/>
      </a:lt1>
      <a:dk2>
        <a:srgbClr val="395446"/>
      </a:dk2>
      <a:lt2>
        <a:srgbClr val="F2E7D8"/>
      </a:lt2>
      <a:accent1>
        <a:srgbClr val="EAD1B9"/>
      </a:accent1>
      <a:accent2>
        <a:srgbClr val="CCB19A"/>
      </a:accent2>
      <a:accent3>
        <a:srgbClr val="8F4E4B"/>
      </a:accent3>
      <a:accent4>
        <a:srgbClr val="5D3C34"/>
      </a:accent4>
      <a:accent5>
        <a:srgbClr val="4F2D25"/>
      </a:accent5>
      <a:accent6>
        <a:srgbClr val="456655"/>
      </a:accent6>
      <a:hlink>
        <a:srgbClr val="2C41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1081</Words>
  <Application>Microsoft Office PowerPoint</Application>
  <PresentationFormat>On-screen Show (16:9)</PresentationFormat>
  <Paragraphs>300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 Light</vt:lpstr>
      <vt:lpstr>Hind Siliguri</vt:lpstr>
      <vt:lpstr>Red Hat Text</vt:lpstr>
      <vt:lpstr>Ruda Regular</vt:lpstr>
      <vt:lpstr>Micro, Small and Medium-sized Enterprises Day by Slidesgo</vt:lpstr>
      <vt:lpstr>PopCrt  Digital Marketing Campaign Report</vt:lpstr>
      <vt:lpstr>DATA ANALYSIS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Micro, Small and Medium-sized Enterprises Day</dc:title>
  <dc:creator>Raven</dc:creator>
  <cp:lastModifiedBy>Lance Adayon</cp:lastModifiedBy>
  <cp:revision>349</cp:revision>
  <dcterms:modified xsi:type="dcterms:W3CDTF">2023-06-26T04:37:47Z</dcterms:modified>
</cp:coreProperties>
</file>