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D8593A-E729-4C70-BD43-E4E195A3E8E0}">
          <p14:sldIdLst>
            <p14:sldId id="256"/>
            <p14:sldId id="257"/>
            <p14:sldId id="258"/>
            <p14:sldId id="260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580" autoAdjust="0"/>
  </p:normalViewPr>
  <p:slideViewPr>
    <p:cSldViewPr>
      <p:cViewPr>
        <p:scale>
          <a:sx n="70" d="100"/>
          <a:sy n="70" d="100"/>
        </p:scale>
        <p:origin x="-82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6588B-E698-4DB7-B890-FF9823EF0037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DB874-CE4E-4E9C-BA41-6E5584D9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F6C-82A9-4506-8010-A2C91404EAB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4B10-6B31-4026-B5D4-22EB385E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F6C-82A9-4506-8010-A2C91404EAB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4B10-6B31-4026-B5D4-22EB385E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4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F6C-82A9-4506-8010-A2C91404EAB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4B10-6B31-4026-B5D4-22EB385E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9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F6C-82A9-4506-8010-A2C91404EAB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4B10-6B31-4026-B5D4-22EB385E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F6C-82A9-4506-8010-A2C91404EAB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4B10-6B31-4026-B5D4-22EB385E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7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F6C-82A9-4506-8010-A2C91404EAB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4B10-6B31-4026-B5D4-22EB385E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F6C-82A9-4506-8010-A2C91404EAB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4B10-6B31-4026-B5D4-22EB385E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F6C-82A9-4506-8010-A2C91404EAB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4B10-6B31-4026-B5D4-22EB385E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F6C-82A9-4506-8010-A2C91404EAB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4B10-6B31-4026-B5D4-22EB385E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F6C-82A9-4506-8010-A2C91404EAB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4B10-6B31-4026-B5D4-22EB385E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F6C-82A9-4506-8010-A2C91404EAB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4B10-6B31-4026-B5D4-22EB385E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01F6C-82A9-4506-8010-A2C91404EAB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14B10-6B31-4026-B5D4-22EB385E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21188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b="1" u="sng" dirty="0">
                <a:latin typeface="Arial" pitchFamily="34" charset="0"/>
                <a:cs typeface="Arial" pitchFamily="34" charset="0"/>
              </a:rPr>
              <a:t>ENGLISH 1.1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3000" b="1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ASSIGNMENT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TOPIC: TECHNOLOGY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4005064"/>
            <a:ext cx="4464496" cy="1847056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TRẦN ĐỨC LINH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STUDENT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CODE: PH06402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ENT1123.24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TEACHER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LÝ THỊ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LOAN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94" y="735240"/>
            <a:ext cx="2736304" cy="10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3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sz="4000" dirty="0" smtClean="0">
                <a:latin typeface="Arial" pitchFamily="34" charset="0"/>
                <a:cs typeface="Arial" pitchFamily="34" charset="0"/>
              </a:rPr>
              <a:t>Disadvantages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003232" cy="439248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Vision loss</a:t>
            </a:r>
          </a:p>
          <a:p>
            <a:pPr>
              <a:buFontTx/>
              <a:buChar char="-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pset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your biological clock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rhythm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disturbances, lose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sleep. 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Traffic accidents.</a:t>
            </a:r>
          </a:p>
        </p:txBody>
      </p:sp>
      <p:pic>
        <p:nvPicPr>
          <p:cNvPr id="9220" name="Picture 4" descr="C:\Users\DELL\Desktop\road-traffic-accide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9" r="8920"/>
          <a:stretch/>
        </p:blipFill>
        <p:spPr bwMode="auto">
          <a:xfrm>
            <a:off x="6093548" y="4076926"/>
            <a:ext cx="1925457" cy="1926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ELL\Desktop\Vision-Loss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3"/>
          <a:stretch/>
        </p:blipFill>
        <p:spPr bwMode="auto">
          <a:xfrm>
            <a:off x="899592" y="4056503"/>
            <a:ext cx="2085057" cy="1947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DELL\Desktop\stresse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94"/>
          <a:stretch/>
        </p:blipFill>
        <p:spPr bwMode="auto">
          <a:xfrm>
            <a:off x="3419872" y="4067539"/>
            <a:ext cx="2274236" cy="1936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72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sz="4000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003232" cy="439248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Smartphones are a great invention. Everyone now owns at least one smartphones. However, Smartphones can only help us if we use them effectively.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2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Arial" pitchFamily="34" charset="0"/>
                <a:cs typeface="Arial" pitchFamily="34" charset="0"/>
              </a:rPr>
              <a:t>The End</a:t>
            </a:r>
            <a:endParaRPr lang="en-US" sz="5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Thanks for watching!</a:t>
            </a:r>
            <a:endParaRPr lang="en-US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324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/>
          </a:bodyPr>
          <a:lstStyle/>
          <a:p>
            <a:pPr marL="571500" lvl="0" indent="-571500">
              <a:buFont typeface="+mj-lt"/>
              <a:buAutoNum type="romanU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 BODY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History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Hardware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Software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Advantages and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Disadvantages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DELL\Desktop\Mffc35PH77Dq7USrHb4qN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08920"/>
            <a:ext cx="3727786" cy="20968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6475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Smartphones are the default source of communication for many people.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Useful tools for work or entertainment.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DELL\Desktop\338879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" t="261" r="10645" b="-261"/>
          <a:stretch/>
        </p:blipFill>
        <p:spPr bwMode="auto">
          <a:xfrm>
            <a:off x="4860031" y="3553723"/>
            <a:ext cx="2921235" cy="2323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LL\Desktop\being-smart-with-your-smartph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3724"/>
            <a:ext cx="2921234" cy="2314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387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sz="4000" dirty="0" smtClean="0">
                <a:latin typeface="Arial" pitchFamily="34" charset="0"/>
                <a:cs typeface="Arial" pitchFamily="34" charset="0"/>
              </a:rPr>
              <a:t>History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1844824"/>
            <a:ext cx="5184576" cy="45365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In 1992,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first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smartphone was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invented.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 early 2007, Apple introduced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iPhone.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vi-VN" sz="2400" dirty="0"/>
              <a:t>In October 2008, the first phone to use </a:t>
            </a:r>
            <a:r>
              <a:rPr lang="vi-VN" sz="2400" dirty="0" smtClean="0"/>
              <a:t>Android </a:t>
            </a:r>
            <a:r>
              <a:rPr lang="vi-VN" sz="2400" dirty="0"/>
              <a:t>operating system called the HTC Dream was </a:t>
            </a:r>
            <a:r>
              <a:rPr lang="vi-VN" sz="2400" dirty="0" smtClean="0"/>
              <a:t>released</a:t>
            </a:r>
            <a:r>
              <a:rPr lang="en-US" sz="2400" dirty="0" smtClean="0"/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0_6XLY5pOlsHwbms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0" y="1700808"/>
            <a:ext cx="1735442" cy="118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r="8466"/>
          <a:stretch/>
        </p:blipFill>
        <p:spPr bwMode="auto">
          <a:xfrm>
            <a:off x="964350" y="3212976"/>
            <a:ext cx="1735442" cy="1168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50" y="4725144"/>
            <a:ext cx="1735442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96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Body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33672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sz="4000" dirty="0" smtClean="0">
                <a:latin typeface="Arial" pitchFamily="34" charset="0"/>
                <a:cs typeface="Arial" pitchFamily="34" charset="0"/>
              </a:rPr>
              <a:t>Hardware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5"/>
            <a:ext cx="4690864" cy="403244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Display</a:t>
            </a:r>
          </a:p>
          <a:p>
            <a:pPr lvl="1" indent="-34290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Fills most of the front surface of the device.</a:t>
            </a:r>
          </a:p>
          <a:p>
            <a:pPr lvl="1" indent="-34290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Screens larger than 5,2 inches are often called "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phablets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“.</a:t>
            </a:r>
          </a:p>
          <a:p>
            <a:pPr lvl="1" indent="-34290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Screen technologies for example: IPS, LED, OLED and AMOLED.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DELL\Desktop\iphone-x-dai-loan-loai-1-150536353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1700808"/>
            <a:ext cx="3326025" cy="41044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06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sz="4000" dirty="0" smtClean="0">
                <a:latin typeface="Arial" pitchFamily="34" charset="0"/>
                <a:cs typeface="Arial" pitchFamily="34" charset="0"/>
              </a:rPr>
              <a:t>Hardware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4690864" cy="439248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Accessories</a:t>
            </a:r>
          </a:p>
          <a:p>
            <a:pPr lvl="1"/>
            <a:r>
              <a:rPr lang="en-US" dirty="0" smtClean="0"/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Screen protectors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 Power charging cables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 USB on-the-go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 Headphones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Bluetooth speakers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DELL\Desktop\104829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48" y="1781819"/>
            <a:ext cx="1584176" cy="1584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ELL\Desktop\Philips-BT50B-Portable-Bluetooth-Speaker-SDL668234804-1-6743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06899"/>
            <a:ext cx="1559096" cy="1559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DELL\Desktop\mbank169167_w1400_h14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48" y="3861048"/>
            <a:ext cx="1584176" cy="1584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DELL\Desktop\Original-Samsung-EE-UN930BBEGWW-USB-Type-C-to-USB-On-the-Go-Adapter-Black-17052017-01-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959" y="3861048"/>
            <a:ext cx="1584176" cy="1584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7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sz="4000" dirty="0" smtClean="0">
                <a:latin typeface="Arial" pitchFamily="34" charset="0"/>
                <a:cs typeface="Arial" pitchFamily="34" charset="0"/>
              </a:rPr>
              <a:t>Software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003232" cy="439248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Android</a:t>
            </a:r>
          </a:p>
          <a:p>
            <a:pPr lvl="7" indent="-34290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Android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founded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by Andy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Rubin.</a:t>
            </a:r>
          </a:p>
          <a:p>
            <a:pPr lvl="7" indent="-342900">
              <a:buFontTx/>
              <a:buChar char="-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Android phones can run many applications at one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time.</a:t>
            </a:r>
          </a:p>
          <a:p>
            <a:pPr lvl="7" indent="-34290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Phone manufacturers: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samsung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LG,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huawei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xiaomi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etc.</a:t>
            </a:r>
          </a:p>
        </p:txBody>
      </p:sp>
      <p:pic>
        <p:nvPicPr>
          <p:cNvPr id="6146" name="Picture 2" descr="C:\Users\DELL\Desktop\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492896"/>
            <a:ext cx="2664296" cy="2664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577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sz="4000" dirty="0" smtClean="0">
                <a:latin typeface="Arial" pitchFamily="34" charset="0"/>
                <a:cs typeface="Arial" pitchFamily="34" charset="0"/>
              </a:rPr>
              <a:t>Software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003232" cy="4392487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iOS</a:t>
            </a:r>
            <a:endParaRPr lang="en-US" sz="2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7" indent="-342900"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iOS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was developed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by Apple.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7" indent="-342900"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iOS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was first unveiled in January 2007.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7" indent="-342900"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iOS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have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iCloud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etc.</a:t>
            </a:r>
          </a:p>
        </p:txBody>
      </p:sp>
      <p:pic>
        <p:nvPicPr>
          <p:cNvPr id="7170" name="Picture 2" descr="C:\Users\DELL\Desktop\i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7" r="20717"/>
          <a:stretch/>
        </p:blipFill>
        <p:spPr bwMode="auto">
          <a:xfrm>
            <a:off x="751682" y="2564904"/>
            <a:ext cx="2304256" cy="2397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DELL\Desktop\ios-11-siri-mai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8" t="6008" r="26478" b="4887"/>
          <a:stretch/>
        </p:blipFill>
        <p:spPr bwMode="auto">
          <a:xfrm>
            <a:off x="4067944" y="4346026"/>
            <a:ext cx="1584176" cy="16002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DELL\Desktop\cachmokhoaiclou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8" r="25672" b="4793"/>
          <a:stretch/>
        </p:blipFill>
        <p:spPr bwMode="auto">
          <a:xfrm>
            <a:off x="6228184" y="4346026"/>
            <a:ext cx="1616819" cy="16002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6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sz="4000" dirty="0">
                <a:latin typeface="Arial" pitchFamily="34" charset="0"/>
                <a:cs typeface="Arial" pitchFamily="34" charset="0"/>
              </a:rPr>
              <a:t>Advantages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003232" cy="4392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 Access the internet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 Take photographs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Video chat with friends and loved ones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Entertain: play games, read news, shopping</a:t>
            </a:r>
          </a:p>
        </p:txBody>
      </p:sp>
      <p:pic>
        <p:nvPicPr>
          <p:cNvPr id="8194" name="Picture 2" descr="C:\Users\DELL\Desktop\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18721"/>
          <a:stretch/>
        </p:blipFill>
        <p:spPr bwMode="auto">
          <a:xfrm>
            <a:off x="946780" y="4149080"/>
            <a:ext cx="1969036" cy="1847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DELL\Desktop\shutterstock_159873365_sm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1" t="4290" r="6557" b="8263"/>
          <a:stretch/>
        </p:blipFill>
        <p:spPr bwMode="auto">
          <a:xfrm>
            <a:off x="6300192" y="4133771"/>
            <a:ext cx="1897399" cy="1887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DELL\Desktop\messenger-video-call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7" b="5767"/>
          <a:stretch/>
        </p:blipFill>
        <p:spPr bwMode="auto">
          <a:xfrm>
            <a:off x="3635896" y="4133771"/>
            <a:ext cx="1995695" cy="1887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55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263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ENGLISH 1.1 ASSIGNMENT TOPIC: TECHNOLOGY</vt:lpstr>
      <vt:lpstr>Outline</vt:lpstr>
      <vt:lpstr>Introduction</vt:lpstr>
      <vt:lpstr>History</vt:lpstr>
      <vt:lpstr>Hardware</vt:lpstr>
      <vt:lpstr>Hardware</vt:lpstr>
      <vt:lpstr>Software</vt:lpstr>
      <vt:lpstr>Software</vt:lpstr>
      <vt:lpstr>Advantages</vt:lpstr>
      <vt:lpstr>Disadvantages</vt:lpstr>
      <vt:lpstr>Conclusion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MẠNG MÁY TÍNH</dc:title>
  <dc:creator>DELL;linhtdph06402</dc:creator>
  <cp:keywords>lin</cp:keywords>
  <cp:lastModifiedBy>LINH TRẦN</cp:lastModifiedBy>
  <cp:revision>53</cp:revision>
  <dcterms:created xsi:type="dcterms:W3CDTF">2017-11-22T16:10:50Z</dcterms:created>
  <dcterms:modified xsi:type="dcterms:W3CDTF">2017-12-06T10:25:49Z</dcterms:modified>
</cp:coreProperties>
</file>