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427" autoAdjust="0"/>
  </p:normalViewPr>
  <p:slideViewPr>
    <p:cSldViewPr snapToGrid="0">
      <p:cViewPr varScale="1">
        <p:scale>
          <a:sx n="63" d="100"/>
          <a:sy n="63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2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222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2940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662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96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775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8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364305"/>
            <a:ext cx="7511077" cy="468764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 ASSIMENT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CARE AND 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APPEARANCE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____________________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TRẦN ĐỨC LINH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ID: PH06402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ENT2123.7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HANGTM6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" y="356919"/>
            <a:ext cx="2656688" cy="10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58" y="1152983"/>
            <a:ext cx="5541884" cy="66305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romanUcPeriod"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BODY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7" lvl="1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development.</a:t>
            </a:r>
          </a:p>
          <a:p>
            <a:pPr marL="914407" lvl="1" indent="-457200">
              <a:buFont typeface="+mj-lt"/>
              <a:buAutoNum type="arabicPeriod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Effects Of Cosmetic Surgery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Quality of Life</a:t>
            </a:r>
          </a:p>
          <a:p>
            <a:pPr lvl="2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Energy</a:t>
            </a:r>
          </a:p>
          <a:p>
            <a:pPr lvl="2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Happiness </a:t>
            </a:r>
          </a:p>
          <a:p>
            <a:pPr marL="914407" lvl="1" indent="-457200">
              <a:buFont typeface="+mj-lt"/>
              <a:buAutoNum type="arabicPeriod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Risks of cosmetic surgery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Infection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Cosmetic Outcome</a:t>
            </a:r>
          </a:p>
          <a:p>
            <a:pPr lvl="2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Psychological and Social risk</a:t>
            </a:r>
          </a:p>
          <a:p>
            <a:pPr marL="914407" lvl="1" indent="-457200">
              <a:buFont typeface="+mj-lt"/>
              <a:buAutoNum type="arabicPeriod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opinion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I. INTRODUCTION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56" y="3400752"/>
            <a:ext cx="4272134" cy="2971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04750" y="1360325"/>
            <a:ext cx="57179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 trend in the society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more and more popular for modern people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been the subject of debate and controversy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949363"/>
          </a:xfrm>
        </p:spPr>
        <p:txBody>
          <a:bodyPr/>
          <a:lstStyle/>
          <a:p>
            <a:r>
              <a:rPr lang="en-US" b="1" dirty="0" smtClean="0"/>
              <a:t>II. </a:t>
            </a:r>
            <a:r>
              <a:rPr lang="en-US" b="1" dirty="0"/>
              <a:t>BODY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2080"/>
            <a:ext cx="7097100" cy="484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History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 development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Cosmetic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surgery procedures have been in existence for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centuries</a:t>
            </a:r>
          </a:p>
          <a:p>
            <a:pPr marL="74295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akes up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magical suction power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0" y="3305185"/>
            <a:ext cx="4461610" cy="2836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29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949363"/>
          </a:xfrm>
        </p:spPr>
        <p:txBody>
          <a:bodyPr/>
          <a:lstStyle/>
          <a:p>
            <a:r>
              <a:rPr lang="en-US" b="1" dirty="0" smtClean="0"/>
              <a:t>II. </a:t>
            </a:r>
            <a:r>
              <a:rPr lang="en-US" b="1" dirty="0"/>
              <a:t>BODY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2080"/>
            <a:ext cx="3607140" cy="484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Effects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6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refreshed vigor and zest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57256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individuals to become more comfortable and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8"/>
          <a:stretch/>
        </p:blipFill>
        <p:spPr>
          <a:xfrm>
            <a:off x="4602480" y="2273933"/>
            <a:ext cx="3276600" cy="31026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3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949363"/>
          </a:xfrm>
        </p:spPr>
        <p:txBody>
          <a:bodyPr/>
          <a:lstStyle/>
          <a:p>
            <a:r>
              <a:rPr lang="en-US" b="1" dirty="0" smtClean="0"/>
              <a:t>II. </a:t>
            </a:r>
            <a:r>
              <a:rPr lang="en-US" b="1" dirty="0"/>
              <a:t>BODY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2080"/>
            <a:ext cx="7097100" cy="484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risk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of infection after cosmetic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surgery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appearance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worse than before the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surgery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5" y="3104004"/>
            <a:ext cx="6138010" cy="3144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1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949363"/>
          </a:xfrm>
        </p:spPr>
        <p:txBody>
          <a:bodyPr/>
          <a:lstStyle/>
          <a:p>
            <a:r>
              <a:rPr lang="en-US" b="1" dirty="0" smtClean="0"/>
              <a:t>II. </a:t>
            </a:r>
            <a:r>
              <a:rPr lang="en-US" b="1" dirty="0"/>
              <a:t>BODY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2080"/>
            <a:ext cx="7097100" cy="484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My opinion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it just waste of time, money and the results are also not perfect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me, I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wouldn't change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anything.</a:t>
            </a:r>
          </a:p>
          <a:p>
            <a:pPr marL="742956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with non-perfect faces, I don't see the problem with a little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3"/>
          <a:stretch/>
        </p:blipFill>
        <p:spPr>
          <a:xfrm>
            <a:off x="1854402" y="4112740"/>
            <a:ext cx="5389749" cy="213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3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949363"/>
          </a:xfrm>
        </p:spPr>
        <p:txBody>
          <a:bodyPr/>
          <a:lstStyle/>
          <a:p>
            <a:r>
              <a:rPr lang="en-US" b="1" dirty="0" smtClean="0"/>
              <a:t>III. CONCLUSION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2080"/>
            <a:ext cx="7097100" cy="4846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eople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undergo cosmetic surgery when they find some defect and needs to improve 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very important that you do cosmetic surgery for your own self and not for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other.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9"/>
          <a:stretch/>
        </p:blipFill>
        <p:spPr>
          <a:xfrm>
            <a:off x="1911180" y="3115627"/>
            <a:ext cx="5143500" cy="33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880" y="1828800"/>
            <a:ext cx="6949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</a:t>
            </a:r>
          </a:p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WATCHING</a:t>
            </a:r>
          </a:p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</a:p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LISTENING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228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Wingdings</vt:lpstr>
      <vt:lpstr>Wingdings 3</vt:lpstr>
      <vt:lpstr>Ion</vt:lpstr>
      <vt:lpstr>ENGLISH ASSIMENT Topic PERSONAL CARE AND APPEARANCE ____________________ NAME: TRẦN ĐỨC LINH STUDENT ID: PH06402 CLASS: ENT2123.7 TEACHER: HANGTM6</vt:lpstr>
      <vt:lpstr>OUTLINE</vt:lpstr>
      <vt:lpstr>I. INTRODUCTION</vt:lpstr>
      <vt:lpstr>II. BODY </vt:lpstr>
      <vt:lpstr>II. BODY </vt:lpstr>
      <vt:lpstr>II. BODY </vt:lpstr>
      <vt:lpstr>II. BODY </vt:lpstr>
      <vt:lpstr>III.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ASSIMENT Topic PERSONAL CARE AND APPEARANCE _______________________ NAME: TRẦN ĐỨC LINH STUDENT ID: PH06402 CLASS: ENT2123.7 TEACHER: HANGTM6</dc:title>
  <dc:creator>LINH TRẦN</dc:creator>
  <cp:lastModifiedBy>LINH TRẦN</cp:lastModifiedBy>
  <cp:revision>27</cp:revision>
  <dcterms:created xsi:type="dcterms:W3CDTF">2018-08-03T02:31:43Z</dcterms:created>
  <dcterms:modified xsi:type="dcterms:W3CDTF">2018-08-03T05:11:37Z</dcterms:modified>
</cp:coreProperties>
</file>