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64" r:id="rId4"/>
    <p:sldId id="265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43" autoAdjust="0"/>
  </p:normalViewPr>
  <p:slideViewPr>
    <p:cSldViewPr snapToGrid="0" snapToObjects="1">
      <p:cViewPr varScale="1">
        <p:scale>
          <a:sx n="40" d="100"/>
          <a:sy n="40" d="100"/>
        </p:scale>
        <p:origin x="3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18,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29813" y="2708476"/>
            <a:ext cx="3313355" cy="1702160"/>
          </a:xfrm>
        </p:spPr>
        <p:txBody>
          <a:bodyPr/>
          <a:lstStyle/>
          <a:p>
            <a:r>
              <a:rPr lang="de-DE" dirty="0" err="1" smtClean="0"/>
              <a:t>Zateeo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lants1</a:t>
            </a:r>
          </a:p>
        </p:txBody>
      </p:sp>
    </p:spTree>
    <p:extLst>
      <p:ext uri="{BB962C8B-B14F-4D97-AF65-F5344CB8AC3E}">
        <p14:creationId xmlns:p14="http://schemas.microsoft.com/office/powerpoint/2010/main" val="397329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Probleme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5075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PHP5</a:t>
            </a:r>
          </a:p>
          <a:p>
            <a:r>
              <a:rPr lang="de-CH" dirty="0" smtClean="0"/>
              <a:t>MySQL</a:t>
            </a:r>
          </a:p>
          <a:p>
            <a:r>
              <a:rPr lang="de-CH" dirty="0" smtClean="0"/>
              <a:t>FPDF17</a:t>
            </a:r>
          </a:p>
          <a:p>
            <a:r>
              <a:rPr lang="de-CH" dirty="0" err="1" smtClean="0"/>
              <a:t>Smarty</a:t>
            </a:r>
            <a:r>
              <a:rPr lang="de-CH" dirty="0" smtClean="0"/>
              <a:t> 3.1.16</a:t>
            </a:r>
          </a:p>
          <a:p>
            <a:r>
              <a:rPr lang="de-CH" dirty="0" smtClean="0"/>
              <a:t>HTML/CSS/JS</a:t>
            </a:r>
          </a:p>
          <a:p>
            <a:endParaRPr lang="de-CH" dirty="0"/>
          </a:p>
          <a:p>
            <a:r>
              <a:rPr lang="de-CH" dirty="0" smtClean="0"/>
              <a:t>Alles gemäss Standardprojekt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58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Didaktisches Vorgehen beim Projekt</a:t>
            </a:r>
          </a:p>
          <a:p>
            <a:pPr lvl="1"/>
            <a:r>
              <a:rPr lang="de-CH" dirty="0" smtClean="0"/>
              <a:t>Gut als Vorbereitung für Probe</a:t>
            </a:r>
          </a:p>
          <a:p>
            <a:pPr lvl="1"/>
            <a:r>
              <a:rPr lang="de-CH" dirty="0" smtClean="0"/>
              <a:t>Schlecht als Vorgehen für Projekt</a:t>
            </a:r>
          </a:p>
          <a:p>
            <a:pPr lvl="2"/>
            <a:r>
              <a:rPr lang="de-CH" dirty="0" smtClean="0"/>
              <a:t>Bsp. Template Engine am Schluss des Projektes</a:t>
            </a:r>
            <a:r>
              <a:rPr lang="de-CH" dirty="0"/>
              <a:t> </a:t>
            </a:r>
            <a:r>
              <a:rPr lang="de-CH" dirty="0" smtClean="0"/>
              <a:t>ist suboptimal.</a:t>
            </a:r>
          </a:p>
        </p:txBody>
      </p:sp>
    </p:spTree>
    <p:extLst>
      <p:ext uri="{BB962C8B-B14F-4D97-AF65-F5344CB8AC3E}">
        <p14:creationId xmlns:p14="http://schemas.microsoft.com/office/powerpoint/2010/main" val="311250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DEMO</a:t>
            </a:r>
            <a:endParaRPr lang="de-DE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Siehe </a:t>
            </a:r>
            <a:r>
              <a:rPr lang="de-DE" dirty="0" err="1" smtClean="0"/>
              <a:t>Screencast</a:t>
            </a:r>
            <a:endParaRPr lang="de-DE" baseline="0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02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Viel gelernt.</a:t>
            </a:r>
          </a:p>
          <a:p>
            <a:r>
              <a:rPr lang="de-DE" dirty="0" smtClean="0"/>
              <a:t>Persönliches Ziel in möglichst kurzer Zeit möglichst viele Webtechnologien auszuprobieren –&gt; erreicht</a:t>
            </a:r>
          </a:p>
          <a:p>
            <a:r>
              <a:rPr lang="de-DE" dirty="0" smtClean="0"/>
              <a:t>Auf </a:t>
            </a:r>
            <a:r>
              <a:rPr lang="de-DE" dirty="0" smtClean="0"/>
              <a:t>Design </a:t>
            </a:r>
            <a:r>
              <a:rPr lang="de-DE" smtClean="0"/>
              <a:t>aus Zeitgründen </a:t>
            </a:r>
            <a:r>
              <a:rPr lang="de-DE" dirty="0" smtClean="0"/>
              <a:t>keinen Wert gelegt…</a:t>
            </a:r>
          </a:p>
        </p:txBody>
      </p:sp>
    </p:spTree>
    <p:extLst>
      <p:ext uri="{BB962C8B-B14F-4D97-AF65-F5344CB8AC3E}">
        <p14:creationId xmlns:p14="http://schemas.microsoft.com/office/powerpoint/2010/main" val="1470369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70</Words>
  <Application>Microsoft Office PowerPoint</Application>
  <PresentationFormat>Bildschirmpräsentation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Austin</vt:lpstr>
      <vt:lpstr>Zateeo</vt:lpstr>
      <vt:lpstr>Inhalt</vt:lpstr>
      <vt:lpstr>Technologien</vt:lpstr>
      <vt:lpstr>Probleme</vt:lpstr>
      <vt:lpstr>DEMO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Andreas Stoller</dc:creator>
  <cp:lastModifiedBy>Swen Lanthemann</cp:lastModifiedBy>
  <cp:revision>14</cp:revision>
  <dcterms:created xsi:type="dcterms:W3CDTF">2014-01-10T10:53:40Z</dcterms:created>
  <dcterms:modified xsi:type="dcterms:W3CDTF">2014-01-18T14:09:27Z</dcterms:modified>
</cp:coreProperties>
</file>