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8" r:id="rId3"/>
    <p:sldId id="280" r:id="rId4"/>
    <p:sldId id="275" r:id="rId5"/>
    <p:sldId id="277" r:id="rId6"/>
    <p:sldId id="279" r:id="rId7"/>
    <p:sldId id="27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MHC-PMS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 7: Domain Model and Sequence Diagram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6" y="190500"/>
            <a:ext cx="1666874" cy="1333499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54338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UML domain model – </a:t>
            </a:r>
            <a:r>
              <a:rPr lang="en-GB" dirty="0" err="1" smtClean="0"/>
              <a:t>Überlegungen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Kein Spaghetti Code</a:t>
            </a:r>
          </a:p>
          <a:p>
            <a:r>
              <a:rPr lang="de-CH" dirty="0" smtClean="0"/>
              <a:t>MVC Prinzip </a:t>
            </a:r>
            <a:r>
              <a:rPr lang="de-CH" dirty="0" smtClean="0"/>
              <a:t>gewählt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43103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UML domain model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5" t="19499" r="1707" b="18760"/>
          <a:stretch/>
        </p:blipFill>
        <p:spPr bwMode="auto">
          <a:xfrm>
            <a:off x="1" y="1412776"/>
            <a:ext cx="10056440" cy="4593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45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CRC-Card - </a:t>
            </a:r>
            <a:r>
              <a:rPr lang="en-GB" dirty="0" err="1" smtClean="0"/>
              <a:t>Serverkommunikation</a:t>
            </a:r>
            <a:endParaRPr lang="en-GB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45957"/>
              </p:ext>
            </p:extLst>
          </p:nvPr>
        </p:nvGraphicFramePr>
        <p:xfrm>
          <a:off x="2051050" y="3910965"/>
          <a:ext cx="5849620" cy="21206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24810"/>
                <a:gridCol w="292481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 dirty="0" err="1">
                          <a:effectLst/>
                        </a:rPr>
                        <a:t>Responsibilities</a:t>
                      </a:r>
                      <a:r>
                        <a:rPr lang="de-CH" sz="1100" dirty="0">
                          <a:effectLst/>
                        </a:rPr>
                        <a:t>: </a:t>
                      </a:r>
                      <a:endParaRPr lang="de-CH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 dirty="0" err="1">
                          <a:effectLst/>
                        </a:rPr>
                        <a:t>Collaborations</a:t>
                      </a:r>
                      <a:r>
                        <a:rPr lang="de-CH" sz="1100" dirty="0">
                          <a:effectLst/>
                        </a:rPr>
                        <a:t>: </a:t>
                      </a:r>
                      <a:endParaRPr lang="de-CH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Erstellt Anfragen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Patient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  <a:latin typeface="+mn-lt"/>
                          <a:ea typeface="Calibri"/>
                          <a:cs typeface="Times New Roman"/>
                        </a:rPr>
                        <a:t>Sendet Anfragen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  <a:latin typeface="+mn-lt"/>
                          <a:ea typeface="Calibri"/>
                          <a:cs typeface="Times New Roman"/>
                        </a:rPr>
                        <a:t>DetailControl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  <a:latin typeface="+mn-lt"/>
                          <a:ea typeface="Calibri"/>
                          <a:cs typeface="Times New Roman"/>
                        </a:rPr>
                        <a:t>Empfängt Antworten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TerminEintragControl</a:t>
                      </a:r>
                      <a:endParaRPr lang="de-CH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  <a:latin typeface="+mn-lt"/>
                          <a:ea typeface="Calibri"/>
                          <a:cs typeface="Times New Roman"/>
                        </a:rPr>
                        <a:t>Stellt Antworten anderen Klassen zur Verfügung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de-CH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Kennt Applikationsserver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de-CH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 </a:t>
                      </a:r>
                      <a:endParaRPr lang="de-CH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de-CH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de-CH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de-CH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de-CH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de-CH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de-CH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 </a:t>
                      </a:r>
                      <a:endParaRPr lang="de-CH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51050" y="2980779"/>
            <a:ext cx="792075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Working Name:		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ServerKommunikation</a:t>
            </a:r>
            <a:endParaRPr kumimoji="0" lang="de-CH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Possible Names:	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ServerHelper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1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CommunicationHelper</a:t>
            </a:r>
            <a:endParaRPr kumimoji="0" lang="de-CH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Effecitve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Name: 	</a:t>
            </a:r>
            <a:endParaRPr kumimoji="0" lang="de-CH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CH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Purpose</a:t>
            </a:r>
            <a:r>
              <a:rPr kumimoji="0" lang="de-CH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: 	</a:t>
            </a:r>
            <a:r>
              <a:rPr kumimoji="0" lang="de-CH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de-CH" sz="1100" dirty="0" smtClean="0"/>
              <a:t>Kommuniziert </a:t>
            </a:r>
            <a:r>
              <a:rPr lang="de-CH" sz="1100" dirty="0"/>
              <a:t>mit Applikationsserver, erstellt Anfragen und empfängt Antworten des Servers</a:t>
            </a:r>
            <a:endParaRPr kumimoji="0" lang="de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95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Detailansicht </a:t>
            </a:r>
            <a:r>
              <a:rPr lang="de-CH" dirty="0" err="1" smtClean="0"/>
              <a:t>ServerKommunikationsklasse</a:t>
            </a:r>
            <a:endParaRPr lang="de-C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07" y="2184687"/>
            <a:ext cx="8243021" cy="2333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928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UML sequence diagram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6" t="22077" r="27651" b="20000"/>
          <a:stretch/>
        </p:blipFill>
        <p:spPr bwMode="auto">
          <a:xfrm>
            <a:off x="1080412" y="1252948"/>
            <a:ext cx="8011633" cy="5526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57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6523" y="264742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de-CH" sz="7200" dirty="0" err="1" smtClean="0"/>
              <a:t>Questions</a:t>
            </a:r>
            <a:r>
              <a:rPr lang="de-CH" sz="7200" dirty="0" smtClean="0"/>
              <a:t>?</a:t>
            </a:r>
            <a:endParaRPr lang="de-CH" sz="7200" dirty="0"/>
          </a:p>
        </p:txBody>
      </p:sp>
    </p:spTree>
    <p:extLst>
      <p:ext uri="{BB962C8B-B14F-4D97-AF65-F5344CB8AC3E}">
        <p14:creationId xmlns:p14="http://schemas.microsoft.com/office/powerpoint/2010/main" val="141080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57</Words>
  <Application>Microsoft Office PowerPoint</Application>
  <PresentationFormat>Benutzerdefiniert</PresentationFormat>
  <Paragraphs>34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Facette</vt:lpstr>
      <vt:lpstr>MHC-PMS</vt:lpstr>
      <vt:lpstr>UML domain model – Überlegungen</vt:lpstr>
      <vt:lpstr>UML domain model</vt:lpstr>
      <vt:lpstr>CRC-Card - Serverkommunikation</vt:lpstr>
      <vt:lpstr>Detailansicht ServerKommunikationsklasse</vt:lpstr>
      <vt:lpstr>UML sequence diagram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MHC-PMS</dc:title>
  <dc:creator>inoveriasoft</dc:creator>
  <cp:lastModifiedBy>The Bohni</cp:lastModifiedBy>
  <cp:revision>54</cp:revision>
  <dcterms:created xsi:type="dcterms:W3CDTF">2013-02-26T18:25:53Z</dcterms:created>
  <dcterms:modified xsi:type="dcterms:W3CDTF">2013-04-19T11:02:10Z</dcterms:modified>
</cp:coreProperties>
</file>