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0" r:id="rId4"/>
    <p:sldId id="269" r:id="rId5"/>
    <p:sldId id="267" r:id="rId6"/>
    <p:sldId id="265" r:id="rId7"/>
    <p:sldId id="268" r:id="rId8"/>
    <p:sldId id="271" r:id="rId9"/>
    <p:sldId id="266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-96" y="-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Task </a:t>
            </a:r>
            <a:r>
              <a:rPr lang="de-CH" dirty="0" smtClean="0"/>
              <a:t>2: SE </a:t>
            </a:r>
            <a:r>
              <a:rPr lang="de-CH" dirty="0" err="1" smtClean="0"/>
              <a:t>Process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4338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Rollenverteilung</a:t>
            </a:r>
            <a:endParaRPr lang="de-CH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75157"/>
              </p:ext>
            </p:extLst>
          </p:nvPr>
        </p:nvGraphicFramePr>
        <p:xfrm>
          <a:off x="576467" y="2087214"/>
          <a:ext cx="8527777" cy="2206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876"/>
                <a:gridCol w="1446025"/>
                <a:gridCol w="3540876"/>
              </a:tblGrid>
              <a:tr h="44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CH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Kürzel</a:t>
                      </a:r>
                      <a:endParaRPr lang="de-CH" sz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Mitglieder</a:t>
                      </a:r>
                      <a:endParaRPr lang="de-CH" sz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 Owner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</a:t>
                      </a:r>
                      <a:endParaRPr lang="de-CH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Dozenten, Hauptvertreter des Kunden</a:t>
                      </a:r>
                      <a:endParaRPr lang="de-CH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Development Team</a:t>
                      </a:r>
                      <a:endParaRPr lang="de-CH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DevTeam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Swen</a:t>
                      </a:r>
                      <a:r>
                        <a:rPr lang="en-US" sz="1400" dirty="0" smtClean="0">
                          <a:effectLst/>
                        </a:rPr>
                        <a:t> L., </a:t>
                      </a:r>
                      <a:r>
                        <a:rPr lang="en-US" sz="1400" dirty="0">
                          <a:effectLst/>
                        </a:rPr>
                        <a:t>Pascal v. O., </a:t>
                      </a:r>
                      <a:r>
                        <a:rPr lang="en-US" sz="1400" dirty="0" smtClean="0">
                          <a:effectLst/>
                        </a:rPr>
                        <a:t>Roger J., </a:t>
                      </a:r>
                      <a:r>
                        <a:rPr lang="en-US" sz="1400" dirty="0">
                          <a:effectLst/>
                        </a:rPr>
                        <a:t>Pascal B.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ScrumMaster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Swen</a:t>
                      </a:r>
                      <a:r>
                        <a:rPr lang="en-US" sz="1400" dirty="0" smtClean="0">
                          <a:effectLst/>
                        </a:rPr>
                        <a:t> L.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and Evaluation Team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EvalTeam</a:t>
                      </a:r>
                      <a:endParaRPr lang="de-CH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ScrumMaster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mit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DevTeam</a:t>
                      </a:r>
                      <a:endParaRPr lang="de-CH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2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Aktivitäten (vereinfachtes </a:t>
            </a:r>
            <a:r>
              <a:rPr lang="de-CH" dirty="0" err="1" smtClean="0"/>
              <a:t>Scrum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7" y="1391482"/>
            <a:ext cx="8344803" cy="4532240"/>
          </a:xfrm>
        </p:spPr>
      </p:pic>
      <p:sp>
        <p:nvSpPr>
          <p:cNvPr id="8" name="Rechteck 7"/>
          <p:cNvSpPr/>
          <p:nvPr/>
        </p:nvSpPr>
        <p:spPr>
          <a:xfrm>
            <a:off x="572316" y="6245952"/>
            <a:ext cx="7975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 smtClean="0">
                <a:solidFill>
                  <a:schemeClr val="bg1">
                    <a:lumMod val="65000"/>
                  </a:schemeClr>
                </a:solidFill>
              </a:rPr>
              <a:t>Erweitert aus Quelle</a:t>
            </a:r>
            <a:r>
              <a:rPr lang="de-CH" sz="1100" dirty="0">
                <a:solidFill>
                  <a:schemeClr val="bg1">
                    <a:lumMod val="65000"/>
                  </a:schemeClr>
                </a:solidFill>
              </a:rPr>
              <a:t>: http://en.wikipedia.org/wiki/File:Scrum_process.svg</a:t>
            </a:r>
          </a:p>
        </p:txBody>
      </p:sp>
    </p:spTree>
    <p:extLst>
      <p:ext uri="{BB962C8B-B14F-4D97-AF65-F5344CB8AC3E}">
        <p14:creationId xmlns:p14="http://schemas.microsoft.com/office/powerpoint/2010/main" val="42934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 agile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700" y="1484728"/>
            <a:ext cx="8596668" cy="3880773"/>
          </a:xfrm>
        </p:spPr>
        <p:txBody>
          <a:bodyPr/>
          <a:lstStyle/>
          <a:p>
            <a:r>
              <a:rPr lang="de-CH" dirty="0" smtClean="0"/>
              <a:t>Bei Teammitgliedern am besten bekannt</a:t>
            </a:r>
          </a:p>
          <a:p>
            <a:r>
              <a:rPr lang="de-CH" dirty="0" smtClean="0"/>
              <a:t>Kundenfeedback in Entwicklung einfliessen</a:t>
            </a:r>
          </a:p>
          <a:p>
            <a:r>
              <a:rPr lang="de-CH" dirty="0" smtClean="0"/>
              <a:t>Team hat keine Mediziner </a:t>
            </a:r>
            <a:r>
              <a:rPr lang="de-CH" dirty="0" smtClean="0">
                <a:sym typeface="Wingdings" pitchFamily="2" charset="2"/>
              </a:rPr>
              <a:t> laufende Fragen/Änderungen wahrscheinlich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0708" y="30678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 smtClean="0"/>
              <a:t>Pro plan </a:t>
            </a:r>
            <a:r>
              <a:rPr lang="de-CH" dirty="0" err="1" smtClean="0"/>
              <a:t>driven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70708" y="38028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Bis ins Detail definierbar</a:t>
            </a:r>
          </a:p>
          <a:p>
            <a:r>
              <a:rPr lang="de-CH" dirty="0" smtClean="0"/>
              <a:t>Einfache Systemabnahmen</a:t>
            </a:r>
          </a:p>
          <a:p>
            <a:r>
              <a:rPr lang="de-CH" dirty="0" smtClean="0"/>
              <a:t>Keine dauernden Änderungswünsche des Kunden</a:t>
            </a:r>
          </a:p>
          <a:p>
            <a:r>
              <a:rPr lang="de-CH" dirty="0" smtClean="0"/>
              <a:t>Wenige </a:t>
            </a:r>
            <a:r>
              <a:rPr lang="de-CH" dirty="0" err="1" smtClean="0"/>
              <a:t>Redesigns</a:t>
            </a:r>
            <a:endParaRPr lang="de-CH" dirty="0" smtClean="0"/>
          </a:p>
          <a:p>
            <a:r>
              <a:rPr lang="de-CH" dirty="0" smtClean="0"/>
              <a:t>Wenig «mühsame» Kundenaktivität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Waterfall</a:t>
            </a:r>
            <a:r>
              <a:rPr lang="de-CH" dirty="0" smtClean="0"/>
              <a:t>-Modell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Einfache Entwicklung  (unveränderbare Vorgaben)</a:t>
            </a:r>
          </a:p>
          <a:p>
            <a:r>
              <a:rPr lang="de-CH" dirty="0" smtClean="0"/>
              <a:t>- Schlecht für Änderungswünsche</a:t>
            </a:r>
          </a:p>
          <a:p>
            <a:r>
              <a:rPr lang="de-CH" dirty="0" smtClean="0"/>
              <a:t>- Designfehler erst spät auffindbar</a:t>
            </a:r>
          </a:p>
          <a:p>
            <a:r>
              <a:rPr lang="de-CH" dirty="0" smtClean="0"/>
              <a:t>- Keine Reaktionsmöglichkeit auf Designfehler</a:t>
            </a:r>
          </a:p>
          <a:p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300816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Zu starr für unsere Bedürfnisse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Fehlentscheide und Änderungswünsche wahrscheinlich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22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V-Modell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Frühere Testphase als bei </a:t>
            </a:r>
            <a:r>
              <a:rPr lang="de-CH" dirty="0" err="1" smtClean="0"/>
              <a:t>Waterfall</a:t>
            </a:r>
            <a:r>
              <a:rPr lang="de-CH" dirty="0" smtClean="0"/>
              <a:t>-Modell </a:t>
            </a:r>
            <a:r>
              <a:rPr lang="de-CH" dirty="0" smtClean="0">
                <a:sym typeface="Wingdings" pitchFamily="2" charset="2"/>
              </a:rPr>
              <a:t> Schnellere Fehlerfindung</a:t>
            </a:r>
            <a:endParaRPr lang="de-CH" dirty="0" smtClean="0"/>
          </a:p>
          <a:p>
            <a:r>
              <a:rPr lang="de-CH" dirty="0" smtClean="0"/>
              <a:t>+ Klare Endprodukte pro Phase</a:t>
            </a:r>
          </a:p>
          <a:p>
            <a:r>
              <a:rPr lang="de-CH" dirty="0" smtClean="0"/>
              <a:t>- Genauso starr wie </a:t>
            </a:r>
            <a:r>
              <a:rPr lang="de-CH" dirty="0" err="1" smtClean="0"/>
              <a:t>Waterfall</a:t>
            </a:r>
            <a:r>
              <a:rPr lang="de-CH" dirty="0" smtClean="0"/>
              <a:t>-Modell</a:t>
            </a:r>
          </a:p>
          <a:p>
            <a:r>
              <a:rPr lang="de-CH" dirty="0" smtClean="0"/>
              <a:t>- Keine frühen Prototypen</a:t>
            </a:r>
          </a:p>
          <a:p>
            <a:r>
              <a:rPr lang="de-CH" dirty="0" smtClean="0"/>
              <a:t>- kaum Möglichkeiten, Designfehler früh zu finden</a:t>
            </a:r>
          </a:p>
          <a:p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539352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Wie </a:t>
            </a:r>
            <a:r>
              <a:rPr lang="de-CH" dirty="0" err="1" smtClean="0"/>
              <a:t>Waterfall</a:t>
            </a:r>
            <a:r>
              <a:rPr lang="de-CH" dirty="0" smtClean="0"/>
              <a:t>-Modell, etwas besser wegen der frühen Testphase</a:t>
            </a:r>
          </a:p>
        </p:txBody>
      </p:sp>
    </p:spTree>
    <p:extLst>
      <p:ext uri="{BB962C8B-B14F-4D97-AF65-F5344CB8AC3E}">
        <p14:creationId xmlns:p14="http://schemas.microsoft.com/office/powerpoint/2010/main" val="34854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Ermöglicht gute Integration des Kunden (konkrete Besprechungen)</a:t>
            </a:r>
          </a:p>
          <a:p>
            <a:r>
              <a:rPr lang="de-CH" dirty="0" smtClean="0"/>
              <a:t>-  Anfällig auf ungenügende Analysen</a:t>
            </a:r>
          </a:p>
          <a:p>
            <a:r>
              <a:rPr lang="de-CH" dirty="0" smtClean="0"/>
              <a:t>- Fehlprototyp verwirrt zu stark</a:t>
            </a:r>
          </a:p>
          <a:p>
            <a:r>
              <a:rPr lang="de-CH" dirty="0" smtClean="0"/>
              <a:t>- Viel Entwicklungszeit</a:t>
            </a:r>
          </a:p>
          <a:p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300816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Keine iterative Entwicklung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Passt nicht zur Projektart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93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Enterprise Unified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Weiter entwickelt als Rational Unified </a:t>
            </a:r>
            <a:r>
              <a:rPr lang="de-CH" dirty="0" err="1" smtClean="0"/>
              <a:t>Process</a:t>
            </a:r>
            <a:r>
              <a:rPr lang="de-CH" dirty="0" smtClean="0"/>
              <a:t> Modell</a:t>
            </a:r>
          </a:p>
          <a:p>
            <a:r>
              <a:rPr lang="de-CH" dirty="0" smtClean="0"/>
              <a:t>+ Iterative Entwicklung</a:t>
            </a:r>
          </a:p>
          <a:p>
            <a:r>
              <a:rPr lang="de-CH" dirty="0" smtClean="0"/>
              <a:t>+ regelmässige stabile Versionen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>
                <a:sym typeface="Wingdings" pitchFamily="2" charset="2"/>
              </a:rPr>
              <a:t>Qualititätssicherung</a:t>
            </a:r>
            <a:endParaRPr lang="de-CH" dirty="0" smtClean="0"/>
          </a:p>
          <a:p>
            <a:r>
              <a:rPr lang="de-CH" dirty="0" smtClean="0"/>
              <a:t>- Hohe Abstraktion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300816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Nicht geeignet   (für grosse Entwicklungsteams gedacht)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Zuviel Dokumentationsoverhead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8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Spiral 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Viele Risikoanalysen</a:t>
            </a:r>
          </a:p>
          <a:p>
            <a:r>
              <a:rPr lang="de-CH" dirty="0" smtClean="0"/>
              <a:t>+ Programmierung beginnt relativ früh</a:t>
            </a:r>
          </a:p>
          <a:p>
            <a:r>
              <a:rPr lang="de-CH" dirty="0" smtClean="0"/>
              <a:t>- Risikoanalyse benötigt viel </a:t>
            </a:r>
            <a:r>
              <a:rPr lang="de-CH" dirty="0" err="1" smtClean="0"/>
              <a:t>Erfarung</a:t>
            </a:r>
            <a:endParaRPr lang="de-CH" dirty="0" smtClean="0"/>
          </a:p>
          <a:p>
            <a:r>
              <a:rPr lang="de-CH" dirty="0" smtClean="0"/>
              <a:t>- Für grössere Projekte geeignet</a:t>
            </a:r>
          </a:p>
          <a:p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300816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Nicht geeignet   (für grosse Entwicklungsteams)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Iterative Entwicklung passt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33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Extreme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iterative Entwicklung</a:t>
            </a:r>
          </a:p>
          <a:p>
            <a:r>
              <a:rPr lang="de-CH" dirty="0" smtClean="0"/>
              <a:t>+ Einfache Art und Weise</a:t>
            </a:r>
          </a:p>
          <a:p>
            <a:r>
              <a:rPr lang="de-CH" dirty="0" smtClean="0"/>
              <a:t>+ Früher Programmierbeginn</a:t>
            </a:r>
          </a:p>
          <a:p>
            <a:r>
              <a:rPr lang="de-CH" dirty="0" smtClean="0"/>
              <a:t>- Benötigt viel Erfahrung</a:t>
            </a:r>
          </a:p>
          <a:p>
            <a:r>
              <a:rPr lang="de-CH" dirty="0" smtClean="0"/>
              <a:t>- keine strukturierte Vorgehensweise vorgegeben</a:t>
            </a:r>
          </a:p>
          <a:p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579108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Zuwenig Erfahrung im Team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Zuwenig Struktur für dieses Projekt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Iterative Entwicklung</a:t>
            </a:r>
          </a:p>
          <a:p>
            <a:pPr marL="0" indent="0">
              <a:buClr>
                <a:schemeClr val="accent4"/>
              </a:buClr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464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 Flexibel (Viele Besprechungen/Austausche)</a:t>
            </a:r>
          </a:p>
          <a:p>
            <a:r>
              <a:rPr lang="de-CH" dirty="0" smtClean="0"/>
              <a:t>+ Qualitätssicherung dank Reviews</a:t>
            </a:r>
          </a:p>
          <a:p>
            <a:r>
              <a:rPr lang="de-CH" dirty="0" smtClean="0"/>
              <a:t>+ Iterative Entwicklung</a:t>
            </a:r>
          </a:p>
          <a:p>
            <a:r>
              <a:rPr lang="de-CH" dirty="0" smtClean="0"/>
              <a:t>-  Ungeeignet, wenn Teammitglieder scheu sind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90587" y="4579108"/>
            <a:ext cx="8596668" cy="19403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de-CH" dirty="0" smtClean="0"/>
              <a:t>Gute Strukturierungsmöglichkeiten</a:t>
            </a:r>
            <a:endParaRPr lang="de-CH" dirty="0"/>
          </a:p>
          <a:p>
            <a:pPr>
              <a:buClr>
                <a:schemeClr val="accent4"/>
              </a:buClr>
            </a:pPr>
            <a:r>
              <a:rPr lang="de-CH" dirty="0" smtClean="0"/>
              <a:t>Passend für Teamgrösse</a:t>
            </a:r>
          </a:p>
          <a:p>
            <a:pPr>
              <a:buClr>
                <a:schemeClr val="accent4"/>
              </a:buClr>
            </a:pPr>
            <a:r>
              <a:rPr lang="de-CH" dirty="0" smtClean="0"/>
              <a:t>Passend zu 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303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329</Words>
  <Application>Microsoft Office PowerPoint</Application>
  <PresentationFormat>Benutzerdefiniert</PresentationFormat>
  <Paragraphs>81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Facette</vt:lpstr>
      <vt:lpstr>MHC-PMS</vt:lpstr>
      <vt:lpstr>Pro agile</vt:lpstr>
      <vt:lpstr>Waterfall-Modell</vt:lpstr>
      <vt:lpstr>V-Modell</vt:lpstr>
      <vt:lpstr>Prototyp Modell</vt:lpstr>
      <vt:lpstr>Enterprise Unified Process</vt:lpstr>
      <vt:lpstr>Spiral Modell</vt:lpstr>
      <vt:lpstr>Extreme Programming</vt:lpstr>
      <vt:lpstr>Scrum</vt:lpstr>
      <vt:lpstr>Rollenverteilung</vt:lpstr>
      <vt:lpstr>Aktivitäten (vereinfachtes Scrum)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inoveriasoft</dc:creator>
  <cp:lastModifiedBy>Jaggi Roger</cp:lastModifiedBy>
  <cp:revision>16</cp:revision>
  <dcterms:created xsi:type="dcterms:W3CDTF">2013-02-26T18:25:53Z</dcterms:created>
  <dcterms:modified xsi:type="dcterms:W3CDTF">2013-03-01T10:38:59Z</dcterms:modified>
</cp:coreProperties>
</file>