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0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13</a:t>
            </a:r>
            <a:r>
              <a:rPr lang="en-US" dirty="0"/>
              <a:t>: Design Patterns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433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/>
          <a:lstStyle/>
          <a:p>
            <a:r>
              <a:rPr lang="de-CH" dirty="0" smtClean="0"/>
              <a:t>Konkrete Beilage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52889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Pommes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ABeilage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Pommes(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super(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(", Pommes");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double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+ 2.50;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Salat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ABeilage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Salat(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super(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(", Salat");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double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+ 2.25;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} 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>
            <a:normAutofit/>
          </a:bodyPr>
          <a:lstStyle/>
          <a:p>
            <a:r>
              <a:rPr lang="de-CH" dirty="0" smtClean="0"/>
              <a:t>Möglicher Client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454727"/>
            <a:ext cx="9505757" cy="5288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(String[]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Salat(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Nudeln(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Hueftsteak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()));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//Hüftsteak, Nudeln, Salat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(" für "+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+ " 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SFr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"); 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// für 19.75  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SFr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Suppe(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//Hüftsteak, Nudeln, Salat, Suppe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(" für "+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gericht.getPreis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+ "  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SFr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"); 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// für 21.25  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SFr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  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Anwendunsgebiet</a:t>
            </a:r>
            <a:r>
              <a:rPr lang="de-CH" dirty="0" smtClean="0"/>
              <a:t> für </a:t>
            </a:r>
            <a:r>
              <a:rPr lang="de-CH" dirty="0" err="1" smtClean="0"/>
              <a:t>Dekorierer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Gegebene Grundfunktionalität erweitern</a:t>
            </a:r>
            <a:endParaRPr lang="de-CH" dirty="0" smtClean="0"/>
          </a:p>
          <a:p>
            <a:r>
              <a:rPr lang="de-CH" dirty="0" smtClean="0"/>
              <a:t>Mehrere Erweiterungen hintereinander schalten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310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Klassen Diagramm</a:t>
            </a:r>
            <a:endParaRPr lang="de-CH" dirty="0"/>
          </a:p>
        </p:txBody>
      </p:sp>
      <p:pic>
        <p:nvPicPr>
          <p:cNvPr id="1028" name="Picture 4" descr="http://upload.wikimedia.org/wikipedia/commons/thumb/e/e9/Decorator_UML_class_diagram.svg/400px-Decorator_UML_class_diagram.sv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2" y="1204668"/>
            <a:ext cx="6428798" cy="50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/>
          <a:lstStyle/>
          <a:p>
            <a:r>
              <a:rPr lang="de-CH" dirty="0" smtClean="0"/>
              <a:t>Funktionsweise des Pattern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Dekorierer</a:t>
            </a:r>
            <a:r>
              <a:rPr lang="de-CH" dirty="0" smtClean="0"/>
              <a:t> schalten </a:t>
            </a:r>
            <a:r>
              <a:rPr lang="de-CH" dirty="0"/>
              <a:t>sich vor </a:t>
            </a:r>
            <a:r>
              <a:rPr lang="de-CH" dirty="0" smtClean="0"/>
              <a:t>die Komponenten</a:t>
            </a:r>
            <a:endParaRPr lang="de-CH" dirty="0"/>
          </a:p>
          <a:p>
            <a:r>
              <a:rPr lang="de-CH" dirty="0" err="1" smtClean="0"/>
              <a:t>Dekorierer</a:t>
            </a:r>
            <a:r>
              <a:rPr lang="de-CH" dirty="0" smtClean="0"/>
              <a:t> sind für die Aufrufenden Klassen nicht sichtbar</a:t>
            </a:r>
          </a:p>
          <a:p>
            <a:r>
              <a:rPr lang="de-CH" dirty="0" err="1" smtClean="0"/>
              <a:t>Dekorierer</a:t>
            </a:r>
            <a:r>
              <a:rPr lang="de-CH" dirty="0" smtClean="0"/>
              <a:t> müssen wo nötig die dekorierten Methoden selber aufrufen</a:t>
            </a:r>
            <a:endParaRPr lang="de-CH" dirty="0" smtClean="0"/>
          </a:p>
        </p:txBody>
      </p:sp>
      <p:pic>
        <p:nvPicPr>
          <p:cNvPr id="2052" name="Picture 4" descr="Decorato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38" y="3526225"/>
            <a:ext cx="6141316" cy="27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/>
          <a:lstStyle/>
          <a:p>
            <a:r>
              <a:rPr lang="de-CH" dirty="0"/>
              <a:t>Vorteile und 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Mehrere </a:t>
            </a:r>
            <a:r>
              <a:rPr lang="de-CH" dirty="0" err="1" smtClean="0"/>
              <a:t>Dekorierer</a:t>
            </a:r>
            <a:r>
              <a:rPr lang="de-CH" dirty="0" smtClean="0"/>
              <a:t> können hintereinander angewendet werden</a:t>
            </a:r>
            <a:endParaRPr lang="de-CH" dirty="0"/>
          </a:p>
          <a:p>
            <a:pPr lvl="1"/>
            <a:r>
              <a:rPr lang="de-CH" dirty="0" smtClean="0"/>
              <a:t>Es können lange Hierarchie Bäume verkleinert werden</a:t>
            </a:r>
          </a:p>
          <a:p>
            <a:pPr lvl="1"/>
            <a:r>
              <a:rPr lang="de-CH" dirty="0" smtClean="0"/>
              <a:t>Es können Multiplizierte Unterklassen verhindert werden</a:t>
            </a:r>
          </a:p>
          <a:p>
            <a:endParaRPr lang="de-CH" dirty="0"/>
          </a:p>
          <a:p>
            <a:r>
              <a:rPr lang="de-CH" dirty="0" err="1" smtClean="0"/>
              <a:t>Dekorierer</a:t>
            </a:r>
            <a:r>
              <a:rPr lang="de-CH" dirty="0" smtClean="0"/>
              <a:t> müssen die Komponente kennen </a:t>
            </a:r>
          </a:p>
          <a:p>
            <a:r>
              <a:rPr lang="de-CH" dirty="0" err="1" smtClean="0"/>
              <a:t>Dekorierer</a:t>
            </a:r>
            <a:r>
              <a:rPr lang="de-CH" dirty="0" smtClean="0"/>
              <a:t> müssen die Funktionsaufrufe an Komponente weiterleiten</a:t>
            </a:r>
          </a:p>
          <a:p>
            <a:r>
              <a:rPr lang="de-CH" dirty="0" err="1" smtClean="0"/>
              <a:t>Dekorierer</a:t>
            </a:r>
            <a:r>
              <a:rPr lang="de-CH" dirty="0" smtClean="0"/>
              <a:t> haben nicht die gleiche Identität wie die Komponenten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410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Klassen Diagramm Beispiel</a:t>
            </a:r>
            <a:endParaRPr lang="de-CH" dirty="0"/>
          </a:p>
        </p:txBody>
      </p:sp>
      <p:pic>
        <p:nvPicPr>
          <p:cNvPr id="3074" name="Picture 2" descr="Decorator Design Patter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7" y="1357900"/>
            <a:ext cx="7554479" cy="486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/>
          <a:lstStyle/>
          <a:p>
            <a:r>
              <a:rPr lang="de-CH" dirty="0" smtClean="0"/>
              <a:t>Interface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double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}  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/>
          <a:lstStyle/>
          <a:p>
            <a:r>
              <a:rPr lang="de-CH" dirty="0" smtClean="0"/>
              <a:t>Basisklassen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026227"/>
            <a:ext cx="8596668" cy="40151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Hueftsteak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("Hüftsteak");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double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13.0;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Tofu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druckeBeschreibung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("Tofu");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double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getPreis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8.50;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} 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40772"/>
            <a:ext cx="8596668" cy="1320800"/>
          </a:xfrm>
        </p:spPr>
        <p:txBody>
          <a:bodyPr/>
          <a:lstStyle/>
          <a:p>
            <a:r>
              <a:rPr lang="de-CH" dirty="0" smtClean="0"/>
              <a:t>Abstrakte Beilage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026227"/>
            <a:ext cx="8596668" cy="4015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ABeilage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ABeilage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) {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de-CH" dirty="0" err="1">
                <a:latin typeface="Courier New" pitchFamily="49" charset="0"/>
                <a:cs typeface="Courier New" pitchFamily="49" charset="0"/>
              </a:rPr>
              <a:t>pIGericht</a:t>
            </a:r>
            <a:r>
              <a:rPr lang="de-CH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    } </a:t>
            </a:r>
            <a:br>
              <a:rPr lang="de-CH" dirty="0">
                <a:latin typeface="Courier New" pitchFamily="49" charset="0"/>
                <a:cs typeface="Courier New" pitchFamily="49" charset="0"/>
              </a:rPr>
            </a:br>
            <a:r>
              <a:rPr lang="de-CH" dirty="0">
                <a:latin typeface="Courier New" pitchFamily="49" charset="0"/>
                <a:cs typeface="Courier New" pitchFamily="49" charset="0"/>
              </a:rPr>
              <a:t>}  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</Words>
  <Application>Microsoft Office PowerPoint</Application>
  <PresentationFormat>Benutzerdefiniert</PresentationFormat>
  <Paragraphs>29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Facette</vt:lpstr>
      <vt:lpstr>MHC-PMS</vt:lpstr>
      <vt:lpstr>Anwendunsgebiet für Dekorierer</vt:lpstr>
      <vt:lpstr>Klassen Diagramm</vt:lpstr>
      <vt:lpstr>Funktionsweise des Pattern</vt:lpstr>
      <vt:lpstr>Vorteile und Nachteile</vt:lpstr>
      <vt:lpstr>Klassen Diagramm Beispiel</vt:lpstr>
      <vt:lpstr>Interface</vt:lpstr>
      <vt:lpstr>Basisklassen</vt:lpstr>
      <vt:lpstr>Abstrakte Beilage</vt:lpstr>
      <vt:lpstr>Konkrete Beilage </vt:lpstr>
      <vt:lpstr>Möglicher Client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</dc:title>
  <dc:creator>inoveriasoft</dc:creator>
  <cp:lastModifiedBy>The Bohni</cp:lastModifiedBy>
  <cp:revision>65</cp:revision>
  <dcterms:created xsi:type="dcterms:W3CDTF">2013-02-26T18:25:53Z</dcterms:created>
  <dcterms:modified xsi:type="dcterms:W3CDTF">2013-05-14T17:13:42Z</dcterms:modified>
</cp:coreProperties>
</file>