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80" r:id="rId4"/>
    <p:sldId id="28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MHC-PMS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13</a:t>
            </a:r>
            <a:r>
              <a:rPr lang="en-US" dirty="0"/>
              <a:t>: Design Patterns 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54338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Design-Probleme die mit </a:t>
            </a:r>
            <a:r>
              <a:rPr lang="de-CH" dirty="0" err="1" smtClean="0"/>
              <a:t>Decorator</a:t>
            </a:r>
            <a:r>
              <a:rPr lang="de-CH" dirty="0" smtClean="0"/>
              <a:t> gelöst werden können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Gegebene Grundfunktionalität erweitern</a:t>
            </a:r>
            <a:endParaRPr lang="de-CH" dirty="0" smtClean="0"/>
          </a:p>
          <a:p>
            <a:r>
              <a:rPr lang="de-CH" dirty="0" smtClean="0"/>
              <a:t>Mehrere Erweiterungen hintereinander schalten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4310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Klassen</a:t>
            </a:r>
            <a:r>
              <a:rPr lang="en-GB" dirty="0" smtClean="0"/>
              <a:t> </a:t>
            </a:r>
            <a:r>
              <a:rPr lang="en-GB" dirty="0" err="1" smtClean="0"/>
              <a:t>Diagramm</a:t>
            </a:r>
            <a:endParaRPr lang="en-GB" dirty="0"/>
          </a:p>
        </p:txBody>
      </p:sp>
      <p:pic>
        <p:nvPicPr>
          <p:cNvPr id="3" name="Picture 2" descr="http://upload.wikimedia.org/wikipedia/commons/thumb/6/69/Dekorierer.svg/499px-Dekorierer.svg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02" y="1540665"/>
            <a:ext cx="7129941" cy="427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45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Package Diagram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9" y="2473038"/>
            <a:ext cx="9850398" cy="1724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08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24</Words>
  <Application>Microsoft Office PowerPoint</Application>
  <PresentationFormat>Benutzerdefiniert</PresentationFormat>
  <Paragraphs>7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Facette</vt:lpstr>
      <vt:lpstr>MHC-PMS</vt:lpstr>
      <vt:lpstr>Design-Probleme die mit Decorator gelöst werden können</vt:lpstr>
      <vt:lpstr>Klassen Diagramm</vt:lpstr>
      <vt:lpstr>Package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MHC-PMS</dc:title>
  <dc:creator>inoveriasoft</dc:creator>
  <cp:lastModifiedBy>The Bohni</cp:lastModifiedBy>
  <cp:revision>59</cp:revision>
  <dcterms:created xsi:type="dcterms:W3CDTF">2013-02-26T18:25:53Z</dcterms:created>
  <dcterms:modified xsi:type="dcterms:W3CDTF">2013-05-14T14:34:38Z</dcterms:modified>
</cp:coreProperties>
</file>