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0" r:id="rId4"/>
    <p:sldId id="275" r:id="rId5"/>
    <p:sldId id="281" r:id="rId6"/>
    <p:sldId id="279" r:id="rId7"/>
    <p:sldId id="277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MHC-PMS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7: Domain Model and Sequence Diagram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433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domain model – </a:t>
            </a:r>
            <a:r>
              <a:rPr lang="en-GB" dirty="0" err="1" smtClean="0"/>
              <a:t>Überlegungen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 Spaghetti Code</a:t>
            </a:r>
          </a:p>
          <a:p>
            <a:r>
              <a:rPr lang="de-CH" dirty="0" smtClean="0"/>
              <a:t>MVC Prinzip angenommen (wobei in der Realisierung dann auf die Frameworks </a:t>
            </a:r>
            <a:r>
              <a:rPr lang="de-CH" dirty="0" err="1" smtClean="0"/>
              <a:t>bsp.</a:t>
            </a:r>
            <a:r>
              <a:rPr lang="de-CH" dirty="0" smtClean="0"/>
              <a:t> Von Android zurückgegriffen wird /</a:t>
            </a:r>
            <a:r>
              <a:rPr lang="de-CH" dirty="0" err="1" smtClean="0"/>
              <a:t>Activitys</a:t>
            </a:r>
            <a:r>
              <a:rPr lang="de-CH" dirty="0" smtClean="0"/>
              <a:t>, Services etc.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«Aus unserer Sicht macht die gewünschte Detaillierung mit den </a:t>
            </a:r>
            <a:r>
              <a:rPr lang="de-CH" dirty="0" err="1" smtClean="0">
                <a:solidFill>
                  <a:srgbClr val="FF0000"/>
                </a:solidFill>
              </a:rPr>
              <a:t>CRCards</a:t>
            </a:r>
            <a:r>
              <a:rPr lang="de-CH" dirty="0" smtClean="0">
                <a:solidFill>
                  <a:srgbClr val="FF0000"/>
                </a:solidFill>
              </a:rPr>
              <a:t> ohne Framework entscheid keinen Sinn. Zudem Fragen wir uns wie sich der Aufwand in der Praxis rechtfertigen lässt / zudem veralten die CRC Cards recht schnell» </a:t>
            </a:r>
            <a:r>
              <a:rPr lang="de-CH" dirty="0" err="1" smtClean="0">
                <a:solidFill>
                  <a:srgbClr val="FF0000"/>
                </a:solidFill>
              </a:rPr>
              <a:t>müesse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mr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no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luege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öb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mr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dä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inenä</a:t>
            </a:r>
            <a:r>
              <a:rPr lang="de-CH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domain model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5" t="19225" r="1070" b="18760"/>
          <a:stretch/>
        </p:blipFill>
        <p:spPr bwMode="auto">
          <a:xfrm>
            <a:off x="0" y="1392381"/>
            <a:ext cx="10140613" cy="46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CRC-Card - </a:t>
            </a:r>
            <a:r>
              <a:rPr lang="en-GB" dirty="0" err="1" smtClean="0"/>
              <a:t>Dokument</a:t>
            </a:r>
            <a:endParaRPr lang="en-GB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05837"/>
              </p:ext>
            </p:extLst>
          </p:nvPr>
        </p:nvGraphicFramePr>
        <p:xfrm>
          <a:off x="2051050" y="3910965"/>
          <a:ext cx="5849620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4810"/>
                <a:gridCol w="292481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Responsibilities: 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Collaborations: 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Kennt Dokument Eigenschaften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1050" y="3136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Working Name:		Dokument</a:t>
            </a:r>
            <a:endParaRPr kumimoji="0" lang="de-CH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Possible Names:	</a:t>
            </a:r>
            <a:endParaRPr kumimoji="0" lang="de-CH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Effecitve Name: 	</a:t>
            </a:r>
            <a:endParaRPr kumimoji="0" lang="de-CH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Purpose: 	Stellt Informationen über den Patient zur Verfügung welche auf dem Display angezeigt werden können.</a:t>
            </a:r>
            <a:endParaRPr kumimoji="0" lang="de-CH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CRC-Card - GUI</a:t>
            </a:r>
            <a:endParaRPr lang="en-GB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92484"/>
              </p:ext>
            </p:extLst>
          </p:nvPr>
        </p:nvGraphicFramePr>
        <p:xfrm>
          <a:off x="2051050" y="3910965"/>
          <a:ext cx="5849620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4810"/>
                <a:gridCol w="292481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Responsibilities: 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Collaborations: 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Kennt Dokument Eigenschaften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1050" y="3136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Working Name:		Dokument</a:t>
            </a:r>
            <a:endParaRPr kumimoji="0" lang="de-CH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Possible Names:	</a:t>
            </a:r>
            <a:endParaRPr kumimoji="0" lang="de-CH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Effecitve Name: 	</a:t>
            </a:r>
            <a:endParaRPr kumimoji="0" lang="de-CH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Purpose: 	Stellt Informationen über den Patient zur Verfügung welche auf dem Display angezeigt werden können.</a:t>
            </a:r>
            <a:endParaRPr kumimoji="0" lang="de-CH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sequence diagram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6" t="22077" r="27651" b="20000"/>
          <a:stretch/>
        </p:blipFill>
        <p:spPr bwMode="auto">
          <a:xfrm>
            <a:off x="1080412" y="1252948"/>
            <a:ext cx="8011633" cy="552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92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6523" y="264742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de-CH" sz="7200" dirty="0" err="1" smtClean="0"/>
              <a:t>Questions</a:t>
            </a:r>
            <a:r>
              <a:rPr lang="de-CH" sz="7200" dirty="0" smtClean="0"/>
              <a:t>?</a:t>
            </a:r>
            <a:endParaRPr lang="de-CH" sz="7200" dirty="0"/>
          </a:p>
        </p:txBody>
      </p:sp>
    </p:spTree>
    <p:extLst>
      <p:ext uri="{BB962C8B-B14F-4D97-AF65-F5344CB8AC3E}">
        <p14:creationId xmlns:p14="http://schemas.microsoft.com/office/powerpoint/2010/main" val="14108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123</Words>
  <Application>Microsoft Office PowerPoint</Application>
  <PresentationFormat>Benutzerdefiniert</PresentationFormat>
  <Paragraphs>59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Facette</vt:lpstr>
      <vt:lpstr>MHC-PMS</vt:lpstr>
      <vt:lpstr>UML domain model – Überlegungen</vt:lpstr>
      <vt:lpstr>UML domain model</vt:lpstr>
      <vt:lpstr>CRC-Card - Dokument</vt:lpstr>
      <vt:lpstr>CRC-Card - GUI</vt:lpstr>
      <vt:lpstr>UML sequence diagram</vt:lpstr>
      <vt:lpstr>PowerPoint-Präsentation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</dc:title>
  <dc:creator>inoveriasoft</dc:creator>
  <cp:lastModifiedBy>The Bohni</cp:lastModifiedBy>
  <cp:revision>53</cp:revision>
  <dcterms:created xsi:type="dcterms:W3CDTF">2013-02-26T18:25:53Z</dcterms:created>
  <dcterms:modified xsi:type="dcterms:W3CDTF">2013-04-19T10:40:50Z</dcterms:modified>
</cp:coreProperties>
</file>