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13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0"/>
            <a:ext cx="1042273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aseline="-25000" dirty="0" smtClean="0"/>
              <a:t>服务器渲染</a:t>
            </a:r>
            <a:endParaRPr lang="zh-CN" altLang="en-US" sz="2000" baseline="-25000" dirty="0"/>
          </a:p>
        </p:txBody>
      </p:sp>
      <p:sp>
        <p:nvSpPr>
          <p:cNvPr id="5" name="矩形 4"/>
          <p:cNvSpPr/>
          <p:nvPr/>
        </p:nvSpPr>
        <p:spPr>
          <a:xfrm>
            <a:off x="683568" y="699542"/>
            <a:ext cx="2520280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41151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9992" y="627534"/>
            <a:ext cx="2520280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33950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</a:t>
            </a:r>
            <a:r>
              <a:rPr lang="zh-CN" altLang="en-US" dirty="0" smtClean="0"/>
              <a:t>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683568" y="987574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699542"/>
            <a:ext cx="243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https://www.baidu.com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75856" y="91556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699542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后</a:t>
            </a:r>
            <a:r>
              <a:rPr lang="zh-CN" altLang="en-US" sz="1200" dirty="0" smtClean="0"/>
              <a:t>台接收到请求之后做的事：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、找到当前网页对应的静态资源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、通过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语句拿到当前页面所对应的数据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、把这些数据通过某种手段渲染成标签插入到静态资源中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279131" y="0"/>
            <a:ext cx="186486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&lt;!DOCTYPE html&gt;</a:t>
            </a:r>
          </a:p>
          <a:p>
            <a:r>
              <a:rPr lang="en-US" altLang="zh-CN" sz="1200" dirty="0" smtClean="0"/>
              <a:t>&lt;html &gt;</a:t>
            </a:r>
          </a:p>
          <a:p>
            <a:r>
              <a:rPr lang="en-US" altLang="zh-CN" sz="1200" dirty="0" smtClean="0"/>
              <a:t>&lt;head&gt;</a:t>
            </a:r>
          </a:p>
          <a:p>
            <a:r>
              <a:rPr lang="en-US" altLang="zh-CN" sz="1200" dirty="0" smtClean="0"/>
              <a:t>    &lt;meta charset="UTF-8"&gt;</a:t>
            </a:r>
          </a:p>
          <a:p>
            <a:r>
              <a:rPr lang="en-US" altLang="zh-CN" sz="1200" dirty="0" smtClean="0"/>
              <a:t>    &lt;title&gt;Document&lt;/title&gt;</a:t>
            </a:r>
          </a:p>
          <a:p>
            <a:r>
              <a:rPr lang="en-US" altLang="zh-CN" sz="1200" dirty="0" smtClean="0"/>
              <a:t>    &lt;style&gt;&lt;/style&gt;</a:t>
            </a:r>
          </a:p>
          <a:p>
            <a:r>
              <a:rPr lang="en-US" altLang="zh-CN" sz="1200" dirty="0" smtClean="0"/>
              <a:t>&lt;/head&gt;</a:t>
            </a:r>
          </a:p>
          <a:p>
            <a:r>
              <a:rPr lang="en-US" altLang="zh-CN" sz="1200" dirty="0" smtClean="0"/>
              <a:t>&lt;body&gt;</a:t>
            </a:r>
          </a:p>
          <a:p>
            <a:r>
              <a:rPr lang="en-US" altLang="zh-CN" sz="1200" dirty="0" smtClean="0"/>
              <a:t>   &lt;div&gt;</a:t>
            </a:r>
          </a:p>
          <a:p>
            <a:r>
              <a:rPr lang="en-US" altLang="zh-CN" sz="1200" dirty="0" smtClean="0"/>
              <a:t>       &lt;ul&gt;</a:t>
            </a:r>
          </a:p>
          <a:p>
            <a:r>
              <a:rPr lang="en-US" altLang="zh-CN" sz="1200" dirty="0" smtClean="0"/>
              <a:t>         </a:t>
            </a:r>
            <a:r>
              <a:rPr lang="en-US" altLang="zh-CN" sz="1200" dirty="0" smtClean="0"/>
              <a:t>&lt;li&gt;xxxxx&lt;/li&gt;</a:t>
            </a:r>
            <a:r>
              <a:rPr lang="en-US" altLang="zh-CN" sz="1200" dirty="0" smtClean="0"/>
              <a:t>  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       &lt;</a:t>
            </a:r>
            <a:r>
              <a:rPr lang="en-US" altLang="zh-CN" sz="1200" dirty="0" smtClean="0"/>
              <a:t>li&gt;xxxxx&lt;/li&gt;  </a:t>
            </a:r>
            <a:br>
              <a:rPr lang="en-US" altLang="zh-CN" sz="1200" dirty="0" smtClean="0"/>
            </a:br>
            <a:r>
              <a:rPr lang="en-US" altLang="zh-CN" sz="1200" dirty="0" smtClean="0"/>
              <a:t>       &lt;/ul&gt;</a:t>
            </a:r>
          </a:p>
          <a:p>
            <a:r>
              <a:rPr lang="en-US" altLang="zh-CN" sz="1200" dirty="0" smtClean="0"/>
              <a:t>   &lt;/div&gt; </a:t>
            </a:r>
          </a:p>
          <a:p>
            <a:r>
              <a:rPr lang="en-US" altLang="zh-CN" sz="1200" dirty="0" smtClean="0"/>
              <a:t>&lt;/body&gt;</a:t>
            </a:r>
          </a:p>
          <a:p>
            <a:r>
              <a:rPr lang="en-US" altLang="zh-CN" sz="1200" dirty="0" smtClean="0"/>
              <a:t>&lt;/html&gt;</a:t>
            </a:r>
          </a:p>
          <a:p>
            <a:endParaRPr lang="zh-CN" altLang="en-US" sz="12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436096" y="113159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76056" y="3507854"/>
            <a:ext cx="1728192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357986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数据库：存放的是所有的数据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292080" y="228371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516216" y="307580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128" y="2355726"/>
            <a:ext cx="1291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</a:t>
            </a:r>
            <a:r>
              <a:rPr lang="en-US" altLang="zh-CN" sz="1400" dirty="0" smtClean="0"/>
              <a:t>ata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{</a:t>
            </a:r>
          </a:p>
          <a:p>
            <a:r>
              <a:rPr lang="en-US" altLang="zh-CN" sz="1400" dirty="0" smtClean="0"/>
              <a:t>    name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’xxx’,</a:t>
            </a:r>
          </a:p>
          <a:p>
            <a:r>
              <a:rPr lang="en-US" altLang="zh-CN" sz="1400" dirty="0" smtClean="0"/>
              <a:t>    age:12</a:t>
            </a:r>
            <a:endParaRPr lang="en-US" altLang="zh-CN" sz="1400" dirty="0" smtClean="0"/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cxnSp>
        <p:nvCxnSpPr>
          <p:cNvPr id="28" name="肘形连接符 27"/>
          <p:cNvCxnSpPr>
            <a:stCxn id="17" idx="2"/>
            <a:endCxn id="5" idx="2"/>
          </p:cNvCxnSpPr>
          <p:nvPr/>
        </p:nvCxnSpPr>
        <p:spPr>
          <a:xfrm rot="5400000">
            <a:off x="4327469" y="847893"/>
            <a:ext cx="1500336" cy="6267858"/>
          </a:xfrm>
          <a:prstGeom prst="bentConnector3">
            <a:avLst>
              <a:gd name="adj1" fmla="val 1198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7904" y="4731990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把有将结构。有样式。有数据的页面返回给前端</a:t>
            </a:r>
            <a:endParaRPr lang="zh-CN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99592" y="127560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前端要做的事：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、写静态页面</a:t>
            </a:r>
            <a:endParaRPr lang="zh-CN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1635646"/>
            <a:ext cx="2071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</a:t>
            </a:r>
            <a:r>
              <a:rPr lang="zh-CN" altLang="en-US" sz="1400" dirty="0" smtClean="0"/>
              <a:t>器渲染的特点：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、服务器的压力过大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、不能实现局部刷新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、不利于团队协作开发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771550"/>
            <a:ext cx="2088232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41151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771550"/>
            <a:ext cx="2088232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60032" y="4115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</a:t>
            </a:r>
            <a:r>
              <a:rPr lang="zh-CN" altLang="en-US" dirty="0" smtClean="0"/>
              <a:t>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043608" y="113159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客户端渲染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771550"/>
            <a:ext cx="223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https://www.baidu.com</a:t>
            </a:r>
            <a:endParaRPr lang="zh-CN" altLang="en-US" sz="16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203848" y="98757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72000" y="163564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72000" y="293179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77155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存放的是页面的静态资源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、拿到资源之后把资源返回给前端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279131" y="0"/>
            <a:ext cx="18648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&lt;!DOCTYPE html&gt;</a:t>
            </a:r>
          </a:p>
          <a:p>
            <a:r>
              <a:rPr lang="en-US" altLang="zh-CN" sz="1200" dirty="0" smtClean="0"/>
              <a:t>&lt;html &gt;</a:t>
            </a:r>
          </a:p>
          <a:p>
            <a:r>
              <a:rPr lang="en-US" altLang="zh-CN" sz="1200" dirty="0" smtClean="0"/>
              <a:t>&lt;head&gt;</a:t>
            </a:r>
          </a:p>
          <a:p>
            <a:r>
              <a:rPr lang="en-US" altLang="zh-CN" sz="1200" dirty="0" smtClean="0"/>
              <a:t>    &lt;meta charset="UTF-8"&gt;</a:t>
            </a:r>
          </a:p>
          <a:p>
            <a:r>
              <a:rPr lang="en-US" altLang="zh-CN" sz="1200" dirty="0" smtClean="0"/>
              <a:t>    &lt;title&gt;Document&lt;/title&gt;</a:t>
            </a:r>
          </a:p>
          <a:p>
            <a:r>
              <a:rPr lang="en-US" altLang="zh-CN" sz="1200" dirty="0" smtClean="0"/>
              <a:t>    &lt;style&gt;&lt;/style&gt;</a:t>
            </a:r>
          </a:p>
          <a:p>
            <a:r>
              <a:rPr lang="en-US" altLang="zh-CN" sz="1200" dirty="0" smtClean="0"/>
              <a:t>&lt;/head&gt;</a:t>
            </a:r>
          </a:p>
          <a:p>
            <a:r>
              <a:rPr lang="en-US" altLang="zh-CN" sz="1200" dirty="0" smtClean="0"/>
              <a:t>&lt;body&gt;</a:t>
            </a:r>
          </a:p>
          <a:p>
            <a:r>
              <a:rPr lang="en-US" altLang="zh-CN" sz="1200" dirty="0" smtClean="0"/>
              <a:t>   &lt;div&gt;</a:t>
            </a:r>
          </a:p>
          <a:p>
            <a:r>
              <a:rPr lang="en-US" altLang="zh-CN" sz="1200" dirty="0" smtClean="0"/>
              <a:t>       &lt;ul&gt;</a:t>
            </a:r>
          </a:p>
          <a:p>
            <a:r>
              <a:rPr lang="en-US" altLang="zh-CN" sz="1200" dirty="0" smtClean="0"/>
              <a:t>           </a:t>
            </a:r>
          </a:p>
          <a:p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       &lt;/ul</a:t>
            </a:r>
            <a:r>
              <a:rPr lang="en-US" altLang="zh-CN" sz="1200" dirty="0" smtClean="0"/>
              <a:t>&gt;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   &lt;/div&gt; </a:t>
            </a:r>
          </a:p>
          <a:p>
            <a:r>
              <a:rPr lang="en-US" altLang="zh-CN" sz="1200" dirty="0" smtClean="0"/>
              <a:t>&lt;/body&gt;</a:t>
            </a:r>
          </a:p>
          <a:p>
            <a:r>
              <a:rPr lang="en-US" altLang="zh-CN" sz="1200" dirty="0" smtClean="0"/>
              <a:t>&lt;/html&gt;</a:t>
            </a:r>
          </a:p>
          <a:p>
            <a:endParaRPr lang="zh-CN" altLang="en-US" sz="12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131840" y="134761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15616" y="1131590"/>
            <a:ext cx="186486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&lt;!DOCTYPE html&gt;</a:t>
            </a:r>
          </a:p>
          <a:p>
            <a:r>
              <a:rPr lang="en-US" altLang="zh-CN" sz="1200" dirty="0" smtClean="0"/>
              <a:t>&lt;html &gt;</a:t>
            </a:r>
          </a:p>
          <a:p>
            <a:r>
              <a:rPr lang="en-US" altLang="zh-CN" sz="1200" dirty="0" smtClean="0"/>
              <a:t>&lt;head&gt;</a:t>
            </a:r>
          </a:p>
          <a:p>
            <a:r>
              <a:rPr lang="en-US" altLang="zh-CN" sz="1200" dirty="0" smtClean="0"/>
              <a:t>    &lt;meta charset="UTF-8"&gt;</a:t>
            </a:r>
          </a:p>
          <a:p>
            <a:r>
              <a:rPr lang="en-US" altLang="zh-CN" sz="1200" dirty="0" smtClean="0"/>
              <a:t>    &lt;title&gt;Document&lt;/title&gt;</a:t>
            </a:r>
          </a:p>
          <a:p>
            <a:r>
              <a:rPr lang="en-US" altLang="zh-CN" sz="1200" dirty="0" smtClean="0"/>
              <a:t>    &lt;style&gt;&lt;/style&gt;</a:t>
            </a:r>
          </a:p>
          <a:p>
            <a:r>
              <a:rPr lang="en-US" altLang="zh-CN" sz="1200" dirty="0" smtClean="0"/>
              <a:t>&lt;/head&gt;</a:t>
            </a:r>
          </a:p>
          <a:p>
            <a:r>
              <a:rPr lang="en-US" altLang="zh-CN" sz="1200" dirty="0" smtClean="0"/>
              <a:t>&lt;body&gt;</a:t>
            </a:r>
          </a:p>
          <a:p>
            <a:r>
              <a:rPr lang="en-US" altLang="zh-CN" sz="1200" dirty="0" smtClean="0"/>
              <a:t>   &lt;div&gt;</a:t>
            </a:r>
          </a:p>
          <a:p>
            <a:r>
              <a:rPr lang="en-US" altLang="zh-CN" sz="1200" dirty="0" smtClean="0"/>
              <a:t>       &lt;ul&gt;</a:t>
            </a:r>
          </a:p>
          <a:p>
            <a:r>
              <a:rPr lang="en-US" altLang="zh-CN" sz="1200" dirty="0" smtClean="0"/>
              <a:t>           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  &lt;img   src=“xxx”  /&gt;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       &lt;/ul&gt;</a:t>
            </a:r>
          </a:p>
          <a:p>
            <a:r>
              <a:rPr lang="en-US" altLang="zh-CN" sz="1200" dirty="0" smtClean="0"/>
              <a:t>&lt;script&gt;</a:t>
            </a:r>
          </a:p>
          <a:p>
            <a:r>
              <a:rPr lang="en-US" altLang="zh-CN" sz="1200" dirty="0" smtClean="0"/>
              <a:t>    // </a:t>
            </a:r>
            <a:r>
              <a:rPr lang="zh-CN" altLang="en-US" sz="1200" dirty="0" smtClean="0"/>
              <a:t>存放的是</a:t>
            </a:r>
            <a:r>
              <a:rPr lang="en-US" altLang="zh-CN" sz="1200" dirty="0" smtClean="0"/>
              <a:t>js</a:t>
            </a:r>
            <a:r>
              <a:rPr lang="zh-CN" altLang="en-US" sz="1200" dirty="0" smtClean="0"/>
              <a:t>代码</a:t>
            </a:r>
            <a:endParaRPr lang="en-US" altLang="zh-CN" sz="1200" dirty="0" smtClean="0"/>
          </a:p>
          <a:p>
            <a:r>
              <a:rPr lang="en-US" altLang="zh-CN" sz="1200" dirty="0" smtClean="0"/>
              <a:t>&lt;ajax&gt;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&lt;ajax&gt;</a:t>
            </a:r>
            <a:endParaRPr lang="en-US" altLang="zh-CN" sz="1200" dirty="0" smtClean="0"/>
          </a:p>
          <a:p>
            <a:r>
              <a:rPr lang="en-US" altLang="zh-CN" sz="1200" dirty="0" smtClean="0"/>
              <a:t>&lt;/script&gt;</a:t>
            </a:r>
            <a:endParaRPr lang="en-US" altLang="zh-CN" sz="1200" dirty="0" smtClean="0"/>
          </a:p>
          <a:p>
            <a:r>
              <a:rPr lang="en-US" altLang="zh-CN" sz="1200" dirty="0" smtClean="0"/>
              <a:t>   &lt;/div&gt; </a:t>
            </a:r>
          </a:p>
          <a:p>
            <a:r>
              <a:rPr lang="en-US" altLang="zh-CN" sz="1200" dirty="0" smtClean="0"/>
              <a:t>&lt;/body&gt;</a:t>
            </a:r>
          </a:p>
          <a:p>
            <a:r>
              <a:rPr lang="en-US" altLang="zh-CN" sz="1200" dirty="0" smtClean="0"/>
              <a:t>&lt;/html&gt;</a:t>
            </a:r>
          </a:p>
          <a:p>
            <a:endParaRPr lang="zh-CN" altLang="en-US" sz="1200" dirty="0"/>
          </a:p>
        </p:txBody>
      </p:sp>
      <p:cxnSp>
        <p:nvCxnSpPr>
          <p:cNvPr id="27" name="直接箭头连接符 26"/>
          <p:cNvCxnSpPr>
            <a:endCxn id="6" idx="1"/>
          </p:cNvCxnSpPr>
          <p:nvPr/>
        </p:nvCxnSpPr>
        <p:spPr>
          <a:xfrm flipV="1">
            <a:off x="2051720" y="2643758"/>
            <a:ext cx="252028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3728" y="4083918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通过</a:t>
            </a:r>
            <a:r>
              <a:rPr lang="en-US" altLang="zh-CN" sz="1200" dirty="0" smtClean="0"/>
              <a:t>ajax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fetch</a:t>
            </a:r>
            <a:r>
              <a:rPr lang="zh-CN" altLang="en-US" sz="1200" dirty="0" smtClean="0"/>
              <a:t>象后台请求对应的数据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前</a:t>
            </a:r>
            <a:r>
              <a:rPr lang="zh-CN" altLang="en-US" sz="1200" dirty="0" smtClean="0"/>
              <a:t>端拿到数据之后，通过模板字符串等技术把数据变成标签插入到页面进行渲染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436096" y="2283718"/>
            <a:ext cx="115212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580112" y="242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23728" y="2283718"/>
            <a:ext cx="880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</a:t>
            </a:r>
            <a:r>
              <a:rPr lang="en-US" altLang="zh-CN" sz="1200" dirty="0" smtClean="0"/>
              <a:t>ata:{</a:t>
            </a:r>
          </a:p>
          <a:p>
            <a:r>
              <a:rPr lang="en-US" altLang="zh-CN" sz="1200" dirty="0" smtClean="0"/>
              <a:t>n</a:t>
            </a:r>
            <a:r>
              <a:rPr lang="en-US" altLang="zh-CN" sz="1200" dirty="0" smtClean="0"/>
              <a:t>ame:’xxx‘,</a:t>
            </a:r>
          </a:p>
          <a:p>
            <a:r>
              <a:rPr lang="en-US" altLang="zh-CN" sz="1200" dirty="0" smtClean="0"/>
              <a:t>a</a:t>
            </a:r>
            <a:r>
              <a:rPr lang="en-US" altLang="zh-CN" sz="1200" dirty="0" smtClean="0"/>
              <a:t>ge: 18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4572000" y="1635646"/>
            <a:ext cx="218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服务器通过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语句拿到对应的数据返回给前端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88024" y="314781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 smtClean="0"/>
              <a:t>dn</a:t>
            </a:r>
            <a:r>
              <a:rPr lang="zh-CN" altLang="en-US" dirty="0" smtClean="0"/>
              <a:t>资源服务器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907704" y="3291830"/>
            <a:ext cx="30963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87824" y="1419622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前</a:t>
            </a:r>
            <a:r>
              <a:rPr lang="zh-CN" altLang="en-US" sz="1200" dirty="0" smtClean="0"/>
              <a:t>端做的事情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、静态页面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、进行数据的渲染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987824" y="2067694"/>
            <a:ext cx="1955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【</a:t>
            </a:r>
            <a:r>
              <a:rPr lang="zh-CN" altLang="en-US" sz="1200" dirty="0" smtClean="0"/>
              <a:t>客户端渲染的特点</a:t>
            </a:r>
            <a:r>
              <a:rPr lang="en-US" altLang="zh-CN" sz="1200" dirty="0" smtClean="0"/>
              <a:t>】</a:t>
            </a:r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、服务器的压力有所缓解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、能过实现局部刷新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、利于团队协作开发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843558"/>
            <a:ext cx="2520280" cy="38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55552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ios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843558"/>
            <a:ext cx="2520280" cy="38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555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7864" y="1347614"/>
            <a:ext cx="115212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98757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H5</a:t>
            </a:r>
            <a:r>
              <a:rPr lang="zh-CN" altLang="en-US" dirty="0" smtClean="0"/>
              <a:t>页面</a:t>
            </a:r>
            <a:endParaRPr lang="en-US" altLang="zh-CN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763688" y="2427734"/>
            <a:ext cx="15121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572000" y="2283718"/>
            <a:ext cx="158417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5856" y="4774168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 native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411</Words>
  <Application>Microsoft Office PowerPoint</Application>
  <PresentationFormat>全屏显示(16:9)</PresentationFormat>
  <Paragraphs>99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2019-12-16T10:28:36Z</dcterms:modified>
</cp:coreProperties>
</file>