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013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22476" y="0"/>
            <a:ext cx="25215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   let a = 12;</a:t>
            </a:r>
          </a:p>
          <a:p>
            <a:r>
              <a:rPr lang="en-US" altLang="zh-CN" dirty="0" smtClean="0"/>
              <a:t>        let b = a;</a:t>
            </a:r>
          </a:p>
          <a:p>
            <a:r>
              <a:rPr lang="en-US" altLang="zh-CN" dirty="0" smtClean="0"/>
              <a:t>        b = 13;</a:t>
            </a:r>
          </a:p>
          <a:p>
            <a:r>
              <a:rPr lang="en-US" altLang="zh-CN" dirty="0" smtClean="0"/>
              <a:t>        console.log(a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        let n = {</a:t>
            </a:r>
          </a:p>
          <a:p>
            <a:r>
              <a:rPr lang="en-US" altLang="zh-CN" dirty="0" smtClean="0"/>
              <a:t>            name: '</a:t>
            </a:r>
            <a:r>
              <a:rPr lang="zh-CN" altLang="en-US" dirty="0" smtClean="0"/>
              <a:t>珠峰</a:t>
            </a:r>
            <a:r>
              <a:rPr lang="en-US" altLang="zh-CN" dirty="0" smtClean="0"/>
              <a:t>'</a:t>
            </a:r>
            <a:endParaRPr lang="zh-CN" altLang="en-US" dirty="0" smtClean="0"/>
          </a:p>
          <a:p>
            <a:r>
              <a:rPr lang="zh-CN" altLang="en-US" dirty="0" smtClean="0"/>
              <a:t>        </a:t>
            </a:r>
            <a:r>
              <a:rPr lang="en-US" altLang="zh-CN" dirty="0" smtClean="0"/>
              <a:t>};</a:t>
            </a:r>
          </a:p>
          <a:p>
            <a:r>
              <a:rPr lang="en-US" altLang="zh-CN" dirty="0" smtClean="0"/>
              <a:t>        let m = n;</a:t>
            </a:r>
          </a:p>
          <a:p>
            <a:r>
              <a:rPr lang="en-US" altLang="zh-CN" dirty="0" smtClean="0"/>
              <a:t>        m.name = '</a:t>
            </a:r>
            <a:r>
              <a:rPr lang="zh-CN" altLang="en-US" dirty="0" smtClean="0"/>
              <a:t>培训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        console.log(n.name)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652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</a:t>
            </a:r>
            <a:r>
              <a:rPr lang="zh-CN" altLang="en-US" sz="1000" dirty="0" smtClean="0"/>
              <a:t>、当你打开一个页面的时候，浏览器会从运行内存中分配出一块内存来为代码执行提供环境</a:t>
            </a:r>
            <a:endParaRPr lang="en-US" altLang="zh-CN" sz="1000" dirty="0" smtClean="0"/>
          </a:p>
          <a:p>
            <a:r>
              <a:rPr lang="en-US" altLang="zh-CN" sz="1000" dirty="0" smtClean="0"/>
              <a:t>2</a:t>
            </a:r>
            <a:r>
              <a:rPr lang="zh-CN" altLang="en-US" sz="1000" dirty="0" smtClean="0"/>
              <a:t>、还会分配主一个线程来执行代码</a:t>
            </a:r>
            <a:endParaRPr lang="en-US" altLang="zh-CN" sz="1000" dirty="0" smtClean="0"/>
          </a:p>
          <a:p>
            <a:endParaRPr lang="en-US" altLang="zh-CN" sz="1400" dirty="0" smtClean="0"/>
          </a:p>
          <a:p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51520" y="843558"/>
            <a:ext cx="2736304" cy="374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4250948"/>
            <a:ext cx="26642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代码执行时，从上往下一行一行执行，第一行代码进栈，当第一行内码执行完毕之后，出栈，</a:t>
            </a:r>
            <a:endParaRPr lang="en-US" altLang="zh-CN" sz="1000" dirty="0" smtClean="0"/>
          </a:p>
          <a:p>
            <a:r>
              <a:rPr lang="zh-CN" altLang="en-US" sz="1000" dirty="0" smtClean="0"/>
              <a:t>第二</a:t>
            </a:r>
            <a:r>
              <a:rPr lang="zh-CN" altLang="en-US" sz="1000" dirty="0" smtClean="0"/>
              <a:t>行内码进栈继续执行</a:t>
            </a:r>
            <a:endParaRPr lang="en-US" altLang="zh-CN" sz="1000" dirty="0" smtClean="0"/>
          </a:p>
          <a:p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555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栈内存</a:t>
            </a:r>
            <a:endParaRPr lang="zh-CN" altLang="en-US" dirty="0"/>
          </a:p>
        </p:txBody>
      </p:sp>
      <p:sp>
        <p:nvSpPr>
          <p:cNvPr id="9" name="左箭头 8"/>
          <p:cNvSpPr/>
          <p:nvPr/>
        </p:nvSpPr>
        <p:spPr>
          <a:xfrm>
            <a:off x="2987824" y="2499742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51520" y="221171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47664" y="84355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51520" y="1131590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568" y="843558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变量</a:t>
            </a:r>
            <a:r>
              <a:rPr lang="zh-CN" altLang="en-US" sz="1200" dirty="0" smtClean="0"/>
              <a:t>存储区            值存储区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15616" y="2355726"/>
            <a:ext cx="15351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let a = 12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let b = a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b = 13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console.log(a</a:t>
            </a:r>
            <a:r>
              <a:rPr lang="en-US" altLang="zh-CN" sz="1200" dirty="0" smtClean="0"/>
              <a:t>); // 12</a:t>
            </a:r>
          </a:p>
          <a:p>
            <a:r>
              <a:rPr lang="en-US" altLang="zh-CN" sz="1200" dirty="0" smtClean="0"/>
              <a:t>let n = </a:t>
            </a:r>
            <a:r>
              <a:rPr lang="en-US" altLang="zh-CN" sz="1200" dirty="0" smtClean="0"/>
              <a:t>{</a:t>
            </a:r>
            <a:r>
              <a:rPr lang="en-US" altLang="zh-CN" sz="1200" dirty="0" smtClean="0"/>
              <a:t>  name: '</a:t>
            </a:r>
            <a:r>
              <a:rPr lang="zh-CN" altLang="en-US" sz="1200" dirty="0" smtClean="0"/>
              <a:t>珠峰</a:t>
            </a:r>
            <a:r>
              <a:rPr lang="en-US" altLang="zh-CN" sz="1200" dirty="0" smtClean="0"/>
              <a:t>'</a:t>
            </a:r>
            <a:endParaRPr lang="zh-CN" altLang="en-US" sz="1200" dirty="0" smtClean="0"/>
          </a:p>
          <a:p>
            <a:r>
              <a:rPr lang="zh-CN" altLang="en-US" sz="1200" dirty="0" smtClean="0"/>
              <a:t>        </a:t>
            </a:r>
            <a:r>
              <a:rPr lang="en-US" altLang="zh-CN" sz="1200" dirty="0" smtClean="0"/>
              <a:t>};</a:t>
            </a:r>
          </a:p>
          <a:p>
            <a:r>
              <a:rPr lang="en-US" altLang="zh-CN" sz="1200" dirty="0" smtClean="0"/>
              <a:t> let m = n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 m.name = '</a:t>
            </a:r>
            <a:r>
              <a:rPr lang="zh-CN" altLang="en-US" sz="1200" dirty="0" smtClean="0"/>
              <a:t>培训</a:t>
            </a:r>
            <a:r>
              <a:rPr lang="en-US" altLang="zh-CN" sz="1200" dirty="0" smtClean="0"/>
              <a:t>';</a:t>
            </a:r>
          </a:p>
          <a:p>
            <a:r>
              <a:rPr lang="en-US" altLang="zh-CN" sz="1200" dirty="0" smtClean="0"/>
              <a:t>console.log(n.name)</a:t>
            </a:r>
          </a:p>
          <a:p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1520" y="2211710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由主线程来执行代码</a:t>
            </a:r>
            <a:endParaRPr lang="zh-CN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203848" y="267494"/>
            <a:ext cx="3528392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、创建一个变量，存储到变量存储区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、创建一个值，存储到值存储区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如果值是引用数据类型的，就往下看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、把值赋值给当前变量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55576" y="1131590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51720" y="11315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26" name="直接连接符 25"/>
          <p:cNvCxnSpPr>
            <a:stCxn id="24" idx="1"/>
            <a:endCxn id="23" idx="3"/>
          </p:cNvCxnSpPr>
          <p:nvPr/>
        </p:nvCxnSpPr>
        <p:spPr>
          <a:xfrm flipH="1">
            <a:off x="1050850" y="1316256"/>
            <a:ext cx="1000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5576" y="14916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31" idx="1"/>
            <a:endCxn id="27" idx="3"/>
          </p:cNvCxnSpPr>
          <p:nvPr/>
        </p:nvCxnSpPr>
        <p:spPr>
          <a:xfrm flipH="1">
            <a:off x="1062070" y="1676296"/>
            <a:ext cx="989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51720" y="14916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5576" y="17796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4067944" y="84355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427984" y="84355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51920" y="1275606"/>
            <a:ext cx="2880320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、创建一个堆内存，生成一个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进制的空间地址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、把键值对存储到堆内存中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、把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进制的空间地址返回给值存储区</a:t>
            </a:r>
            <a:endParaRPr lang="zh-CN" altLang="en-US" sz="1200" dirty="0"/>
          </a:p>
        </p:txBody>
      </p:sp>
      <p:sp>
        <p:nvSpPr>
          <p:cNvPr id="39" name="圆角矩形 38"/>
          <p:cNvSpPr/>
          <p:nvPr/>
        </p:nvSpPr>
        <p:spPr>
          <a:xfrm>
            <a:off x="3635896" y="3435846"/>
            <a:ext cx="1656184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923928" y="307580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79912" y="372387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name: '</a:t>
            </a:r>
            <a:r>
              <a:rPr lang="zh-CN" altLang="en-US" dirty="0" smtClean="0"/>
              <a:t>珠峰</a:t>
            </a:r>
            <a:r>
              <a:rPr lang="en-US" altLang="zh-CN" dirty="0" smtClean="0"/>
              <a:t>'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3688" y="1779662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 smtClean="0"/>
          </a:p>
        </p:txBody>
      </p:sp>
      <p:cxnSp>
        <p:nvCxnSpPr>
          <p:cNvPr id="44" name="直接连接符 43"/>
          <p:cNvCxnSpPr>
            <a:stCxn id="42" idx="1"/>
            <a:endCxn id="33" idx="3"/>
          </p:cNvCxnSpPr>
          <p:nvPr/>
        </p:nvCxnSpPr>
        <p:spPr>
          <a:xfrm flipH="1">
            <a:off x="1062070" y="1964328"/>
            <a:ext cx="701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2" idx="3"/>
            <a:endCxn id="39" idx="1"/>
          </p:cNvCxnSpPr>
          <p:nvPr/>
        </p:nvCxnSpPr>
        <p:spPr>
          <a:xfrm>
            <a:off x="2836995" y="1964328"/>
            <a:ext cx="798901" cy="1975574"/>
          </a:xfrm>
          <a:prstGeom prst="bentConnector3">
            <a:avLst>
              <a:gd name="adj1" fmla="val 79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5576" y="206769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cxnSp>
        <p:nvCxnSpPr>
          <p:cNvPr id="50" name="直接连接符 49"/>
          <p:cNvCxnSpPr>
            <a:endCxn id="48" idx="3"/>
          </p:cNvCxnSpPr>
          <p:nvPr/>
        </p:nvCxnSpPr>
        <p:spPr>
          <a:xfrm flipH="1">
            <a:off x="1124588" y="1995686"/>
            <a:ext cx="639100" cy="25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644008" y="3651870"/>
            <a:ext cx="36004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99992" y="401191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</a:t>
            </a:r>
            <a:r>
              <a:rPr lang="zh-CN" altLang="en-US" dirty="0" smtClean="0"/>
              <a:t>培训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724128" y="372387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基本数据类型操作的是值，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引</a:t>
            </a:r>
            <a:r>
              <a:rPr lang="zh-CN" altLang="en-US" sz="1400" b="1" dirty="0" smtClean="0"/>
              <a:t>用数据类型操作的是空间地址</a:t>
            </a:r>
            <a:endParaRPr lang="zh-CN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87824" y="27157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代</a:t>
            </a:r>
            <a:r>
              <a:rPr lang="zh-CN" altLang="en-US" sz="1200" dirty="0" smtClean="0"/>
              <a:t>码进栈</a:t>
            </a:r>
            <a:endParaRPr lang="zh-CN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0" y="27877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代码出栈</a:t>
            </a:r>
            <a:endParaRPr lang="zh-CN" altLang="en-US" sz="1200" dirty="0"/>
          </a:p>
        </p:txBody>
      </p:sp>
      <p:sp>
        <p:nvSpPr>
          <p:cNvPr id="57" name="左箭头 56"/>
          <p:cNvSpPr/>
          <p:nvPr/>
        </p:nvSpPr>
        <p:spPr>
          <a:xfrm>
            <a:off x="0" y="257175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292</Words>
  <Application>Microsoft Office PowerPoint</Application>
  <PresentationFormat>全屏显示(16:9)</PresentationFormat>
  <Paragraphs>48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2019-12-17T10:03:02Z</dcterms:modified>
</cp:coreProperties>
</file>