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10801350"/>
  <p:notesSz cx="6858000" cy="9144000"/>
  <p:defaultTextStyle>
    <a:defPPr>
      <a:defRPr lang="zh-CN"/>
    </a:defPPr>
    <a:lvl1pPr marL="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6163" y="2798"/>
      </p:cViewPr>
      <p:guideLst>
        <p:guide orient="horz" pos="3402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0339" y="3355421"/>
            <a:ext cx="30603825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0675" y="6120766"/>
            <a:ext cx="2520315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103262" y="432556"/>
            <a:ext cx="8101013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00225" y="432556"/>
            <a:ext cx="23702963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108" y="6940868"/>
            <a:ext cx="30603825" cy="214526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44108" y="4578075"/>
            <a:ext cx="30603825" cy="2362795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00226" y="2520316"/>
            <a:ext cx="15901988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02288" y="2520316"/>
            <a:ext cx="15901988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25" y="2417804"/>
            <a:ext cx="15908240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00225" y="3425428"/>
            <a:ext cx="15908240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289789" y="2417804"/>
            <a:ext cx="15914488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289789" y="3425428"/>
            <a:ext cx="15914488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227" y="430055"/>
            <a:ext cx="11845232" cy="1830229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6761" y="430056"/>
            <a:ext cx="20127515" cy="9218653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0227" y="2260283"/>
            <a:ext cx="11845232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7133" y="7560945"/>
            <a:ext cx="21602700" cy="892612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57133" y="965121"/>
            <a:ext cx="21602700" cy="648081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7133" y="8453557"/>
            <a:ext cx="21602700" cy="1267658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00225" y="432555"/>
            <a:ext cx="32404050" cy="1800225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25" y="2520316"/>
            <a:ext cx="32404050" cy="712839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00225" y="10011252"/>
            <a:ext cx="840105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301539" y="10011252"/>
            <a:ext cx="11401425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803225" y="10011252"/>
            <a:ext cx="840105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185166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1851660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98365" cy="10618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</a:t>
            </a:r>
            <a:r>
              <a:rPr lang="en-US" altLang="zh-CN" sz="2400" dirty="0" smtClean="0"/>
              <a:t>       function Foo() {</a:t>
            </a:r>
          </a:p>
          <a:p>
            <a:r>
              <a:rPr lang="en-US" altLang="zh-CN" sz="2400" dirty="0" smtClean="0"/>
              <a:t>            getName = function () {</a:t>
            </a:r>
          </a:p>
          <a:p>
            <a:r>
              <a:rPr lang="en-US" altLang="zh-CN" sz="2400" dirty="0" smtClean="0"/>
              <a:t>                console.log(1);</a:t>
            </a:r>
          </a:p>
          <a:p>
            <a:r>
              <a:rPr lang="en-US" altLang="zh-CN" sz="2400" dirty="0" smtClean="0"/>
              <a:t>            };</a:t>
            </a:r>
          </a:p>
          <a:p>
            <a:r>
              <a:rPr lang="en-US" altLang="zh-CN" sz="2400" dirty="0" smtClean="0"/>
              <a:t>            return this;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>        Foo.getName = function () {</a:t>
            </a:r>
          </a:p>
          <a:p>
            <a:r>
              <a:rPr lang="en-US" altLang="zh-CN" sz="2400" dirty="0" smtClean="0"/>
              <a:t>            console.log(2);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>        Foo.prototype.getName = function () {</a:t>
            </a:r>
          </a:p>
          <a:p>
            <a:r>
              <a:rPr lang="en-US" altLang="zh-CN" sz="2400" dirty="0" smtClean="0"/>
              <a:t>            console.log(3);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>        var getName = function () {</a:t>
            </a:r>
          </a:p>
          <a:p>
            <a:r>
              <a:rPr lang="en-US" altLang="zh-CN" sz="2400" dirty="0" smtClean="0"/>
              <a:t>            console.log(4);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        function getName() {</a:t>
            </a:r>
          </a:p>
          <a:p>
            <a:r>
              <a:rPr lang="en-US" altLang="zh-CN" sz="2400" dirty="0" smtClean="0"/>
              <a:t>            console.log(5);</a:t>
            </a:r>
          </a:p>
          <a:p>
            <a:r>
              <a:rPr lang="en-US" altLang="zh-CN" sz="2400" dirty="0" smtClean="0"/>
              <a:t>        };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        Foo.getName();</a:t>
            </a:r>
          </a:p>
          <a:p>
            <a:r>
              <a:rPr lang="en-US" altLang="zh-CN" sz="2400" dirty="0" smtClean="0"/>
              <a:t>        getName();</a:t>
            </a:r>
          </a:p>
          <a:p>
            <a:r>
              <a:rPr lang="en-US" altLang="zh-CN" sz="2400" dirty="0" smtClean="0"/>
              <a:t>        Foo().getName();</a:t>
            </a:r>
          </a:p>
          <a:p>
            <a:r>
              <a:rPr lang="en-US" altLang="zh-CN" sz="2400" dirty="0" smtClean="0"/>
              <a:t>        getName();</a:t>
            </a:r>
          </a:p>
          <a:p>
            <a:r>
              <a:rPr lang="en-US" altLang="zh-CN" sz="2400" dirty="0" smtClean="0"/>
              <a:t>        new Foo.getName();</a:t>
            </a:r>
          </a:p>
          <a:p>
            <a:r>
              <a:rPr lang="en-US" altLang="zh-CN" sz="2400" dirty="0" smtClean="0"/>
              <a:t>        new Foo().getName();</a:t>
            </a:r>
          </a:p>
          <a:p>
            <a:r>
              <a:rPr lang="en-US" altLang="zh-CN" sz="2400" dirty="0" smtClean="0"/>
              <a:t>        new new Foo().getName();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930242" y="3960515"/>
            <a:ext cx="164898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881570" y="7272883"/>
            <a:ext cx="2297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76914" y="648147"/>
            <a:ext cx="5256584" cy="8497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73058" y="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全局作用域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5976914" y="2808387"/>
            <a:ext cx="525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641210" y="648147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41010" y="648147"/>
            <a:ext cx="87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2025586" y="864171"/>
            <a:ext cx="2880320" cy="3024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105706" y="216099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577314" y="648147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AF0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6" idx="3"/>
            <a:endCxn id="29" idx="1"/>
          </p:cNvCxnSpPr>
          <p:nvPr/>
        </p:nvCxnSpPr>
        <p:spPr>
          <a:xfrm>
            <a:off x="7718301" y="971313"/>
            <a:ext cx="1859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025586" y="936179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sz="2800" dirty="0" smtClean="0"/>
              <a:t>getName = function () {</a:t>
            </a:r>
          </a:p>
          <a:p>
            <a:r>
              <a:rPr lang="en-US" altLang="zh-CN" sz="2800" dirty="0" smtClean="0"/>
              <a:t> console.log(1</a:t>
            </a:r>
            <a:r>
              <a:rPr lang="en-US" altLang="zh-CN" sz="2800" dirty="0" smtClean="0"/>
              <a:t>); </a:t>
            </a:r>
            <a:r>
              <a:rPr lang="en-US" altLang="zh-CN" sz="2800" dirty="0" smtClean="0"/>
              <a:t> };</a:t>
            </a:r>
          </a:p>
          <a:p>
            <a:r>
              <a:rPr lang="en-US" altLang="zh-CN" sz="2800" dirty="0" smtClean="0"/>
              <a:t>     return this</a:t>
            </a:r>
            <a:r>
              <a:rPr lang="en-US" altLang="zh-CN" sz="2800" dirty="0" smtClean="0"/>
              <a:t>;</a:t>
            </a:r>
            <a:endParaRPr lang="en-US" altLang="zh-CN" sz="2800" dirty="0" smtClean="0"/>
          </a:p>
        </p:txBody>
      </p:sp>
      <p:cxnSp>
        <p:nvCxnSpPr>
          <p:cNvPr id="34" name="直接连接符 33"/>
          <p:cNvCxnSpPr/>
          <p:nvPr/>
        </p:nvCxnSpPr>
        <p:spPr>
          <a:xfrm>
            <a:off x="12097594" y="3456459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457634" y="3312443"/>
            <a:ext cx="204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15409962" y="1800275"/>
            <a:ext cx="2736304" cy="2088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4473858" y="367248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5409962" y="2304331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625986" y="1656259"/>
            <a:ext cx="234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4977914" y="208830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64946" y="1152203"/>
            <a:ext cx="189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getName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11953578" y="4896619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2961690" y="439256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953578" y="5112643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console.log(5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577314" y="115220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AF1</a:t>
            </a:r>
            <a:endParaRPr lang="zh-CN" altLang="en-US" dirty="0"/>
          </a:p>
        </p:txBody>
      </p:sp>
      <p:cxnSp>
        <p:nvCxnSpPr>
          <p:cNvPr id="51" name="直接连接符 50"/>
          <p:cNvCxnSpPr>
            <a:stCxn id="45" idx="3"/>
            <a:endCxn id="93" idx="1"/>
          </p:cNvCxnSpPr>
          <p:nvPr/>
        </p:nvCxnSpPr>
        <p:spPr>
          <a:xfrm>
            <a:off x="8161684" y="1475369"/>
            <a:ext cx="141563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76914" y="2808387"/>
            <a:ext cx="518457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        Foo.getName = function () {</a:t>
            </a:r>
          </a:p>
          <a:p>
            <a:r>
              <a:rPr lang="en-US" altLang="zh-CN" sz="2000" dirty="0" smtClean="0"/>
              <a:t>            console.log(2);</a:t>
            </a:r>
          </a:p>
          <a:p>
            <a:r>
              <a:rPr lang="en-US" altLang="zh-CN" sz="2000" dirty="0" smtClean="0"/>
              <a:t>        </a:t>
            </a:r>
            <a:r>
              <a:rPr lang="en-US" altLang="zh-CN" sz="2000" dirty="0" smtClean="0"/>
              <a:t>};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 Foo.prototype.getName = function () {</a:t>
            </a:r>
          </a:p>
          <a:p>
            <a:r>
              <a:rPr lang="en-US" altLang="zh-CN" sz="2000" dirty="0" smtClean="0"/>
              <a:t>            console.log(3</a:t>
            </a:r>
            <a:r>
              <a:rPr lang="en-US" altLang="zh-CN" sz="2000" dirty="0" smtClean="0"/>
              <a:t>);};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var</a:t>
            </a:r>
            <a:r>
              <a:rPr lang="en-US" altLang="zh-CN" sz="2000" dirty="0" smtClean="0"/>
              <a:t> getName = function () </a:t>
            </a:r>
            <a:r>
              <a:rPr lang="en-US" altLang="zh-CN" sz="2000" dirty="0" smtClean="0"/>
              <a:t>{</a:t>
            </a:r>
            <a:r>
              <a:rPr lang="en-US" altLang="zh-CN" sz="2000" dirty="0" smtClean="0"/>
              <a:t>  console.log(4</a:t>
            </a:r>
            <a:r>
              <a:rPr lang="en-US" altLang="zh-CN" sz="2000" dirty="0" smtClean="0"/>
              <a:t>); </a:t>
            </a:r>
            <a:r>
              <a:rPr lang="en-US" altLang="zh-CN" sz="2000" dirty="0" smtClean="0"/>
              <a:t> </a:t>
            </a:r>
            <a:r>
              <a:rPr lang="en-US" altLang="zh-CN" sz="2000" dirty="0" smtClean="0"/>
              <a:t>};</a:t>
            </a:r>
          </a:p>
          <a:p>
            <a:r>
              <a:rPr lang="en-US" altLang="zh-CN" sz="2000" dirty="0" smtClean="0"/>
              <a:t>Foo.getName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getName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Foo().getName</a:t>
            </a:r>
            <a:r>
              <a:rPr lang="en-US" altLang="zh-CN" sz="2000" dirty="0" smtClean="0"/>
              <a:t>();  // window.getName()</a:t>
            </a:r>
          </a:p>
          <a:p>
            <a:r>
              <a:rPr lang="en-US" altLang="zh-CN" sz="2000" dirty="0" smtClean="0"/>
              <a:t>getName();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457634" y="2808387"/>
            <a:ext cx="2167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getName:AF2</a:t>
            </a:r>
            <a:endParaRPr lang="zh-CN" altLang="en-US" sz="2800" dirty="0"/>
          </a:p>
        </p:txBody>
      </p:sp>
      <p:sp>
        <p:nvSpPr>
          <p:cNvPr id="54" name="圆角矩形 53"/>
          <p:cNvSpPr/>
          <p:nvPr/>
        </p:nvSpPr>
        <p:spPr>
          <a:xfrm>
            <a:off x="15121930" y="4896619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5121930" y="5112643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console.log(2)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6202050" y="4248547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AF2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12025586" y="2808387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70002" y="2304331"/>
            <a:ext cx="2167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getName:AF3</a:t>
            </a:r>
            <a:endParaRPr lang="zh-CN" altLang="en-US" sz="2800" dirty="0"/>
          </a:p>
        </p:txBody>
      </p:sp>
      <p:sp>
        <p:nvSpPr>
          <p:cNvPr id="60" name="圆角矩形 59"/>
          <p:cNvSpPr/>
          <p:nvPr/>
        </p:nvSpPr>
        <p:spPr>
          <a:xfrm>
            <a:off x="11953578" y="6624811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2961690" y="6120755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AF3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953578" y="6840835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console.log(3)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15121930" y="6624811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6130042" y="6120755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AF4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121930" y="6840835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console.log(4)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577314" y="1656259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AF4</a:t>
            </a:r>
            <a:endParaRPr lang="zh-CN" altLang="en-US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12169602" y="4392563"/>
            <a:ext cx="22322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12241610" y="4536579"/>
            <a:ext cx="216024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578314" y="1224211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8794338" y="720155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Foo.getName()    AF2()</a:t>
            </a:r>
          </a:p>
          <a:p>
            <a:r>
              <a:rPr lang="zh-CN" altLang="en-US" sz="1600" dirty="0" smtClean="0"/>
              <a:t>普通函数执行</a:t>
            </a:r>
            <a:endParaRPr lang="zh-CN" altLang="en-US" sz="1600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18578314" y="187228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9802450" y="1152203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010362" y="2088307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console.log(2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// =&gt;2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第一次</a:t>
            </a:r>
            <a:endParaRPr lang="zh-CN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1386626" y="1224211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1602650" y="720155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getName()    AF4()</a:t>
            </a:r>
          </a:p>
          <a:p>
            <a:r>
              <a:rPr lang="zh-CN" altLang="en-US" sz="1600" dirty="0" smtClean="0"/>
              <a:t>普通函数执行</a:t>
            </a:r>
            <a:endParaRPr lang="zh-CN" altLang="en-US" sz="16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21386626" y="187228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2610762" y="1152203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818674" y="2088307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console.log(4)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// =&gt;4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第二次</a:t>
            </a:r>
            <a:endParaRPr lang="zh-CN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010362" y="40325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Foo</a:t>
            </a:r>
            <a:r>
              <a:rPr lang="en-US" altLang="zh-CN" sz="1600" dirty="0" smtClean="0"/>
              <a:t>()  AF0</a:t>
            </a:r>
          </a:p>
          <a:p>
            <a:r>
              <a:rPr lang="zh-CN" altLang="en-US" sz="1600" dirty="0" smtClean="0"/>
              <a:t>普通函</a:t>
            </a:r>
            <a:r>
              <a:rPr lang="zh-CN" altLang="en-US" sz="1600" dirty="0" smtClean="0"/>
              <a:t>数执行</a:t>
            </a:r>
            <a:endParaRPr lang="en-US" altLang="zh-CN" sz="1600" dirty="0" smtClean="0"/>
          </a:p>
        </p:txBody>
      </p:sp>
      <p:sp>
        <p:nvSpPr>
          <p:cNvPr id="86" name="矩形 85"/>
          <p:cNvSpPr/>
          <p:nvPr/>
        </p:nvSpPr>
        <p:spPr>
          <a:xfrm>
            <a:off x="18650322" y="4536579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/>
          <p:cNvCxnSpPr/>
          <p:nvPr/>
        </p:nvCxnSpPr>
        <p:spPr>
          <a:xfrm>
            <a:off x="18650322" y="5184651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9874458" y="4464571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722330" y="5328667"/>
            <a:ext cx="2119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getName = function () {</a:t>
            </a:r>
          </a:p>
          <a:p>
            <a:r>
              <a:rPr lang="en-US" altLang="zh-CN" sz="1600" dirty="0" smtClean="0"/>
              <a:t> console.log(1);  };</a:t>
            </a:r>
          </a:p>
          <a:p>
            <a:r>
              <a:rPr lang="en-US" altLang="zh-CN" sz="1600" dirty="0" smtClean="0"/>
              <a:t>     return this;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11881570" y="8208987"/>
            <a:ext cx="28083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2889682" y="7704931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AF5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881570" y="8425011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console.log(1)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577314" y="2160315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AF5</a:t>
            </a:r>
            <a:endParaRPr lang="zh-CN" altLang="en-US" dirty="0"/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15697994" y="6264771"/>
            <a:ext cx="172819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5770002" y="6192763"/>
            <a:ext cx="1656184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1746666" y="4032523"/>
            <a:ext cx="234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Window.getName()  AF5()</a:t>
            </a:r>
          </a:p>
          <a:p>
            <a:r>
              <a:rPr lang="zh-CN" altLang="en-US" sz="1600" dirty="0" smtClean="0"/>
              <a:t>普通函</a:t>
            </a:r>
            <a:r>
              <a:rPr lang="zh-CN" altLang="en-US" sz="1600" dirty="0" smtClean="0"/>
              <a:t>数执行</a:t>
            </a:r>
            <a:endParaRPr lang="en-US" altLang="zh-CN" sz="16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21386626" y="4536579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/>
          <p:nvPr/>
        </p:nvCxnSpPr>
        <p:spPr>
          <a:xfrm>
            <a:off x="21386626" y="5184651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2610762" y="4464571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458634" y="5328667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console.log(1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en-US" altLang="zh-CN" sz="1800" b="1" dirty="0" smtClean="0">
                <a:solidFill>
                  <a:srgbClr val="FF0000"/>
                </a:solidFill>
              </a:rPr>
              <a:t>// =&gt;1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第三次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578314" y="7993038"/>
            <a:ext cx="252028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18578314" y="8641110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19802450" y="792103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650322" y="8785126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console.log(1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en-US" altLang="zh-CN" sz="1800" b="1" dirty="0" smtClean="0">
                <a:solidFill>
                  <a:srgbClr val="FF0000"/>
                </a:solidFill>
              </a:rPr>
              <a:t>// =&gt;1 </a:t>
            </a:r>
            <a:r>
              <a:rPr lang="zh-CN" altLang="en-US" sz="1800" b="1" smtClean="0">
                <a:solidFill>
                  <a:srgbClr val="FF0000"/>
                </a:solidFill>
              </a:rPr>
              <a:t>第四次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650322" y="7416899"/>
            <a:ext cx="1606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getName()  AF5()</a:t>
            </a:r>
          </a:p>
          <a:p>
            <a:r>
              <a:rPr lang="zh-CN" altLang="en-US" sz="1600" dirty="0" smtClean="0"/>
              <a:t>普通函</a:t>
            </a:r>
            <a:r>
              <a:rPr lang="zh-CN" altLang="en-US" sz="1600" dirty="0" smtClean="0"/>
              <a:t>数执行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自定义</PresentationFormat>
  <Paragraphs>87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2020-01-06T09:10:56Z</dcterms:modified>
</cp:coreProperties>
</file>