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Luabot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蓝湾电子</a:t>
            </a:r>
            <a:endParaRPr lang="en-US" altLang="zh-CN" dirty="0" smtClean="0"/>
          </a:p>
          <a:p>
            <a:r>
              <a:rPr lang="en-US" altLang="zh-CN" dirty="0" smtClean="0"/>
              <a:t>2011/11/18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Luabot</a:t>
            </a:r>
            <a:r>
              <a:rPr lang="en-US" altLang="zh-CN" dirty="0" smtClean="0"/>
              <a:t> Block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467600" cy="405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RCB Interface Overview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64305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214818"/>
            <a:ext cx="22764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000240"/>
            <a:ext cx="39338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it</a:t>
            </a:r>
            <a:endParaRPr lang="zh-CN" alt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8175" y="1801019"/>
            <a:ext cx="71056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步进电机模块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28687" y="2015331"/>
            <a:ext cx="65246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Lego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143250" y="2501106"/>
            <a:ext cx="20955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线形标注 1 4"/>
          <p:cNvSpPr/>
          <p:nvPr/>
        </p:nvSpPr>
        <p:spPr>
          <a:xfrm>
            <a:off x="5715008" y="5357826"/>
            <a:ext cx="1428760" cy="785818"/>
          </a:xfrm>
          <a:prstGeom prst="borderCallout1">
            <a:avLst>
              <a:gd name="adj1" fmla="val 18750"/>
              <a:gd name="adj2" fmla="val -8333"/>
              <a:gd name="adj3" fmla="val -43276"/>
              <a:gd name="adj4" fmla="val -43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个输入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2428860" y="1500174"/>
            <a:ext cx="1428760" cy="785818"/>
          </a:xfrm>
          <a:prstGeom prst="borderCallout1">
            <a:avLst>
              <a:gd name="adj1" fmla="val 103207"/>
              <a:gd name="adj2" fmla="val 59796"/>
              <a:gd name="adj3" fmla="val 150036"/>
              <a:gd name="adj4" fmla="val 142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个输出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6643702" y="2714620"/>
            <a:ext cx="1428760" cy="785818"/>
          </a:xfrm>
          <a:prstGeom prst="borderCallout1">
            <a:avLst>
              <a:gd name="adj1" fmla="val 18750"/>
              <a:gd name="adj2" fmla="val -8333"/>
              <a:gd name="adj3" fmla="val 9275"/>
              <a:gd name="adj4" fmla="val -108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USB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RCX &amp; NXT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型号	</a:t>
            </a:r>
            <a:r>
              <a:rPr lang="en-US" altLang="zh-CN" dirty="0" smtClean="0"/>
              <a:t>RCX	NXT</a:t>
            </a:r>
          </a:p>
          <a:p>
            <a:r>
              <a:rPr lang="en-US" altLang="zh-CN" dirty="0" smtClean="0"/>
              <a:t>CPU	</a:t>
            </a:r>
            <a:r>
              <a:rPr lang="zh-CN" altLang="en-US" dirty="0" smtClean="0"/>
              <a:t>日立</a:t>
            </a:r>
            <a:r>
              <a:rPr lang="en-US" altLang="zh-CN" dirty="0" smtClean="0"/>
              <a:t>H8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</a:t>
            </a:r>
            <a:r>
              <a:rPr lang="en-US" altLang="zh-CN" dirty="0" smtClean="0"/>
              <a:t>H8/3292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16MHz</a:t>
            </a:r>
            <a:r>
              <a:rPr lang="zh-CN" altLang="en-US" dirty="0" smtClean="0"/>
              <a:t>）	</a:t>
            </a:r>
            <a:r>
              <a:rPr lang="en-US" altLang="zh-CN" dirty="0" smtClean="0"/>
              <a:t>ARM 7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位）</a:t>
            </a:r>
            <a:r>
              <a:rPr lang="en-US" altLang="zh-CN" dirty="0" smtClean="0"/>
              <a:t>AT91SAM7S256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48MHz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传输方式	红外线数据接口	蓝牙无线模组、</a:t>
            </a:r>
            <a:r>
              <a:rPr lang="en-US" altLang="zh-CN" dirty="0" smtClean="0"/>
              <a:t>USB2.0</a:t>
            </a:r>
          </a:p>
          <a:p>
            <a:r>
              <a:rPr lang="zh-CN" altLang="en-US" dirty="0" smtClean="0"/>
              <a:t>输入端	</a:t>
            </a:r>
            <a:r>
              <a:rPr lang="en-US" altLang="zh-CN" dirty="0" smtClean="0"/>
              <a:t>3	4</a:t>
            </a:r>
          </a:p>
          <a:p>
            <a:r>
              <a:rPr lang="zh-CN" altLang="en-US" dirty="0" smtClean="0"/>
              <a:t>输出端	</a:t>
            </a:r>
            <a:r>
              <a:rPr lang="en-US" altLang="zh-CN" dirty="0" smtClean="0"/>
              <a:t>3	3</a:t>
            </a:r>
          </a:p>
          <a:p>
            <a:r>
              <a:rPr lang="zh-CN" altLang="en-US" dirty="0" smtClean="0"/>
              <a:t>显示屏幕	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位数字</a:t>
            </a:r>
            <a:r>
              <a:rPr lang="en-US" altLang="zh-CN" dirty="0" smtClean="0"/>
              <a:t>LCD	64X100</a:t>
            </a:r>
            <a:r>
              <a:rPr lang="zh-CN" altLang="en-US" dirty="0" smtClean="0"/>
              <a:t>像素单色图形</a:t>
            </a:r>
            <a:r>
              <a:rPr lang="en-US" altLang="zh-CN" dirty="0" smtClean="0"/>
              <a:t>LCD</a:t>
            </a:r>
          </a:p>
          <a:p>
            <a:r>
              <a:rPr lang="zh-CN" altLang="en-US" dirty="0" smtClean="0"/>
              <a:t>程式空间	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个程式预留位置（</a:t>
            </a:r>
            <a:r>
              <a:rPr lang="en-US" altLang="zh-CN" dirty="0" smtClean="0"/>
              <a:t>10K</a:t>
            </a:r>
            <a:r>
              <a:rPr lang="zh-CN" altLang="en-US" dirty="0" smtClean="0"/>
              <a:t>左右）	</a:t>
            </a:r>
            <a:r>
              <a:rPr lang="en-US" altLang="zh-CN" dirty="0" smtClean="0"/>
              <a:t>256K bytes</a:t>
            </a:r>
            <a:r>
              <a:rPr lang="zh-CN" altLang="en-US" dirty="0" smtClean="0"/>
              <a:t>快闪存储器 </a:t>
            </a:r>
            <a:r>
              <a:rPr lang="en-US" altLang="zh-CN" dirty="0" smtClean="0"/>
              <a:t>&amp; 64K bytes</a:t>
            </a:r>
            <a:r>
              <a:rPr lang="zh-CN" altLang="en-US" dirty="0" smtClean="0"/>
              <a:t>随机储存内存</a:t>
            </a:r>
          </a:p>
          <a:p>
            <a:r>
              <a:rPr lang="zh-CN" altLang="en-US" dirty="0" smtClean="0"/>
              <a:t>供电系统	</a:t>
            </a:r>
            <a:r>
              <a:rPr lang="en-US" altLang="zh-CN" dirty="0" smtClean="0"/>
              <a:t>6</a:t>
            </a:r>
            <a:r>
              <a:rPr lang="zh-CN" altLang="en-US" dirty="0" smtClean="0"/>
              <a:t>颗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号电池</a:t>
            </a:r>
            <a:r>
              <a:rPr lang="en-US" altLang="zh-CN" dirty="0" smtClean="0"/>
              <a:t>(AA)	6</a:t>
            </a:r>
            <a:r>
              <a:rPr lang="zh-CN" altLang="en-US" dirty="0" smtClean="0"/>
              <a:t>颗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号电池</a:t>
            </a:r>
            <a:r>
              <a:rPr lang="en-US" altLang="zh-CN" dirty="0" smtClean="0"/>
              <a:t>(AA)</a:t>
            </a:r>
            <a:r>
              <a:rPr lang="zh-CN" altLang="en-US" dirty="0" smtClean="0"/>
              <a:t>或充电式锂电池</a:t>
            </a:r>
          </a:p>
          <a:p>
            <a:r>
              <a:rPr lang="zh-CN" altLang="en-US" dirty="0" smtClean="0"/>
              <a:t>接口	乐高</a:t>
            </a:r>
            <a:r>
              <a:rPr lang="en-US" altLang="zh-CN" dirty="0" smtClean="0"/>
              <a:t>RCX</a:t>
            </a:r>
            <a:r>
              <a:rPr lang="zh-CN" altLang="en-US" dirty="0" smtClean="0"/>
              <a:t>专用电缆（两线接口）	乐高</a:t>
            </a:r>
            <a:r>
              <a:rPr lang="en-US" altLang="zh-CN" dirty="0" smtClean="0"/>
              <a:t>NXT</a:t>
            </a:r>
            <a:r>
              <a:rPr lang="zh-CN" altLang="en-US" dirty="0" smtClean="0"/>
              <a:t>专用偏右接头电缆（</a:t>
            </a:r>
            <a:r>
              <a:rPr lang="en-US" altLang="zh-CN" dirty="0" smtClean="0"/>
              <a:t>MMJ-12</a:t>
            </a:r>
            <a:r>
              <a:rPr lang="zh-CN" altLang="en-US" dirty="0" smtClean="0"/>
              <a:t>，类似</a:t>
            </a:r>
            <a:r>
              <a:rPr lang="en-US" altLang="zh-CN" dirty="0" smtClean="0"/>
              <a:t>RJ-12</a:t>
            </a:r>
            <a:r>
              <a:rPr lang="zh-CN" altLang="en-US" dirty="0" smtClean="0"/>
              <a:t>，六线接口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333</TotalTime>
  <Words>30</Words>
  <PresentationFormat>全屏显示(4:3)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技巧</vt:lpstr>
      <vt:lpstr>Luabot</vt:lpstr>
      <vt:lpstr>Luabot Block</vt:lpstr>
      <vt:lpstr>RCB Interface Overview</vt:lpstr>
      <vt:lpstr>How to use it</vt:lpstr>
      <vt:lpstr>步进电机模块</vt:lpstr>
      <vt:lpstr>Lego</vt:lpstr>
      <vt:lpstr>RCX &amp; NXT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win7</cp:lastModifiedBy>
  <cp:revision>23</cp:revision>
  <dcterms:created xsi:type="dcterms:W3CDTF">2011-11-18T01:55:59Z</dcterms:created>
  <dcterms:modified xsi:type="dcterms:W3CDTF">2012-01-13T05:31:59Z</dcterms:modified>
</cp:coreProperties>
</file>