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64" r:id="rId3"/>
    <p:sldId id="257" r:id="rId4"/>
    <p:sldId id="263" r:id="rId5"/>
    <p:sldId id="260" r:id="rId6"/>
    <p:sldId id="261" r:id="rId7"/>
    <p:sldId id="262" r:id="rId8"/>
    <p:sldId id="258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87384" autoAdjust="0"/>
  </p:normalViewPr>
  <p:slideViewPr>
    <p:cSldViewPr>
      <p:cViewPr varScale="1">
        <p:scale>
          <a:sx n="61" d="100"/>
          <a:sy n="61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5B6F-57B6-446A-9B0B-6B6BE44C5D92}" type="datetimeFigureOut">
              <a:rPr lang="zh-CN" altLang="en-US" smtClean="0"/>
              <a:t>2012/2/29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FE0E-4358-4FCB-AE35-80FBFDD14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FE0E-4358-4FCB-AE35-80FBFDD145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Luabot</a:t>
            </a:r>
            <a:r>
              <a:rPr lang="en-US" altLang="zh-CN" dirty="0" smtClean="0"/>
              <a:t>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LANWAN ELEC</a:t>
            </a:r>
            <a:endParaRPr lang="en-US" altLang="zh-CN" dirty="0" smtClean="0"/>
          </a:p>
          <a:p>
            <a:r>
              <a:rPr lang="en-US" altLang="zh-CN" dirty="0" smtClean="0"/>
              <a:t>2011/11/18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36" y="4786322"/>
            <a:ext cx="357190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Luabot</a:t>
            </a:r>
            <a:r>
              <a:rPr lang="en-US" altLang="zh-CN" dirty="0" smtClean="0"/>
              <a:t>  Accessory Device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Luabot</a:t>
            </a:r>
            <a:r>
              <a:rPr lang="en-US" altLang="zh-CN" dirty="0" smtClean="0"/>
              <a:t> 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7554" y="1500174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Luabot</a:t>
            </a:r>
            <a:r>
              <a:rPr lang="en-US" altLang="zh-CN" dirty="0" smtClean="0"/>
              <a:t>  simulator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7554" y="3143248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Luabot</a:t>
            </a:r>
            <a:r>
              <a:rPr lang="en-US" altLang="zh-CN" dirty="0" smtClean="0"/>
              <a:t>  RCX   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3857620" y="264318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57686" y="24288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Luabot</a:t>
            </a:r>
            <a:r>
              <a:rPr lang="en-US" altLang="zh-CN" dirty="0" smtClean="0"/>
              <a:t>  Program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4071942"/>
            <a:ext cx="21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Luabot</a:t>
            </a:r>
            <a:r>
              <a:rPr lang="en-US" altLang="zh-CN" dirty="0" smtClean="0"/>
              <a:t> 8Pin interface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2"/>
            <a:endCxn id="10" idx="0"/>
          </p:cNvCxnSpPr>
          <p:nvPr/>
        </p:nvCxnSpPr>
        <p:spPr>
          <a:xfrm rot="5400000">
            <a:off x="3857620" y="4286256"/>
            <a:ext cx="10001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Luabot</a:t>
            </a:r>
            <a:r>
              <a:rPr lang="en-US" altLang="zh-CN" dirty="0" smtClean="0"/>
              <a:t> RCX Block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71538" y="1928802"/>
            <a:ext cx="7000924" cy="407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RCB Interface Overview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39338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64305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214818"/>
            <a:ext cx="22764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it</a:t>
            </a:r>
            <a:endParaRPr lang="zh-CN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19175" y="1801019"/>
            <a:ext cx="71056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步进电机模块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09687" y="2015331"/>
            <a:ext cx="65246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Lego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24250" y="2501106"/>
            <a:ext cx="20955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1 4"/>
          <p:cNvSpPr/>
          <p:nvPr/>
        </p:nvSpPr>
        <p:spPr>
          <a:xfrm>
            <a:off x="5715008" y="5357826"/>
            <a:ext cx="1428760" cy="785818"/>
          </a:xfrm>
          <a:prstGeom prst="borderCallout1">
            <a:avLst>
              <a:gd name="adj1" fmla="val 18750"/>
              <a:gd name="adj2" fmla="val -8333"/>
              <a:gd name="adj3" fmla="val -43276"/>
              <a:gd name="adj4" fmla="val -43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个输入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2428860" y="1500174"/>
            <a:ext cx="1428760" cy="785818"/>
          </a:xfrm>
          <a:prstGeom prst="borderCallout1">
            <a:avLst>
              <a:gd name="adj1" fmla="val 103207"/>
              <a:gd name="adj2" fmla="val 59796"/>
              <a:gd name="adj3" fmla="val 150036"/>
              <a:gd name="adj4" fmla="val 142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个输出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643702" y="2714620"/>
            <a:ext cx="1428760" cy="785818"/>
          </a:xfrm>
          <a:prstGeom prst="borderCallout1">
            <a:avLst>
              <a:gd name="adj1" fmla="val 18750"/>
              <a:gd name="adj2" fmla="val -8333"/>
              <a:gd name="adj3" fmla="val 9275"/>
              <a:gd name="adj4" fmla="val -108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USB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RCX &amp; NXT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型号	</a:t>
            </a:r>
            <a:r>
              <a:rPr lang="en-US" altLang="zh-CN" dirty="0" smtClean="0"/>
              <a:t>RCX	NXT</a:t>
            </a:r>
          </a:p>
          <a:p>
            <a:r>
              <a:rPr lang="en-US" altLang="zh-CN" dirty="0" smtClean="0"/>
              <a:t>CPU	</a:t>
            </a:r>
            <a:r>
              <a:rPr lang="zh-CN" altLang="en-US" dirty="0" smtClean="0"/>
              <a:t>日立</a:t>
            </a:r>
            <a:r>
              <a:rPr lang="en-US" altLang="zh-CN" dirty="0" smtClean="0"/>
              <a:t>H8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</a:t>
            </a:r>
            <a:r>
              <a:rPr lang="en-US" altLang="zh-CN" dirty="0" smtClean="0"/>
              <a:t>H8/3292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16MHz</a:t>
            </a:r>
            <a:r>
              <a:rPr lang="zh-CN" altLang="en-US" dirty="0" smtClean="0"/>
              <a:t>）	</a:t>
            </a:r>
            <a:r>
              <a:rPr lang="en-US" altLang="zh-CN" dirty="0" smtClean="0"/>
              <a:t>ARM 7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</a:t>
            </a:r>
            <a:r>
              <a:rPr lang="en-US" altLang="zh-CN" dirty="0" smtClean="0"/>
              <a:t>AT91SAM7S256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48MHz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传输方式	红外线数据接口	蓝牙无线模组、</a:t>
            </a:r>
            <a:r>
              <a:rPr lang="en-US" altLang="zh-CN" dirty="0" smtClean="0"/>
              <a:t>USB2.0</a:t>
            </a:r>
          </a:p>
          <a:p>
            <a:r>
              <a:rPr lang="zh-CN" altLang="en-US" dirty="0" smtClean="0"/>
              <a:t>输入端	</a:t>
            </a:r>
            <a:r>
              <a:rPr lang="en-US" altLang="zh-CN" dirty="0" smtClean="0"/>
              <a:t>3	4</a:t>
            </a:r>
          </a:p>
          <a:p>
            <a:r>
              <a:rPr lang="zh-CN" altLang="en-US" dirty="0" smtClean="0"/>
              <a:t>输出端	</a:t>
            </a:r>
            <a:r>
              <a:rPr lang="en-US" altLang="zh-CN" dirty="0" smtClean="0"/>
              <a:t>3	3</a:t>
            </a:r>
          </a:p>
          <a:p>
            <a:r>
              <a:rPr lang="zh-CN" altLang="en-US" dirty="0" smtClean="0"/>
              <a:t>显示屏幕	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位数字</a:t>
            </a:r>
            <a:r>
              <a:rPr lang="en-US" altLang="zh-CN" dirty="0" smtClean="0"/>
              <a:t>LCD	64X100</a:t>
            </a:r>
            <a:r>
              <a:rPr lang="zh-CN" altLang="en-US" dirty="0" smtClean="0"/>
              <a:t>像素单色图形</a:t>
            </a:r>
            <a:r>
              <a:rPr lang="en-US" altLang="zh-CN" dirty="0" smtClean="0"/>
              <a:t>LCD</a:t>
            </a:r>
          </a:p>
          <a:p>
            <a:r>
              <a:rPr lang="zh-CN" altLang="en-US" dirty="0" smtClean="0"/>
              <a:t>程式空间	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个程式预留位置（</a:t>
            </a:r>
            <a:r>
              <a:rPr lang="en-US" altLang="zh-CN" dirty="0" smtClean="0"/>
              <a:t>10K</a:t>
            </a:r>
            <a:r>
              <a:rPr lang="zh-CN" altLang="en-US" dirty="0" smtClean="0"/>
              <a:t>左右）	</a:t>
            </a:r>
            <a:r>
              <a:rPr lang="en-US" altLang="zh-CN" dirty="0" smtClean="0"/>
              <a:t>256K bytes</a:t>
            </a:r>
            <a:r>
              <a:rPr lang="zh-CN" altLang="en-US" dirty="0" smtClean="0"/>
              <a:t>快闪存储器 </a:t>
            </a:r>
            <a:r>
              <a:rPr lang="en-US" altLang="zh-CN" dirty="0" smtClean="0"/>
              <a:t>&amp; 64K bytes</a:t>
            </a:r>
            <a:r>
              <a:rPr lang="zh-CN" altLang="en-US" dirty="0" smtClean="0"/>
              <a:t>随机储存内存</a:t>
            </a:r>
          </a:p>
          <a:p>
            <a:r>
              <a:rPr lang="zh-CN" altLang="en-US" dirty="0" smtClean="0"/>
              <a:t>供电系统	</a:t>
            </a:r>
            <a:r>
              <a:rPr lang="en-US" altLang="zh-CN" dirty="0" smtClean="0"/>
              <a:t>6</a:t>
            </a:r>
            <a:r>
              <a:rPr lang="zh-CN" altLang="en-US" dirty="0" smtClean="0"/>
              <a:t>颗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号电池</a:t>
            </a:r>
            <a:r>
              <a:rPr lang="en-US" altLang="zh-CN" dirty="0" smtClean="0"/>
              <a:t>(AA)	6</a:t>
            </a:r>
            <a:r>
              <a:rPr lang="zh-CN" altLang="en-US" dirty="0" smtClean="0"/>
              <a:t>颗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号电池</a:t>
            </a:r>
            <a:r>
              <a:rPr lang="en-US" altLang="zh-CN" dirty="0" smtClean="0"/>
              <a:t>(AA)</a:t>
            </a:r>
            <a:r>
              <a:rPr lang="zh-CN" altLang="en-US" dirty="0" smtClean="0"/>
              <a:t>或充电式锂电池</a:t>
            </a:r>
          </a:p>
          <a:p>
            <a:r>
              <a:rPr lang="zh-CN" altLang="en-US" dirty="0" smtClean="0"/>
              <a:t>接口	乐高</a:t>
            </a:r>
            <a:r>
              <a:rPr lang="en-US" altLang="zh-CN" dirty="0" smtClean="0"/>
              <a:t>RCX</a:t>
            </a:r>
            <a:r>
              <a:rPr lang="zh-CN" altLang="en-US" dirty="0" smtClean="0"/>
              <a:t>专用电缆（两线接口）	乐高</a:t>
            </a:r>
            <a:r>
              <a:rPr lang="en-US" altLang="zh-CN" dirty="0" smtClean="0"/>
              <a:t>NXT</a:t>
            </a:r>
            <a:r>
              <a:rPr lang="zh-CN" altLang="en-US" dirty="0" smtClean="0"/>
              <a:t>专用偏右接头电缆（</a:t>
            </a:r>
            <a:r>
              <a:rPr lang="en-US" altLang="zh-CN" dirty="0" smtClean="0"/>
              <a:t>MMJ-12</a:t>
            </a:r>
            <a:r>
              <a:rPr lang="zh-CN" altLang="en-US" dirty="0" smtClean="0"/>
              <a:t>，类似</a:t>
            </a:r>
            <a:r>
              <a:rPr lang="en-US" altLang="zh-CN" dirty="0" smtClean="0"/>
              <a:t>RJ-12</a:t>
            </a:r>
            <a:r>
              <a:rPr lang="zh-CN" altLang="en-US" dirty="0" smtClean="0"/>
              <a:t>，六线接口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47</Words>
  <PresentationFormat>全屏显示(4:3)</PresentationFormat>
  <Paragraphs>29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Luabot Design</vt:lpstr>
      <vt:lpstr>Requirement</vt:lpstr>
      <vt:lpstr>Luabot Block</vt:lpstr>
      <vt:lpstr>Luabot RCX Block</vt:lpstr>
      <vt:lpstr>RCB Interface Overview</vt:lpstr>
      <vt:lpstr>How to use it</vt:lpstr>
      <vt:lpstr>步进电机模块</vt:lpstr>
      <vt:lpstr>Lego</vt:lpstr>
      <vt:lpstr>RCX &amp; NXT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win7</cp:lastModifiedBy>
  <cp:revision>38</cp:revision>
  <dcterms:created xsi:type="dcterms:W3CDTF">2011-11-18T01:55:59Z</dcterms:created>
  <dcterms:modified xsi:type="dcterms:W3CDTF">2012-02-29T06:31:49Z</dcterms:modified>
</cp:coreProperties>
</file>