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58" r:id="rId7"/>
    <p:sldId id="260" r:id="rId8"/>
    <p:sldId id="261" r:id="rId9"/>
    <p:sldId id="269" r:id="rId10"/>
    <p:sldId id="270" r:id="rId11"/>
    <p:sldId id="276" r:id="rId12"/>
    <p:sldId id="263" r:id="rId13"/>
    <p:sldId id="271" r:id="rId14"/>
    <p:sldId id="277" r:id="rId15"/>
    <p:sldId id="265" r:id="rId16"/>
    <p:sldId id="272" r:id="rId17"/>
    <p:sldId id="273" r:id="rId18"/>
    <p:sldId id="278" r:id="rId19"/>
    <p:sldId id="267" r:id="rId20"/>
    <p:sldId id="274" r:id="rId21"/>
    <p:sldId id="275" r:id="rId22"/>
    <p:sldId id="268" r:id="rId23"/>
    <p:sldId id="27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26" autoAdjust="0"/>
  </p:normalViewPr>
  <p:slideViewPr>
    <p:cSldViewPr snapToGrid="0">
      <p:cViewPr varScale="1">
        <p:scale>
          <a:sx n="78" d="100"/>
          <a:sy n="78" d="100"/>
        </p:scale>
        <p:origin x="235" y="72"/>
      </p:cViewPr>
      <p:guideLst>
        <p:guide orient="horz" pos="2154"/>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ser>
          <c:idx val="3"/>
          <c:order val="3"/>
          <c:tx>
            <c:strRef>
              <c:f>Sheet1!$E$1</c:f>
              <c:strCache>
                <c:ptCount val="1"/>
                <c:pt idx="0">
                  <c:v>系列4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Sheet1!$E$2:$E$5</c:f>
              <c:numCache>
                <c:formatCode>General</c:formatCode>
                <c:ptCount val="4"/>
                <c:pt idx="0">
                  <c:v>3</c:v>
                </c:pt>
                <c:pt idx="1">
                  <c:v>1.5</c:v>
                </c:pt>
                <c:pt idx="2">
                  <c:v>2</c:v>
                </c:pt>
                <c:pt idx="3">
                  <c:v>3.5</c:v>
                </c:pt>
              </c:numCache>
            </c:numRef>
          </c:val>
        </c:ser>
        <c:dLbls>
          <c:showLegendKey val="0"/>
          <c:showVal val="1"/>
          <c:showCatName val="0"/>
          <c:showSerName val="0"/>
          <c:showPercent val="0"/>
          <c:showBubbleSize val="0"/>
        </c:dLbls>
        <c:gapWidth val="219"/>
        <c:overlap val="-27"/>
        <c:axId val="1936620592"/>
        <c:axId val="1936615152"/>
      </c:barChart>
      <c:catAx>
        <c:axId val="1936620592"/>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936615152"/>
        <c:crosses val="autoZero"/>
        <c:auto val="1"/>
        <c:lblAlgn val="ctr"/>
        <c:lblOffset val="100"/>
        <c:noMultiLvlLbl val="0"/>
      </c:catAx>
      <c:valAx>
        <c:axId val="1936615152"/>
        <c:scaling>
          <c:orientation val="minMax"/>
          <c:max val="5"/>
        </c:scaling>
        <c:delete val="0"/>
        <c:axPos val="l"/>
        <c:numFmt formatCode="General"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936620592"/>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6F731-FD0F-459A-B37B-93F2D99FA7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E1967A-5ECB-4590-9A07-17B85AFA8D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E1967A-5ECB-4590-9A07-17B85AFA8D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C2E1967A-5ECB-4590-9A07-17B85AFA8D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E1967A-5ECB-4590-9A07-17B85AFA8D8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2E1967A-5ECB-4590-9A07-17B85AFA8D8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E1967A-5ECB-4590-9A07-17B85AFA8D8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E1967A-5ECB-4590-9A07-17B85AFA8D8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C2E1967A-5ECB-4590-9A07-17B85AFA8D8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t="9501" b="5793"/>
          <a:stretch>
            <a:fillRect/>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DFDC4EE-833E-49CE-8F3B-8209D8A5F0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DC4EE-833E-49CE-8F3B-8209D8A5F0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969-0E56-41F9-9BB8-FE38C29DAFC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chart" Target="../charts/char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microsoft.com/office/2007/relationships/hdphoto" Target="../media/image3.wdp"/><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hyperlink" Target="http://ppt.ooopic.com/" TargetMode="External"/><Relationship Id="rId1" Type="http://schemas.openxmlformats.org/officeDocument/2006/relationships/hyperlink" Target="https://ppt.ooopic.com/search------ooo-1.html?&amp;tid=20190308051&amp;cz=ppt&amp;cp=ppt&amp;qd=51pptyl"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hyperlink" Target="http://www.51pptmoban.com/"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3.wdp"/><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1427085" y="2226334"/>
            <a:ext cx="9337829" cy="1200300"/>
          </a:xfrm>
          <a:prstGeom prst="rect">
            <a:avLst/>
          </a:prstGeom>
          <a:noFill/>
        </p:spPr>
        <p:txBody>
          <a:bodyPr wrap="square" lIns="91413" tIns="45706" rIns="91413" bIns="45706" rtlCol="0">
            <a:spAutoFit/>
          </a:bodyPr>
          <a:lstStyle/>
          <a:p>
            <a:r>
              <a:rPr lang="zh-CN" altLang="en-US" sz="7200" b="1" dirty="0">
                <a:solidFill>
                  <a:schemeClr val="bg1"/>
                </a:solidFill>
                <a:latin typeface="微软雅黑" panose="020B0503020204020204" pitchFamily="34" charset="-122"/>
                <a:ea typeface="微软雅黑" panose="020B0503020204020204" pitchFamily="34" charset="-122"/>
              </a:rPr>
              <a:t>毕业论文答辩</a:t>
            </a:r>
            <a:r>
              <a:rPr lang="en-US" altLang="zh-CN" sz="7200" b="1" dirty="0">
                <a:solidFill>
                  <a:schemeClr val="bg1"/>
                </a:solidFill>
                <a:latin typeface="微软雅黑" panose="020B0503020204020204" pitchFamily="34" charset="-122"/>
                <a:ea typeface="微软雅黑" panose="020B0503020204020204" pitchFamily="34" charset="-122"/>
              </a:rPr>
              <a:t>PPT</a:t>
            </a:r>
            <a:r>
              <a:rPr lang="zh-CN" altLang="en-US" sz="7200" b="1" dirty="0">
                <a:solidFill>
                  <a:schemeClr val="bg1"/>
                </a:solidFill>
                <a:latin typeface="微软雅黑" panose="020B0503020204020204" pitchFamily="34" charset="-122"/>
                <a:ea typeface="微软雅黑" panose="020B0503020204020204" pitchFamily="34" charset="-122"/>
              </a:rPr>
              <a:t>模板</a:t>
            </a:r>
            <a:endParaRPr lang="zh-CN" altLang="en-US" sz="72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2876318" y="3648574"/>
            <a:ext cx="6439361" cy="523220"/>
          </a:xfrm>
          <a:prstGeom prst="rect">
            <a:avLst/>
          </a:prstGeom>
        </p:spPr>
        <p:txBody>
          <a:bodyPr wrap="square">
            <a:spAutoFit/>
          </a:bodyPr>
          <a:lstStyle/>
          <a:p>
            <a:pPr algn="ctr"/>
            <a:r>
              <a:rPr lang="en-US" altLang="zh-CN" sz="2400" dirty="0">
                <a:solidFill>
                  <a:schemeClr val="bg1"/>
                </a:solidFill>
              </a:rPr>
              <a:t>POWERPOINT OF </a:t>
            </a:r>
            <a:r>
              <a:rPr lang="en-US" altLang="zh-CN" sz="2400" dirty="0" smtClean="0">
                <a:solidFill>
                  <a:schemeClr val="bg1"/>
                </a:solidFill>
              </a:rPr>
              <a:t>GRADUATION </a:t>
            </a:r>
            <a:r>
              <a:rPr lang="en-US" altLang="zh-CN" sz="2800" dirty="0" smtClean="0">
                <a:solidFill>
                  <a:schemeClr val="bg1"/>
                </a:solidFill>
              </a:rPr>
              <a:t>TEPLY</a:t>
            </a:r>
            <a:endParaRPr lang="en-US" altLang="zh-CN" sz="2800" dirty="0">
              <a:solidFill>
                <a:schemeClr val="bg1"/>
              </a:solidFill>
            </a:endParaRPr>
          </a:p>
        </p:txBody>
      </p:sp>
      <p:grpSp>
        <p:nvGrpSpPr>
          <p:cNvPr id="14" name="组合 13"/>
          <p:cNvGrpSpPr/>
          <p:nvPr/>
        </p:nvGrpSpPr>
        <p:grpSpPr>
          <a:xfrm>
            <a:off x="3799682" y="4388310"/>
            <a:ext cx="4640120" cy="368300"/>
            <a:chOff x="3890299" y="3834953"/>
            <a:chExt cx="4640120" cy="368300"/>
          </a:xfrm>
        </p:grpSpPr>
        <p:sp>
          <p:nvSpPr>
            <p:cNvPr id="8" name="椭圆 7"/>
            <p:cNvSpPr/>
            <p:nvPr/>
          </p:nvSpPr>
          <p:spPr>
            <a:xfrm>
              <a:off x="3890299"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KSO_Shape"/>
            <p:cNvSpPr/>
            <p:nvPr/>
          </p:nvSpPr>
          <p:spPr bwMode="auto">
            <a:xfrm>
              <a:off x="3957524" y="3908275"/>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0" name="文本框 9"/>
            <p:cNvSpPr txBox="1"/>
            <p:nvPr/>
          </p:nvSpPr>
          <p:spPr>
            <a:xfrm>
              <a:off x="4198075" y="3834953"/>
              <a:ext cx="1668780" cy="368300"/>
            </a:xfrm>
            <a:prstGeom prst="rect">
              <a:avLst/>
            </a:prstGeom>
            <a:noFill/>
          </p:spPr>
          <p:txBody>
            <a:bodyPr wrap="none" rtlCol="0">
              <a:spAutoFit/>
            </a:bodyPr>
            <a:lstStyle/>
            <a:p>
              <a:r>
                <a:rPr lang="zh-CN" altLang="en-US" dirty="0">
                  <a:solidFill>
                    <a:schemeClr val="bg1"/>
                  </a:solidFill>
                </a:rPr>
                <a:t>答辩学生</a:t>
              </a:r>
              <a:r>
                <a:rPr lang="zh-CN" altLang="en-US" dirty="0" smtClean="0">
                  <a:solidFill>
                    <a:schemeClr val="bg1"/>
                  </a:solidFill>
                </a:rPr>
                <a:t>：</a:t>
              </a:r>
              <a:r>
                <a:rPr lang="en-US" altLang="zh-CN" dirty="0" smtClean="0">
                  <a:solidFill>
                    <a:schemeClr val="bg1"/>
                  </a:solidFill>
                </a:rPr>
                <a:t>XXX</a:t>
              </a:r>
              <a:endParaRPr lang="en-US" altLang="zh-CN" dirty="0" smtClean="0">
                <a:solidFill>
                  <a:schemeClr val="bg1"/>
                </a:solidFill>
              </a:endParaRPr>
            </a:p>
          </p:txBody>
        </p:sp>
        <p:sp>
          <p:nvSpPr>
            <p:cNvPr id="11" name="椭圆 10"/>
            <p:cNvSpPr/>
            <p:nvPr/>
          </p:nvSpPr>
          <p:spPr>
            <a:xfrm>
              <a:off x="6517385"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2" name="KSO_Shape"/>
            <p:cNvSpPr/>
            <p:nvPr/>
          </p:nvSpPr>
          <p:spPr bwMode="auto">
            <a:xfrm>
              <a:off x="6578801"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13" name="文本框 12"/>
            <p:cNvSpPr txBox="1"/>
            <p:nvPr/>
          </p:nvSpPr>
          <p:spPr>
            <a:xfrm>
              <a:off x="6861639" y="3834953"/>
              <a:ext cx="1668780" cy="368300"/>
            </a:xfrm>
            <a:prstGeom prst="rect">
              <a:avLst/>
            </a:prstGeom>
            <a:noFill/>
          </p:spPr>
          <p:txBody>
            <a:bodyPr wrap="none" rtlCol="0">
              <a:spAutoFit/>
            </a:bodyPr>
            <a:lstStyle/>
            <a:p>
              <a:r>
                <a:rPr lang="zh-CN" altLang="en-US" dirty="0">
                  <a:solidFill>
                    <a:schemeClr val="bg1"/>
                  </a:solidFill>
                </a:rPr>
                <a:t>指导教师</a:t>
              </a:r>
              <a:r>
                <a:rPr lang="zh-CN" altLang="en-US" dirty="0" smtClean="0">
                  <a:solidFill>
                    <a:schemeClr val="bg1"/>
                  </a:solidFill>
                </a:rPr>
                <a:t>：</a:t>
              </a:r>
              <a:r>
                <a:rPr lang="en-US" altLang="zh-CN" dirty="0" smtClean="0">
                  <a:solidFill>
                    <a:schemeClr val="bg1"/>
                  </a:solidFill>
                </a:rPr>
                <a:t>XXX</a:t>
              </a:r>
              <a:endParaRPr lang="en-US" altLang="zh-CN" dirty="0" smtClean="0">
                <a:solidFill>
                  <a:schemeClr val="bg1"/>
                </a:solidFill>
              </a:endParaRPr>
            </a:p>
          </p:txBody>
        </p:sp>
      </p:grpSp>
      <p:sp>
        <p:nvSpPr>
          <p:cNvPr id="16" name="矩形 15"/>
          <p:cNvSpPr/>
          <p:nvPr/>
        </p:nvSpPr>
        <p:spPr>
          <a:xfrm>
            <a:off x="2910981" y="3615583"/>
            <a:ext cx="6455604" cy="600017"/>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03170" y="2694214"/>
            <a:ext cx="1494972" cy="149497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accent1"/>
              </a:solidFill>
              <a:effectLst/>
              <a:uLnTx/>
              <a:uFillTx/>
              <a:cs typeface="+mn-ea"/>
              <a:sym typeface="+mn-lt"/>
            </a:endParaRPr>
          </a:p>
        </p:txBody>
      </p:sp>
      <p:sp>
        <p:nvSpPr>
          <p:cNvPr id="10" name="椭圆 9"/>
          <p:cNvSpPr/>
          <p:nvPr/>
        </p:nvSpPr>
        <p:spPr>
          <a:xfrm>
            <a:off x="3761828" y="2694214"/>
            <a:ext cx="1494972" cy="1494972"/>
          </a:xfrm>
          <a:prstGeom prst="ellipse">
            <a:avLst/>
          </a:prstGeom>
          <a:solidFill>
            <a:schemeClr val="accent2"/>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1" name="椭圆 10"/>
          <p:cNvSpPr/>
          <p:nvPr/>
        </p:nvSpPr>
        <p:spPr>
          <a:xfrm>
            <a:off x="6862005" y="2694214"/>
            <a:ext cx="1494972" cy="1494972"/>
          </a:xfrm>
          <a:prstGeom prst="ellipse">
            <a:avLst/>
          </a:prstGeom>
          <a:solidFill>
            <a:schemeClr val="accent3"/>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2" name="椭圆 11"/>
          <p:cNvSpPr/>
          <p:nvPr/>
        </p:nvSpPr>
        <p:spPr>
          <a:xfrm>
            <a:off x="9732456" y="2694214"/>
            <a:ext cx="1494972" cy="1494972"/>
          </a:xfrm>
          <a:prstGeom prst="ellipse">
            <a:avLst/>
          </a:prstGeom>
          <a:solidFill>
            <a:schemeClr val="accent4"/>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3" name="文本框 12"/>
          <p:cNvSpPr txBox="1"/>
          <p:nvPr/>
        </p:nvSpPr>
        <p:spPr>
          <a:xfrm>
            <a:off x="385410"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endParaRPr lang="zh-CN" altLang="en-US" dirty="0">
              <a:solidFill>
                <a:schemeClr val="tx1">
                  <a:lumMod val="65000"/>
                  <a:lumOff val="35000"/>
                </a:schemeClr>
              </a:solidFill>
              <a:cs typeface="+mn-ea"/>
              <a:sym typeface="+mn-lt"/>
            </a:endParaRPr>
          </a:p>
        </p:txBody>
      </p:sp>
      <p:sp>
        <p:nvSpPr>
          <p:cNvPr id="14" name="文本框 13"/>
          <p:cNvSpPr txBox="1"/>
          <p:nvPr/>
        </p:nvSpPr>
        <p:spPr>
          <a:xfrm>
            <a:off x="3255861"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endParaRPr lang="zh-CN" altLang="en-US" dirty="0">
              <a:solidFill>
                <a:schemeClr val="tx1">
                  <a:lumMod val="65000"/>
                  <a:lumOff val="35000"/>
                </a:schemeClr>
              </a:solidFill>
              <a:cs typeface="+mn-ea"/>
              <a:sym typeface="+mn-lt"/>
            </a:endParaRPr>
          </a:p>
        </p:txBody>
      </p:sp>
      <p:sp>
        <p:nvSpPr>
          <p:cNvPr id="15" name="文本框 14"/>
          <p:cNvSpPr txBox="1"/>
          <p:nvPr/>
        </p:nvSpPr>
        <p:spPr>
          <a:xfrm>
            <a:off x="6344245"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endParaRPr lang="zh-CN" altLang="en-US" dirty="0">
              <a:solidFill>
                <a:schemeClr val="tx1">
                  <a:lumMod val="65000"/>
                  <a:lumOff val="35000"/>
                </a:schemeClr>
              </a:solidFill>
              <a:cs typeface="+mn-ea"/>
              <a:sym typeface="+mn-lt"/>
            </a:endParaRPr>
          </a:p>
        </p:txBody>
      </p:sp>
      <p:sp>
        <p:nvSpPr>
          <p:cNvPr id="16" name="文本框 15"/>
          <p:cNvSpPr txBox="1"/>
          <p:nvPr/>
        </p:nvSpPr>
        <p:spPr>
          <a:xfrm>
            <a:off x="9214696"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endParaRPr lang="zh-CN" altLang="en-US" dirty="0">
              <a:solidFill>
                <a:schemeClr val="tx1">
                  <a:lumMod val="65000"/>
                  <a:lumOff val="35000"/>
                </a:schemeClr>
              </a:solidFill>
              <a:cs typeface="+mn-ea"/>
              <a:sym typeface="+mn-lt"/>
            </a:endParaRPr>
          </a:p>
        </p:txBody>
      </p:sp>
      <p:cxnSp>
        <p:nvCxnSpPr>
          <p:cNvPr id="17" name="直接连接符 16"/>
          <p:cNvCxnSpPr/>
          <p:nvPr/>
        </p:nvCxnSpPr>
        <p:spPr>
          <a:xfrm>
            <a:off x="563680" y="2416671"/>
            <a:ext cx="2199822" cy="0"/>
          </a:xfrm>
          <a:prstGeom prst="line">
            <a:avLst/>
          </a:prstGeom>
          <a:noFill/>
          <a:ln w="6350" cap="flat" cmpd="sng" algn="ctr">
            <a:solidFill>
              <a:schemeClr val="accent1"/>
            </a:solidFill>
            <a:prstDash val="solid"/>
            <a:miter lim="800000"/>
            <a:headEnd type="oval"/>
            <a:tailEnd type="oval"/>
          </a:ln>
          <a:effectLst/>
        </p:spPr>
      </p:cxnSp>
      <p:cxnSp>
        <p:nvCxnSpPr>
          <p:cNvPr id="18" name="直接连接符 17"/>
          <p:cNvCxnSpPr/>
          <p:nvPr/>
        </p:nvCxnSpPr>
        <p:spPr>
          <a:xfrm>
            <a:off x="3402130" y="2416671"/>
            <a:ext cx="2199822" cy="0"/>
          </a:xfrm>
          <a:prstGeom prst="line">
            <a:avLst/>
          </a:prstGeom>
          <a:noFill/>
          <a:ln w="6350" cap="flat" cmpd="sng" algn="ctr">
            <a:solidFill>
              <a:schemeClr val="accent2"/>
            </a:solidFill>
            <a:prstDash val="solid"/>
            <a:miter lim="800000"/>
            <a:headEnd type="oval"/>
            <a:tailEnd type="oval"/>
          </a:ln>
          <a:effectLst/>
        </p:spPr>
      </p:cxnSp>
      <p:cxnSp>
        <p:nvCxnSpPr>
          <p:cNvPr id="19" name="直接连接符 18"/>
          <p:cNvCxnSpPr/>
          <p:nvPr/>
        </p:nvCxnSpPr>
        <p:spPr>
          <a:xfrm>
            <a:off x="6507280" y="2416671"/>
            <a:ext cx="2199822" cy="0"/>
          </a:xfrm>
          <a:prstGeom prst="line">
            <a:avLst/>
          </a:prstGeom>
          <a:noFill/>
          <a:ln w="6350" cap="flat" cmpd="sng" algn="ctr">
            <a:solidFill>
              <a:schemeClr val="accent3"/>
            </a:solidFill>
            <a:prstDash val="solid"/>
            <a:miter lim="800000"/>
            <a:headEnd type="oval"/>
            <a:tailEnd type="oval"/>
          </a:ln>
          <a:effectLst/>
        </p:spPr>
      </p:cxnSp>
      <p:cxnSp>
        <p:nvCxnSpPr>
          <p:cNvPr id="20" name="直接连接符 19"/>
          <p:cNvCxnSpPr/>
          <p:nvPr/>
        </p:nvCxnSpPr>
        <p:spPr>
          <a:xfrm>
            <a:off x="9383830" y="2416671"/>
            <a:ext cx="2199822" cy="0"/>
          </a:xfrm>
          <a:prstGeom prst="line">
            <a:avLst/>
          </a:prstGeom>
          <a:noFill/>
          <a:ln w="6350" cap="flat" cmpd="sng" algn="ctr">
            <a:solidFill>
              <a:schemeClr val="accent4"/>
            </a:solidFill>
            <a:prstDash val="solid"/>
            <a:miter lim="800000"/>
            <a:headEnd type="oval"/>
            <a:tailEnd type="oval"/>
          </a:ln>
          <a:effectLst/>
        </p:spPr>
      </p:cxnSp>
      <p:sp>
        <p:nvSpPr>
          <p:cNvPr id="21" name="KSO_Shape"/>
          <p:cNvSpPr/>
          <p:nvPr/>
        </p:nvSpPr>
        <p:spPr>
          <a:xfrm>
            <a:off x="1310026" y="299909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cs typeface="+mn-ea"/>
              <a:sym typeface="+mn-lt"/>
            </a:endParaRPr>
          </a:p>
        </p:txBody>
      </p:sp>
      <p:sp>
        <p:nvSpPr>
          <p:cNvPr id="22" name="KSO_Shape"/>
          <p:cNvSpPr/>
          <p:nvPr/>
        </p:nvSpPr>
        <p:spPr bwMode="auto">
          <a:xfrm>
            <a:off x="4224895" y="3032124"/>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3" name="KSO_Shape"/>
          <p:cNvSpPr/>
          <p:nvPr/>
        </p:nvSpPr>
        <p:spPr>
          <a:xfrm>
            <a:off x="7197616" y="3128797"/>
            <a:ext cx="819150" cy="689451"/>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4" name="KSO_Shape"/>
          <p:cNvSpPr/>
          <p:nvPr/>
        </p:nvSpPr>
        <p:spPr bwMode="auto">
          <a:xfrm>
            <a:off x="10092893" y="3209346"/>
            <a:ext cx="774097" cy="528352"/>
          </a:xfrm>
          <a:custGeom>
            <a:avLst/>
            <a:gdLst>
              <a:gd name="T0" fmla="*/ 1793051 w 3431"/>
              <a:gd name="T1" fmla="*/ 289112 h 2339"/>
              <a:gd name="T2" fmla="*/ 1793051 w 3431"/>
              <a:gd name="T3" fmla="*/ 285439 h 2339"/>
              <a:gd name="T4" fmla="*/ 0 w 3431"/>
              <a:gd name="T5" fmla="*/ 285439 h 2339"/>
              <a:gd name="T6" fmla="*/ 0 w 3431"/>
              <a:gd name="T7" fmla="*/ 161084 h 2339"/>
              <a:gd name="T8" fmla="*/ 161096 w 3431"/>
              <a:gd name="T9" fmla="*/ 0 h 2339"/>
              <a:gd name="T10" fmla="*/ 1628281 w 3431"/>
              <a:gd name="T11" fmla="*/ 0 h 2339"/>
              <a:gd name="T12" fmla="*/ 1794625 w 3431"/>
              <a:gd name="T13" fmla="*/ 161084 h 2339"/>
              <a:gd name="T14" fmla="*/ 1794625 w 3431"/>
              <a:gd name="T15" fmla="*/ 289112 h 2339"/>
              <a:gd name="T16" fmla="*/ 1793051 w 3431"/>
              <a:gd name="T17" fmla="*/ 289112 h 2339"/>
              <a:gd name="T18" fmla="*/ 1800397 w 3431"/>
              <a:gd name="T19" fmla="*/ 578223 h 2339"/>
              <a:gd name="T20" fmla="*/ 1800397 w 3431"/>
              <a:gd name="T21" fmla="*/ 1073018 h 2339"/>
              <a:gd name="T22" fmla="*/ 1628281 w 3431"/>
              <a:gd name="T23" fmla="*/ 1227281 h 2339"/>
              <a:gd name="T24" fmla="*/ 161096 w 3431"/>
              <a:gd name="T25" fmla="*/ 1227281 h 2339"/>
              <a:gd name="T26" fmla="*/ 0 w 3431"/>
              <a:gd name="T27" fmla="*/ 1073018 h 2339"/>
              <a:gd name="T28" fmla="*/ 0 w 3431"/>
              <a:gd name="T29" fmla="*/ 578223 h 2339"/>
              <a:gd name="T30" fmla="*/ 1800397 w 3431"/>
              <a:gd name="T31" fmla="*/ 578223 h 2339"/>
              <a:gd name="T32" fmla="*/ 685316 w 3431"/>
              <a:gd name="T33" fmla="*/ 793876 h 2339"/>
              <a:gd name="T34" fmla="*/ 431864 w 3431"/>
              <a:gd name="T35" fmla="*/ 793876 h 2339"/>
              <a:gd name="T36" fmla="*/ 431864 w 3431"/>
              <a:gd name="T37" fmla="*/ 900391 h 2339"/>
              <a:gd name="T38" fmla="*/ 685316 w 3431"/>
              <a:gd name="T39" fmla="*/ 900391 h 2339"/>
              <a:gd name="T40" fmla="*/ 685316 w 3431"/>
              <a:gd name="T41" fmla="*/ 793876 h 2339"/>
              <a:gd name="T42" fmla="*/ 1010132 w 3431"/>
              <a:gd name="T43" fmla="*/ 793876 h 2339"/>
              <a:gd name="T44" fmla="*/ 791839 w 3431"/>
              <a:gd name="T45" fmla="*/ 793876 h 2339"/>
              <a:gd name="T46" fmla="*/ 791839 w 3431"/>
              <a:gd name="T47" fmla="*/ 900391 h 2339"/>
              <a:gd name="T48" fmla="*/ 1010132 w 3431"/>
              <a:gd name="T49" fmla="*/ 900391 h 2339"/>
              <a:gd name="T50" fmla="*/ 1010132 w 3431"/>
              <a:gd name="T51" fmla="*/ 793876 h 2339"/>
              <a:gd name="T52" fmla="*/ 1367483 w 3431"/>
              <a:gd name="T53" fmla="*/ 793876 h 2339"/>
              <a:gd name="T54" fmla="*/ 1078349 w 3431"/>
              <a:gd name="T55" fmla="*/ 793876 h 2339"/>
              <a:gd name="T56" fmla="*/ 1078349 w 3431"/>
              <a:gd name="T57" fmla="*/ 900391 h 2339"/>
              <a:gd name="T58" fmla="*/ 1367483 w 3431"/>
              <a:gd name="T59" fmla="*/ 900391 h 2339"/>
              <a:gd name="T60" fmla="*/ 1367483 w 3431"/>
              <a:gd name="T61" fmla="*/ 793876 h 2339"/>
              <a:gd name="T62" fmla="*/ 108097 w 3431"/>
              <a:gd name="T63" fmla="*/ 1077741 h 2339"/>
              <a:gd name="T64" fmla="*/ 1369057 w 3431"/>
              <a:gd name="T65" fmla="*/ 1077741 h 2339"/>
              <a:gd name="T66" fmla="*/ 1369057 w 3431"/>
              <a:gd name="T67" fmla="*/ 972275 h 2339"/>
              <a:gd name="T68" fmla="*/ 108097 w 3431"/>
              <a:gd name="T69" fmla="*/ 972275 h 2339"/>
              <a:gd name="T70" fmla="*/ 108097 w 3431"/>
              <a:gd name="T71" fmla="*/ 1077741 h 2339"/>
              <a:gd name="T72" fmla="*/ 108097 w 3431"/>
              <a:gd name="T73" fmla="*/ 900391 h 2339"/>
              <a:gd name="T74" fmla="*/ 361549 w 3431"/>
              <a:gd name="T75" fmla="*/ 900391 h 2339"/>
              <a:gd name="T76" fmla="*/ 361549 w 3431"/>
              <a:gd name="T77" fmla="*/ 793876 h 2339"/>
              <a:gd name="T78" fmla="*/ 108097 w 3431"/>
              <a:gd name="T79" fmla="*/ 793876 h 2339"/>
              <a:gd name="T80" fmla="*/ 108097 w 3431"/>
              <a:gd name="T81" fmla="*/ 900391 h 23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31" h="2339">
                <a:moveTo>
                  <a:pt x="3417" y="551"/>
                </a:moveTo>
                <a:cubicBezTo>
                  <a:pt x="3417" y="544"/>
                  <a:pt x="3417" y="544"/>
                  <a:pt x="3417" y="544"/>
                </a:cubicBezTo>
                <a:cubicBezTo>
                  <a:pt x="0" y="544"/>
                  <a:pt x="0" y="544"/>
                  <a:pt x="0" y="544"/>
                </a:cubicBezTo>
                <a:cubicBezTo>
                  <a:pt x="0" y="307"/>
                  <a:pt x="0" y="307"/>
                  <a:pt x="0" y="307"/>
                </a:cubicBezTo>
                <a:cubicBezTo>
                  <a:pt x="0" y="138"/>
                  <a:pt x="138" y="0"/>
                  <a:pt x="307" y="0"/>
                </a:cubicBezTo>
                <a:cubicBezTo>
                  <a:pt x="3103" y="0"/>
                  <a:pt x="3103" y="0"/>
                  <a:pt x="3103" y="0"/>
                </a:cubicBezTo>
                <a:cubicBezTo>
                  <a:pt x="3273" y="0"/>
                  <a:pt x="3420" y="138"/>
                  <a:pt x="3420" y="307"/>
                </a:cubicBezTo>
                <a:cubicBezTo>
                  <a:pt x="3420" y="551"/>
                  <a:pt x="3420" y="551"/>
                  <a:pt x="3420" y="551"/>
                </a:cubicBezTo>
                <a:lnTo>
                  <a:pt x="3417" y="551"/>
                </a:lnTo>
                <a:close/>
                <a:moveTo>
                  <a:pt x="3431" y="1102"/>
                </a:moveTo>
                <a:cubicBezTo>
                  <a:pt x="3431" y="2045"/>
                  <a:pt x="3431" y="2045"/>
                  <a:pt x="3431" y="2045"/>
                </a:cubicBezTo>
                <a:cubicBezTo>
                  <a:pt x="3431" y="2215"/>
                  <a:pt x="3273" y="2339"/>
                  <a:pt x="3103" y="2339"/>
                </a:cubicBezTo>
                <a:cubicBezTo>
                  <a:pt x="307" y="2339"/>
                  <a:pt x="307" y="2339"/>
                  <a:pt x="307" y="2339"/>
                </a:cubicBezTo>
                <a:cubicBezTo>
                  <a:pt x="138" y="2339"/>
                  <a:pt x="0" y="2215"/>
                  <a:pt x="0" y="2045"/>
                </a:cubicBezTo>
                <a:cubicBezTo>
                  <a:pt x="0" y="1102"/>
                  <a:pt x="0" y="1102"/>
                  <a:pt x="0" y="1102"/>
                </a:cubicBezTo>
                <a:lnTo>
                  <a:pt x="3431" y="1102"/>
                </a:lnTo>
                <a:close/>
                <a:moveTo>
                  <a:pt x="1306" y="1513"/>
                </a:moveTo>
                <a:cubicBezTo>
                  <a:pt x="823" y="1513"/>
                  <a:pt x="823" y="1513"/>
                  <a:pt x="823" y="1513"/>
                </a:cubicBezTo>
                <a:cubicBezTo>
                  <a:pt x="823" y="1716"/>
                  <a:pt x="823" y="1716"/>
                  <a:pt x="823" y="1716"/>
                </a:cubicBezTo>
                <a:cubicBezTo>
                  <a:pt x="1306" y="1716"/>
                  <a:pt x="1306" y="1716"/>
                  <a:pt x="1306" y="1716"/>
                </a:cubicBezTo>
                <a:lnTo>
                  <a:pt x="1306" y="1513"/>
                </a:lnTo>
                <a:close/>
                <a:moveTo>
                  <a:pt x="1925" y="1513"/>
                </a:moveTo>
                <a:cubicBezTo>
                  <a:pt x="1509" y="1513"/>
                  <a:pt x="1509" y="1513"/>
                  <a:pt x="1509" y="1513"/>
                </a:cubicBezTo>
                <a:cubicBezTo>
                  <a:pt x="1509" y="1716"/>
                  <a:pt x="1509" y="1716"/>
                  <a:pt x="1509" y="1716"/>
                </a:cubicBezTo>
                <a:cubicBezTo>
                  <a:pt x="1925" y="1716"/>
                  <a:pt x="1925" y="1716"/>
                  <a:pt x="1925" y="1716"/>
                </a:cubicBezTo>
                <a:lnTo>
                  <a:pt x="1925" y="1513"/>
                </a:lnTo>
                <a:close/>
                <a:moveTo>
                  <a:pt x="2606" y="1513"/>
                </a:moveTo>
                <a:cubicBezTo>
                  <a:pt x="2055" y="1513"/>
                  <a:pt x="2055" y="1513"/>
                  <a:pt x="2055" y="1513"/>
                </a:cubicBezTo>
                <a:cubicBezTo>
                  <a:pt x="2055" y="1716"/>
                  <a:pt x="2055" y="1716"/>
                  <a:pt x="2055" y="1716"/>
                </a:cubicBezTo>
                <a:cubicBezTo>
                  <a:pt x="2606" y="1716"/>
                  <a:pt x="2606" y="1716"/>
                  <a:pt x="2606" y="1716"/>
                </a:cubicBezTo>
                <a:lnTo>
                  <a:pt x="2606" y="1513"/>
                </a:lnTo>
                <a:close/>
                <a:moveTo>
                  <a:pt x="206" y="2054"/>
                </a:moveTo>
                <a:cubicBezTo>
                  <a:pt x="2609" y="2054"/>
                  <a:pt x="2609" y="2054"/>
                  <a:pt x="2609" y="2054"/>
                </a:cubicBezTo>
                <a:cubicBezTo>
                  <a:pt x="2609" y="1853"/>
                  <a:pt x="2609" y="1853"/>
                  <a:pt x="2609" y="1853"/>
                </a:cubicBezTo>
                <a:cubicBezTo>
                  <a:pt x="206" y="1853"/>
                  <a:pt x="206" y="1853"/>
                  <a:pt x="206" y="1853"/>
                </a:cubicBezTo>
                <a:lnTo>
                  <a:pt x="206" y="2054"/>
                </a:lnTo>
                <a:close/>
                <a:moveTo>
                  <a:pt x="206" y="1716"/>
                </a:moveTo>
                <a:cubicBezTo>
                  <a:pt x="689" y="1716"/>
                  <a:pt x="689" y="1716"/>
                  <a:pt x="689" y="1716"/>
                </a:cubicBezTo>
                <a:cubicBezTo>
                  <a:pt x="689" y="1513"/>
                  <a:pt x="689" y="1513"/>
                  <a:pt x="689" y="1513"/>
                </a:cubicBezTo>
                <a:cubicBezTo>
                  <a:pt x="206" y="1513"/>
                  <a:pt x="206" y="1513"/>
                  <a:pt x="206" y="1513"/>
                </a:cubicBezTo>
                <a:lnTo>
                  <a:pt x="206" y="1716"/>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5" name="文本框 24"/>
          <p:cNvSpPr txBox="1"/>
          <p:nvPr/>
        </p:nvSpPr>
        <p:spPr>
          <a:xfrm>
            <a:off x="563680" y="1939074"/>
            <a:ext cx="2236510" cy="400110"/>
          </a:xfrm>
          <a:prstGeom prst="rect">
            <a:avLst/>
          </a:prstGeom>
          <a:noFill/>
        </p:spPr>
        <p:txBody>
          <a:bodyPr wrap="none" rtlCol="0">
            <a:spAutoFit/>
          </a:bodyPr>
          <a:lstStyle/>
          <a:p>
            <a:r>
              <a:rPr lang="zh-CN" altLang="en-US" sz="2000" b="1" dirty="0">
                <a:solidFill>
                  <a:schemeClr val="accent1"/>
                </a:solidFill>
                <a:cs typeface="+mn-ea"/>
                <a:sym typeface="+mn-lt"/>
              </a:rPr>
              <a:t>请在这里添加标题</a:t>
            </a:r>
            <a:endParaRPr lang="zh-CN" altLang="en-US" sz="2000" b="1" dirty="0">
              <a:solidFill>
                <a:schemeClr val="accent1"/>
              </a:solidFill>
              <a:cs typeface="+mn-ea"/>
              <a:sym typeface="+mn-lt"/>
            </a:endParaRPr>
          </a:p>
        </p:txBody>
      </p:sp>
      <p:sp>
        <p:nvSpPr>
          <p:cNvPr id="26" name="文本框 25"/>
          <p:cNvSpPr txBox="1"/>
          <p:nvPr/>
        </p:nvSpPr>
        <p:spPr>
          <a:xfrm>
            <a:off x="3402852" y="1939074"/>
            <a:ext cx="2236510" cy="400110"/>
          </a:xfrm>
          <a:prstGeom prst="rect">
            <a:avLst/>
          </a:prstGeom>
          <a:noFill/>
        </p:spPr>
        <p:txBody>
          <a:bodyPr wrap="none" rtlCol="0">
            <a:spAutoFit/>
          </a:bodyPr>
          <a:lstStyle/>
          <a:p>
            <a:r>
              <a:rPr lang="zh-CN" altLang="en-US" sz="2000" b="1" dirty="0">
                <a:solidFill>
                  <a:schemeClr val="accent2"/>
                </a:solidFill>
                <a:cs typeface="+mn-ea"/>
                <a:sym typeface="+mn-lt"/>
              </a:rPr>
              <a:t>请在这里添加标题</a:t>
            </a:r>
            <a:endParaRPr lang="zh-CN" altLang="en-US" sz="2000" b="1" dirty="0">
              <a:solidFill>
                <a:schemeClr val="accent2"/>
              </a:solidFill>
              <a:cs typeface="+mn-ea"/>
              <a:sym typeface="+mn-lt"/>
            </a:endParaRPr>
          </a:p>
        </p:txBody>
      </p:sp>
      <p:sp>
        <p:nvSpPr>
          <p:cNvPr id="27" name="文本框 26"/>
          <p:cNvSpPr txBox="1"/>
          <p:nvPr/>
        </p:nvSpPr>
        <p:spPr>
          <a:xfrm>
            <a:off x="6488936" y="1939074"/>
            <a:ext cx="2236510" cy="400110"/>
          </a:xfrm>
          <a:prstGeom prst="rect">
            <a:avLst/>
          </a:prstGeom>
          <a:noFill/>
        </p:spPr>
        <p:txBody>
          <a:bodyPr wrap="none" rtlCol="0">
            <a:spAutoFit/>
          </a:bodyPr>
          <a:lstStyle/>
          <a:p>
            <a:r>
              <a:rPr lang="zh-CN" altLang="en-US" sz="2000" b="1" dirty="0">
                <a:solidFill>
                  <a:schemeClr val="accent3"/>
                </a:solidFill>
                <a:cs typeface="+mn-ea"/>
                <a:sym typeface="+mn-lt"/>
              </a:rPr>
              <a:t>请在这里添加标题</a:t>
            </a:r>
            <a:endParaRPr lang="zh-CN" altLang="en-US" sz="2000" b="1" dirty="0">
              <a:solidFill>
                <a:schemeClr val="accent3"/>
              </a:solidFill>
              <a:cs typeface="+mn-ea"/>
              <a:sym typeface="+mn-lt"/>
            </a:endParaRPr>
          </a:p>
        </p:txBody>
      </p:sp>
      <p:sp>
        <p:nvSpPr>
          <p:cNvPr id="28" name="文本框 27"/>
          <p:cNvSpPr txBox="1"/>
          <p:nvPr/>
        </p:nvSpPr>
        <p:spPr>
          <a:xfrm>
            <a:off x="9361686" y="1939074"/>
            <a:ext cx="2236510" cy="400110"/>
          </a:xfrm>
          <a:prstGeom prst="rect">
            <a:avLst/>
          </a:prstGeom>
          <a:noFill/>
        </p:spPr>
        <p:txBody>
          <a:bodyPr wrap="none" rtlCol="0">
            <a:spAutoFit/>
          </a:bodyPr>
          <a:lstStyle/>
          <a:p>
            <a:r>
              <a:rPr lang="zh-CN" altLang="en-US" sz="2000" b="1" dirty="0">
                <a:solidFill>
                  <a:schemeClr val="accent4"/>
                </a:solidFill>
                <a:cs typeface="+mn-ea"/>
                <a:sym typeface="+mn-lt"/>
              </a:rPr>
              <a:t>请在这里添加标题</a:t>
            </a:r>
            <a:endParaRPr lang="zh-CN" altLang="en-US" sz="2000" b="1" dirty="0">
              <a:solidFill>
                <a:schemeClr val="accent4"/>
              </a:solidFill>
              <a:cs typeface="+mn-ea"/>
              <a:sym typeface="+mn-lt"/>
            </a:endParaRP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67"/>
          <p:cNvSpPr>
            <a:spLocks noChangeArrowheads="1"/>
          </p:cNvSpPr>
          <p:nvPr/>
        </p:nvSpPr>
        <p:spPr bwMode="auto">
          <a:xfrm>
            <a:off x="4950885" y="1600522"/>
            <a:ext cx="2290233" cy="2343151"/>
          </a:xfrm>
          <a:prstGeom prst="rect">
            <a:avLst/>
          </a:prstGeom>
          <a:solidFill>
            <a:schemeClr val="accent1"/>
          </a:solidFill>
          <a:ln>
            <a:noFill/>
          </a:ln>
        </p:spPr>
        <p:txBody>
          <a:bodyPr/>
          <a:lstStyle/>
          <a:p>
            <a:endParaRPr lang="zh-CN" altLang="en-US" sz="2135">
              <a:cs typeface="+mn-ea"/>
              <a:sym typeface="+mn-lt"/>
            </a:endParaRPr>
          </a:p>
        </p:txBody>
      </p:sp>
      <p:sp>
        <p:nvSpPr>
          <p:cNvPr id="10" name="Freeform 68"/>
          <p:cNvSpPr/>
          <p:nvPr/>
        </p:nvSpPr>
        <p:spPr bwMode="auto">
          <a:xfrm>
            <a:off x="1100667" y="1604755"/>
            <a:ext cx="2654300" cy="2334684"/>
          </a:xfrm>
          <a:custGeom>
            <a:avLst/>
            <a:gdLst>
              <a:gd name="T0" fmla="*/ 206 w 1254"/>
              <a:gd name="T1" fmla="*/ 1103 h 1103"/>
              <a:gd name="T2" fmla="*/ 1254 w 1254"/>
              <a:gd name="T3" fmla="*/ 1103 h 1103"/>
              <a:gd name="T4" fmla="*/ 1254 w 1254"/>
              <a:gd name="T5" fmla="*/ 0 h 1103"/>
              <a:gd name="T6" fmla="*/ 206 w 1254"/>
              <a:gd name="T7" fmla="*/ 0 h 1103"/>
              <a:gd name="T8" fmla="*/ 0 w 1254"/>
              <a:gd name="T9" fmla="*/ 550 h 1103"/>
              <a:gd name="T10" fmla="*/ 206 w 1254"/>
              <a:gd name="T11" fmla="*/ 1103 h 1103"/>
            </a:gdLst>
            <a:ahLst/>
            <a:cxnLst>
              <a:cxn ang="0">
                <a:pos x="T0" y="T1"/>
              </a:cxn>
              <a:cxn ang="0">
                <a:pos x="T2" y="T3"/>
              </a:cxn>
              <a:cxn ang="0">
                <a:pos x="T4" y="T5"/>
              </a:cxn>
              <a:cxn ang="0">
                <a:pos x="T6" y="T7"/>
              </a:cxn>
              <a:cxn ang="0">
                <a:pos x="T8" y="T9"/>
              </a:cxn>
              <a:cxn ang="0">
                <a:pos x="T10" y="T11"/>
              </a:cxn>
            </a:cxnLst>
            <a:rect l="0" t="0" r="r" b="b"/>
            <a:pathLst>
              <a:path w="1254" h="1103">
                <a:moveTo>
                  <a:pt x="206" y="1103"/>
                </a:moveTo>
                <a:lnTo>
                  <a:pt x="1254" y="1103"/>
                </a:lnTo>
                <a:lnTo>
                  <a:pt x="1254" y="0"/>
                </a:lnTo>
                <a:lnTo>
                  <a:pt x="206" y="0"/>
                </a:lnTo>
                <a:lnTo>
                  <a:pt x="0" y="550"/>
                </a:lnTo>
                <a:lnTo>
                  <a:pt x="206" y="1103"/>
                </a:lnTo>
                <a:close/>
              </a:path>
            </a:pathLst>
          </a:custGeom>
          <a:solidFill>
            <a:schemeClr val="accent2"/>
          </a:solidFill>
          <a:ln>
            <a:noFill/>
          </a:ln>
        </p:spPr>
        <p:txBody>
          <a:bodyPr/>
          <a:lstStyle/>
          <a:p>
            <a:endParaRPr lang="zh-CN" altLang="en-US" sz="2135">
              <a:cs typeface="+mn-ea"/>
              <a:sym typeface="+mn-lt"/>
            </a:endParaRPr>
          </a:p>
        </p:txBody>
      </p:sp>
      <p:sp>
        <p:nvSpPr>
          <p:cNvPr id="11" name="Freeform 69"/>
          <p:cNvSpPr/>
          <p:nvPr/>
        </p:nvSpPr>
        <p:spPr bwMode="auto">
          <a:xfrm>
            <a:off x="8434918" y="1604755"/>
            <a:ext cx="2656417" cy="2334684"/>
          </a:xfrm>
          <a:custGeom>
            <a:avLst/>
            <a:gdLst>
              <a:gd name="T0" fmla="*/ 1049 w 1255"/>
              <a:gd name="T1" fmla="*/ 1103 h 1103"/>
              <a:gd name="T2" fmla="*/ 0 w 1255"/>
              <a:gd name="T3" fmla="*/ 1103 h 1103"/>
              <a:gd name="T4" fmla="*/ 0 w 1255"/>
              <a:gd name="T5" fmla="*/ 0 h 1103"/>
              <a:gd name="T6" fmla="*/ 1049 w 1255"/>
              <a:gd name="T7" fmla="*/ 0 h 1103"/>
              <a:gd name="T8" fmla="*/ 1255 w 1255"/>
              <a:gd name="T9" fmla="*/ 550 h 1103"/>
              <a:gd name="T10" fmla="*/ 1049 w 1255"/>
              <a:gd name="T11" fmla="*/ 1103 h 1103"/>
            </a:gdLst>
            <a:ahLst/>
            <a:cxnLst>
              <a:cxn ang="0">
                <a:pos x="T0" y="T1"/>
              </a:cxn>
              <a:cxn ang="0">
                <a:pos x="T2" y="T3"/>
              </a:cxn>
              <a:cxn ang="0">
                <a:pos x="T4" y="T5"/>
              </a:cxn>
              <a:cxn ang="0">
                <a:pos x="T6" y="T7"/>
              </a:cxn>
              <a:cxn ang="0">
                <a:pos x="T8" y="T9"/>
              </a:cxn>
              <a:cxn ang="0">
                <a:pos x="T10" y="T11"/>
              </a:cxn>
            </a:cxnLst>
            <a:rect l="0" t="0" r="r" b="b"/>
            <a:pathLst>
              <a:path w="1255" h="1103">
                <a:moveTo>
                  <a:pt x="1049" y="1103"/>
                </a:moveTo>
                <a:lnTo>
                  <a:pt x="0" y="1103"/>
                </a:lnTo>
                <a:lnTo>
                  <a:pt x="0" y="0"/>
                </a:lnTo>
                <a:lnTo>
                  <a:pt x="1049" y="0"/>
                </a:lnTo>
                <a:lnTo>
                  <a:pt x="1255" y="550"/>
                </a:lnTo>
                <a:lnTo>
                  <a:pt x="1049" y="1103"/>
                </a:lnTo>
                <a:close/>
              </a:path>
            </a:pathLst>
          </a:custGeom>
          <a:solidFill>
            <a:schemeClr val="accent3"/>
          </a:solidFill>
          <a:ln>
            <a:noFill/>
          </a:ln>
        </p:spPr>
        <p:txBody>
          <a:bodyPr/>
          <a:lstStyle/>
          <a:p>
            <a:endParaRPr lang="zh-CN" altLang="en-US" sz="2135">
              <a:cs typeface="+mn-ea"/>
              <a:sym typeface="+mn-lt"/>
            </a:endParaRPr>
          </a:p>
        </p:txBody>
      </p:sp>
      <p:sp>
        <p:nvSpPr>
          <p:cNvPr id="12" name="TextBox 692"/>
          <p:cNvSpPr txBox="1"/>
          <p:nvPr/>
        </p:nvSpPr>
        <p:spPr bwMode="auto">
          <a:xfrm>
            <a:off x="4036273" y="4107059"/>
            <a:ext cx="3877985" cy="58477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defRPr/>
            </a:pPr>
            <a:r>
              <a:rPr lang="zh-CN" altLang="en-US" sz="3200" b="1" spc="400" dirty="0">
                <a:solidFill>
                  <a:schemeClr val="tx1">
                    <a:lumMod val="75000"/>
                    <a:lumOff val="25000"/>
                  </a:schemeClr>
                </a:solidFill>
                <a:latin typeface="+mn-lt"/>
                <a:ea typeface="+mn-ea"/>
                <a:cs typeface="+mn-ea"/>
                <a:sym typeface="+mn-lt"/>
              </a:rPr>
              <a:t>点击此处添加标题</a:t>
            </a:r>
            <a:endParaRPr lang="zh-CN" altLang="en-US" sz="3200" b="1" spc="400" dirty="0">
              <a:solidFill>
                <a:schemeClr val="tx1">
                  <a:lumMod val="75000"/>
                  <a:lumOff val="25000"/>
                </a:schemeClr>
              </a:solidFill>
              <a:latin typeface="+mn-lt"/>
              <a:ea typeface="+mn-ea"/>
              <a:cs typeface="+mn-ea"/>
              <a:sym typeface="+mn-lt"/>
            </a:endParaRPr>
          </a:p>
        </p:txBody>
      </p:sp>
      <p:cxnSp>
        <p:nvCxnSpPr>
          <p:cNvPr id="14" name="直接连接符 13"/>
          <p:cNvCxnSpPr/>
          <p:nvPr/>
        </p:nvCxnSpPr>
        <p:spPr>
          <a:xfrm>
            <a:off x="1556318"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92863"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60975"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692"/>
          <p:cNvSpPr txBox="1"/>
          <p:nvPr/>
        </p:nvSpPr>
        <p:spPr bwMode="auto">
          <a:xfrm>
            <a:off x="1591777"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添加标题</a:t>
            </a:r>
            <a:endParaRPr lang="zh-CN" altLang="en-US" sz="2665" b="1" spc="400" dirty="0">
              <a:solidFill>
                <a:schemeClr val="bg1"/>
              </a:solidFill>
              <a:latin typeface="+mn-lt"/>
              <a:ea typeface="+mn-ea"/>
              <a:cs typeface="+mn-ea"/>
              <a:sym typeface="+mn-lt"/>
            </a:endParaRPr>
          </a:p>
        </p:txBody>
      </p:sp>
      <p:sp>
        <p:nvSpPr>
          <p:cNvPr id="18" name="矩形 1"/>
          <p:cNvSpPr>
            <a:spLocks noChangeArrowheads="1"/>
          </p:cNvSpPr>
          <p:nvPr/>
        </p:nvSpPr>
        <p:spPr bwMode="auto">
          <a:xfrm>
            <a:off x="1440053"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5" dirty="0">
                <a:solidFill>
                  <a:schemeClr val="bg1"/>
                </a:solidFill>
                <a:cs typeface="+mn-ea"/>
                <a:sym typeface="+mn-lt"/>
              </a:rPr>
              <a:t>这里填写文字内容这里填写文字内容这里填写文字内容这里填写文字内容</a:t>
            </a:r>
            <a:endParaRPr lang="zh-CN" altLang="en-US" sz="1335" dirty="0">
              <a:solidFill>
                <a:schemeClr val="bg1"/>
              </a:solidFill>
              <a:cs typeface="+mn-ea"/>
              <a:sym typeface="+mn-lt"/>
            </a:endParaRPr>
          </a:p>
        </p:txBody>
      </p:sp>
      <p:sp>
        <p:nvSpPr>
          <p:cNvPr id="19" name="TextBox 692"/>
          <p:cNvSpPr txBox="1"/>
          <p:nvPr/>
        </p:nvSpPr>
        <p:spPr bwMode="auto">
          <a:xfrm>
            <a:off x="5208970"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添加标题</a:t>
            </a:r>
            <a:endParaRPr lang="zh-CN" altLang="en-US" sz="2665" b="1" spc="400" dirty="0">
              <a:solidFill>
                <a:schemeClr val="bg1"/>
              </a:solidFill>
              <a:latin typeface="+mn-lt"/>
              <a:ea typeface="+mn-ea"/>
              <a:cs typeface="+mn-ea"/>
              <a:sym typeface="+mn-lt"/>
            </a:endParaRPr>
          </a:p>
        </p:txBody>
      </p:sp>
      <p:sp>
        <p:nvSpPr>
          <p:cNvPr id="20" name="TextBox 692"/>
          <p:cNvSpPr txBox="1"/>
          <p:nvPr/>
        </p:nvSpPr>
        <p:spPr bwMode="auto">
          <a:xfrm>
            <a:off x="8693190"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defRPr/>
            </a:pPr>
            <a:r>
              <a:rPr lang="zh-CN" altLang="en-US" sz="2665" b="1" spc="400" dirty="0">
                <a:solidFill>
                  <a:schemeClr val="bg1"/>
                </a:solidFill>
                <a:latin typeface="+mn-lt"/>
                <a:ea typeface="+mn-ea"/>
                <a:cs typeface="+mn-ea"/>
                <a:sym typeface="+mn-lt"/>
              </a:rPr>
              <a:t>添加标题</a:t>
            </a:r>
            <a:endParaRPr lang="zh-CN" altLang="en-US" sz="2665" b="1" spc="400" dirty="0">
              <a:solidFill>
                <a:schemeClr val="bg1"/>
              </a:solidFill>
              <a:latin typeface="+mn-lt"/>
              <a:ea typeface="+mn-ea"/>
              <a:cs typeface="+mn-ea"/>
              <a:sym typeface="+mn-lt"/>
            </a:endParaRPr>
          </a:p>
        </p:txBody>
      </p:sp>
      <p:sp>
        <p:nvSpPr>
          <p:cNvPr id="21" name="矩形 1"/>
          <p:cNvSpPr>
            <a:spLocks noChangeArrowheads="1"/>
          </p:cNvSpPr>
          <p:nvPr/>
        </p:nvSpPr>
        <p:spPr bwMode="auto">
          <a:xfrm>
            <a:off x="5050181"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5" dirty="0">
                <a:solidFill>
                  <a:schemeClr val="bg1"/>
                </a:solidFill>
                <a:cs typeface="+mn-ea"/>
                <a:sym typeface="+mn-lt"/>
              </a:rPr>
              <a:t>这里填写文字内容这里填写文字内容这里填写文字内容这里填写文字内容</a:t>
            </a:r>
            <a:endParaRPr lang="zh-CN" altLang="en-US" sz="1335" dirty="0">
              <a:solidFill>
                <a:schemeClr val="bg1"/>
              </a:solidFill>
              <a:cs typeface="+mn-ea"/>
              <a:sym typeface="+mn-lt"/>
            </a:endParaRPr>
          </a:p>
        </p:txBody>
      </p:sp>
      <p:sp>
        <p:nvSpPr>
          <p:cNvPr id="22" name="矩形 1"/>
          <p:cNvSpPr>
            <a:spLocks noChangeArrowheads="1"/>
          </p:cNvSpPr>
          <p:nvPr/>
        </p:nvSpPr>
        <p:spPr bwMode="auto">
          <a:xfrm>
            <a:off x="8647125"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5" dirty="0">
                <a:solidFill>
                  <a:schemeClr val="bg1"/>
                </a:solidFill>
                <a:cs typeface="+mn-ea"/>
                <a:sym typeface="+mn-lt"/>
              </a:rPr>
              <a:t>这里填写文字内容这里填写文字内容这里填写文字内容这里填写文字内容</a:t>
            </a:r>
            <a:endParaRPr lang="zh-CN" altLang="en-US" sz="1335" dirty="0">
              <a:solidFill>
                <a:schemeClr val="bg1"/>
              </a:solidFill>
              <a:cs typeface="+mn-ea"/>
              <a:sym typeface="+mn-lt"/>
            </a:endParaRP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endParaRPr lang="zh-CN" altLang="en-US" sz="3600" b="1" dirty="0">
              <a:solidFill>
                <a:schemeClr val="bg1"/>
              </a:solidFill>
            </a:endParaRP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792"/>
          <p:cNvSpPr/>
          <p:nvPr/>
        </p:nvSpPr>
        <p:spPr bwMode="auto">
          <a:xfrm>
            <a:off x="5532215" y="3336774"/>
            <a:ext cx="414867" cy="400051"/>
          </a:xfrm>
          <a:custGeom>
            <a:avLst/>
            <a:gdLst>
              <a:gd name="T0" fmla="*/ 58 w 83"/>
              <a:gd name="T1" fmla="*/ 80 h 80"/>
              <a:gd name="T2" fmla="*/ 43 w 83"/>
              <a:gd name="T3" fmla="*/ 62 h 80"/>
              <a:gd name="T4" fmla="*/ 0 w 83"/>
              <a:gd name="T5" fmla="*/ 35 h 80"/>
              <a:gd name="T6" fmla="*/ 42 w 83"/>
              <a:gd name="T7" fmla="*/ 0 h 80"/>
              <a:gd name="T8" fmla="*/ 83 w 83"/>
              <a:gd name="T9" fmla="*/ 42 h 80"/>
              <a:gd name="T10" fmla="*/ 58 w 83"/>
              <a:gd name="T11" fmla="*/ 80 h 80"/>
            </a:gdLst>
            <a:ahLst/>
            <a:cxnLst>
              <a:cxn ang="0">
                <a:pos x="T0" y="T1"/>
              </a:cxn>
              <a:cxn ang="0">
                <a:pos x="T2" y="T3"/>
              </a:cxn>
              <a:cxn ang="0">
                <a:pos x="T4" y="T5"/>
              </a:cxn>
              <a:cxn ang="0">
                <a:pos x="T6" y="T7"/>
              </a:cxn>
              <a:cxn ang="0">
                <a:pos x="T8" y="T9"/>
              </a:cxn>
              <a:cxn ang="0">
                <a:pos x="T10" y="T11"/>
              </a:cxn>
            </a:cxnLst>
            <a:rect l="0" t="0" r="r" b="b"/>
            <a:pathLst>
              <a:path w="83" h="80">
                <a:moveTo>
                  <a:pt x="58" y="80"/>
                </a:moveTo>
                <a:cubicBezTo>
                  <a:pt x="54" y="73"/>
                  <a:pt x="49" y="67"/>
                  <a:pt x="43" y="62"/>
                </a:cubicBezTo>
                <a:cubicBezTo>
                  <a:pt x="31" y="49"/>
                  <a:pt x="16" y="40"/>
                  <a:pt x="0" y="35"/>
                </a:cubicBezTo>
                <a:cubicBezTo>
                  <a:pt x="3" y="15"/>
                  <a:pt x="21" y="0"/>
                  <a:pt x="42" y="0"/>
                </a:cubicBezTo>
                <a:cubicBezTo>
                  <a:pt x="65" y="0"/>
                  <a:pt x="83" y="18"/>
                  <a:pt x="83" y="42"/>
                </a:cubicBezTo>
                <a:cubicBezTo>
                  <a:pt x="83" y="59"/>
                  <a:pt x="73" y="74"/>
                  <a:pt x="58" y="80"/>
                </a:cubicBezTo>
                <a:close/>
              </a:path>
            </a:pathLst>
          </a:custGeom>
          <a:solidFill>
            <a:schemeClr val="accent3"/>
          </a:solidFill>
          <a:ln>
            <a:noFill/>
          </a:ln>
        </p:spPr>
        <p:txBody>
          <a:bodyPr/>
          <a:lstStyle/>
          <a:p>
            <a:endParaRPr lang="zh-CN" altLang="en-US" sz="2135">
              <a:cs typeface="+mn-ea"/>
              <a:sym typeface="+mn-lt"/>
            </a:endParaRPr>
          </a:p>
        </p:txBody>
      </p:sp>
      <p:sp>
        <p:nvSpPr>
          <p:cNvPr id="10" name="Freeform 5"/>
          <p:cNvSpPr/>
          <p:nvPr/>
        </p:nvSpPr>
        <p:spPr bwMode="auto">
          <a:xfrm>
            <a:off x="3557366" y="3000226"/>
            <a:ext cx="679449" cy="861484"/>
          </a:xfrm>
          <a:custGeom>
            <a:avLst/>
            <a:gdLst>
              <a:gd name="T0" fmla="*/ 114 w 136"/>
              <a:gd name="T1" fmla="*/ 63 h 172"/>
              <a:gd name="T2" fmla="*/ 121 w 136"/>
              <a:gd name="T3" fmla="*/ 61 h 172"/>
              <a:gd name="T4" fmla="*/ 135 w 136"/>
              <a:gd name="T5" fmla="*/ 6 h 172"/>
              <a:gd name="T6" fmla="*/ 130 w 136"/>
              <a:gd name="T7" fmla="*/ 2 h 172"/>
              <a:gd name="T8" fmla="*/ 79 w 136"/>
              <a:gd name="T9" fmla="*/ 23 h 172"/>
              <a:gd name="T10" fmla="*/ 77 w 136"/>
              <a:gd name="T11" fmla="*/ 31 h 172"/>
              <a:gd name="T12" fmla="*/ 84 w 136"/>
              <a:gd name="T13" fmla="*/ 37 h 172"/>
              <a:gd name="T14" fmla="*/ 67 w 136"/>
              <a:gd name="T15" fmla="*/ 56 h 172"/>
              <a:gd name="T16" fmla="*/ 0 w 136"/>
              <a:gd name="T17" fmla="*/ 38 h 172"/>
              <a:gd name="T18" fmla="*/ 0 w 136"/>
              <a:gd name="T19" fmla="*/ 172 h 172"/>
              <a:gd name="T20" fmla="*/ 126 w 136"/>
              <a:gd name="T21" fmla="*/ 128 h 172"/>
              <a:gd name="T22" fmla="*/ 92 w 136"/>
              <a:gd name="T23" fmla="*/ 75 h 172"/>
              <a:gd name="T24" fmla="*/ 107 w 136"/>
              <a:gd name="T25" fmla="*/ 57 h 172"/>
              <a:gd name="T26" fmla="*/ 114 w 136"/>
              <a:gd name="T27" fmla="*/ 6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72">
                <a:moveTo>
                  <a:pt x="114" y="63"/>
                </a:moveTo>
                <a:cubicBezTo>
                  <a:pt x="117" y="66"/>
                  <a:pt x="120" y="65"/>
                  <a:pt x="121" y="61"/>
                </a:cubicBezTo>
                <a:cubicBezTo>
                  <a:pt x="135" y="6"/>
                  <a:pt x="135" y="6"/>
                  <a:pt x="135" y="6"/>
                </a:cubicBezTo>
                <a:cubicBezTo>
                  <a:pt x="136" y="2"/>
                  <a:pt x="134" y="0"/>
                  <a:pt x="130" y="2"/>
                </a:cubicBezTo>
                <a:cubicBezTo>
                  <a:pt x="79" y="23"/>
                  <a:pt x="79" y="23"/>
                  <a:pt x="79" y="23"/>
                </a:cubicBezTo>
                <a:cubicBezTo>
                  <a:pt x="75" y="25"/>
                  <a:pt x="74" y="28"/>
                  <a:pt x="77" y="31"/>
                </a:cubicBezTo>
                <a:cubicBezTo>
                  <a:pt x="84" y="37"/>
                  <a:pt x="84" y="37"/>
                  <a:pt x="84" y="37"/>
                </a:cubicBezTo>
                <a:cubicBezTo>
                  <a:pt x="67" y="56"/>
                  <a:pt x="67" y="56"/>
                  <a:pt x="67" y="56"/>
                </a:cubicBezTo>
                <a:cubicBezTo>
                  <a:pt x="47" y="45"/>
                  <a:pt x="25" y="38"/>
                  <a:pt x="0" y="38"/>
                </a:cubicBezTo>
                <a:cubicBezTo>
                  <a:pt x="0" y="172"/>
                  <a:pt x="0" y="172"/>
                  <a:pt x="0" y="172"/>
                </a:cubicBezTo>
                <a:cubicBezTo>
                  <a:pt x="126" y="128"/>
                  <a:pt x="126" y="128"/>
                  <a:pt x="126" y="128"/>
                </a:cubicBezTo>
                <a:cubicBezTo>
                  <a:pt x="119" y="107"/>
                  <a:pt x="107" y="89"/>
                  <a:pt x="92" y="75"/>
                </a:cubicBezTo>
                <a:cubicBezTo>
                  <a:pt x="107" y="57"/>
                  <a:pt x="107" y="57"/>
                  <a:pt x="107" y="57"/>
                </a:cubicBezTo>
                <a:lnTo>
                  <a:pt x="114" y="63"/>
                </a:lnTo>
                <a:close/>
              </a:path>
            </a:pathLst>
          </a:custGeom>
          <a:solidFill>
            <a:schemeClr val="accent2"/>
          </a:solidFill>
          <a:ln>
            <a:noFill/>
          </a:ln>
        </p:spPr>
        <p:txBody>
          <a:bodyPr/>
          <a:lstStyle/>
          <a:p>
            <a:endParaRPr lang="zh-CN" altLang="en-US" sz="2135">
              <a:cs typeface="+mn-ea"/>
              <a:sym typeface="+mn-lt"/>
            </a:endParaRPr>
          </a:p>
        </p:txBody>
      </p:sp>
      <p:sp>
        <p:nvSpPr>
          <p:cNvPr id="11" name="Freeform 6"/>
          <p:cNvSpPr/>
          <p:nvPr/>
        </p:nvSpPr>
        <p:spPr bwMode="auto">
          <a:xfrm>
            <a:off x="2501149" y="3211892"/>
            <a:ext cx="986367" cy="1028700"/>
          </a:xfrm>
          <a:custGeom>
            <a:avLst/>
            <a:gdLst>
              <a:gd name="T0" fmla="*/ 197 w 197"/>
              <a:gd name="T1" fmla="*/ 0 h 206"/>
              <a:gd name="T2" fmla="*/ 86 w 197"/>
              <a:gd name="T3" fmla="*/ 59 h 206"/>
              <a:gd name="T4" fmla="*/ 60 w 197"/>
              <a:gd name="T5" fmla="*/ 42 h 206"/>
              <a:gd name="T6" fmla="*/ 64 w 197"/>
              <a:gd name="T7" fmla="*/ 34 h 206"/>
              <a:gd name="T8" fmla="*/ 61 w 197"/>
              <a:gd name="T9" fmla="*/ 27 h 206"/>
              <a:gd name="T10" fmla="*/ 5 w 197"/>
              <a:gd name="T11" fmla="*/ 22 h 206"/>
              <a:gd name="T12" fmla="*/ 2 w 197"/>
              <a:gd name="T13" fmla="*/ 27 h 206"/>
              <a:gd name="T14" fmla="*/ 31 w 197"/>
              <a:gd name="T15" fmla="*/ 76 h 206"/>
              <a:gd name="T16" fmla="*/ 39 w 197"/>
              <a:gd name="T17" fmla="*/ 76 h 206"/>
              <a:gd name="T18" fmla="*/ 43 w 197"/>
              <a:gd name="T19" fmla="*/ 68 h 206"/>
              <a:gd name="T20" fmla="*/ 72 w 197"/>
              <a:gd name="T21" fmla="*/ 86 h 206"/>
              <a:gd name="T22" fmla="*/ 63 w 197"/>
              <a:gd name="T23" fmla="*/ 134 h 206"/>
              <a:gd name="T24" fmla="*/ 85 w 197"/>
              <a:gd name="T25" fmla="*/ 206 h 206"/>
              <a:gd name="T26" fmla="*/ 84 w 197"/>
              <a:gd name="T27" fmla="*/ 204 h 206"/>
              <a:gd name="T28" fmla="*/ 197 w 197"/>
              <a:gd name="T29" fmla="*/ 134 h 206"/>
              <a:gd name="T30" fmla="*/ 197 w 197"/>
              <a:gd name="T3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206">
                <a:moveTo>
                  <a:pt x="197" y="0"/>
                </a:moveTo>
                <a:cubicBezTo>
                  <a:pt x="151" y="0"/>
                  <a:pt x="110" y="23"/>
                  <a:pt x="86" y="59"/>
                </a:cubicBezTo>
                <a:cubicBezTo>
                  <a:pt x="60" y="42"/>
                  <a:pt x="60" y="42"/>
                  <a:pt x="60" y="42"/>
                </a:cubicBezTo>
                <a:cubicBezTo>
                  <a:pt x="64" y="34"/>
                  <a:pt x="64" y="34"/>
                  <a:pt x="64" y="34"/>
                </a:cubicBezTo>
                <a:cubicBezTo>
                  <a:pt x="66" y="31"/>
                  <a:pt x="65" y="28"/>
                  <a:pt x="61" y="27"/>
                </a:cubicBezTo>
                <a:cubicBezTo>
                  <a:pt x="5" y="22"/>
                  <a:pt x="5" y="22"/>
                  <a:pt x="5" y="22"/>
                </a:cubicBezTo>
                <a:cubicBezTo>
                  <a:pt x="1" y="22"/>
                  <a:pt x="0" y="24"/>
                  <a:pt x="2" y="27"/>
                </a:cubicBezTo>
                <a:cubicBezTo>
                  <a:pt x="31" y="76"/>
                  <a:pt x="31" y="76"/>
                  <a:pt x="31" y="76"/>
                </a:cubicBezTo>
                <a:cubicBezTo>
                  <a:pt x="33" y="79"/>
                  <a:pt x="37" y="79"/>
                  <a:pt x="39" y="76"/>
                </a:cubicBezTo>
                <a:cubicBezTo>
                  <a:pt x="43" y="68"/>
                  <a:pt x="43" y="68"/>
                  <a:pt x="43" y="68"/>
                </a:cubicBezTo>
                <a:cubicBezTo>
                  <a:pt x="72" y="86"/>
                  <a:pt x="72" y="86"/>
                  <a:pt x="72" y="86"/>
                </a:cubicBezTo>
                <a:cubicBezTo>
                  <a:pt x="67" y="101"/>
                  <a:pt x="63" y="117"/>
                  <a:pt x="63" y="134"/>
                </a:cubicBezTo>
                <a:cubicBezTo>
                  <a:pt x="63" y="160"/>
                  <a:pt x="71" y="185"/>
                  <a:pt x="85" y="206"/>
                </a:cubicBezTo>
                <a:cubicBezTo>
                  <a:pt x="84" y="204"/>
                  <a:pt x="84" y="204"/>
                  <a:pt x="84" y="204"/>
                </a:cubicBezTo>
                <a:cubicBezTo>
                  <a:pt x="197" y="134"/>
                  <a:pt x="197" y="134"/>
                  <a:pt x="197" y="134"/>
                </a:cubicBezTo>
                <a:lnTo>
                  <a:pt x="197" y="0"/>
                </a:lnTo>
                <a:close/>
              </a:path>
            </a:pathLst>
          </a:custGeom>
          <a:solidFill>
            <a:schemeClr val="accent1"/>
          </a:solidFill>
          <a:ln>
            <a:noFill/>
          </a:ln>
        </p:spPr>
        <p:txBody>
          <a:bodyPr/>
          <a:lstStyle/>
          <a:p>
            <a:endParaRPr lang="zh-CN" altLang="en-US" sz="2135">
              <a:cs typeface="+mn-ea"/>
              <a:sym typeface="+mn-lt"/>
            </a:endParaRPr>
          </a:p>
        </p:txBody>
      </p:sp>
      <p:sp>
        <p:nvSpPr>
          <p:cNvPr id="12" name="Freeform 7"/>
          <p:cNvSpPr/>
          <p:nvPr/>
        </p:nvSpPr>
        <p:spPr bwMode="auto">
          <a:xfrm>
            <a:off x="3586999" y="3696608"/>
            <a:ext cx="1109133" cy="499533"/>
          </a:xfrm>
          <a:custGeom>
            <a:avLst/>
            <a:gdLst>
              <a:gd name="T0" fmla="*/ 218 w 222"/>
              <a:gd name="T1" fmla="*/ 47 h 100"/>
              <a:gd name="T2" fmla="*/ 168 w 222"/>
              <a:gd name="T3" fmla="*/ 21 h 100"/>
              <a:gd name="T4" fmla="*/ 162 w 222"/>
              <a:gd name="T5" fmla="*/ 25 h 100"/>
              <a:gd name="T6" fmla="*/ 162 w 222"/>
              <a:gd name="T7" fmla="*/ 34 h 100"/>
              <a:gd name="T8" fmla="*/ 133 w 222"/>
              <a:gd name="T9" fmla="*/ 34 h 100"/>
              <a:gd name="T10" fmla="*/ 126 w 222"/>
              <a:gd name="T11" fmla="*/ 0 h 100"/>
              <a:gd name="T12" fmla="*/ 0 w 222"/>
              <a:gd name="T13" fmla="*/ 44 h 100"/>
              <a:gd name="T14" fmla="*/ 121 w 222"/>
              <a:gd name="T15" fmla="*/ 100 h 100"/>
              <a:gd name="T16" fmla="*/ 131 w 222"/>
              <a:gd name="T17" fmla="*/ 64 h 100"/>
              <a:gd name="T18" fmla="*/ 161 w 222"/>
              <a:gd name="T19" fmla="*/ 65 h 100"/>
              <a:gd name="T20" fmla="*/ 161 w 222"/>
              <a:gd name="T21" fmla="*/ 74 h 100"/>
              <a:gd name="T22" fmla="*/ 167 w 222"/>
              <a:gd name="T23" fmla="*/ 78 h 100"/>
              <a:gd name="T24" fmla="*/ 218 w 222"/>
              <a:gd name="T25" fmla="*/ 54 h 100"/>
              <a:gd name="T26" fmla="*/ 218 w 222"/>
              <a:gd name="T27"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chemeClr val="accent3"/>
          </a:solidFill>
          <a:ln>
            <a:noFill/>
          </a:ln>
        </p:spPr>
        <p:txBody>
          <a:bodyPr/>
          <a:lstStyle/>
          <a:p>
            <a:endParaRPr lang="zh-CN" altLang="en-US" sz="2135">
              <a:cs typeface="+mn-ea"/>
              <a:sym typeface="+mn-lt"/>
            </a:endParaRPr>
          </a:p>
        </p:txBody>
      </p:sp>
      <p:sp>
        <p:nvSpPr>
          <p:cNvPr id="13" name="Freeform 8"/>
          <p:cNvSpPr/>
          <p:nvPr/>
        </p:nvSpPr>
        <p:spPr bwMode="auto">
          <a:xfrm>
            <a:off x="3567949" y="3950608"/>
            <a:ext cx="603249" cy="946151"/>
          </a:xfrm>
          <a:custGeom>
            <a:avLst/>
            <a:gdLst>
              <a:gd name="T0" fmla="*/ 114 w 121"/>
              <a:gd name="T1" fmla="*/ 128 h 189"/>
              <a:gd name="T2" fmla="*/ 107 w 121"/>
              <a:gd name="T3" fmla="*/ 125 h 189"/>
              <a:gd name="T4" fmla="*/ 100 w 121"/>
              <a:gd name="T5" fmla="*/ 130 h 189"/>
              <a:gd name="T6" fmla="*/ 83 w 121"/>
              <a:gd name="T7" fmla="*/ 104 h 189"/>
              <a:gd name="T8" fmla="*/ 121 w 121"/>
              <a:gd name="T9" fmla="*/ 55 h 189"/>
              <a:gd name="T10" fmla="*/ 0 w 121"/>
              <a:gd name="T11" fmla="*/ 0 h 189"/>
              <a:gd name="T12" fmla="*/ 0 w 121"/>
              <a:gd name="T13" fmla="*/ 133 h 189"/>
              <a:gd name="T14" fmla="*/ 57 w 121"/>
              <a:gd name="T15" fmla="*/ 120 h 189"/>
              <a:gd name="T16" fmla="*/ 74 w 121"/>
              <a:gd name="T17" fmla="*/ 146 h 189"/>
              <a:gd name="T18" fmla="*/ 66 w 121"/>
              <a:gd name="T19" fmla="*/ 151 h 189"/>
              <a:gd name="T20" fmla="*/ 67 w 121"/>
              <a:gd name="T21" fmla="*/ 159 h 189"/>
              <a:gd name="T22" fmla="*/ 116 w 121"/>
              <a:gd name="T23" fmla="*/ 187 h 189"/>
              <a:gd name="T24" fmla="*/ 121 w 121"/>
              <a:gd name="T25" fmla="*/ 184 h 189"/>
              <a:gd name="T26" fmla="*/ 114 w 121"/>
              <a:gd name="T27" fmla="*/ 12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89">
                <a:moveTo>
                  <a:pt x="114" y="128"/>
                </a:moveTo>
                <a:cubicBezTo>
                  <a:pt x="114" y="124"/>
                  <a:pt x="111" y="123"/>
                  <a:pt x="107" y="125"/>
                </a:cubicBezTo>
                <a:cubicBezTo>
                  <a:pt x="100" y="130"/>
                  <a:pt x="100" y="130"/>
                  <a:pt x="100" y="130"/>
                </a:cubicBezTo>
                <a:cubicBezTo>
                  <a:pt x="83" y="104"/>
                  <a:pt x="83" y="104"/>
                  <a:pt x="83" y="104"/>
                </a:cubicBezTo>
                <a:cubicBezTo>
                  <a:pt x="99" y="91"/>
                  <a:pt x="112" y="74"/>
                  <a:pt x="121" y="55"/>
                </a:cubicBezTo>
                <a:cubicBezTo>
                  <a:pt x="0" y="0"/>
                  <a:pt x="0" y="0"/>
                  <a:pt x="0" y="0"/>
                </a:cubicBezTo>
                <a:cubicBezTo>
                  <a:pt x="0" y="133"/>
                  <a:pt x="0" y="133"/>
                  <a:pt x="0" y="133"/>
                </a:cubicBezTo>
                <a:cubicBezTo>
                  <a:pt x="20" y="133"/>
                  <a:pt x="40" y="128"/>
                  <a:pt x="57" y="120"/>
                </a:cubicBezTo>
                <a:cubicBezTo>
                  <a:pt x="74" y="146"/>
                  <a:pt x="74" y="146"/>
                  <a:pt x="74" y="146"/>
                </a:cubicBezTo>
                <a:cubicBezTo>
                  <a:pt x="66" y="151"/>
                  <a:pt x="66" y="151"/>
                  <a:pt x="66" y="151"/>
                </a:cubicBezTo>
                <a:cubicBezTo>
                  <a:pt x="63" y="154"/>
                  <a:pt x="63" y="157"/>
                  <a:pt x="67" y="159"/>
                </a:cubicBezTo>
                <a:cubicBezTo>
                  <a:pt x="116" y="187"/>
                  <a:pt x="116" y="187"/>
                  <a:pt x="116" y="187"/>
                </a:cubicBezTo>
                <a:cubicBezTo>
                  <a:pt x="119" y="189"/>
                  <a:pt x="121" y="188"/>
                  <a:pt x="121" y="184"/>
                </a:cubicBezTo>
                <a:lnTo>
                  <a:pt x="114" y="128"/>
                </a:lnTo>
                <a:close/>
              </a:path>
            </a:pathLst>
          </a:custGeom>
          <a:solidFill>
            <a:schemeClr val="accent4"/>
          </a:solidFill>
          <a:ln>
            <a:noFill/>
          </a:ln>
        </p:spPr>
        <p:txBody>
          <a:bodyPr/>
          <a:lstStyle/>
          <a:p>
            <a:endParaRPr lang="zh-CN" altLang="en-US" sz="2135">
              <a:cs typeface="+mn-ea"/>
              <a:sym typeface="+mn-lt"/>
            </a:endParaRPr>
          </a:p>
        </p:txBody>
      </p:sp>
      <p:sp>
        <p:nvSpPr>
          <p:cNvPr id="14" name="Freeform 9"/>
          <p:cNvSpPr/>
          <p:nvPr/>
        </p:nvSpPr>
        <p:spPr bwMode="auto">
          <a:xfrm>
            <a:off x="2932949" y="3950608"/>
            <a:ext cx="569383" cy="946151"/>
          </a:xfrm>
          <a:custGeom>
            <a:avLst/>
            <a:gdLst>
              <a:gd name="T0" fmla="*/ 114 w 114"/>
              <a:gd name="T1" fmla="*/ 133 h 189"/>
              <a:gd name="T2" fmla="*/ 114 w 114"/>
              <a:gd name="T3" fmla="*/ 0 h 189"/>
              <a:gd name="T4" fmla="*/ 0 w 114"/>
              <a:gd name="T5" fmla="*/ 70 h 189"/>
              <a:gd name="T6" fmla="*/ 37 w 114"/>
              <a:gd name="T7" fmla="*/ 109 h 189"/>
              <a:gd name="T8" fmla="*/ 23 w 114"/>
              <a:gd name="T9" fmla="*/ 130 h 189"/>
              <a:gd name="T10" fmla="*/ 16 w 114"/>
              <a:gd name="T11" fmla="*/ 125 h 189"/>
              <a:gd name="T12" fmla="*/ 9 w 114"/>
              <a:gd name="T13" fmla="*/ 128 h 189"/>
              <a:gd name="T14" fmla="*/ 2 w 114"/>
              <a:gd name="T15" fmla="*/ 184 h 189"/>
              <a:gd name="T16" fmla="*/ 8 w 114"/>
              <a:gd name="T17" fmla="*/ 187 h 189"/>
              <a:gd name="T18" fmla="*/ 56 w 114"/>
              <a:gd name="T19" fmla="*/ 159 h 189"/>
              <a:gd name="T20" fmla="*/ 57 w 114"/>
              <a:gd name="T21" fmla="*/ 151 h 189"/>
              <a:gd name="T22" fmla="*/ 49 w 114"/>
              <a:gd name="T23" fmla="*/ 146 h 189"/>
              <a:gd name="T24" fmla="*/ 64 w 114"/>
              <a:gd name="T25" fmla="*/ 123 h 189"/>
              <a:gd name="T26" fmla="*/ 114 w 114"/>
              <a:gd name="T27" fmla="*/ 1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89">
                <a:moveTo>
                  <a:pt x="114" y="133"/>
                </a:moveTo>
                <a:cubicBezTo>
                  <a:pt x="114" y="0"/>
                  <a:pt x="114" y="0"/>
                  <a:pt x="114" y="0"/>
                </a:cubicBezTo>
                <a:cubicBezTo>
                  <a:pt x="0" y="70"/>
                  <a:pt x="0" y="70"/>
                  <a:pt x="0" y="70"/>
                </a:cubicBezTo>
                <a:cubicBezTo>
                  <a:pt x="10" y="85"/>
                  <a:pt x="22" y="98"/>
                  <a:pt x="37" y="109"/>
                </a:cubicBezTo>
                <a:cubicBezTo>
                  <a:pt x="23" y="130"/>
                  <a:pt x="23" y="130"/>
                  <a:pt x="23" y="130"/>
                </a:cubicBezTo>
                <a:cubicBezTo>
                  <a:pt x="16" y="125"/>
                  <a:pt x="16" y="125"/>
                  <a:pt x="16" y="125"/>
                </a:cubicBezTo>
                <a:cubicBezTo>
                  <a:pt x="12" y="123"/>
                  <a:pt x="9" y="124"/>
                  <a:pt x="9" y="128"/>
                </a:cubicBezTo>
                <a:cubicBezTo>
                  <a:pt x="2" y="184"/>
                  <a:pt x="2" y="184"/>
                  <a:pt x="2" y="184"/>
                </a:cubicBezTo>
                <a:cubicBezTo>
                  <a:pt x="2" y="188"/>
                  <a:pt x="4" y="189"/>
                  <a:pt x="8" y="187"/>
                </a:cubicBezTo>
                <a:cubicBezTo>
                  <a:pt x="56" y="159"/>
                  <a:pt x="56" y="159"/>
                  <a:pt x="56" y="159"/>
                </a:cubicBezTo>
                <a:cubicBezTo>
                  <a:pt x="60" y="157"/>
                  <a:pt x="60" y="154"/>
                  <a:pt x="57" y="151"/>
                </a:cubicBezTo>
                <a:cubicBezTo>
                  <a:pt x="49" y="146"/>
                  <a:pt x="49" y="146"/>
                  <a:pt x="49" y="146"/>
                </a:cubicBezTo>
                <a:cubicBezTo>
                  <a:pt x="64" y="123"/>
                  <a:pt x="64" y="123"/>
                  <a:pt x="64" y="123"/>
                </a:cubicBezTo>
                <a:cubicBezTo>
                  <a:pt x="79" y="130"/>
                  <a:pt x="96" y="133"/>
                  <a:pt x="114" y="133"/>
                </a:cubicBezTo>
                <a:close/>
              </a:path>
            </a:pathLst>
          </a:custGeom>
          <a:solidFill>
            <a:schemeClr val="accent5"/>
          </a:solidFill>
          <a:ln>
            <a:noFill/>
          </a:ln>
        </p:spPr>
        <p:txBody>
          <a:bodyPr/>
          <a:lstStyle/>
          <a:p>
            <a:endParaRPr lang="zh-CN" altLang="en-US" sz="2135">
              <a:cs typeface="+mn-ea"/>
              <a:sym typeface="+mn-lt"/>
            </a:endParaRPr>
          </a:p>
        </p:txBody>
      </p:sp>
      <p:sp>
        <p:nvSpPr>
          <p:cNvPr id="15" name="Freeform 10"/>
          <p:cNvSpPr>
            <a:spLocks noEditPoints="1"/>
          </p:cNvSpPr>
          <p:nvPr/>
        </p:nvSpPr>
        <p:spPr bwMode="auto">
          <a:xfrm>
            <a:off x="1747615" y="4835375"/>
            <a:ext cx="1519767" cy="1519767"/>
          </a:xfrm>
          <a:custGeom>
            <a:avLst/>
            <a:gdLst>
              <a:gd name="T0" fmla="*/ 152 w 304"/>
              <a:gd name="T1" fmla="*/ 0 h 304"/>
              <a:gd name="T2" fmla="*/ 0 w 304"/>
              <a:gd name="T3" fmla="*/ 152 h 304"/>
              <a:gd name="T4" fmla="*/ 152 w 304"/>
              <a:gd name="T5" fmla="*/ 304 h 304"/>
              <a:gd name="T6" fmla="*/ 304 w 304"/>
              <a:gd name="T7" fmla="*/ 152 h 304"/>
              <a:gd name="T8" fmla="*/ 152 w 304"/>
              <a:gd name="T9" fmla="*/ 0 h 304"/>
              <a:gd name="T10" fmla="*/ 152 w 304"/>
              <a:gd name="T11" fmla="*/ 289 h 304"/>
              <a:gd name="T12" fmla="*/ 15 w 304"/>
              <a:gd name="T13" fmla="*/ 152 h 304"/>
              <a:gd name="T14" fmla="*/ 152 w 304"/>
              <a:gd name="T15" fmla="*/ 15 h 304"/>
              <a:gd name="T16" fmla="*/ 289 w 304"/>
              <a:gd name="T17" fmla="*/ 152 h 304"/>
              <a:gd name="T18" fmla="*/ 152 w 304"/>
              <a:gd name="T19" fmla="*/ 28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152" y="289"/>
                </a:moveTo>
                <a:cubicBezTo>
                  <a:pt x="76" y="289"/>
                  <a:pt x="15" y="228"/>
                  <a:pt x="15" y="152"/>
                </a:cubicBezTo>
                <a:cubicBezTo>
                  <a:pt x="15" y="76"/>
                  <a:pt x="76" y="15"/>
                  <a:pt x="152" y="15"/>
                </a:cubicBezTo>
                <a:cubicBezTo>
                  <a:pt x="228" y="15"/>
                  <a:pt x="289" y="76"/>
                  <a:pt x="289" y="152"/>
                </a:cubicBezTo>
                <a:cubicBezTo>
                  <a:pt x="289" y="228"/>
                  <a:pt x="228" y="289"/>
                  <a:pt x="152" y="289"/>
                </a:cubicBezTo>
                <a:close/>
              </a:path>
            </a:pathLst>
          </a:custGeom>
          <a:solidFill>
            <a:schemeClr val="accent5"/>
          </a:solidFill>
          <a:ln>
            <a:noFill/>
          </a:ln>
        </p:spPr>
        <p:txBody>
          <a:bodyPr/>
          <a:lstStyle/>
          <a:p>
            <a:endParaRPr lang="zh-CN" altLang="en-US" sz="2135">
              <a:cs typeface="+mn-ea"/>
              <a:sym typeface="+mn-lt"/>
            </a:endParaRPr>
          </a:p>
        </p:txBody>
      </p:sp>
      <p:sp>
        <p:nvSpPr>
          <p:cNvPr id="16" name="Freeform 11"/>
          <p:cNvSpPr>
            <a:spLocks noEditPoints="1"/>
          </p:cNvSpPr>
          <p:nvPr/>
        </p:nvSpPr>
        <p:spPr bwMode="auto">
          <a:xfrm>
            <a:off x="1157066" y="2485875"/>
            <a:ext cx="1274233" cy="1274233"/>
          </a:xfrm>
          <a:custGeom>
            <a:avLst/>
            <a:gdLst>
              <a:gd name="T0" fmla="*/ 127 w 255"/>
              <a:gd name="T1" fmla="*/ 0 h 255"/>
              <a:gd name="T2" fmla="*/ 0 w 255"/>
              <a:gd name="T3" fmla="*/ 127 h 255"/>
              <a:gd name="T4" fmla="*/ 127 w 255"/>
              <a:gd name="T5" fmla="*/ 255 h 255"/>
              <a:gd name="T6" fmla="*/ 255 w 255"/>
              <a:gd name="T7" fmla="*/ 127 h 255"/>
              <a:gd name="T8" fmla="*/ 127 w 255"/>
              <a:gd name="T9" fmla="*/ 0 h 255"/>
              <a:gd name="T10" fmla="*/ 127 w 255"/>
              <a:gd name="T11" fmla="*/ 242 h 255"/>
              <a:gd name="T12" fmla="*/ 13 w 255"/>
              <a:gd name="T13" fmla="*/ 127 h 255"/>
              <a:gd name="T14" fmla="*/ 127 w 255"/>
              <a:gd name="T15" fmla="*/ 13 h 255"/>
              <a:gd name="T16" fmla="*/ 242 w 255"/>
              <a:gd name="T17" fmla="*/ 127 h 255"/>
              <a:gd name="T18" fmla="*/ 127 w 255"/>
              <a:gd name="T19" fmla="*/ 24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255">
                <a:moveTo>
                  <a:pt x="127" y="0"/>
                </a:moveTo>
                <a:cubicBezTo>
                  <a:pt x="57" y="0"/>
                  <a:pt x="0" y="57"/>
                  <a:pt x="0" y="127"/>
                </a:cubicBezTo>
                <a:cubicBezTo>
                  <a:pt x="0" y="198"/>
                  <a:pt x="57" y="255"/>
                  <a:pt x="127" y="255"/>
                </a:cubicBezTo>
                <a:cubicBezTo>
                  <a:pt x="198" y="255"/>
                  <a:pt x="255" y="198"/>
                  <a:pt x="255" y="127"/>
                </a:cubicBezTo>
                <a:cubicBezTo>
                  <a:pt x="255" y="57"/>
                  <a:pt x="198" y="0"/>
                  <a:pt x="127" y="0"/>
                </a:cubicBezTo>
                <a:close/>
                <a:moveTo>
                  <a:pt x="127" y="242"/>
                </a:moveTo>
                <a:cubicBezTo>
                  <a:pt x="64" y="242"/>
                  <a:pt x="13" y="191"/>
                  <a:pt x="13" y="127"/>
                </a:cubicBezTo>
                <a:cubicBezTo>
                  <a:pt x="13" y="64"/>
                  <a:pt x="64" y="13"/>
                  <a:pt x="127" y="13"/>
                </a:cubicBezTo>
                <a:cubicBezTo>
                  <a:pt x="191" y="13"/>
                  <a:pt x="242" y="64"/>
                  <a:pt x="242" y="127"/>
                </a:cubicBezTo>
                <a:cubicBezTo>
                  <a:pt x="242" y="191"/>
                  <a:pt x="191" y="242"/>
                  <a:pt x="127" y="242"/>
                </a:cubicBezTo>
                <a:close/>
              </a:path>
            </a:pathLst>
          </a:custGeom>
          <a:solidFill>
            <a:schemeClr val="accent1"/>
          </a:solidFill>
          <a:ln>
            <a:noFill/>
          </a:ln>
        </p:spPr>
        <p:txBody>
          <a:bodyPr/>
          <a:lstStyle/>
          <a:p>
            <a:endParaRPr lang="zh-CN" altLang="en-US" sz="2135">
              <a:cs typeface="+mn-ea"/>
              <a:sym typeface="+mn-lt"/>
            </a:endParaRPr>
          </a:p>
        </p:txBody>
      </p:sp>
      <p:sp>
        <p:nvSpPr>
          <p:cNvPr id="17" name="Freeform 12"/>
          <p:cNvSpPr>
            <a:spLocks noEditPoints="1"/>
          </p:cNvSpPr>
          <p:nvPr/>
        </p:nvSpPr>
        <p:spPr bwMode="auto">
          <a:xfrm>
            <a:off x="4067482" y="1651908"/>
            <a:ext cx="1475316" cy="1468967"/>
          </a:xfrm>
          <a:custGeom>
            <a:avLst/>
            <a:gdLst>
              <a:gd name="T0" fmla="*/ 148 w 295"/>
              <a:gd name="T1" fmla="*/ 0 h 294"/>
              <a:gd name="T2" fmla="*/ 0 w 295"/>
              <a:gd name="T3" fmla="*/ 147 h 294"/>
              <a:gd name="T4" fmla="*/ 148 w 295"/>
              <a:gd name="T5" fmla="*/ 294 h 294"/>
              <a:gd name="T6" fmla="*/ 295 w 295"/>
              <a:gd name="T7" fmla="*/ 147 h 294"/>
              <a:gd name="T8" fmla="*/ 148 w 295"/>
              <a:gd name="T9" fmla="*/ 0 h 294"/>
              <a:gd name="T10" fmla="*/ 148 w 295"/>
              <a:gd name="T11" fmla="*/ 280 h 294"/>
              <a:gd name="T12" fmla="*/ 15 w 295"/>
              <a:gd name="T13" fmla="*/ 147 h 294"/>
              <a:gd name="T14" fmla="*/ 148 w 295"/>
              <a:gd name="T15" fmla="*/ 14 h 294"/>
              <a:gd name="T16" fmla="*/ 280 w 295"/>
              <a:gd name="T17" fmla="*/ 147 h 294"/>
              <a:gd name="T18" fmla="*/ 148 w 295"/>
              <a:gd name="T19" fmla="*/ 28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294">
                <a:moveTo>
                  <a:pt x="148" y="0"/>
                </a:moveTo>
                <a:cubicBezTo>
                  <a:pt x="66" y="0"/>
                  <a:pt x="0" y="66"/>
                  <a:pt x="0" y="147"/>
                </a:cubicBezTo>
                <a:cubicBezTo>
                  <a:pt x="0" y="228"/>
                  <a:pt x="66" y="294"/>
                  <a:pt x="148" y="294"/>
                </a:cubicBezTo>
                <a:cubicBezTo>
                  <a:pt x="229" y="294"/>
                  <a:pt x="295" y="228"/>
                  <a:pt x="295" y="147"/>
                </a:cubicBezTo>
                <a:cubicBezTo>
                  <a:pt x="295" y="66"/>
                  <a:pt x="229" y="0"/>
                  <a:pt x="148" y="0"/>
                </a:cubicBezTo>
                <a:close/>
                <a:moveTo>
                  <a:pt x="148" y="280"/>
                </a:moveTo>
                <a:cubicBezTo>
                  <a:pt x="74" y="280"/>
                  <a:pt x="15" y="220"/>
                  <a:pt x="15" y="147"/>
                </a:cubicBezTo>
                <a:cubicBezTo>
                  <a:pt x="15" y="74"/>
                  <a:pt x="74" y="14"/>
                  <a:pt x="148" y="14"/>
                </a:cubicBezTo>
                <a:cubicBezTo>
                  <a:pt x="221" y="14"/>
                  <a:pt x="280" y="74"/>
                  <a:pt x="280" y="147"/>
                </a:cubicBezTo>
                <a:cubicBezTo>
                  <a:pt x="280" y="220"/>
                  <a:pt x="221" y="280"/>
                  <a:pt x="148" y="280"/>
                </a:cubicBezTo>
                <a:close/>
              </a:path>
            </a:pathLst>
          </a:custGeom>
          <a:solidFill>
            <a:schemeClr val="accent2"/>
          </a:solidFill>
          <a:ln>
            <a:noFill/>
          </a:ln>
        </p:spPr>
        <p:txBody>
          <a:bodyPr/>
          <a:lstStyle/>
          <a:p>
            <a:endParaRPr lang="zh-CN" altLang="en-US" sz="2135">
              <a:cs typeface="+mn-ea"/>
              <a:sym typeface="+mn-lt"/>
            </a:endParaRPr>
          </a:p>
        </p:txBody>
      </p:sp>
      <p:sp>
        <p:nvSpPr>
          <p:cNvPr id="18" name="Freeform 13"/>
          <p:cNvSpPr>
            <a:spLocks noEditPoints="1"/>
          </p:cNvSpPr>
          <p:nvPr/>
        </p:nvSpPr>
        <p:spPr bwMode="auto">
          <a:xfrm>
            <a:off x="4907800" y="3487058"/>
            <a:ext cx="1009649" cy="1009651"/>
          </a:xfrm>
          <a:custGeom>
            <a:avLst/>
            <a:gdLst>
              <a:gd name="T0" fmla="*/ 101 w 202"/>
              <a:gd name="T1" fmla="*/ 0 h 202"/>
              <a:gd name="T2" fmla="*/ 0 w 202"/>
              <a:gd name="T3" fmla="*/ 101 h 202"/>
              <a:gd name="T4" fmla="*/ 101 w 202"/>
              <a:gd name="T5" fmla="*/ 202 h 202"/>
              <a:gd name="T6" fmla="*/ 202 w 202"/>
              <a:gd name="T7" fmla="*/ 101 h 202"/>
              <a:gd name="T8" fmla="*/ 101 w 202"/>
              <a:gd name="T9" fmla="*/ 0 h 202"/>
              <a:gd name="T10" fmla="*/ 101 w 202"/>
              <a:gd name="T11" fmla="*/ 192 h 202"/>
              <a:gd name="T12" fmla="*/ 10 w 202"/>
              <a:gd name="T13" fmla="*/ 101 h 202"/>
              <a:gd name="T14" fmla="*/ 101 w 202"/>
              <a:gd name="T15" fmla="*/ 10 h 202"/>
              <a:gd name="T16" fmla="*/ 192 w 202"/>
              <a:gd name="T17" fmla="*/ 101 h 202"/>
              <a:gd name="T18" fmla="*/ 101 w 202"/>
              <a:gd name="T19" fmla="*/ 19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02">
                <a:moveTo>
                  <a:pt x="101" y="0"/>
                </a:moveTo>
                <a:cubicBezTo>
                  <a:pt x="46" y="0"/>
                  <a:pt x="0" y="45"/>
                  <a:pt x="0" y="101"/>
                </a:cubicBezTo>
                <a:cubicBezTo>
                  <a:pt x="0" y="157"/>
                  <a:pt x="46" y="202"/>
                  <a:pt x="101" y="202"/>
                </a:cubicBezTo>
                <a:cubicBezTo>
                  <a:pt x="157" y="202"/>
                  <a:pt x="202" y="157"/>
                  <a:pt x="202" y="101"/>
                </a:cubicBezTo>
                <a:cubicBezTo>
                  <a:pt x="202" y="45"/>
                  <a:pt x="157" y="0"/>
                  <a:pt x="101" y="0"/>
                </a:cubicBezTo>
                <a:close/>
                <a:moveTo>
                  <a:pt x="101" y="192"/>
                </a:moveTo>
                <a:cubicBezTo>
                  <a:pt x="51" y="192"/>
                  <a:pt x="10" y="151"/>
                  <a:pt x="10" y="101"/>
                </a:cubicBezTo>
                <a:cubicBezTo>
                  <a:pt x="10" y="51"/>
                  <a:pt x="51" y="10"/>
                  <a:pt x="101" y="10"/>
                </a:cubicBezTo>
                <a:cubicBezTo>
                  <a:pt x="151" y="10"/>
                  <a:pt x="192" y="51"/>
                  <a:pt x="192" y="101"/>
                </a:cubicBezTo>
                <a:cubicBezTo>
                  <a:pt x="192" y="151"/>
                  <a:pt x="151" y="192"/>
                  <a:pt x="101" y="192"/>
                </a:cubicBezTo>
                <a:close/>
              </a:path>
            </a:pathLst>
          </a:custGeom>
          <a:solidFill>
            <a:schemeClr val="accent3"/>
          </a:solidFill>
          <a:ln>
            <a:noFill/>
          </a:ln>
        </p:spPr>
        <p:txBody>
          <a:bodyPr/>
          <a:lstStyle/>
          <a:p>
            <a:endParaRPr lang="zh-CN" altLang="en-US" sz="2135">
              <a:cs typeface="+mn-ea"/>
              <a:sym typeface="+mn-lt"/>
            </a:endParaRPr>
          </a:p>
        </p:txBody>
      </p:sp>
      <p:sp>
        <p:nvSpPr>
          <p:cNvPr id="19" name="Freeform 14"/>
          <p:cNvSpPr>
            <a:spLocks noEditPoints="1"/>
          </p:cNvSpPr>
          <p:nvPr/>
        </p:nvSpPr>
        <p:spPr bwMode="auto">
          <a:xfrm>
            <a:off x="3896032" y="4776108"/>
            <a:ext cx="1496483" cy="1490133"/>
          </a:xfrm>
          <a:custGeom>
            <a:avLst/>
            <a:gdLst>
              <a:gd name="T0" fmla="*/ 149 w 299"/>
              <a:gd name="T1" fmla="*/ 0 h 298"/>
              <a:gd name="T2" fmla="*/ 0 w 299"/>
              <a:gd name="T3" fmla="*/ 149 h 298"/>
              <a:gd name="T4" fmla="*/ 149 w 299"/>
              <a:gd name="T5" fmla="*/ 298 h 298"/>
              <a:gd name="T6" fmla="*/ 299 w 299"/>
              <a:gd name="T7" fmla="*/ 149 h 298"/>
              <a:gd name="T8" fmla="*/ 149 w 299"/>
              <a:gd name="T9" fmla="*/ 0 h 298"/>
              <a:gd name="T10" fmla="*/ 149 w 299"/>
              <a:gd name="T11" fmla="*/ 284 h 298"/>
              <a:gd name="T12" fmla="*/ 15 w 299"/>
              <a:gd name="T13" fmla="*/ 149 h 298"/>
              <a:gd name="T14" fmla="*/ 149 w 299"/>
              <a:gd name="T15" fmla="*/ 15 h 298"/>
              <a:gd name="T16" fmla="*/ 284 w 299"/>
              <a:gd name="T17" fmla="*/ 149 h 298"/>
              <a:gd name="T18" fmla="*/ 149 w 299"/>
              <a:gd name="T19" fmla="*/ 28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8">
                <a:moveTo>
                  <a:pt x="149" y="0"/>
                </a:moveTo>
                <a:cubicBezTo>
                  <a:pt x="67" y="0"/>
                  <a:pt x="0" y="67"/>
                  <a:pt x="0" y="149"/>
                </a:cubicBezTo>
                <a:cubicBezTo>
                  <a:pt x="0" y="232"/>
                  <a:pt x="67" y="298"/>
                  <a:pt x="149" y="298"/>
                </a:cubicBezTo>
                <a:cubicBezTo>
                  <a:pt x="232" y="298"/>
                  <a:pt x="299" y="232"/>
                  <a:pt x="299" y="149"/>
                </a:cubicBezTo>
                <a:cubicBezTo>
                  <a:pt x="299" y="67"/>
                  <a:pt x="232" y="0"/>
                  <a:pt x="149" y="0"/>
                </a:cubicBezTo>
                <a:close/>
                <a:moveTo>
                  <a:pt x="149" y="284"/>
                </a:moveTo>
                <a:cubicBezTo>
                  <a:pt x="75" y="284"/>
                  <a:pt x="15" y="223"/>
                  <a:pt x="15" y="149"/>
                </a:cubicBezTo>
                <a:cubicBezTo>
                  <a:pt x="15" y="75"/>
                  <a:pt x="75" y="15"/>
                  <a:pt x="149" y="15"/>
                </a:cubicBezTo>
                <a:cubicBezTo>
                  <a:pt x="223" y="15"/>
                  <a:pt x="284" y="75"/>
                  <a:pt x="284" y="149"/>
                </a:cubicBezTo>
                <a:cubicBezTo>
                  <a:pt x="284" y="223"/>
                  <a:pt x="223" y="284"/>
                  <a:pt x="149" y="284"/>
                </a:cubicBezTo>
                <a:close/>
              </a:path>
            </a:pathLst>
          </a:custGeom>
          <a:solidFill>
            <a:schemeClr val="accent4"/>
          </a:solidFill>
          <a:ln>
            <a:noFill/>
          </a:ln>
        </p:spPr>
        <p:txBody>
          <a:bodyPr/>
          <a:lstStyle/>
          <a:p>
            <a:endParaRPr lang="zh-CN" altLang="en-US" sz="2135">
              <a:cs typeface="+mn-ea"/>
              <a:sym typeface="+mn-lt"/>
            </a:endParaRPr>
          </a:p>
        </p:txBody>
      </p:sp>
      <p:sp>
        <p:nvSpPr>
          <p:cNvPr id="20" name="Freeform 1788"/>
          <p:cNvSpPr/>
          <p:nvPr/>
        </p:nvSpPr>
        <p:spPr bwMode="auto">
          <a:xfrm>
            <a:off x="1747615" y="4691441"/>
            <a:ext cx="539749" cy="524933"/>
          </a:xfrm>
          <a:custGeom>
            <a:avLst/>
            <a:gdLst>
              <a:gd name="T0" fmla="*/ 33 w 108"/>
              <a:gd name="T1" fmla="*/ 105 h 105"/>
              <a:gd name="T2" fmla="*/ 52 w 108"/>
              <a:gd name="T3" fmla="*/ 81 h 105"/>
              <a:gd name="T4" fmla="*/ 108 w 108"/>
              <a:gd name="T5" fmla="*/ 46 h 105"/>
              <a:gd name="T6" fmla="*/ 54 w 108"/>
              <a:gd name="T7" fmla="*/ 0 h 105"/>
              <a:gd name="T8" fmla="*/ 0 w 108"/>
              <a:gd name="T9" fmla="*/ 55 h 105"/>
              <a:gd name="T10" fmla="*/ 33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33" y="105"/>
                </a:moveTo>
                <a:cubicBezTo>
                  <a:pt x="38" y="96"/>
                  <a:pt x="44" y="88"/>
                  <a:pt x="52" y="81"/>
                </a:cubicBezTo>
                <a:cubicBezTo>
                  <a:pt x="68" y="65"/>
                  <a:pt x="87" y="53"/>
                  <a:pt x="108" y="46"/>
                </a:cubicBezTo>
                <a:cubicBezTo>
                  <a:pt x="104" y="20"/>
                  <a:pt x="81" y="0"/>
                  <a:pt x="54" y="0"/>
                </a:cubicBezTo>
                <a:cubicBezTo>
                  <a:pt x="24" y="0"/>
                  <a:pt x="0" y="25"/>
                  <a:pt x="0" y="55"/>
                </a:cubicBezTo>
                <a:cubicBezTo>
                  <a:pt x="0" y="77"/>
                  <a:pt x="13" y="96"/>
                  <a:pt x="33" y="105"/>
                </a:cubicBezTo>
                <a:close/>
              </a:path>
            </a:pathLst>
          </a:custGeom>
          <a:solidFill>
            <a:schemeClr val="accent5"/>
          </a:solidFill>
          <a:ln>
            <a:noFill/>
          </a:ln>
        </p:spPr>
        <p:txBody>
          <a:bodyPr/>
          <a:lstStyle/>
          <a:p>
            <a:endParaRPr lang="zh-CN" altLang="en-US" sz="2135">
              <a:cs typeface="+mn-ea"/>
              <a:sym typeface="+mn-lt"/>
            </a:endParaRPr>
          </a:p>
        </p:txBody>
      </p:sp>
      <p:sp>
        <p:nvSpPr>
          <p:cNvPr id="21" name="Freeform 1789"/>
          <p:cNvSpPr/>
          <p:nvPr/>
        </p:nvSpPr>
        <p:spPr bwMode="auto">
          <a:xfrm>
            <a:off x="1102032" y="2291142"/>
            <a:ext cx="539749" cy="520700"/>
          </a:xfrm>
          <a:custGeom>
            <a:avLst/>
            <a:gdLst>
              <a:gd name="T0" fmla="*/ 32 w 108"/>
              <a:gd name="T1" fmla="*/ 104 h 104"/>
              <a:gd name="T2" fmla="*/ 52 w 108"/>
              <a:gd name="T3" fmla="*/ 80 h 104"/>
              <a:gd name="T4" fmla="*/ 108 w 108"/>
              <a:gd name="T5" fmla="*/ 46 h 104"/>
              <a:gd name="T6" fmla="*/ 54 w 108"/>
              <a:gd name="T7" fmla="*/ 0 h 104"/>
              <a:gd name="T8" fmla="*/ 0 w 108"/>
              <a:gd name="T9" fmla="*/ 54 h 104"/>
              <a:gd name="T10" fmla="*/ 32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32" y="104"/>
                </a:moveTo>
                <a:cubicBezTo>
                  <a:pt x="38" y="96"/>
                  <a:pt x="44" y="87"/>
                  <a:pt x="52" y="80"/>
                </a:cubicBezTo>
                <a:cubicBezTo>
                  <a:pt x="67" y="64"/>
                  <a:pt x="87" y="53"/>
                  <a:pt x="108" y="46"/>
                </a:cubicBezTo>
                <a:cubicBezTo>
                  <a:pt x="104" y="20"/>
                  <a:pt x="81" y="0"/>
                  <a:pt x="54" y="0"/>
                </a:cubicBezTo>
                <a:cubicBezTo>
                  <a:pt x="24" y="0"/>
                  <a:pt x="0" y="24"/>
                  <a:pt x="0" y="54"/>
                </a:cubicBezTo>
                <a:cubicBezTo>
                  <a:pt x="0" y="77"/>
                  <a:pt x="13" y="96"/>
                  <a:pt x="32" y="104"/>
                </a:cubicBezTo>
                <a:close/>
              </a:path>
            </a:pathLst>
          </a:custGeom>
          <a:solidFill>
            <a:schemeClr val="accent1"/>
          </a:solidFill>
          <a:ln>
            <a:noFill/>
          </a:ln>
        </p:spPr>
        <p:txBody>
          <a:bodyPr/>
          <a:lstStyle/>
          <a:p>
            <a:endParaRPr lang="zh-CN" altLang="en-US" sz="2135">
              <a:cs typeface="+mn-ea"/>
              <a:sym typeface="+mn-lt"/>
            </a:endParaRPr>
          </a:p>
        </p:txBody>
      </p:sp>
      <p:sp>
        <p:nvSpPr>
          <p:cNvPr id="22" name="Freeform 1790"/>
          <p:cNvSpPr/>
          <p:nvPr/>
        </p:nvSpPr>
        <p:spPr bwMode="auto">
          <a:xfrm>
            <a:off x="4852766" y="4596192"/>
            <a:ext cx="539749" cy="524933"/>
          </a:xfrm>
          <a:custGeom>
            <a:avLst/>
            <a:gdLst>
              <a:gd name="T0" fmla="*/ 75 w 108"/>
              <a:gd name="T1" fmla="*/ 105 h 105"/>
              <a:gd name="T2" fmla="*/ 55 w 108"/>
              <a:gd name="T3" fmla="*/ 81 h 105"/>
              <a:gd name="T4" fmla="*/ 0 w 108"/>
              <a:gd name="T5" fmla="*/ 46 h 105"/>
              <a:gd name="T6" fmla="*/ 53 w 108"/>
              <a:gd name="T7" fmla="*/ 0 h 105"/>
              <a:gd name="T8" fmla="*/ 108 w 108"/>
              <a:gd name="T9" fmla="*/ 55 h 105"/>
              <a:gd name="T10" fmla="*/ 75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75" y="105"/>
                </a:moveTo>
                <a:cubicBezTo>
                  <a:pt x="69" y="96"/>
                  <a:pt x="63" y="88"/>
                  <a:pt x="55" y="81"/>
                </a:cubicBezTo>
                <a:cubicBezTo>
                  <a:pt x="40" y="65"/>
                  <a:pt x="20" y="53"/>
                  <a:pt x="0" y="46"/>
                </a:cubicBezTo>
                <a:cubicBezTo>
                  <a:pt x="4" y="20"/>
                  <a:pt x="26" y="0"/>
                  <a:pt x="53" y="0"/>
                </a:cubicBezTo>
                <a:cubicBezTo>
                  <a:pt x="83" y="0"/>
                  <a:pt x="108" y="25"/>
                  <a:pt x="108" y="55"/>
                </a:cubicBezTo>
                <a:cubicBezTo>
                  <a:pt x="108" y="77"/>
                  <a:pt x="94" y="96"/>
                  <a:pt x="75" y="105"/>
                </a:cubicBezTo>
                <a:close/>
              </a:path>
            </a:pathLst>
          </a:custGeom>
          <a:solidFill>
            <a:schemeClr val="accent4"/>
          </a:solidFill>
          <a:ln>
            <a:noFill/>
          </a:ln>
        </p:spPr>
        <p:txBody>
          <a:bodyPr/>
          <a:lstStyle/>
          <a:p>
            <a:endParaRPr lang="zh-CN" altLang="en-US" sz="2135">
              <a:cs typeface="+mn-ea"/>
              <a:sym typeface="+mn-lt"/>
            </a:endParaRPr>
          </a:p>
        </p:txBody>
      </p:sp>
      <p:sp>
        <p:nvSpPr>
          <p:cNvPr id="23" name="Freeform 1791"/>
          <p:cNvSpPr/>
          <p:nvPr/>
        </p:nvSpPr>
        <p:spPr bwMode="auto">
          <a:xfrm>
            <a:off x="5022099" y="1486808"/>
            <a:ext cx="539749" cy="518584"/>
          </a:xfrm>
          <a:custGeom>
            <a:avLst/>
            <a:gdLst>
              <a:gd name="T0" fmla="*/ 75 w 108"/>
              <a:gd name="T1" fmla="*/ 104 h 104"/>
              <a:gd name="T2" fmla="*/ 56 w 108"/>
              <a:gd name="T3" fmla="*/ 80 h 104"/>
              <a:gd name="T4" fmla="*/ 0 w 108"/>
              <a:gd name="T5" fmla="*/ 46 h 104"/>
              <a:gd name="T6" fmla="*/ 54 w 108"/>
              <a:gd name="T7" fmla="*/ 0 h 104"/>
              <a:gd name="T8" fmla="*/ 108 w 108"/>
              <a:gd name="T9" fmla="*/ 54 h 104"/>
              <a:gd name="T10" fmla="*/ 75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75" y="104"/>
                </a:moveTo>
                <a:cubicBezTo>
                  <a:pt x="70" y="95"/>
                  <a:pt x="63" y="87"/>
                  <a:pt x="56" y="80"/>
                </a:cubicBezTo>
                <a:cubicBezTo>
                  <a:pt x="40" y="64"/>
                  <a:pt x="21" y="52"/>
                  <a:pt x="0" y="46"/>
                </a:cubicBezTo>
                <a:cubicBezTo>
                  <a:pt x="4" y="20"/>
                  <a:pt x="26" y="0"/>
                  <a:pt x="54" y="0"/>
                </a:cubicBezTo>
                <a:cubicBezTo>
                  <a:pt x="84" y="0"/>
                  <a:pt x="108" y="24"/>
                  <a:pt x="108" y="54"/>
                </a:cubicBezTo>
                <a:cubicBezTo>
                  <a:pt x="108" y="76"/>
                  <a:pt x="94" y="95"/>
                  <a:pt x="75" y="104"/>
                </a:cubicBezTo>
                <a:close/>
              </a:path>
            </a:pathLst>
          </a:custGeom>
          <a:solidFill>
            <a:schemeClr val="accent2"/>
          </a:solidFill>
          <a:ln>
            <a:noFill/>
          </a:ln>
        </p:spPr>
        <p:txBody>
          <a:bodyPr/>
          <a:lstStyle/>
          <a:p>
            <a:endParaRPr lang="zh-CN" altLang="en-US" sz="2135">
              <a:cs typeface="+mn-ea"/>
              <a:sym typeface="+mn-lt"/>
            </a:endParaRPr>
          </a:p>
        </p:txBody>
      </p:sp>
      <p:sp>
        <p:nvSpPr>
          <p:cNvPr id="24" name="矩形 1"/>
          <p:cNvSpPr>
            <a:spLocks noChangeArrowheads="1"/>
          </p:cNvSpPr>
          <p:nvPr/>
        </p:nvSpPr>
        <p:spPr bwMode="auto">
          <a:xfrm>
            <a:off x="6243416" y="2759315"/>
            <a:ext cx="5029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zh-CN" altLang="en-US" sz="1600" dirty="0">
              <a:solidFill>
                <a:schemeClr val="tx1">
                  <a:lumMod val="65000"/>
                  <a:lumOff val="35000"/>
                </a:schemeClr>
              </a:solidFill>
              <a:cs typeface="+mn-ea"/>
              <a:sym typeface="+mn-lt"/>
            </a:endParaRPr>
          </a:p>
          <a:p>
            <a:pPr algn="just">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en-US" altLang="zh-CN" sz="1600" dirty="0">
              <a:solidFill>
                <a:schemeClr val="tx1">
                  <a:lumMod val="65000"/>
                  <a:lumOff val="35000"/>
                </a:schemeClr>
              </a:solidFill>
              <a:cs typeface="+mn-ea"/>
              <a:sym typeface="+mn-lt"/>
            </a:endParaRPr>
          </a:p>
          <a:p>
            <a:pPr algn="just">
              <a:lnSpc>
                <a:spcPct val="150000"/>
              </a:lnSpc>
            </a:pPr>
            <a:endParaRPr lang="zh-CN" altLang="en-US" sz="1600" dirty="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这里</a:t>
            </a:r>
            <a:r>
              <a:rPr lang="zh-CN" altLang="en-US" sz="1600" dirty="0" smtClean="0">
                <a:solidFill>
                  <a:schemeClr val="tx1">
                    <a:lumMod val="65000"/>
                    <a:lumOff val="35000"/>
                  </a:schemeClr>
                </a:solidFill>
                <a:cs typeface="+mn-ea"/>
                <a:sym typeface="+mn-lt"/>
              </a:rPr>
              <a:t>填文</a:t>
            </a:r>
            <a:r>
              <a:rPr lang="zh-CN" altLang="en-US" sz="1600" dirty="0">
                <a:solidFill>
                  <a:schemeClr val="tx1">
                    <a:lumMod val="65000"/>
                    <a:lumOff val="35000"/>
                  </a:schemeClr>
                </a:solidFill>
                <a:cs typeface="+mn-ea"/>
                <a:sym typeface="+mn-lt"/>
              </a:rPr>
              <a:t>字内容这里填写文字内容这里填写文字内容这里填写文字内容</a:t>
            </a:r>
            <a:endParaRPr lang="zh-CN" altLang="en-US" sz="1600" dirty="0">
              <a:solidFill>
                <a:schemeClr val="tx1">
                  <a:lumMod val="65000"/>
                  <a:lumOff val="35000"/>
                </a:schemeClr>
              </a:solidFill>
              <a:cs typeface="+mn-ea"/>
              <a:sym typeface="+mn-lt"/>
            </a:endParaRPr>
          </a:p>
        </p:txBody>
      </p:sp>
      <p:sp>
        <p:nvSpPr>
          <p:cNvPr id="25" name="TextBox 682"/>
          <p:cNvSpPr txBox="1"/>
          <p:nvPr/>
        </p:nvSpPr>
        <p:spPr>
          <a:xfrm>
            <a:off x="1138679" y="2278745"/>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A.</a:t>
            </a:r>
            <a:endParaRPr lang="zh-CN" altLang="en-US" sz="2135" dirty="0">
              <a:latin typeface="+mn-lt"/>
              <a:ea typeface="+mn-ea"/>
              <a:cs typeface="+mn-ea"/>
              <a:sym typeface="+mn-lt"/>
            </a:endParaRPr>
          </a:p>
        </p:txBody>
      </p:sp>
      <p:sp>
        <p:nvSpPr>
          <p:cNvPr id="26" name="TextBox 682"/>
          <p:cNvSpPr txBox="1"/>
          <p:nvPr/>
        </p:nvSpPr>
        <p:spPr>
          <a:xfrm>
            <a:off x="5087488" y="1487348"/>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B.</a:t>
            </a:r>
            <a:endParaRPr lang="zh-CN" altLang="en-US" sz="2135" dirty="0">
              <a:latin typeface="+mn-lt"/>
              <a:ea typeface="+mn-ea"/>
              <a:cs typeface="+mn-ea"/>
              <a:sym typeface="+mn-lt"/>
            </a:endParaRPr>
          </a:p>
        </p:txBody>
      </p:sp>
      <p:sp>
        <p:nvSpPr>
          <p:cNvPr id="27" name="TextBox 682"/>
          <p:cNvSpPr txBox="1"/>
          <p:nvPr/>
        </p:nvSpPr>
        <p:spPr>
          <a:xfrm>
            <a:off x="4852765" y="4596192"/>
            <a:ext cx="457176"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D.</a:t>
            </a:r>
            <a:endParaRPr lang="zh-CN" altLang="en-US" sz="2135" dirty="0">
              <a:latin typeface="+mn-lt"/>
              <a:ea typeface="+mn-ea"/>
              <a:cs typeface="+mn-ea"/>
              <a:sym typeface="+mn-lt"/>
            </a:endParaRPr>
          </a:p>
        </p:txBody>
      </p:sp>
      <p:sp>
        <p:nvSpPr>
          <p:cNvPr id="28" name="TextBox 682"/>
          <p:cNvSpPr txBox="1"/>
          <p:nvPr/>
        </p:nvSpPr>
        <p:spPr>
          <a:xfrm>
            <a:off x="1757589" y="4692778"/>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E.</a:t>
            </a:r>
            <a:endParaRPr lang="zh-CN" altLang="en-US" sz="2135" dirty="0">
              <a:latin typeface="+mn-lt"/>
              <a:ea typeface="+mn-ea"/>
              <a:cs typeface="+mn-ea"/>
              <a:sym typeface="+mn-lt"/>
            </a:endParaRPr>
          </a:p>
        </p:txBody>
      </p:sp>
      <p:sp>
        <p:nvSpPr>
          <p:cNvPr id="29" name="矩形 1"/>
          <p:cNvSpPr>
            <a:spLocks noChangeArrowheads="1"/>
          </p:cNvSpPr>
          <p:nvPr/>
        </p:nvSpPr>
        <p:spPr bwMode="auto">
          <a:xfrm>
            <a:off x="1213866" y="2725542"/>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endParaRPr lang="zh-CN" altLang="en-US" sz="1050" dirty="0">
              <a:solidFill>
                <a:schemeClr val="tx1">
                  <a:lumMod val="65000"/>
                  <a:lumOff val="35000"/>
                </a:schemeClr>
              </a:solidFill>
              <a:cs typeface="+mn-ea"/>
              <a:sym typeface="+mn-lt"/>
            </a:endParaRPr>
          </a:p>
        </p:txBody>
      </p:sp>
      <p:cxnSp>
        <p:nvCxnSpPr>
          <p:cNvPr id="30" name="直接连接符 29"/>
          <p:cNvCxnSpPr/>
          <p:nvPr/>
        </p:nvCxnSpPr>
        <p:spPr>
          <a:xfrm>
            <a:off x="6243416" y="2485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243416" y="6159951"/>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TextBox 682"/>
          <p:cNvSpPr txBox="1"/>
          <p:nvPr/>
        </p:nvSpPr>
        <p:spPr>
          <a:xfrm>
            <a:off x="5523733" y="3283302"/>
            <a:ext cx="457176"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5" dirty="0">
                <a:latin typeface="+mn-lt"/>
                <a:ea typeface="+mn-ea"/>
                <a:cs typeface="+mn-ea"/>
                <a:sym typeface="+mn-lt"/>
              </a:rPr>
              <a:t>C.</a:t>
            </a:r>
            <a:endParaRPr lang="zh-CN" altLang="en-US" sz="2135" dirty="0">
              <a:latin typeface="+mn-lt"/>
              <a:ea typeface="+mn-ea"/>
              <a:cs typeface="+mn-ea"/>
              <a:sym typeface="+mn-lt"/>
            </a:endParaRPr>
          </a:p>
        </p:txBody>
      </p:sp>
      <p:sp>
        <p:nvSpPr>
          <p:cNvPr id="33" name="矩形 1"/>
          <p:cNvSpPr>
            <a:spLocks noChangeArrowheads="1"/>
          </p:cNvSpPr>
          <p:nvPr/>
        </p:nvSpPr>
        <p:spPr bwMode="auto">
          <a:xfrm>
            <a:off x="4241284" y="1970535"/>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endParaRPr lang="zh-CN" altLang="en-US" sz="1050" dirty="0">
              <a:solidFill>
                <a:schemeClr val="tx1">
                  <a:lumMod val="65000"/>
                  <a:lumOff val="35000"/>
                </a:schemeClr>
              </a:solidFill>
              <a:cs typeface="+mn-ea"/>
              <a:sym typeface="+mn-lt"/>
            </a:endParaRPr>
          </a:p>
        </p:txBody>
      </p:sp>
      <p:sp>
        <p:nvSpPr>
          <p:cNvPr id="34" name="矩形 1"/>
          <p:cNvSpPr>
            <a:spLocks noChangeArrowheads="1"/>
          </p:cNvSpPr>
          <p:nvPr/>
        </p:nvSpPr>
        <p:spPr bwMode="auto">
          <a:xfrm>
            <a:off x="4937433" y="3723164"/>
            <a:ext cx="952264"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a:t>
            </a:r>
            <a:endParaRPr lang="zh-CN" altLang="en-US" sz="1050" dirty="0">
              <a:solidFill>
                <a:schemeClr val="tx1">
                  <a:lumMod val="65000"/>
                  <a:lumOff val="35000"/>
                </a:schemeClr>
              </a:solidFill>
              <a:cs typeface="+mn-ea"/>
              <a:sym typeface="+mn-lt"/>
            </a:endParaRPr>
          </a:p>
        </p:txBody>
      </p:sp>
      <p:sp>
        <p:nvSpPr>
          <p:cNvPr id="35" name="矩形 1"/>
          <p:cNvSpPr>
            <a:spLocks noChangeArrowheads="1"/>
          </p:cNvSpPr>
          <p:nvPr/>
        </p:nvSpPr>
        <p:spPr bwMode="auto">
          <a:xfrm>
            <a:off x="4067482" y="5186077"/>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endParaRPr lang="zh-CN" altLang="en-US" sz="1050" dirty="0">
              <a:solidFill>
                <a:schemeClr val="tx1">
                  <a:lumMod val="65000"/>
                  <a:lumOff val="35000"/>
                </a:schemeClr>
              </a:solidFill>
              <a:cs typeface="+mn-ea"/>
              <a:sym typeface="+mn-lt"/>
            </a:endParaRPr>
          </a:p>
        </p:txBody>
      </p:sp>
      <p:sp>
        <p:nvSpPr>
          <p:cNvPr id="36" name="矩形 1"/>
          <p:cNvSpPr>
            <a:spLocks noChangeArrowheads="1"/>
          </p:cNvSpPr>
          <p:nvPr/>
        </p:nvSpPr>
        <p:spPr bwMode="auto">
          <a:xfrm>
            <a:off x="1950465" y="5172320"/>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endParaRPr lang="zh-CN" altLang="en-US" sz="1050" dirty="0">
              <a:solidFill>
                <a:schemeClr val="tx1">
                  <a:lumMod val="65000"/>
                  <a:lumOff val="35000"/>
                </a:schemeClr>
              </a:solidFill>
              <a:cs typeface="+mn-ea"/>
              <a:sym typeface="+mn-lt"/>
            </a:endParaRPr>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5"/>
          <p:cNvSpPr/>
          <p:nvPr/>
        </p:nvSpPr>
        <p:spPr bwMode="auto">
          <a:xfrm>
            <a:off x="2651019" y="2412082"/>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0" name="Freeform 6"/>
          <p:cNvSpPr/>
          <p:nvPr/>
        </p:nvSpPr>
        <p:spPr bwMode="auto">
          <a:xfrm>
            <a:off x="5907713" y="3033922"/>
            <a:ext cx="167419" cy="480332"/>
          </a:xfrm>
          <a:custGeom>
            <a:avLst/>
            <a:gdLst>
              <a:gd name="T0" fmla="*/ 0 w 84"/>
              <a:gd name="T1" fmla="*/ 241 h 241"/>
              <a:gd name="T2" fmla="*/ 1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1"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1" name="Freeform 7"/>
          <p:cNvSpPr/>
          <p:nvPr/>
        </p:nvSpPr>
        <p:spPr bwMode="auto">
          <a:xfrm>
            <a:off x="4279367" y="3308967"/>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2" name="Freeform 8"/>
          <p:cNvSpPr/>
          <p:nvPr/>
        </p:nvSpPr>
        <p:spPr bwMode="auto">
          <a:xfrm>
            <a:off x="5907713" y="2412082"/>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3" name="Freeform 9"/>
          <p:cNvSpPr/>
          <p:nvPr/>
        </p:nvSpPr>
        <p:spPr bwMode="auto">
          <a:xfrm>
            <a:off x="9164406" y="3033922"/>
            <a:ext cx="167419" cy="480332"/>
          </a:xfrm>
          <a:custGeom>
            <a:avLst/>
            <a:gdLst>
              <a:gd name="T0" fmla="*/ 0 w 84"/>
              <a:gd name="T1" fmla="*/ 241 h 241"/>
              <a:gd name="T2" fmla="*/ 0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0"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4" name="Freeform 10"/>
          <p:cNvSpPr/>
          <p:nvPr/>
        </p:nvSpPr>
        <p:spPr bwMode="auto">
          <a:xfrm>
            <a:off x="7536060" y="3308967"/>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5" name="Freeform 11"/>
          <p:cNvSpPr/>
          <p:nvPr/>
        </p:nvSpPr>
        <p:spPr bwMode="auto">
          <a:xfrm>
            <a:off x="9164407" y="2412081"/>
            <a:ext cx="1791780" cy="1540651"/>
          </a:xfrm>
          <a:custGeom>
            <a:avLst/>
            <a:gdLst>
              <a:gd name="T0" fmla="*/ 113 w 523"/>
              <a:gd name="T1" fmla="*/ 0 h 450"/>
              <a:gd name="T2" fmla="*/ 416 w 523"/>
              <a:gd name="T3" fmla="*/ 1 h 450"/>
              <a:gd name="T4" fmla="*/ 510 w 523"/>
              <a:gd name="T5" fmla="*/ 60 h 450"/>
              <a:gd name="T6" fmla="*/ 523 w 523"/>
              <a:gd name="T7" fmla="*/ 113 h 450"/>
              <a:gd name="T8" fmla="*/ 523 w 523"/>
              <a:gd name="T9" fmla="*/ 450 h 450"/>
              <a:gd name="T10" fmla="*/ 475 w 523"/>
              <a:gd name="T11" fmla="*/ 450 h 450"/>
              <a:gd name="T12" fmla="*/ 475 w 523"/>
              <a:gd name="T13" fmla="*/ 114 h 450"/>
              <a:gd name="T14" fmla="*/ 410 w 523"/>
              <a:gd name="T15" fmla="*/ 49 h 450"/>
              <a:gd name="T16" fmla="*/ 114 w 523"/>
              <a:gd name="T17" fmla="*/ 49 h 450"/>
              <a:gd name="T18" fmla="*/ 49 w 523"/>
              <a:gd name="T19" fmla="*/ 114 h 450"/>
              <a:gd name="T20" fmla="*/ 49 w 523"/>
              <a:gd name="T21" fmla="*/ 262 h 450"/>
              <a:gd name="T22" fmla="*/ 0 w 523"/>
              <a:gd name="T23" fmla="*/ 262 h 450"/>
              <a:gd name="T24" fmla="*/ 0 w 523"/>
              <a:gd name="T25" fmla="*/ 108 h 450"/>
              <a:gd name="T26" fmla="*/ 60 w 523"/>
              <a:gd name="T27" fmla="*/ 14 h 450"/>
              <a:gd name="T28" fmla="*/ 113 w 523"/>
              <a:gd name="T29"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450">
                <a:moveTo>
                  <a:pt x="113" y="0"/>
                </a:moveTo>
                <a:cubicBezTo>
                  <a:pt x="416" y="1"/>
                  <a:pt x="416" y="1"/>
                  <a:pt x="416" y="1"/>
                </a:cubicBezTo>
                <a:cubicBezTo>
                  <a:pt x="457" y="4"/>
                  <a:pt x="489" y="24"/>
                  <a:pt x="510" y="60"/>
                </a:cubicBezTo>
                <a:cubicBezTo>
                  <a:pt x="519" y="77"/>
                  <a:pt x="523" y="94"/>
                  <a:pt x="523" y="113"/>
                </a:cubicBezTo>
                <a:cubicBezTo>
                  <a:pt x="523" y="450"/>
                  <a:pt x="523" y="450"/>
                  <a:pt x="523" y="450"/>
                </a:cubicBezTo>
                <a:cubicBezTo>
                  <a:pt x="475" y="450"/>
                  <a:pt x="475" y="450"/>
                  <a:pt x="475" y="450"/>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0" y="108"/>
                  <a:pt x="0" y="108"/>
                  <a:pt x="0"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6" name="Freeform 12"/>
          <p:cNvSpPr/>
          <p:nvPr/>
        </p:nvSpPr>
        <p:spPr bwMode="auto">
          <a:xfrm>
            <a:off x="10689114" y="3867028"/>
            <a:ext cx="374699" cy="338824"/>
          </a:xfrm>
          <a:custGeom>
            <a:avLst/>
            <a:gdLst>
              <a:gd name="T0" fmla="*/ 188 w 188"/>
              <a:gd name="T1" fmla="*/ 0 h 170"/>
              <a:gd name="T2" fmla="*/ 93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3" y="170"/>
                </a:lnTo>
                <a:lnTo>
                  <a:pt x="0" y="0"/>
                </a:lnTo>
                <a:lnTo>
                  <a:pt x="188" y="0"/>
                </a:lnTo>
                <a:lnTo>
                  <a:pt x="188" y="0"/>
                </a:lnTo>
                <a:close/>
              </a:path>
            </a:pathLst>
          </a:custGeom>
          <a:solidFill>
            <a:schemeClr val="bg1">
              <a:lumMod val="65000"/>
            </a:schemeClr>
          </a:solidFill>
          <a:ln>
            <a:noFill/>
          </a:ln>
        </p:spPr>
        <p:txBody>
          <a:bodyPr vert="horz" wrap="square" lIns="121920" tIns="60960" rIns="121920" bIns="60960" numCol="1" anchor="t" anchorCtr="0" compatLnSpc="1"/>
          <a:lstStyle/>
          <a:p>
            <a:endParaRPr lang="zh-CN" altLang="en-US" sz="2400">
              <a:cs typeface="+mn-ea"/>
              <a:sym typeface="+mn-lt"/>
            </a:endParaRPr>
          </a:p>
        </p:txBody>
      </p:sp>
      <p:sp>
        <p:nvSpPr>
          <p:cNvPr id="17" name="Freeform 13"/>
          <p:cNvSpPr/>
          <p:nvPr/>
        </p:nvSpPr>
        <p:spPr bwMode="auto">
          <a:xfrm>
            <a:off x="919032" y="2412081"/>
            <a:ext cx="374699" cy="338824"/>
          </a:xfrm>
          <a:custGeom>
            <a:avLst/>
            <a:gdLst>
              <a:gd name="T0" fmla="*/ 188 w 188"/>
              <a:gd name="T1" fmla="*/ 0 h 170"/>
              <a:gd name="T2" fmla="*/ 95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5" y="170"/>
                </a:lnTo>
                <a:lnTo>
                  <a:pt x="0" y="0"/>
                </a:lnTo>
                <a:lnTo>
                  <a:pt x="188" y="0"/>
                </a:lnTo>
                <a:lnTo>
                  <a:pt x="188" y="0"/>
                </a:lnTo>
                <a:close/>
              </a:path>
            </a:pathLst>
          </a:custGeom>
          <a:solidFill>
            <a:schemeClr val="bg1">
              <a:lumMod val="65000"/>
            </a:schemeClr>
          </a:solidFill>
          <a:ln>
            <a:noFill/>
          </a:ln>
        </p:spPr>
        <p:txBody>
          <a:bodyPr vert="horz" wrap="square" lIns="121920" tIns="60960" rIns="121920" bIns="60960" numCol="1" anchor="t" anchorCtr="0" compatLnSpc="1"/>
          <a:lstStyle/>
          <a:p>
            <a:endParaRPr lang="zh-CN" altLang="en-US" sz="2400">
              <a:cs typeface="+mn-ea"/>
              <a:sym typeface="+mn-lt"/>
            </a:endParaRPr>
          </a:p>
        </p:txBody>
      </p:sp>
      <p:sp>
        <p:nvSpPr>
          <p:cNvPr id="18" name="Freeform 14"/>
          <p:cNvSpPr/>
          <p:nvPr/>
        </p:nvSpPr>
        <p:spPr bwMode="auto">
          <a:xfrm>
            <a:off x="1022672" y="2709049"/>
            <a:ext cx="1795765" cy="1496803"/>
          </a:xfrm>
          <a:custGeom>
            <a:avLst/>
            <a:gdLst>
              <a:gd name="T0" fmla="*/ 524 w 524"/>
              <a:gd name="T1" fmla="*/ 175 h 437"/>
              <a:gd name="T2" fmla="*/ 523 w 524"/>
              <a:gd name="T3" fmla="*/ 329 h 437"/>
              <a:gd name="T4" fmla="*/ 522 w 524"/>
              <a:gd name="T5" fmla="*/ 340 h 437"/>
              <a:gd name="T6" fmla="*/ 411 w 524"/>
              <a:gd name="T7" fmla="*/ 437 h 437"/>
              <a:gd name="T8" fmla="*/ 108 w 524"/>
              <a:gd name="T9" fmla="*/ 436 h 437"/>
              <a:gd name="T10" fmla="*/ 14 w 524"/>
              <a:gd name="T11" fmla="*/ 377 h 437"/>
              <a:gd name="T12" fmla="*/ 0 w 524"/>
              <a:gd name="T13" fmla="*/ 324 h 437"/>
              <a:gd name="T14" fmla="*/ 1 w 524"/>
              <a:gd name="T15" fmla="*/ 0 h 437"/>
              <a:gd name="T16" fmla="*/ 25 w 524"/>
              <a:gd name="T17" fmla="*/ 44 h 437"/>
              <a:gd name="T18" fmla="*/ 49 w 524"/>
              <a:gd name="T19" fmla="*/ 0 h 437"/>
              <a:gd name="T20" fmla="*/ 49 w 524"/>
              <a:gd name="T21" fmla="*/ 323 h 437"/>
              <a:gd name="T22" fmla="*/ 114 w 524"/>
              <a:gd name="T23" fmla="*/ 388 h 437"/>
              <a:gd name="T24" fmla="*/ 410 w 524"/>
              <a:gd name="T25" fmla="*/ 388 h 437"/>
              <a:gd name="T26" fmla="*/ 475 w 524"/>
              <a:gd name="T27" fmla="*/ 323 h 437"/>
              <a:gd name="T28" fmla="*/ 475 w 524"/>
              <a:gd name="T29" fmla="*/ 175 h 437"/>
              <a:gd name="T30" fmla="*/ 524 w 524"/>
              <a:gd name="T31" fmla="*/ 17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4" h="437">
                <a:moveTo>
                  <a:pt x="524" y="175"/>
                </a:moveTo>
                <a:cubicBezTo>
                  <a:pt x="523" y="329"/>
                  <a:pt x="523" y="329"/>
                  <a:pt x="523" y="329"/>
                </a:cubicBezTo>
                <a:cubicBezTo>
                  <a:pt x="522" y="340"/>
                  <a:pt x="522" y="340"/>
                  <a:pt x="522" y="340"/>
                </a:cubicBezTo>
                <a:cubicBezTo>
                  <a:pt x="512" y="396"/>
                  <a:pt x="468" y="435"/>
                  <a:pt x="411" y="437"/>
                </a:cubicBezTo>
                <a:cubicBezTo>
                  <a:pt x="108" y="436"/>
                  <a:pt x="108" y="436"/>
                  <a:pt x="108" y="436"/>
                </a:cubicBezTo>
                <a:cubicBezTo>
                  <a:pt x="67" y="433"/>
                  <a:pt x="35" y="413"/>
                  <a:pt x="14" y="377"/>
                </a:cubicBezTo>
                <a:cubicBezTo>
                  <a:pt x="5" y="360"/>
                  <a:pt x="1" y="343"/>
                  <a:pt x="0" y="324"/>
                </a:cubicBezTo>
                <a:cubicBezTo>
                  <a:pt x="1" y="0"/>
                  <a:pt x="1" y="0"/>
                  <a:pt x="1" y="0"/>
                </a:cubicBezTo>
                <a:cubicBezTo>
                  <a:pt x="25" y="44"/>
                  <a:pt x="25" y="44"/>
                  <a:pt x="25" y="44"/>
                </a:cubicBezTo>
                <a:cubicBezTo>
                  <a:pt x="49" y="0"/>
                  <a:pt x="49" y="0"/>
                  <a:pt x="49" y="0"/>
                </a:cubicBezTo>
                <a:cubicBezTo>
                  <a:pt x="49" y="323"/>
                  <a:pt x="49" y="323"/>
                  <a:pt x="49" y="323"/>
                </a:cubicBezTo>
                <a:cubicBezTo>
                  <a:pt x="49" y="359"/>
                  <a:pt x="78" y="388"/>
                  <a:pt x="114" y="388"/>
                </a:cubicBezTo>
                <a:cubicBezTo>
                  <a:pt x="410" y="388"/>
                  <a:pt x="410" y="388"/>
                  <a:pt x="410" y="388"/>
                </a:cubicBezTo>
                <a:cubicBezTo>
                  <a:pt x="446" y="388"/>
                  <a:pt x="475" y="359"/>
                  <a:pt x="475" y="323"/>
                </a:cubicBezTo>
                <a:cubicBezTo>
                  <a:pt x="475" y="175"/>
                  <a:pt x="475" y="175"/>
                  <a:pt x="475" y="175"/>
                </a:cubicBezTo>
                <a:cubicBezTo>
                  <a:pt x="524" y="175"/>
                  <a:pt x="524" y="175"/>
                  <a:pt x="524" y="175"/>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19" name="Freeform 15"/>
          <p:cNvSpPr/>
          <p:nvPr/>
        </p:nvSpPr>
        <p:spPr bwMode="auto">
          <a:xfrm>
            <a:off x="1905607" y="3558101"/>
            <a:ext cx="27903" cy="522187"/>
          </a:xfrm>
          <a:custGeom>
            <a:avLst/>
            <a:gdLst>
              <a:gd name="T0" fmla="*/ 0 w 14"/>
              <a:gd name="T1" fmla="*/ 0 h 262"/>
              <a:gd name="T2" fmla="*/ 14 w 14"/>
              <a:gd name="T3" fmla="*/ 0 h 262"/>
              <a:gd name="T4" fmla="*/ 14 w 14"/>
              <a:gd name="T5" fmla="*/ 262 h 262"/>
              <a:gd name="T6" fmla="*/ 0 w 14"/>
              <a:gd name="T7" fmla="*/ 262 h 262"/>
              <a:gd name="T8" fmla="*/ 0 w 14"/>
              <a:gd name="T9" fmla="*/ 0 h 262"/>
              <a:gd name="T10" fmla="*/ 0 w 14"/>
              <a:gd name="T11" fmla="*/ 0 h 262"/>
            </a:gdLst>
            <a:ahLst/>
            <a:cxnLst>
              <a:cxn ang="0">
                <a:pos x="T0" y="T1"/>
              </a:cxn>
              <a:cxn ang="0">
                <a:pos x="T2" y="T3"/>
              </a:cxn>
              <a:cxn ang="0">
                <a:pos x="T4" y="T5"/>
              </a:cxn>
              <a:cxn ang="0">
                <a:pos x="T6" y="T7"/>
              </a:cxn>
              <a:cxn ang="0">
                <a:pos x="T8" y="T9"/>
              </a:cxn>
              <a:cxn ang="0">
                <a:pos x="T10" y="T11"/>
              </a:cxn>
            </a:cxnLst>
            <a:rect l="0" t="0" r="r" b="b"/>
            <a:pathLst>
              <a:path w="14" h="262">
                <a:moveTo>
                  <a:pt x="0" y="0"/>
                </a:moveTo>
                <a:lnTo>
                  <a:pt x="14" y="0"/>
                </a:lnTo>
                <a:lnTo>
                  <a:pt x="14" y="262"/>
                </a:lnTo>
                <a:lnTo>
                  <a:pt x="0" y="262"/>
                </a:lnTo>
                <a:lnTo>
                  <a:pt x="0"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0" name="Oval 16"/>
          <p:cNvSpPr>
            <a:spLocks noChangeArrowheads="1"/>
          </p:cNvSpPr>
          <p:nvPr/>
        </p:nvSpPr>
        <p:spPr bwMode="auto">
          <a:xfrm>
            <a:off x="1303696" y="2412081"/>
            <a:ext cx="1233717" cy="1231723"/>
          </a:xfrm>
          <a:prstGeom prst="ellipse">
            <a:avLst/>
          </a:prstGeom>
          <a:solidFill>
            <a:schemeClr val="accent1"/>
          </a:solidFill>
          <a:ln>
            <a:noFill/>
          </a:ln>
        </p:spPr>
        <p:txBody>
          <a:bodyPr/>
          <a:lstStyle/>
          <a:p>
            <a:endParaRPr lang="zh-CN" altLang="en-US" sz="2135">
              <a:cs typeface="+mn-ea"/>
              <a:sym typeface="+mn-lt"/>
            </a:endParaRPr>
          </a:p>
        </p:txBody>
      </p:sp>
      <p:sp>
        <p:nvSpPr>
          <p:cNvPr id="21" name="Freeform 17"/>
          <p:cNvSpPr/>
          <p:nvPr/>
        </p:nvSpPr>
        <p:spPr bwMode="auto">
          <a:xfrm>
            <a:off x="3533955" y="2537646"/>
            <a:ext cx="27903"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2" name="Oval 18"/>
          <p:cNvSpPr>
            <a:spLocks noChangeArrowheads="1"/>
          </p:cNvSpPr>
          <p:nvPr/>
        </p:nvSpPr>
        <p:spPr bwMode="auto">
          <a:xfrm>
            <a:off x="2932044" y="2972137"/>
            <a:ext cx="1233717" cy="1233716"/>
          </a:xfrm>
          <a:prstGeom prst="ellipse">
            <a:avLst/>
          </a:prstGeom>
          <a:solidFill>
            <a:schemeClr val="accent2"/>
          </a:solidFill>
          <a:ln>
            <a:noFill/>
          </a:ln>
        </p:spPr>
        <p:txBody>
          <a:bodyPr/>
          <a:lstStyle/>
          <a:p>
            <a:endParaRPr lang="zh-CN" altLang="en-US" sz="2135">
              <a:cs typeface="+mn-ea"/>
              <a:sym typeface="+mn-lt"/>
            </a:endParaRPr>
          </a:p>
        </p:txBody>
      </p:sp>
      <p:sp>
        <p:nvSpPr>
          <p:cNvPr id="23" name="Freeform 19"/>
          <p:cNvSpPr/>
          <p:nvPr/>
        </p:nvSpPr>
        <p:spPr bwMode="auto">
          <a:xfrm>
            <a:off x="5162302" y="3558101"/>
            <a:ext cx="27903"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4" name="Oval 20"/>
          <p:cNvSpPr>
            <a:spLocks noChangeArrowheads="1"/>
          </p:cNvSpPr>
          <p:nvPr/>
        </p:nvSpPr>
        <p:spPr bwMode="auto">
          <a:xfrm>
            <a:off x="4560391" y="2412081"/>
            <a:ext cx="1233717" cy="1231723"/>
          </a:xfrm>
          <a:prstGeom prst="ellipse">
            <a:avLst/>
          </a:prstGeom>
          <a:solidFill>
            <a:schemeClr val="accent3"/>
          </a:solidFill>
          <a:ln>
            <a:noFill/>
          </a:ln>
        </p:spPr>
        <p:txBody>
          <a:bodyPr/>
          <a:lstStyle/>
          <a:p>
            <a:endParaRPr lang="zh-CN" altLang="en-US" sz="2135">
              <a:cs typeface="+mn-ea"/>
              <a:sym typeface="+mn-lt"/>
            </a:endParaRPr>
          </a:p>
        </p:txBody>
      </p:sp>
      <p:sp>
        <p:nvSpPr>
          <p:cNvPr id="25" name="Freeform 21"/>
          <p:cNvSpPr/>
          <p:nvPr/>
        </p:nvSpPr>
        <p:spPr bwMode="auto">
          <a:xfrm>
            <a:off x="6792642" y="2537646"/>
            <a:ext cx="25911"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6" name="Oval 22"/>
          <p:cNvSpPr>
            <a:spLocks noChangeArrowheads="1"/>
          </p:cNvSpPr>
          <p:nvPr/>
        </p:nvSpPr>
        <p:spPr bwMode="auto">
          <a:xfrm>
            <a:off x="6188737" y="2972137"/>
            <a:ext cx="1233717" cy="1233716"/>
          </a:xfrm>
          <a:prstGeom prst="ellipse">
            <a:avLst/>
          </a:prstGeom>
          <a:solidFill>
            <a:schemeClr val="accent1"/>
          </a:solidFill>
          <a:ln>
            <a:noFill/>
          </a:ln>
        </p:spPr>
        <p:txBody>
          <a:bodyPr/>
          <a:lstStyle/>
          <a:p>
            <a:endParaRPr lang="zh-CN" altLang="en-US" sz="2135">
              <a:cs typeface="+mn-ea"/>
              <a:sym typeface="+mn-lt"/>
            </a:endParaRPr>
          </a:p>
        </p:txBody>
      </p:sp>
      <p:sp>
        <p:nvSpPr>
          <p:cNvPr id="27" name="Freeform 23"/>
          <p:cNvSpPr/>
          <p:nvPr/>
        </p:nvSpPr>
        <p:spPr bwMode="auto">
          <a:xfrm>
            <a:off x="8420988" y="3558101"/>
            <a:ext cx="25911"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28" name="Oval 24"/>
          <p:cNvSpPr>
            <a:spLocks noChangeArrowheads="1"/>
          </p:cNvSpPr>
          <p:nvPr/>
        </p:nvSpPr>
        <p:spPr bwMode="auto">
          <a:xfrm>
            <a:off x="7817085" y="2412081"/>
            <a:ext cx="1233717" cy="1231723"/>
          </a:xfrm>
          <a:prstGeom prst="ellipse">
            <a:avLst/>
          </a:prstGeom>
          <a:solidFill>
            <a:schemeClr val="accent2"/>
          </a:solidFill>
          <a:ln>
            <a:noFill/>
          </a:ln>
        </p:spPr>
        <p:txBody>
          <a:bodyPr/>
          <a:lstStyle/>
          <a:p>
            <a:endParaRPr lang="zh-CN" altLang="en-US" sz="2135">
              <a:cs typeface="+mn-ea"/>
              <a:sym typeface="+mn-lt"/>
            </a:endParaRPr>
          </a:p>
        </p:txBody>
      </p:sp>
      <p:sp>
        <p:nvSpPr>
          <p:cNvPr id="29" name="Freeform 25"/>
          <p:cNvSpPr/>
          <p:nvPr/>
        </p:nvSpPr>
        <p:spPr bwMode="auto">
          <a:xfrm>
            <a:off x="10049335" y="2537646"/>
            <a:ext cx="25911" cy="520193"/>
          </a:xfrm>
          <a:custGeom>
            <a:avLst/>
            <a:gdLst>
              <a:gd name="T0" fmla="*/ 0 w 13"/>
              <a:gd name="T1" fmla="*/ 261 h 261"/>
              <a:gd name="T2" fmla="*/ 13 w 13"/>
              <a:gd name="T3" fmla="*/ 261 h 261"/>
              <a:gd name="T4" fmla="*/ 13 w 13"/>
              <a:gd name="T5" fmla="*/ 0 h 261"/>
              <a:gd name="T6" fmla="*/ 0 w 13"/>
              <a:gd name="T7" fmla="*/ 0 h 261"/>
              <a:gd name="T8" fmla="*/ 0 w 13"/>
              <a:gd name="T9" fmla="*/ 261 h 261"/>
              <a:gd name="T10" fmla="*/ 0 w 13"/>
              <a:gd name="T11" fmla="*/ 261 h 261"/>
            </a:gdLst>
            <a:ahLst/>
            <a:cxnLst>
              <a:cxn ang="0">
                <a:pos x="T0" y="T1"/>
              </a:cxn>
              <a:cxn ang="0">
                <a:pos x="T2" y="T3"/>
              </a:cxn>
              <a:cxn ang="0">
                <a:pos x="T4" y="T5"/>
              </a:cxn>
              <a:cxn ang="0">
                <a:pos x="T6" y="T7"/>
              </a:cxn>
              <a:cxn ang="0">
                <a:pos x="T8" y="T9"/>
              </a:cxn>
              <a:cxn ang="0">
                <a:pos x="T10" y="T11"/>
              </a:cxn>
            </a:cxnLst>
            <a:rect l="0" t="0" r="r" b="b"/>
            <a:pathLst>
              <a:path w="13" h="261">
                <a:moveTo>
                  <a:pt x="0" y="261"/>
                </a:moveTo>
                <a:lnTo>
                  <a:pt x="13" y="261"/>
                </a:lnTo>
                <a:lnTo>
                  <a:pt x="13" y="0"/>
                </a:lnTo>
                <a:lnTo>
                  <a:pt x="0" y="0"/>
                </a:lnTo>
                <a:lnTo>
                  <a:pt x="0" y="261"/>
                </a:lnTo>
                <a:lnTo>
                  <a:pt x="0" y="261"/>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0" name="Oval 26"/>
          <p:cNvSpPr>
            <a:spLocks noChangeArrowheads="1"/>
          </p:cNvSpPr>
          <p:nvPr/>
        </p:nvSpPr>
        <p:spPr bwMode="auto">
          <a:xfrm>
            <a:off x="9445432" y="2972137"/>
            <a:ext cx="1233717" cy="1233716"/>
          </a:xfrm>
          <a:prstGeom prst="ellipse">
            <a:avLst/>
          </a:prstGeom>
          <a:solidFill>
            <a:schemeClr val="accent3"/>
          </a:solidFill>
          <a:ln>
            <a:noFill/>
          </a:ln>
        </p:spPr>
        <p:txBody>
          <a:bodyPr/>
          <a:lstStyle/>
          <a:p>
            <a:endParaRPr lang="zh-CN" altLang="en-US" sz="2135">
              <a:cs typeface="+mn-ea"/>
              <a:sym typeface="+mn-lt"/>
            </a:endParaRPr>
          </a:p>
        </p:txBody>
      </p:sp>
      <p:sp>
        <p:nvSpPr>
          <p:cNvPr id="31" name="TextBox 87"/>
          <p:cNvSpPr txBox="1"/>
          <p:nvPr/>
        </p:nvSpPr>
        <p:spPr bwMode="auto">
          <a:xfrm>
            <a:off x="1528590"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anose="020B0503020204020204" pitchFamily="34" charset="-122"/>
                <a:ea typeface="微软雅黑" panose="020B0503020204020204" pitchFamily="34" charset="-122"/>
                <a:cs typeface="Arial" panose="020B060402020202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32" name="矩形 1"/>
          <p:cNvSpPr>
            <a:spLocks noChangeArrowheads="1"/>
          </p:cNvSpPr>
          <p:nvPr/>
        </p:nvSpPr>
        <p:spPr bwMode="auto">
          <a:xfrm>
            <a:off x="1374301"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33" name="直接连接符 32"/>
          <p:cNvCxnSpPr/>
          <p:nvPr/>
        </p:nvCxnSpPr>
        <p:spPr>
          <a:xfrm>
            <a:off x="1485523"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95"/>
          <p:cNvSpPr txBox="1"/>
          <p:nvPr/>
        </p:nvSpPr>
        <p:spPr bwMode="auto">
          <a:xfrm>
            <a:off x="4788906"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anose="020B0503020204020204" pitchFamily="34" charset="-122"/>
                <a:ea typeface="微软雅黑" panose="020B0503020204020204" pitchFamily="34" charset="-122"/>
                <a:cs typeface="Arial" panose="020B060402020202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35" name="矩形 1"/>
          <p:cNvSpPr>
            <a:spLocks noChangeArrowheads="1"/>
          </p:cNvSpPr>
          <p:nvPr/>
        </p:nvSpPr>
        <p:spPr bwMode="auto">
          <a:xfrm>
            <a:off x="4634617"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36" name="直接连接符 35"/>
          <p:cNvCxnSpPr/>
          <p:nvPr/>
        </p:nvCxnSpPr>
        <p:spPr>
          <a:xfrm>
            <a:off x="4745839"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98"/>
          <p:cNvSpPr txBox="1"/>
          <p:nvPr/>
        </p:nvSpPr>
        <p:spPr bwMode="auto">
          <a:xfrm>
            <a:off x="8040106"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anose="020B0503020204020204" pitchFamily="34" charset="-122"/>
                <a:ea typeface="微软雅黑" panose="020B0503020204020204" pitchFamily="34" charset="-122"/>
                <a:cs typeface="Arial" panose="020B060402020202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38" name="矩形 1"/>
          <p:cNvSpPr>
            <a:spLocks noChangeArrowheads="1"/>
          </p:cNvSpPr>
          <p:nvPr/>
        </p:nvSpPr>
        <p:spPr bwMode="auto">
          <a:xfrm>
            <a:off x="7885817"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39" name="直接连接符 38"/>
          <p:cNvCxnSpPr/>
          <p:nvPr/>
        </p:nvCxnSpPr>
        <p:spPr>
          <a:xfrm>
            <a:off x="7997039"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101"/>
          <p:cNvSpPr txBox="1"/>
          <p:nvPr/>
        </p:nvSpPr>
        <p:spPr bwMode="auto">
          <a:xfrm>
            <a:off x="31569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anose="020B0503020204020204" pitchFamily="34" charset="-122"/>
                <a:ea typeface="微软雅黑" panose="020B0503020204020204" pitchFamily="34" charset="-122"/>
                <a:cs typeface="Arial" panose="020B060402020202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41" name="矩形 1"/>
          <p:cNvSpPr>
            <a:spLocks noChangeArrowheads="1"/>
          </p:cNvSpPr>
          <p:nvPr/>
        </p:nvSpPr>
        <p:spPr bwMode="auto">
          <a:xfrm>
            <a:off x="30026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42" name="直接连接符 41"/>
          <p:cNvCxnSpPr/>
          <p:nvPr/>
        </p:nvCxnSpPr>
        <p:spPr>
          <a:xfrm>
            <a:off x="31138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104"/>
          <p:cNvSpPr txBox="1"/>
          <p:nvPr/>
        </p:nvSpPr>
        <p:spPr bwMode="auto">
          <a:xfrm>
            <a:off x="63954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anose="020B0503020204020204" pitchFamily="34" charset="-122"/>
                <a:ea typeface="微软雅黑" panose="020B0503020204020204" pitchFamily="34" charset="-122"/>
                <a:cs typeface="Arial" panose="020B060402020202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44" name="矩形 1"/>
          <p:cNvSpPr>
            <a:spLocks noChangeArrowheads="1"/>
          </p:cNvSpPr>
          <p:nvPr/>
        </p:nvSpPr>
        <p:spPr bwMode="auto">
          <a:xfrm>
            <a:off x="62411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45" name="直接连接符 44"/>
          <p:cNvCxnSpPr/>
          <p:nvPr/>
        </p:nvCxnSpPr>
        <p:spPr>
          <a:xfrm>
            <a:off x="63523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Box 107"/>
          <p:cNvSpPr txBox="1"/>
          <p:nvPr/>
        </p:nvSpPr>
        <p:spPr bwMode="auto">
          <a:xfrm>
            <a:off x="96466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anose="020B0503020204020204" pitchFamily="34" charset="-122"/>
                <a:ea typeface="微软雅黑" panose="020B0503020204020204" pitchFamily="34" charset="-122"/>
                <a:cs typeface="Arial" panose="020B0604020202020204" pitchFamily="34" charset="0"/>
              </a:defRPr>
            </a:lvl1pPr>
          </a:lstStyle>
          <a:p>
            <a:pPr algn="ctr"/>
            <a:r>
              <a:rPr lang="zh-CN" altLang="en-US" sz="2135" b="1" dirty="0">
                <a:solidFill>
                  <a:schemeClr val="bg1"/>
                </a:solidFill>
                <a:latin typeface="+mn-lt"/>
                <a:ea typeface="+mn-ea"/>
                <a:cs typeface="+mn-ea"/>
                <a:sym typeface="+mn-lt"/>
              </a:rPr>
              <a:t>标题</a:t>
            </a:r>
            <a:endParaRPr lang="zh-CN" altLang="en-US" sz="2135" b="1" dirty="0">
              <a:solidFill>
                <a:schemeClr val="bg1"/>
              </a:solidFill>
              <a:latin typeface="+mn-lt"/>
              <a:ea typeface="+mn-ea"/>
              <a:cs typeface="+mn-ea"/>
              <a:sym typeface="+mn-lt"/>
            </a:endParaRPr>
          </a:p>
        </p:txBody>
      </p:sp>
      <p:sp>
        <p:nvSpPr>
          <p:cNvPr id="47" name="矩形 1"/>
          <p:cNvSpPr>
            <a:spLocks noChangeArrowheads="1"/>
          </p:cNvSpPr>
          <p:nvPr/>
        </p:nvSpPr>
        <p:spPr bwMode="auto">
          <a:xfrm>
            <a:off x="94923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endParaRPr lang="zh-CN" altLang="en-US" sz="800" dirty="0">
              <a:solidFill>
                <a:schemeClr val="bg1"/>
              </a:solidFill>
              <a:cs typeface="+mn-ea"/>
              <a:sym typeface="+mn-lt"/>
            </a:endParaRPr>
          </a:p>
        </p:txBody>
      </p:sp>
      <p:cxnSp>
        <p:nvCxnSpPr>
          <p:cNvPr id="48" name="直接连接符 47"/>
          <p:cNvCxnSpPr/>
          <p:nvPr/>
        </p:nvCxnSpPr>
        <p:spPr>
          <a:xfrm>
            <a:off x="96035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574425" y="4310145"/>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sp>
        <p:nvSpPr>
          <p:cNvPr id="50" name="矩形 1"/>
          <p:cNvSpPr>
            <a:spLocks noChangeArrowheads="1"/>
          </p:cNvSpPr>
          <p:nvPr/>
        </p:nvSpPr>
        <p:spPr bwMode="auto">
          <a:xfrm>
            <a:off x="971488" y="4957031"/>
            <a:ext cx="10092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a:t>
            </a:r>
            <a:r>
              <a:rPr lang="zh-CN" altLang="en-US" sz="1600" dirty="0" smtClean="0">
                <a:solidFill>
                  <a:schemeClr val="tx1">
                    <a:lumMod val="65000"/>
                    <a:lumOff val="35000"/>
                  </a:schemeClr>
                </a:solidFill>
                <a:cs typeface="+mn-ea"/>
                <a:sym typeface="+mn-lt"/>
              </a:rPr>
              <a:t>。</a:t>
            </a:r>
            <a:endParaRPr lang="zh-CN" altLang="en-US" sz="1600" dirty="0">
              <a:solidFill>
                <a:schemeClr val="tx1">
                  <a:lumMod val="65000"/>
                  <a:lumOff val="35000"/>
                </a:schemeClr>
              </a:solidFill>
              <a:cs typeface="+mn-ea"/>
              <a:sym typeface="+mn-lt"/>
            </a:endParaRPr>
          </a:p>
        </p:txBody>
      </p:sp>
      <p:sp>
        <p:nvSpPr>
          <p:cNvPr id="51" name="矩形 50"/>
          <p:cNvSpPr/>
          <p:nvPr/>
        </p:nvSpPr>
        <p:spPr>
          <a:xfrm>
            <a:off x="4788906" y="4310145"/>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sp>
        <p:nvSpPr>
          <p:cNvPr id="52" name="矩形 51"/>
          <p:cNvSpPr/>
          <p:nvPr/>
        </p:nvSpPr>
        <p:spPr>
          <a:xfrm>
            <a:off x="8113843" y="4310145"/>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sp>
        <p:nvSpPr>
          <p:cNvPr id="53" name="矩形 52"/>
          <p:cNvSpPr/>
          <p:nvPr/>
        </p:nvSpPr>
        <p:spPr>
          <a:xfrm>
            <a:off x="9729116" y="1905380"/>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sp>
        <p:nvSpPr>
          <p:cNvPr id="54" name="矩形 53"/>
          <p:cNvSpPr/>
          <p:nvPr/>
        </p:nvSpPr>
        <p:spPr>
          <a:xfrm>
            <a:off x="6487372" y="1905380"/>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sp>
        <p:nvSpPr>
          <p:cNvPr id="55" name="矩形 54"/>
          <p:cNvSpPr/>
          <p:nvPr/>
        </p:nvSpPr>
        <p:spPr>
          <a:xfrm>
            <a:off x="3230675" y="1905380"/>
            <a:ext cx="662361" cy="379656"/>
          </a:xfrm>
          <a:prstGeom prst="rect">
            <a:avLst/>
          </a:prstGeom>
        </p:spPr>
        <p:txBody>
          <a:bodyPr wrap="none">
            <a:spAutoFit/>
          </a:bodyPr>
          <a:lstStyle/>
          <a:p>
            <a:r>
              <a:rPr lang="zh-CN" altLang="en-US" sz="1865" b="1" dirty="0">
                <a:solidFill>
                  <a:schemeClr val="tx1">
                    <a:lumMod val="65000"/>
                    <a:lumOff val="35000"/>
                  </a:schemeClr>
                </a:solidFill>
                <a:cs typeface="+mn-ea"/>
                <a:sym typeface="+mn-lt"/>
              </a:rPr>
              <a:t>标题</a:t>
            </a:r>
            <a:endParaRPr lang="zh-CN" altLang="en-US" sz="1865" b="1" dirty="0">
              <a:cs typeface="+mn-ea"/>
              <a:sym typeface="+mn-lt"/>
            </a:endParaRPr>
          </a:p>
        </p:txBody>
      </p:sp>
      <p:grpSp>
        <p:nvGrpSpPr>
          <p:cNvPr id="60" name="组合 59"/>
          <p:cNvGrpSpPr>
            <a:grpSpLocks noChangeAspect="1"/>
          </p:cNvGrpSpPr>
          <p:nvPr/>
        </p:nvGrpSpPr>
        <p:grpSpPr>
          <a:xfrm>
            <a:off x="202799" y="287672"/>
            <a:ext cx="609210" cy="609210"/>
            <a:chOff x="456294" y="1959430"/>
            <a:chExt cx="2148114" cy="2148114"/>
          </a:xfrm>
        </p:grpSpPr>
        <p:sp>
          <p:nvSpPr>
            <p:cNvPr id="61" name="椭圆 60"/>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2" name="图片 61"/>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3" name="文本框 62"/>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接连接符 16"/>
          <p:cNvSpPr>
            <a:spLocks noChangeShapeType="1"/>
          </p:cNvSpPr>
          <p:nvPr/>
        </p:nvSpPr>
        <p:spPr bwMode="auto">
          <a:xfrm flipH="1">
            <a:off x="5971495" y="3990546"/>
            <a:ext cx="923925" cy="1009650"/>
          </a:xfrm>
          <a:prstGeom prst="line">
            <a:avLst/>
          </a:prstGeom>
          <a:noFill/>
          <a:ln w="2540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0" name="直接连接符 15"/>
          <p:cNvSpPr>
            <a:spLocks noChangeShapeType="1"/>
          </p:cNvSpPr>
          <p:nvPr/>
        </p:nvSpPr>
        <p:spPr bwMode="auto">
          <a:xfrm flipH="1" flipV="1">
            <a:off x="5861957" y="2358596"/>
            <a:ext cx="2857500" cy="2641600"/>
          </a:xfrm>
          <a:prstGeom prst="line">
            <a:avLst/>
          </a:prstGeom>
          <a:noFill/>
          <a:ln w="2540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 name="直接连接符 11"/>
          <p:cNvSpPr>
            <a:spLocks noChangeShapeType="1"/>
          </p:cNvSpPr>
          <p:nvPr/>
        </p:nvSpPr>
        <p:spPr bwMode="auto">
          <a:xfrm flipH="1">
            <a:off x="2377395" y="2382409"/>
            <a:ext cx="2762250" cy="2601912"/>
          </a:xfrm>
          <a:prstGeom prst="line">
            <a:avLst/>
          </a:prstGeom>
          <a:noFill/>
          <a:ln w="25400" cap="flat" cmpd="sng">
            <a:solidFill>
              <a:schemeClr val="accent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useBgFill="1">
        <p:nvSpPr>
          <p:cNvPr id="12" name="椭圆 20"/>
          <p:cNvSpPr>
            <a:spLocks noChangeArrowheads="1"/>
          </p:cNvSpPr>
          <p:nvPr/>
        </p:nvSpPr>
        <p:spPr bwMode="auto">
          <a:xfrm>
            <a:off x="6279470" y="2549096"/>
            <a:ext cx="2132012" cy="2133600"/>
          </a:xfrm>
          <a:prstGeom prst="ellipse">
            <a:avLst/>
          </a:prstGeom>
          <a:ln w="25400" cap="flat" cmpd="sng">
            <a:solidFill>
              <a:schemeClr val="accent1"/>
            </a:solidFill>
            <a:bevel/>
          </a:ln>
        </p:spPr>
        <p:txBody>
          <a:bodyPr anchor="ctr"/>
          <a:lstStyle/>
          <a:p>
            <a:pPr algn="ctr"/>
            <a:endParaRPr lang="zh-CN" altLang="zh-CN" sz="1400" b="1">
              <a:solidFill>
                <a:srgbClr val="181818"/>
              </a:solidFill>
              <a:cs typeface="+mn-ea"/>
              <a:sym typeface="+mn-lt"/>
            </a:endParaRPr>
          </a:p>
        </p:txBody>
      </p:sp>
      <p:sp useBgFill="1">
        <p:nvSpPr>
          <p:cNvPr id="13" name="椭圆 22"/>
          <p:cNvSpPr>
            <a:spLocks noChangeArrowheads="1"/>
          </p:cNvSpPr>
          <p:nvPr/>
        </p:nvSpPr>
        <p:spPr bwMode="auto">
          <a:xfrm>
            <a:off x="4674507" y="4450921"/>
            <a:ext cx="1739900" cy="1739900"/>
          </a:xfrm>
          <a:prstGeom prst="ellipse">
            <a:avLst/>
          </a:prstGeom>
          <a:ln w="25400" cap="flat" cmpd="sng">
            <a:solidFill>
              <a:schemeClr val="accent2"/>
            </a:solidFill>
            <a:bevel/>
          </a:ln>
        </p:spPr>
        <p:txBody>
          <a:bodyPr anchor="ctr"/>
          <a:lstStyle/>
          <a:p>
            <a:pPr algn="ctr"/>
            <a:endParaRPr lang="zh-CN" altLang="zh-CN" sz="1400" b="1">
              <a:solidFill>
                <a:srgbClr val="181818"/>
              </a:solidFill>
              <a:cs typeface="+mn-ea"/>
              <a:sym typeface="+mn-lt"/>
            </a:endParaRPr>
          </a:p>
        </p:txBody>
      </p:sp>
      <p:sp useBgFill="1">
        <p:nvSpPr>
          <p:cNvPr id="14" name="椭圆 23"/>
          <p:cNvSpPr>
            <a:spLocks noChangeArrowheads="1"/>
          </p:cNvSpPr>
          <p:nvPr/>
        </p:nvSpPr>
        <p:spPr bwMode="auto">
          <a:xfrm>
            <a:off x="8241620" y="4455684"/>
            <a:ext cx="1739900" cy="1739900"/>
          </a:xfrm>
          <a:prstGeom prst="ellipse">
            <a:avLst/>
          </a:prstGeom>
          <a:ln w="25400" cap="flat" cmpd="sng">
            <a:solidFill>
              <a:schemeClr val="accent4"/>
            </a:solidFill>
            <a:bevel/>
          </a:ln>
        </p:spPr>
        <p:txBody>
          <a:bodyPr anchor="ctr"/>
          <a:lstStyle/>
          <a:p>
            <a:pPr algn="ctr"/>
            <a:endParaRPr lang="zh-CN" altLang="zh-CN" sz="1400" b="1">
              <a:solidFill>
                <a:srgbClr val="181818"/>
              </a:solidFill>
              <a:cs typeface="+mn-ea"/>
              <a:sym typeface="+mn-lt"/>
            </a:endParaRPr>
          </a:p>
        </p:txBody>
      </p:sp>
      <p:sp useBgFill="1">
        <p:nvSpPr>
          <p:cNvPr id="15" name="椭圆 24"/>
          <p:cNvSpPr>
            <a:spLocks noChangeArrowheads="1"/>
          </p:cNvSpPr>
          <p:nvPr/>
        </p:nvSpPr>
        <p:spPr bwMode="auto">
          <a:xfrm>
            <a:off x="1070882" y="4455684"/>
            <a:ext cx="1739900" cy="1739900"/>
          </a:xfrm>
          <a:prstGeom prst="ellipse">
            <a:avLst/>
          </a:prstGeom>
          <a:ln w="25400" cap="flat" cmpd="sng">
            <a:solidFill>
              <a:schemeClr val="accent4"/>
            </a:solidFill>
            <a:bevel/>
          </a:ln>
        </p:spPr>
        <p:txBody>
          <a:bodyPr anchor="ctr"/>
          <a:lstStyle/>
          <a:p>
            <a:pPr algn="ctr"/>
            <a:endParaRPr lang="zh-CN" altLang="zh-CN" sz="1400" b="1">
              <a:solidFill>
                <a:srgbClr val="181818"/>
              </a:solidFill>
              <a:cs typeface="+mn-ea"/>
              <a:sym typeface="+mn-lt"/>
            </a:endParaRPr>
          </a:p>
        </p:txBody>
      </p:sp>
      <p:sp useBgFill="1">
        <p:nvSpPr>
          <p:cNvPr id="16" name="椭圆 19"/>
          <p:cNvSpPr>
            <a:spLocks noChangeArrowheads="1"/>
          </p:cNvSpPr>
          <p:nvPr/>
        </p:nvSpPr>
        <p:spPr bwMode="auto">
          <a:xfrm>
            <a:off x="2669495" y="2549096"/>
            <a:ext cx="2132012" cy="2133600"/>
          </a:xfrm>
          <a:prstGeom prst="ellipse">
            <a:avLst/>
          </a:prstGeom>
          <a:ln w="25400" cap="flat" cmpd="sng">
            <a:solidFill>
              <a:schemeClr val="accent1"/>
            </a:solidFill>
            <a:bevel/>
          </a:ln>
        </p:spPr>
        <p:txBody>
          <a:bodyPr anchor="ctr"/>
          <a:lstStyle/>
          <a:p>
            <a:pPr algn="ctr"/>
            <a:endParaRPr lang="zh-CN" altLang="zh-CN" sz="1400" b="1">
              <a:solidFill>
                <a:srgbClr val="181818"/>
              </a:solidFill>
              <a:cs typeface="+mn-ea"/>
              <a:sym typeface="+mn-lt"/>
            </a:endParaRPr>
          </a:p>
        </p:txBody>
      </p:sp>
      <p:sp useBgFill="1">
        <p:nvSpPr>
          <p:cNvPr id="17" name="椭圆 21"/>
          <p:cNvSpPr>
            <a:spLocks noChangeArrowheads="1"/>
          </p:cNvSpPr>
          <p:nvPr/>
        </p:nvSpPr>
        <p:spPr bwMode="auto">
          <a:xfrm>
            <a:off x="4657045" y="1263221"/>
            <a:ext cx="1739900" cy="1739900"/>
          </a:xfrm>
          <a:prstGeom prst="ellipse">
            <a:avLst/>
          </a:prstGeom>
          <a:ln w="25400" cap="flat" cmpd="sng">
            <a:solidFill>
              <a:schemeClr val="accent3"/>
            </a:solidFill>
            <a:bevel/>
          </a:ln>
        </p:spPr>
        <p:txBody>
          <a:bodyPr anchor="ctr"/>
          <a:lstStyle/>
          <a:p>
            <a:pPr algn="ctr"/>
            <a:endParaRPr lang="zh-CN" altLang="zh-CN" sz="1400" b="1">
              <a:solidFill>
                <a:srgbClr val="181818"/>
              </a:solidFill>
              <a:cs typeface="+mn-ea"/>
              <a:sym typeface="+mn-lt"/>
            </a:endParaRPr>
          </a:p>
        </p:txBody>
      </p:sp>
      <p:sp>
        <p:nvSpPr>
          <p:cNvPr id="18" name="椭圆 3"/>
          <p:cNvSpPr>
            <a:spLocks noChangeArrowheads="1"/>
          </p:cNvSpPr>
          <p:nvPr/>
        </p:nvSpPr>
        <p:spPr bwMode="auto">
          <a:xfrm>
            <a:off x="4766582" y="1371171"/>
            <a:ext cx="1522413" cy="1524000"/>
          </a:xfrm>
          <a:prstGeom prst="ellipse">
            <a:avLst/>
          </a:prstGeom>
          <a:solidFill>
            <a:schemeClr val="accent3"/>
          </a:solidFill>
          <a:ln>
            <a:noFill/>
          </a:ln>
        </p:spPr>
        <p:txBody>
          <a:bodyPr anchor="ctr"/>
          <a:lstStyle/>
          <a:p>
            <a:pPr algn="ctr"/>
            <a:endParaRPr lang="zh-CN" altLang="zh-CN" sz="1400" b="1">
              <a:solidFill>
                <a:srgbClr val="181818"/>
              </a:solidFill>
              <a:cs typeface="+mn-ea"/>
              <a:sym typeface="+mn-lt"/>
            </a:endParaRPr>
          </a:p>
        </p:txBody>
      </p:sp>
      <p:sp>
        <p:nvSpPr>
          <p:cNvPr id="19" name="椭圆 5"/>
          <p:cNvSpPr>
            <a:spLocks noChangeArrowheads="1"/>
          </p:cNvSpPr>
          <p:nvPr/>
        </p:nvSpPr>
        <p:spPr bwMode="auto">
          <a:xfrm>
            <a:off x="2788557" y="2661809"/>
            <a:ext cx="1908175" cy="1908175"/>
          </a:xfrm>
          <a:prstGeom prst="ellipse">
            <a:avLst/>
          </a:prstGeom>
          <a:solidFill>
            <a:schemeClr val="accent1"/>
          </a:solidFill>
          <a:ln>
            <a:noFill/>
          </a:ln>
        </p:spPr>
        <p:txBody>
          <a:bodyPr anchor="ctr"/>
          <a:lstStyle/>
          <a:p>
            <a:pPr algn="ctr"/>
            <a:endParaRPr lang="zh-CN" altLang="zh-CN" sz="1400" b="1">
              <a:solidFill>
                <a:srgbClr val="181818"/>
              </a:solidFill>
              <a:cs typeface="+mn-ea"/>
              <a:sym typeface="+mn-lt"/>
            </a:endParaRPr>
          </a:p>
        </p:txBody>
      </p:sp>
      <p:sp>
        <p:nvSpPr>
          <p:cNvPr id="20" name="椭圆 6"/>
          <p:cNvSpPr>
            <a:spLocks noChangeArrowheads="1"/>
          </p:cNvSpPr>
          <p:nvPr/>
        </p:nvSpPr>
        <p:spPr bwMode="auto">
          <a:xfrm>
            <a:off x="6392182" y="2661809"/>
            <a:ext cx="1908175" cy="1908175"/>
          </a:xfrm>
          <a:prstGeom prst="ellipse">
            <a:avLst/>
          </a:prstGeom>
          <a:solidFill>
            <a:schemeClr val="accent1"/>
          </a:solidFill>
          <a:ln>
            <a:noFill/>
          </a:ln>
        </p:spPr>
        <p:txBody>
          <a:bodyPr anchor="ctr"/>
          <a:lstStyle/>
          <a:p>
            <a:pPr algn="ctr"/>
            <a:endParaRPr lang="zh-CN" altLang="zh-CN" sz="1400" b="1">
              <a:solidFill>
                <a:srgbClr val="181818"/>
              </a:solidFill>
              <a:cs typeface="+mn-ea"/>
              <a:sym typeface="+mn-lt"/>
            </a:endParaRPr>
          </a:p>
        </p:txBody>
      </p:sp>
      <p:sp>
        <p:nvSpPr>
          <p:cNvPr id="21" name="椭圆 7"/>
          <p:cNvSpPr>
            <a:spLocks noChangeArrowheads="1"/>
          </p:cNvSpPr>
          <p:nvPr/>
        </p:nvSpPr>
        <p:spPr bwMode="auto">
          <a:xfrm>
            <a:off x="1185182" y="4569984"/>
            <a:ext cx="1522413" cy="1522412"/>
          </a:xfrm>
          <a:prstGeom prst="ellipse">
            <a:avLst/>
          </a:prstGeom>
          <a:solidFill>
            <a:schemeClr val="accent4"/>
          </a:solidFill>
          <a:ln w="25400" cap="flat" cmpd="sng">
            <a:noFill/>
            <a:bevel/>
          </a:ln>
        </p:spPr>
        <p:txBody>
          <a:bodyPr anchor="ctr"/>
          <a:lstStyle/>
          <a:p>
            <a:pPr algn="ctr"/>
            <a:endParaRPr lang="zh-CN" altLang="zh-CN" sz="1400" b="1">
              <a:solidFill>
                <a:srgbClr val="181818"/>
              </a:solidFill>
              <a:cs typeface="+mn-ea"/>
              <a:sym typeface="+mn-lt"/>
            </a:endParaRPr>
          </a:p>
        </p:txBody>
      </p:sp>
      <p:sp>
        <p:nvSpPr>
          <p:cNvPr id="22" name="椭圆 8"/>
          <p:cNvSpPr>
            <a:spLocks noChangeArrowheads="1"/>
          </p:cNvSpPr>
          <p:nvPr/>
        </p:nvSpPr>
        <p:spPr bwMode="auto">
          <a:xfrm>
            <a:off x="8351157" y="4569984"/>
            <a:ext cx="1522413" cy="1522412"/>
          </a:xfrm>
          <a:prstGeom prst="ellipse">
            <a:avLst/>
          </a:prstGeom>
          <a:solidFill>
            <a:schemeClr val="accent4"/>
          </a:solidFill>
          <a:ln w="25400" cap="flat" cmpd="sng">
            <a:noFill/>
            <a:bevel/>
          </a:ln>
        </p:spPr>
        <p:txBody>
          <a:bodyPr anchor="ctr"/>
          <a:lstStyle/>
          <a:p>
            <a:pPr algn="ctr"/>
            <a:endParaRPr lang="zh-CN" altLang="zh-CN" sz="1400" b="1">
              <a:solidFill>
                <a:srgbClr val="181818"/>
              </a:solidFill>
              <a:cs typeface="+mn-ea"/>
              <a:sym typeface="+mn-lt"/>
            </a:endParaRPr>
          </a:p>
        </p:txBody>
      </p:sp>
      <p:sp>
        <p:nvSpPr>
          <p:cNvPr id="23" name="椭圆 9"/>
          <p:cNvSpPr>
            <a:spLocks noChangeArrowheads="1"/>
          </p:cNvSpPr>
          <p:nvPr/>
        </p:nvSpPr>
        <p:spPr bwMode="auto">
          <a:xfrm>
            <a:off x="4782457" y="4569984"/>
            <a:ext cx="1524000" cy="1522412"/>
          </a:xfrm>
          <a:prstGeom prst="ellipse">
            <a:avLst/>
          </a:prstGeom>
          <a:solidFill>
            <a:schemeClr val="accent2"/>
          </a:solidFill>
          <a:ln>
            <a:noFill/>
          </a:ln>
        </p:spPr>
        <p:txBody>
          <a:bodyPr anchor="ctr"/>
          <a:lstStyle/>
          <a:p>
            <a:pPr algn="ctr"/>
            <a:endParaRPr lang="zh-CN" altLang="zh-CN" sz="1400" b="1">
              <a:solidFill>
                <a:srgbClr val="181818"/>
              </a:solidFill>
              <a:cs typeface="+mn-ea"/>
              <a:sym typeface="+mn-lt"/>
            </a:endParaRPr>
          </a:p>
        </p:txBody>
      </p:sp>
      <p:sp>
        <p:nvSpPr>
          <p:cNvPr id="24" name="矩形 43"/>
          <p:cNvSpPr>
            <a:spLocks noChangeArrowheads="1"/>
          </p:cNvSpPr>
          <p:nvPr/>
        </p:nvSpPr>
        <p:spPr bwMode="auto">
          <a:xfrm>
            <a:off x="4920114" y="1779228"/>
            <a:ext cx="12105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000" b="1" dirty="0">
                <a:solidFill>
                  <a:schemeClr val="bg1"/>
                </a:solidFill>
                <a:cs typeface="+mn-ea"/>
                <a:sym typeface="+mn-lt"/>
              </a:rPr>
              <a:t>标题</a:t>
            </a:r>
            <a:endParaRPr lang="en-US" sz="4000" b="1" dirty="0">
              <a:solidFill>
                <a:schemeClr val="bg1"/>
              </a:solidFill>
              <a:cs typeface="+mn-ea"/>
              <a:sym typeface="+mn-lt"/>
            </a:endParaRPr>
          </a:p>
        </p:txBody>
      </p:sp>
      <p:sp>
        <p:nvSpPr>
          <p:cNvPr id="25" name="圆角矩形 44"/>
          <p:cNvSpPr>
            <a:spLocks noChangeArrowheads="1"/>
          </p:cNvSpPr>
          <p:nvPr/>
        </p:nvSpPr>
        <p:spPr bwMode="auto">
          <a:xfrm rot="16200000">
            <a:off x="2717119" y="5390722"/>
            <a:ext cx="720725" cy="82550"/>
          </a:xfrm>
          <a:prstGeom prst="roundRect">
            <a:avLst>
              <a:gd name="adj" fmla="val 50000"/>
            </a:avLst>
          </a:prstGeom>
          <a:solidFill>
            <a:srgbClr val="424242"/>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cs typeface="+mn-ea"/>
              <a:sym typeface="+mn-lt"/>
            </a:endParaRPr>
          </a:p>
        </p:txBody>
      </p:sp>
      <p:sp>
        <p:nvSpPr>
          <p:cNvPr id="26" name="圆角矩形 45"/>
          <p:cNvSpPr>
            <a:spLocks noChangeArrowheads="1"/>
          </p:cNvSpPr>
          <p:nvPr/>
        </p:nvSpPr>
        <p:spPr bwMode="auto">
          <a:xfrm rot="16200000">
            <a:off x="6332651" y="5389928"/>
            <a:ext cx="720725" cy="84137"/>
          </a:xfrm>
          <a:prstGeom prst="roundRect">
            <a:avLst>
              <a:gd name="adj" fmla="val 50000"/>
            </a:avLst>
          </a:prstGeom>
          <a:solidFill>
            <a:schemeClr val="accent4"/>
          </a:solidFill>
          <a:ln>
            <a:noFill/>
          </a:ln>
        </p:spPr>
        <p:txBody>
          <a:bodyPr anchor="ctr"/>
          <a:lstStyle/>
          <a:p>
            <a:pPr algn="ctr"/>
            <a:endParaRPr lang="zh-CN" altLang="zh-CN">
              <a:solidFill>
                <a:srgbClr val="FFFFFF"/>
              </a:solidFill>
              <a:cs typeface="+mn-ea"/>
              <a:sym typeface="+mn-lt"/>
            </a:endParaRPr>
          </a:p>
        </p:txBody>
      </p:sp>
      <p:sp>
        <p:nvSpPr>
          <p:cNvPr id="27" name="圆角矩形 46"/>
          <p:cNvSpPr>
            <a:spLocks noChangeArrowheads="1"/>
          </p:cNvSpPr>
          <p:nvPr/>
        </p:nvSpPr>
        <p:spPr bwMode="auto">
          <a:xfrm rot="13242471">
            <a:off x="9452882" y="4409646"/>
            <a:ext cx="720725" cy="84138"/>
          </a:xfrm>
          <a:prstGeom prst="roundRect">
            <a:avLst>
              <a:gd name="adj" fmla="val 50000"/>
            </a:avLst>
          </a:prstGeom>
          <a:solidFill>
            <a:srgbClr val="424242"/>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cs typeface="+mn-ea"/>
              <a:sym typeface="+mn-lt"/>
            </a:endParaRPr>
          </a:p>
        </p:txBody>
      </p:sp>
      <p:grpSp>
        <p:nvGrpSpPr>
          <p:cNvPr id="28" name="Group 28"/>
          <p:cNvGrpSpPr/>
          <p:nvPr/>
        </p:nvGrpSpPr>
        <p:grpSpPr bwMode="auto">
          <a:xfrm>
            <a:off x="1572532" y="4962096"/>
            <a:ext cx="736600" cy="717550"/>
            <a:chOff x="0" y="0"/>
            <a:chExt cx="736600" cy="717550"/>
          </a:xfrm>
          <a:solidFill>
            <a:schemeClr val="bg1"/>
          </a:solidFill>
        </p:grpSpPr>
        <p:sp>
          <p:nvSpPr>
            <p:cNvPr id="29" name="Freeform 958"/>
            <p:cNvSpPr>
              <a:spLocks noChangeArrowheads="1"/>
            </p:cNvSpPr>
            <p:nvPr/>
          </p:nvSpPr>
          <p:spPr bwMode="auto">
            <a:xfrm>
              <a:off x="323850" y="571500"/>
              <a:ext cx="88900" cy="141288"/>
            </a:xfrm>
            <a:custGeom>
              <a:avLst/>
              <a:gdLst>
                <a:gd name="T0" fmla="*/ 20 w 24"/>
                <a:gd name="T1" fmla="*/ 1 h 38"/>
                <a:gd name="T2" fmla="*/ 18 w 24"/>
                <a:gd name="T3" fmla="*/ 0 h 38"/>
                <a:gd name="T4" fmla="*/ 16 w 24"/>
                <a:gd name="T5" fmla="*/ 1 h 38"/>
                <a:gd name="T6" fmla="*/ 12 w 24"/>
                <a:gd name="T7" fmla="*/ 1 h 38"/>
                <a:gd name="T8" fmla="*/ 8 w 24"/>
                <a:gd name="T9" fmla="*/ 1 h 38"/>
                <a:gd name="T10" fmla="*/ 6 w 24"/>
                <a:gd name="T11" fmla="*/ 0 h 38"/>
                <a:gd name="T12" fmla="*/ 5 w 24"/>
                <a:gd name="T13" fmla="*/ 1 h 38"/>
                <a:gd name="T14" fmla="*/ 0 w 24"/>
                <a:gd name="T15" fmla="*/ 17 h 38"/>
                <a:gd name="T16" fmla="*/ 0 w 24"/>
                <a:gd name="T17" fmla="*/ 17 h 38"/>
                <a:gd name="T18" fmla="*/ 4 w 24"/>
                <a:gd name="T19" fmla="*/ 37 h 38"/>
                <a:gd name="T20" fmla="*/ 5 w 24"/>
                <a:gd name="T21" fmla="*/ 38 h 38"/>
                <a:gd name="T22" fmla="*/ 19 w 24"/>
                <a:gd name="T23" fmla="*/ 38 h 38"/>
                <a:gd name="T24" fmla="*/ 20 w 24"/>
                <a:gd name="T25" fmla="*/ 37 h 38"/>
                <a:gd name="T26" fmla="*/ 24 w 24"/>
                <a:gd name="T27" fmla="*/ 17 h 38"/>
                <a:gd name="T28" fmla="*/ 24 w 24"/>
                <a:gd name="T29" fmla="*/ 16 h 38"/>
                <a:gd name="T30" fmla="*/ 20 w 24"/>
                <a:gd name="T31" fmla="*/ 1 h 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38"/>
                <a:gd name="T50" fmla="*/ 24 w 24"/>
                <a:gd name="T51" fmla="*/ 38 h 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38">
                  <a:moveTo>
                    <a:pt x="20" y="1"/>
                  </a:moveTo>
                  <a:cubicBezTo>
                    <a:pt x="19" y="1"/>
                    <a:pt x="19" y="0"/>
                    <a:pt x="18" y="0"/>
                  </a:cubicBezTo>
                  <a:cubicBezTo>
                    <a:pt x="17" y="1"/>
                    <a:pt x="17" y="1"/>
                    <a:pt x="16" y="1"/>
                  </a:cubicBezTo>
                  <a:cubicBezTo>
                    <a:pt x="15" y="1"/>
                    <a:pt x="14" y="1"/>
                    <a:pt x="12" y="1"/>
                  </a:cubicBezTo>
                  <a:cubicBezTo>
                    <a:pt x="10" y="1"/>
                    <a:pt x="9" y="1"/>
                    <a:pt x="8" y="1"/>
                  </a:cubicBezTo>
                  <a:cubicBezTo>
                    <a:pt x="8" y="1"/>
                    <a:pt x="7" y="1"/>
                    <a:pt x="6" y="0"/>
                  </a:cubicBezTo>
                  <a:cubicBezTo>
                    <a:pt x="5" y="0"/>
                    <a:pt x="5" y="1"/>
                    <a:pt x="5" y="1"/>
                  </a:cubicBezTo>
                  <a:cubicBezTo>
                    <a:pt x="0" y="17"/>
                    <a:pt x="0" y="17"/>
                    <a:pt x="0" y="17"/>
                  </a:cubicBezTo>
                  <a:cubicBezTo>
                    <a:pt x="0" y="17"/>
                    <a:pt x="0" y="17"/>
                    <a:pt x="0" y="17"/>
                  </a:cubicBezTo>
                  <a:cubicBezTo>
                    <a:pt x="4" y="37"/>
                    <a:pt x="4" y="37"/>
                    <a:pt x="4" y="37"/>
                  </a:cubicBezTo>
                  <a:cubicBezTo>
                    <a:pt x="4" y="38"/>
                    <a:pt x="5" y="38"/>
                    <a:pt x="5" y="38"/>
                  </a:cubicBezTo>
                  <a:cubicBezTo>
                    <a:pt x="19" y="38"/>
                    <a:pt x="19" y="38"/>
                    <a:pt x="19" y="38"/>
                  </a:cubicBezTo>
                  <a:cubicBezTo>
                    <a:pt x="19" y="38"/>
                    <a:pt x="20" y="38"/>
                    <a:pt x="20" y="37"/>
                  </a:cubicBezTo>
                  <a:cubicBezTo>
                    <a:pt x="24" y="17"/>
                    <a:pt x="24" y="17"/>
                    <a:pt x="24" y="17"/>
                  </a:cubicBezTo>
                  <a:cubicBezTo>
                    <a:pt x="24" y="17"/>
                    <a:pt x="24" y="16"/>
                    <a:pt x="24" y="16"/>
                  </a:cubicBezTo>
                  <a:lnTo>
                    <a:pt x="20" y="1"/>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0" name="Freeform 959"/>
            <p:cNvSpPr>
              <a:spLocks noChangeArrowheads="1"/>
            </p:cNvSpPr>
            <p:nvPr/>
          </p:nvSpPr>
          <p:spPr bwMode="auto">
            <a:xfrm>
              <a:off x="434975" y="495300"/>
              <a:ext cx="301625" cy="222250"/>
            </a:xfrm>
            <a:custGeom>
              <a:avLst/>
              <a:gdLst>
                <a:gd name="T0" fmla="*/ 79 w 80"/>
                <a:gd name="T1" fmla="*/ 37 h 59"/>
                <a:gd name="T2" fmla="*/ 15 w 80"/>
                <a:gd name="T3" fmla="*/ 1 h 59"/>
                <a:gd name="T4" fmla="*/ 13 w 80"/>
                <a:gd name="T5" fmla="*/ 0 h 59"/>
                <a:gd name="T6" fmla="*/ 11 w 80"/>
                <a:gd name="T7" fmla="*/ 0 h 59"/>
                <a:gd name="T8" fmla="*/ 11 w 80"/>
                <a:gd name="T9" fmla="*/ 0 h 59"/>
                <a:gd name="T10" fmla="*/ 21 w 80"/>
                <a:gd name="T11" fmla="*/ 22 h 59"/>
                <a:gd name="T12" fmla="*/ 0 w 80"/>
                <a:gd name="T13" fmla="*/ 59 h 59"/>
                <a:gd name="T14" fmla="*/ 76 w 80"/>
                <a:gd name="T15" fmla="*/ 59 h 59"/>
                <a:gd name="T16" fmla="*/ 80 w 80"/>
                <a:gd name="T17" fmla="*/ 54 h 59"/>
                <a:gd name="T18" fmla="*/ 80 w 80"/>
                <a:gd name="T19" fmla="*/ 40 h 59"/>
                <a:gd name="T20" fmla="*/ 79 w 80"/>
                <a:gd name="T21" fmla="*/ 37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9"/>
                <a:gd name="T35" fmla="*/ 80 w 80"/>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9">
                  <a:moveTo>
                    <a:pt x="79" y="37"/>
                  </a:moveTo>
                  <a:cubicBezTo>
                    <a:pt x="61" y="19"/>
                    <a:pt x="39" y="7"/>
                    <a:pt x="15" y="1"/>
                  </a:cubicBezTo>
                  <a:cubicBezTo>
                    <a:pt x="15" y="1"/>
                    <a:pt x="14" y="0"/>
                    <a:pt x="13" y="0"/>
                  </a:cubicBezTo>
                  <a:cubicBezTo>
                    <a:pt x="11" y="0"/>
                    <a:pt x="11" y="0"/>
                    <a:pt x="11" y="0"/>
                  </a:cubicBezTo>
                  <a:cubicBezTo>
                    <a:pt x="11" y="0"/>
                    <a:pt x="11" y="0"/>
                    <a:pt x="11" y="0"/>
                  </a:cubicBezTo>
                  <a:cubicBezTo>
                    <a:pt x="21" y="22"/>
                    <a:pt x="21" y="22"/>
                    <a:pt x="21" y="22"/>
                  </a:cubicBezTo>
                  <a:cubicBezTo>
                    <a:pt x="0" y="59"/>
                    <a:pt x="0" y="59"/>
                    <a:pt x="0" y="59"/>
                  </a:cubicBezTo>
                  <a:cubicBezTo>
                    <a:pt x="76" y="59"/>
                    <a:pt x="76" y="59"/>
                    <a:pt x="76" y="59"/>
                  </a:cubicBezTo>
                  <a:cubicBezTo>
                    <a:pt x="78" y="59"/>
                    <a:pt x="80" y="57"/>
                    <a:pt x="80" y="54"/>
                  </a:cubicBezTo>
                  <a:cubicBezTo>
                    <a:pt x="80" y="40"/>
                    <a:pt x="80" y="40"/>
                    <a:pt x="80" y="40"/>
                  </a:cubicBezTo>
                  <a:cubicBezTo>
                    <a:pt x="80" y="39"/>
                    <a:pt x="80" y="38"/>
                    <a:pt x="79" y="3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1" name="Freeform 960"/>
            <p:cNvSpPr>
              <a:spLocks noChangeArrowheads="1"/>
            </p:cNvSpPr>
            <p:nvPr/>
          </p:nvSpPr>
          <p:spPr bwMode="auto">
            <a:xfrm>
              <a:off x="0" y="495300"/>
              <a:ext cx="296863" cy="222250"/>
            </a:xfrm>
            <a:custGeom>
              <a:avLst/>
              <a:gdLst>
                <a:gd name="T0" fmla="*/ 69 w 79"/>
                <a:gd name="T1" fmla="*/ 0 h 59"/>
                <a:gd name="T2" fmla="*/ 69 w 79"/>
                <a:gd name="T3" fmla="*/ 0 h 59"/>
                <a:gd name="T4" fmla="*/ 68 w 79"/>
                <a:gd name="T5" fmla="*/ 0 h 59"/>
                <a:gd name="T6" fmla="*/ 67 w 79"/>
                <a:gd name="T7" fmla="*/ 1 h 59"/>
                <a:gd name="T8" fmla="*/ 1 w 79"/>
                <a:gd name="T9" fmla="*/ 37 h 59"/>
                <a:gd name="T10" fmla="*/ 0 w 79"/>
                <a:gd name="T11" fmla="*/ 40 h 59"/>
                <a:gd name="T12" fmla="*/ 0 w 79"/>
                <a:gd name="T13" fmla="*/ 54 h 59"/>
                <a:gd name="T14" fmla="*/ 4 w 79"/>
                <a:gd name="T15" fmla="*/ 59 h 59"/>
                <a:gd name="T16" fmla="*/ 79 w 79"/>
                <a:gd name="T17" fmla="*/ 59 h 59"/>
                <a:gd name="T18" fmla="*/ 60 w 79"/>
                <a:gd name="T19" fmla="*/ 22 h 59"/>
                <a:gd name="T20" fmla="*/ 69 w 79"/>
                <a:gd name="T21" fmla="*/ 0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59"/>
                <a:gd name="T35" fmla="*/ 79 w 79"/>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59">
                  <a:moveTo>
                    <a:pt x="69" y="0"/>
                  </a:moveTo>
                  <a:cubicBezTo>
                    <a:pt x="69" y="0"/>
                    <a:pt x="69" y="0"/>
                    <a:pt x="69" y="0"/>
                  </a:cubicBezTo>
                  <a:cubicBezTo>
                    <a:pt x="68" y="0"/>
                    <a:pt x="68" y="0"/>
                    <a:pt x="68" y="0"/>
                  </a:cubicBezTo>
                  <a:cubicBezTo>
                    <a:pt x="67" y="0"/>
                    <a:pt x="67" y="0"/>
                    <a:pt x="67" y="1"/>
                  </a:cubicBezTo>
                  <a:cubicBezTo>
                    <a:pt x="42" y="6"/>
                    <a:pt x="20" y="19"/>
                    <a:pt x="1" y="37"/>
                  </a:cubicBezTo>
                  <a:cubicBezTo>
                    <a:pt x="1" y="38"/>
                    <a:pt x="0" y="39"/>
                    <a:pt x="0" y="40"/>
                  </a:cubicBezTo>
                  <a:cubicBezTo>
                    <a:pt x="0" y="54"/>
                    <a:pt x="0" y="54"/>
                    <a:pt x="0" y="54"/>
                  </a:cubicBezTo>
                  <a:cubicBezTo>
                    <a:pt x="0" y="57"/>
                    <a:pt x="2" y="59"/>
                    <a:pt x="4" y="59"/>
                  </a:cubicBezTo>
                  <a:cubicBezTo>
                    <a:pt x="79" y="59"/>
                    <a:pt x="79" y="59"/>
                    <a:pt x="79" y="59"/>
                  </a:cubicBezTo>
                  <a:cubicBezTo>
                    <a:pt x="60" y="22"/>
                    <a:pt x="60" y="22"/>
                    <a:pt x="60" y="22"/>
                  </a:cubicBezTo>
                  <a:lnTo>
                    <a:pt x="69" y="0"/>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2" name="Freeform 961"/>
            <p:cNvSpPr>
              <a:spLocks noChangeArrowheads="1"/>
            </p:cNvSpPr>
            <p:nvPr/>
          </p:nvSpPr>
          <p:spPr bwMode="auto">
            <a:xfrm>
              <a:off x="195262" y="0"/>
              <a:ext cx="346075" cy="541338"/>
            </a:xfrm>
            <a:custGeom>
              <a:avLst/>
              <a:gdLst>
                <a:gd name="T0" fmla="*/ 70 w 92"/>
                <a:gd name="T1" fmla="*/ 122 h 144"/>
                <a:gd name="T2" fmla="*/ 70 w 92"/>
                <a:gd name="T3" fmla="*/ 109 h 144"/>
                <a:gd name="T4" fmla="*/ 85 w 92"/>
                <a:gd name="T5" fmla="*/ 77 h 144"/>
                <a:gd name="T6" fmla="*/ 85 w 92"/>
                <a:gd name="T7" fmla="*/ 77 h 144"/>
                <a:gd name="T8" fmla="*/ 92 w 92"/>
                <a:gd name="T9" fmla="*/ 69 h 144"/>
                <a:gd name="T10" fmla="*/ 88 w 92"/>
                <a:gd name="T11" fmla="*/ 62 h 144"/>
                <a:gd name="T12" fmla="*/ 90 w 92"/>
                <a:gd name="T13" fmla="*/ 47 h 144"/>
                <a:gd name="T14" fmla="*/ 46 w 92"/>
                <a:gd name="T15" fmla="*/ 0 h 144"/>
                <a:gd name="T16" fmla="*/ 2 w 92"/>
                <a:gd name="T17" fmla="*/ 47 h 144"/>
                <a:gd name="T18" fmla="*/ 4 w 92"/>
                <a:gd name="T19" fmla="*/ 62 h 144"/>
                <a:gd name="T20" fmla="*/ 0 w 92"/>
                <a:gd name="T21" fmla="*/ 69 h 144"/>
                <a:gd name="T22" fmla="*/ 7 w 92"/>
                <a:gd name="T23" fmla="*/ 77 h 144"/>
                <a:gd name="T24" fmla="*/ 8 w 92"/>
                <a:gd name="T25" fmla="*/ 77 h 144"/>
                <a:gd name="T26" fmla="*/ 22 w 92"/>
                <a:gd name="T27" fmla="*/ 109 h 144"/>
                <a:gd name="T28" fmla="*/ 22 w 92"/>
                <a:gd name="T29" fmla="*/ 122 h 144"/>
                <a:gd name="T30" fmla="*/ 22 w 92"/>
                <a:gd name="T31" fmla="*/ 123 h 144"/>
                <a:gd name="T32" fmla="*/ 46 w 92"/>
                <a:gd name="T33" fmla="*/ 144 h 144"/>
                <a:gd name="T34" fmla="*/ 46 w 92"/>
                <a:gd name="T35" fmla="*/ 144 h 144"/>
                <a:gd name="T36" fmla="*/ 46 w 92"/>
                <a:gd name="T37" fmla="*/ 144 h 144"/>
                <a:gd name="T38" fmla="*/ 70 w 92"/>
                <a:gd name="T39" fmla="*/ 123 h 144"/>
                <a:gd name="T40" fmla="*/ 70 w 92"/>
                <a:gd name="T41" fmla="*/ 122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144"/>
                <a:gd name="T65" fmla="*/ 92 w 92"/>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144">
                  <a:moveTo>
                    <a:pt x="70" y="122"/>
                  </a:moveTo>
                  <a:cubicBezTo>
                    <a:pt x="70" y="109"/>
                    <a:pt x="70" y="109"/>
                    <a:pt x="70" y="109"/>
                  </a:cubicBezTo>
                  <a:cubicBezTo>
                    <a:pt x="78" y="101"/>
                    <a:pt x="84" y="89"/>
                    <a:pt x="85" y="77"/>
                  </a:cubicBezTo>
                  <a:cubicBezTo>
                    <a:pt x="85" y="77"/>
                    <a:pt x="85" y="77"/>
                    <a:pt x="85" y="77"/>
                  </a:cubicBezTo>
                  <a:cubicBezTo>
                    <a:pt x="89" y="77"/>
                    <a:pt x="92" y="74"/>
                    <a:pt x="92" y="69"/>
                  </a:cubicBezTo>
                  <a:cubicBezTo>
                    <a:pt x="92" y="66"/>
                    <a:pt x="91" y="63"/>
                    <a:pt x="88" y="62"/>
                  </a:cubicBezTo>
                  <a:cubicBezTo>
                    <a:pt x="89" y="57"/>
                    <a:pt x="90" y="52"/>
                    <a:pt x="90" y="47"/>
                  </a:cubicBezTo>
                  <a:cubicBezTo>
                    <a:pt x="90" y="21"/>
                    <a:pt x="71" y="0"/>
                    <a:pt x="46" y="0"/>
                  </a:cubicBezTo>
                  <a:cubicBezTo>
                    <a:pt x="22" y="0"/>
                    <a:pt x="2" y="21"/>
                    <a:pt x="2" y="47"/>
                  </a:cubicBezTo>
                  <a:cubicBezTo>
                    <a:pt x="2" y="52"/>
                    <a:pt x="3" y="57"/>
                    <a:pt x="4" y="62"/>
                  </a:cubicBezTo>
                  <a:cubicBezTo>
                    <a:pt x="2" y="63"/>
                    <a:pt x="0" y="66"/>
                    <a:pt x="0" y="69"/>
                  </a:cubicBezTo>
                  <a:cubicBezTo>
                    <a:pt x="0" y="74"/>
                    <a:pt x="3" y="77"/>
                    <a:pt x="7" y="77"/>
                  </a:cubicBezTo>
                  <a:cubicBezTo>
                    <a:pt x="7" y="77"/>
                    <a:pt x="7" y="77"/>
                    <a:pt x="8" y="77"/>
                  </a:cubicBezTo>
                  <a:cubicBezTo>
                    <a:pt x="8" y="89"/>
                    <a:pt x="14" y="101"/>
                    <a:pt x="22" y="109"/>
                  </a:cubicBezTo>
                  <a:cubicBezTo>
                    <a:pt x="22" y="122"/>
                    <a:pt x="22" y="122"/>
                    <a:pt x="22" y="122"/>
                  </a:cubicBezTo>
                  <a:cubicBezTo>
                    <a:pt x="22" y="122"/>
                    <a:pt x="22" y="123"/>
                    <a:pt x="22" y="123"/>
                  </a:cubicBezTo>
                  <a:cubicBezTo>
                    <a:pt x="23" y="125"/>
                    <a:pt x="33" y="144"/>
                    <a:pt x="46" y="144"/>
                  </a:cubicBezTo>
                  <a:cubicBezTo>
                    <a:pt x="46" y="144"/>
                    <a:pt x="46" y="144"/>
                    <a:pt x="46" y="144"/>
                  </a:cubicBezTo>
                  <a:cubicBezTo>
                    <a:pt x="46" y="144"/>
                    <a:pt x="46" y="144"/>
                    <a:pt x="46" y="144"/>
                  </a:cubicBezTo>
                  <a:cubicBezTo>
                    <a:pt x="59" y="144"/>
                    <a:pt x="68" y="125"/>
                    <a:pt x="70" y="123"/>
                  </a:cubicBezTo>
                  <a:cubicBezTo>
                    <a:pt x="70" y="123"/>
                    <a:pt x="70" y="122"/>
                    <a:pt x="70" y="122"/>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grpSp>
      <p:grpSp>
        <p:nvGrpSpPr>
          <p:cNvPr id="33" name="Group 33"/>
          <p:cNvGrpSpPr/>
          <p:nvPr/>
        </p:nvGrpSpPr>
        <p:grpSpPr bwMode="auto">
          <a:xfrm>
            <a:off x="8738507" y="4984321"/>
            <a:ext cx="735013" cy="676275"/>
            <a:chOff x="0" y="0"/>
            <a:chExt cx="735013" cy="676275"/>
          </a:xfrm>
          <a:solidFill>
            <a:schemeClr val="bg1"/>
          </a:solidFill>
        </p:grpSpPr>
        <p:sp>
          <p:nvSpPr>
            <p:cNvPr id="34" name="Freeform 999"/>
            <p:cNvSpPr>
              <a:spLocks noChangeArrowheads="1"/>
            </p:cNvSpPr>
            <p:nvPr/>
          </p:nvSpPr>
          <p:spPr bwMode="auto">
            <a:xfrm>
              <a:off x="506413" y="319087"/>
              <a:ext cx="184150" cy="146050"/>
            </a:xfrm>
            <a:custGeom>
              <a:avLst/>
              <a:gdLst>
                <a:gd name="T0" fmla="*/ 4 w 49"/>
                <a:gd name="T1" fmla="*/ 5 h 39"/>
                <a:gd name="T2" fmla="*/ 20 w 49"/>
                <a:gd name="T3" fmla="*/ 33 h 39"/>
                <a:gd name="T4" fmla="*/ 43 w 49"/>
                <a:gd name="T5" fmla="*/ 37 h 39"/>
                <a:gd name="T6" fmla="*/ 35 w 49"/>
                <a:gd name="T7" fmla="*/ 15 h 39"/>
                <a:gd name="T8" fmla="*/ 4 w 49"/>
                <a:gd name="T9" fmla="*/ 5 h 39"/>
                <a:gd name="T10" fmla="*/ 0 60000 65536"/>
                <a:gd name="T11" fmla="*/ 0 60000 65536"/>
                <a:gd name="T12" fmla="*/ 0 60000 65536"/>
                <a:gd name="T13" fmla="*/ 0 60000 65536"/>
                <a:gd name="T14" fmla="*/ 0 60000 65536"/>
                <a:gd name="T15" fmla="*/ 0 w 49"/>
                <a:gd name="T16" fmla="*/ 0 h 39"/>
                <a:gd name="T17" fmla="*/ 49 w 49"/>
                <a:gd name="T18" fmla="*/ 39 h 39"/>
              </a:gdLst>
              <a:ahLst/>
              <a:cxnLst>
                <a:cxn ang="T10">
                  <a:pos x="T0" y="T1"/>
                </a:cxn>
                <a:cxn ang="T11">
                  <a:pos x="T2" y="T3"/>
                </a:cxn>
                <a:cxn ang="T12">
                  <a:pos x="T4" y="T5"/>
                </a:cxn>
                <a:cxn ang="T13">
                  <a:pos x="T6" y="T7"/>
                </a:cxn>
                <a:cxn ang="T14">
                  <a:pos x="T8" y="T9"/>
                </a:cxn>
              </a:cxnLst>
              <a:rect l="T15" t="T16" r="T17" b="T18"/>
              <a:pathLst>
                <a:path w="49" h="39">
                  <a:moveTo>
                    <a:pt x="4" y="5"/>
                  </a:moveTo>
                  <a:cubicBezTo>
                    <a:pt x="0" y="10"/>
                    <a:pt x="5" y="26"/>
                    <a:pt x="20" y="33"/>
                  </a:cubicBezTo>
                  <a:cubicBezTo>
                    <a:pt x="34" y="39"/>
                    <a:pt x="38" y="39"/>
                    <a:pt x="43" y="37"/>
                  </a:cubicBezTo>
                  <a:cubicBezTo>
                    <a:pt x="49" y="35"/>
                    <a:pt x="48" y="26"/>
                    <a:pt x="35" y="15"/>
                  </a:cubicBezTo>
                  <a:cubicBezTo>
                    <a:pt x="22" y="4"/>
                    <a:pt x="9" y="0"/>
                    <a:pt x="4" y="5"/>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5" name="Freeform 1000"/>
            <p:cNvSpPr>
              <a:spLocks noChangeArrowheads="1"/>
            </p:cNvSpPr>
            <p:nvPr/>
          </p:nvSpPr>
          <p:spPr bwMode="auto">
            <a:xfrm>
              <a:off x="55563" y="319087"/>
              <a:ext cx="184150" cy="146050"/>
            </a:xfrm>
            <a:custGeom>
              <a:avLst/>
              <a:gdLst>
                <a:gd name="T0" fmla="*/ 6 w 49"/>
                <a:gd name="T1" fmla="*/ 37 h 39"/>
                <a:gd name="T2" fmla="*/ 29 w 49"/>
                <a:gd name="T3" fmla="*/ 33 h 39"/>
                <a:gd name="T4" fmla="*/ 45 w 49"/>
                <a:gd name="T5" fmla="*/ 5 h 39"/>
                <a:gd name="T6" fmla="*/ 14 w 49"/>
                <a:gd name="T7" fmla="*/ 15 h 39"/>
                <a:gd name="T8" fmla="*/ 6 w 49"/>
                <a:gd name="T9" fmla="*/ 37 h 39"/>
                <a:gd name="T10" fmla="*/ 0 60000 65536"/>
                <a:gd name="T11" fmla="*/ 0 60000 65536"/>
                <a:gd name="T12" fmla="*/ 0 60000 65536"/>
                <a:gd name="T13" fmla="*/ 0 60000 65536"/>
                <a:gd name="T14" fmla="*/ 0 60000 65536"/>
                <a:gd name="T15" fmla="*/ 0 w 49"/>
                <a:gd name="T16" fmla="*/ 0 h 39"/>
                <a:gd name="T17" fmla="*/ 49 w 49"/>
                <a:gd name="T18" fmla="*/ 39 h 39"/>
              </a:gdLst>
              <a:ahLst/>
              <a:cxnLst>
                <a:cxn ang="T10">
                  <a:pos x="T0" y="T1"/>
                </a:cxn>
                <a:cxn ang="T11">
                  <a:pos x="T2" y="T3"/>
                </a:cxn>
                <a:cxn ang="T12">
                  <a:pos x="T4" y="T5"/>
                </a:cxn>
                <a:cxn ang="T13">
                  <a:pos x="T6" y="T7"/>
                </a:cxn>
                <a:cxn ang="T14">
                  <a:pos x="T8" y="T9"/>
                </a:cxn>
              </a:cxnLst>
              <a:rect l="T15" t="T16" r="T17" b="T18"/>
              <a:pathLst>
                <a:path w="49" h="39">
                  <a:moveTo>
                    <a:pt x="6" y="37"/>
                  </a:moveTo>
                  <a:cubicBezTo>
                    <a:pt x="11" y="39"/>
                    <a:pt x="15" y="39"/>
                    <a:pt x="29" y="33"/>
                  </a:cubicBezTo>
                  <a:cubicBezTo>
                    <a:pt x="44" y="26"/>
                    <a:pt x="49" y="10"/>
                    <a:pt x="45" y="5"/>
                  </a:cubicBezTo>
                  <a:cubicBezTo>
                    <a:pt x="40" y="0"/>
                    <a:pt x="27" y="4"/>
                    <a:pt x="14" y="15"/>
                  </a:cubicBezTo>
                  <a:cubicBezTo>
                    <a:pt x="1" y="26"/>
                    <a:pt x="0" y="35"/>
                    <a:pt x="6" y="3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6" name="Freeform 1001"/>
            <p:cNvSpPr>
              <a:spLocks noChangeArrowheads="1"/>
            </p:cNvSpPr>
            <p:nvPr/>
          </p:nvSpPr>
          <p:spPr bwMode="auto">
            <a:xfrm>
              <a:off x="0" y="458787"/>
              <a:ext cx="735013" cy="217488"/>
            </a:xfrm>
            <a:custGeom>
              <a:avLst/>
              <a:gdLst>
                <a:gd name="T0" fmla="*/ 195 w 196"/>
                <a:gd name="T1" fmla="*/ 36 h 58"/>
                <a:gd name="T2" fmla="*/ 131 w 196"/>
                <a:gd name="T3" fmla="*/ 0 h 58"/>
                <a:gd name="T4" fmla="*/ 131 w 196"/>
                <a:gd name="T5" fmla="*/ 0 h 58"/>
                <a:gd name="T6" fmla="*/ 99 w 196"/>
                <a:gd name="T7" fmla="*/ 45 h 58"/>
                <a:gd name="T8" fmla="*/ 67 w 196"/>
                <a:gd name="T9" fmla="*/ 0 h 58"/>
                <a:gd name="T10" fmla="*/ 67 w 196"/>
                <a:gd name="T11" fmla="*/ 0 h 58"/>
                <a:gd name="T12" fmla="*/ 2 w 196"/>
                <a:gd name="T13" fmla="*/ 36 h 58"/>
                <a:gd name="T14" fmla="*/ 0 w 196"/>
                <a:gd name="T15" fmla="*/ 39 h 58"/>
                <a:gd name="T16" fmla="*/ 0 w 196"/>
                <a:gd name="T17" fmla="*/ 53 h 58"/>
                <a:gd name="T18" fmla="*/ 5 w 196"/>
                <a:gd name="T19" fmla="*/ 58 h 58"/>
                <a:gd name="T20" fmla="*/ 192 w 196"/>
                <a:gd name="T21" fmla="*/ 58 h 58"/>
                <a:gd name="T22" fmla="*/ 196 w 196"/>
                <a:gd name="T23" fmla="*/ 53 h 58"/>
                <a:gd name="T24" fmla="*/ 196 w 196"/>
                <a:gd name="T25" fmla="*/ 39 h 58"/>
                <a:gd name="T26" fmla="*/ 195 w 196"/>
                <a:gd name="T27" fmla="*/ 36 h 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6"/>
                <a:gd name="T43" fmla="*/ 0 h 58"/>
                <a:gd name="T44" fmla="*/ 196 w 196"/>
                <a:gd name="T45" fmla="*/ 58 h 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6" h="58">
                  <a:moveTo>
                    <a:pt x="195" y="36"/>
                  </a:moveTo>
                  <a:cubicBezTo>
                    <a:pt x="177" y="18"/>
                    <a:pt x="155" y="6"/>
                    <a:pt x="131" y="0"/>
                  </a:cubicBezTo>
                  <a:cubicBezTo>
                    <a:pt x="131" y="0"/>
                    <a:pt x="131" y="0"/>
                    <a:pt x="131" y="0"/>
                  </a:cubicBezTo>
                  <a:cubicBezTo>
                    <a:pt x="130" y="25"/>
                    <a:pt x="116" y="45"/>
                    <a:pt x="99" y="45"/>
                  </a:cubicBezTo>
                  <a:cubicBezTo>
                    <a:pt x="82" y="45"/>
                    <a:pt x="69" y="25"/>
                    <a:pt x="67" y="0"/>
                  </a:cubicBezTo>
                  <a:cubicBezTo>
                    <a:pt x="67" y="0"/>
                    <a:pt x="67" y="0"/>
                    <a:pt x="67" y="0"/>
                  </a:cubicBezTo>
                  <a:cubicBezTo>
                    <a:pt x="43" y="5"/>
                    <a:pt x="20" y="18"/>
                    <a:pt x="2" y="36"/>
                  </a:cubicBezTo>
                  <a:cubicBezTo>
                    <a:pt x="1" y="37"/>
                    <a:pt x="0" y="38"/>
                    <a:pt x="0" y="39"/>
                  </a:cubicBezTo>
                  <a:cubicBezTo>
                    <a:pt x="0" y="53"/>
                    <a:pt x="0" y="53"/>
                    <a:pt x="0" y="53"/>
                  </a:cubicBezTo>
                  <a:cubicBezTo>
                    <a:pt x="0" y="56"/>
                    <a:pt x="2" y="58"/>
                    <a:pt x="5" y="58"/>
                  </a:cubicBezTo>
                  <a:cubicBezTo>
                    <a:pt x="192" y="58"/>
                    <a:pt x="192" y="58"/>
                    <a:pt x="192" y="58"/>
                  </a:cubicBezTo>
                  <a:cubicBezTo>
                    <a:pt x="195" y="58"/>
                    <a:pt x="196" y="56"/>
                    <a:pt x="196" y="53"/>
                  </a:cubicBezTo>
                  <a:cubicBezTo>
                    <a:pt x="196" y="39"/>
                    <a:pt x="196" y="39"/>
                    <a:pt x="196" y="39"/>
                  </a:cubicBezTo>
                  <a:cubicBezTo>
                    <a:pt x="196" y="38"/>
                    <a:pt x="196" y="37"/>
                    <a:pt x="195" y="36"/>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37" name="Freeform 1002"/>
            <p:cNvSpPr>
              <a:spLocks noChangeArrowheads="1"/>
            </p:cNvSpPr>
            <p:nvPr/>
          </p:nvSpPr>
          <p:spPr bwMode="auto">
            <a:xfrm>
              <a:off x="195263" y="0"/>
              <a:ext cx="352425" cy="522288"/>
            </a:xfrm>
            <a:custGeom>
              <a:avLst/>
              <a:gdLst>
                <a:gd name="T0" fmla="*/ 1 w 94"/>
                <a:gd name="T1" fmla="*/ 71 h 139"/>
                <a:gd name="T2" fmla="*/ 8 w 94"/>
                <a:gd name="T3" fmla="*/ 79 h 139"/>
                <a:gd name="T4" fmla="*/ 8 w 94"/>
                <a:gd name="T5" fmla="*/ 79 h 139"/>
                <a:gd name="T6" fmla="*/ 23 w 94"/>
                <a:gd name="T7" fmla="*/ 110 h 139"/>
                <a:gd name="T8" fmla="*/ 23 w 94"/>
                <a:gd name="T9" fmla="*/ 117 h 139"/>
                <a:gd name="T10" fmla="*/ 23 w 94"/>
                <a:gd name="T11" fmla="*/ 118 h 139"/>
                <a:gd name="T12" fmla="*/ 47 w 94"/>
                <a:gd name="T13" fmla="*/ 139 h 139"/>
                <a:gd name="T14" fmla="*/ 47 w 94"/>
                <a:gd name="T15" fmla="*/ 139 h 139"/>
                <a:gd name="T16" fmla="*/ 47 w 94"/>
                <a:gd name="T17" fmla="*/ 139 h 139"/>
                <a:gd name="T18" fmla="*/ 71 w 94"/>
                <a:gd name="T19" fmla="*/ 118 h 139"/>
                <a:gd name="T20" fmla="*/ 71 w 94"/>
                <a:gd name="T21" fmla="*/ 117 h 139"/>
                <a:gd name="T22" fmla="*/ 71 w 94"/>
                <a:gd name="T23" fmla="*/ 110 h 139"/>
                <a:gd name="T24" fmla="*/ 86 w 94"/>
                <a:gd name="T25" fmla="*/ 79 h 139"/>
                <a:gd name="T26" fmla="*/ 86 w 94"/>
                <a:gd name="T27" fmla="*/ 79 h 139"/>
                <a:gd name="T28" fmla="*/ 93 w 94"/>
                <a:gd name="T29" fmla="*/ 71 h 139"/>
                <a:gd name="T30" fmla="*/ 90 w 94"/>
                <a:gd name="T31" fmla="*/ 64 h 139"/>
                <a:gd name="T32" fmla="*/ 94 w 94"/>
                <a:gd name="T33" fmla="*/ 47 h 139"/>
                <a:gd name="T34" fmla="*/ 47 w 94"/>
                <a:gd name="T35" fmla="*/ 0 h 139"/>
                <a:gd name="T36" fmla="*/ 0 w 94"/>
                <a:gd name="T37" fmla="*/ 47 h 139"/>
                <a:gd name="T38" fmla="*/ 3 w 94"/>
                <a:gd name="T39" fmla="*/ 64 h 139"/>
                <a:gd name="T40" fmla="*/ 1 w 94"/>
                <a:gd name="T41" fmla="*/ 71 h 1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139"/>
                <a:gd name="T65" fmla="*/ 94 w 94"/>
                <a:gd name="T66" fmla="*/ 139 h 1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139">
                  <a:moveTo>
                    <a:pt x="1" y="71"/>
                  </a:moveTo>
                  <a:cubicBezTo>
                    <a:pt x="1" y="75"/>
                    <a:pt x="4" y="79"/>
                    <a:pt x="8" y="79"/>
                  </a:cubicBezTo>
                  <a:cubicBezTo>
                    <a:pt x="8" y="79"/>
                    <a:pt x="8" y="79"/>
                    <a:pt x="8" y="79"/>
                  </a:cubicBezTo>
                  <a:cubicBezTo>
                    <a:pt x="9" y="90"/>
                    <a:pt x="15" y="102"/>
                    <a:pt x="23" y="110"/>
                  </a:cubicBezTo>
                  <a:cubicBezTo>
                    <a:pt x="23" y="117"/>
                    <a:pt x="23" y="117"/>
                    <a:pt x="23" y="117"/>
                  </a:cubicBezTo>
                  <a:cubicBezTo>
                    <a:pt x="23" y="117"/>
                    <a:pt x="23" y="117"/>
                    <a:pt x="23" y="118"/>
                  </a:cubicBezTo>
                  <a:cubicBezTo>
                    <a:pt x="25" y="120"/>
                    <a:pt x="35" y="139"/>
                    <a:pt x="47" y="139"/>
                  </a:cubicBezTo>
                  <a:cubicBezTo>
                    <a:pt x="47" y="139"/>
                    <a:pt x="47" y="139"/>
                    <a:pt x="47" y="139"/>
                  </a:cubicBezTo>
                  <a:cubicBezTo>
                    <a:pt x="47" y="139"/>
                    <a:pt x="47" y="139"/>
                    <a:pt x="47" y="139"/>
                  </a:cubicBezTo>
                  <a:cubicBezTo>
                    <a:pt x="60" y="139"/>
                    <a:pt x="70" y="120"/>
                    <a:pt x="71" y="118"/>
                  </a:cubicBezTo>
                  <a:cubicBezTo>
                    <a:pt x="71" y="117"/>
                    <a:pt x="71" y="117"/>
                    <a:pt x="71" y="117"/>
                  </a:cubicBezTo>
                  <a:cubicBezTo>
                    <a:pt x="71" y="110"/>
                    <a:pt x="71" y="110"/>
                    <a:pt x="71" y="110"/>
                  </a:cubicBezTo>
                  <a:cubicBezTo>
                    <a:pt x="79" y="102"/>
                    <a:pt x="85" y="90"/>
                    <a:pt x="86" y="79"/>
                  </a:cubicBezTo>
                  <a:cubicBezTo>
                    <a:pt x="86" y="79"/>
                    <a:pt x="86" y="79"/>
                    <a:pt x="86" y="79"/>
                  </a:cubicBezTo>
                  <a:cubicBezTo>
                    <a:pt x="90" y="79"/>
                    <a:pt x="93" y="75"/>
                    <a:pt x="93" y="71"/>
                  </a:cubicBezTo>
                  <a:cubicBezTo>
                    <a:pt x="93" y="68"/>
                    <a:pt x="92" y="66"/>
                    <a:pt x="90" y="64"/>
                  </a:cubicBezTo>
                  <a:cubicBezTo>
                    <a:pt x="92" y="59"/>
                    <a:pt x="94" y="53"/>
                    <a:pt x="94" y="47"/>
                  </a:cubicBezTo>
                  <a:cubicBezTo>
                    <a:pt x="94" y="21"/>
                    <a:pt x="73" y="0"/>
                    <a:pt x="47" y="0"/>
                  </a:cubicBezTo>
                  <a:cubicBezTo>
                    <a:pt x="21" y="0"/>
                    <a:pt x="0" y="21"/>
                    <a:pt x="0" y="47"/>
                  </a:cubicBezTo>
                  <a:cubicBezTo>
                    <a:pt x="0" y="53"/>
                    <a:pt x="1" y="59"/>
                    <a:pt x="3" y="64"/>
                  </a:cubicBezTo>
                  <a:cubicBezTo>
                    <a:pt x="2" y="66"/>
                    <a:pt x="1" y="68"/>
                    <a:pt x="1" y="7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grpSp>
      <p:grpSp>
        <p:nvGrpSpPr>
          <p:cNvPr id="38" name="Group 38"/>
          <p:cNvGrpSpPr/>
          <p:nvPr/>
        </p:nvGrpSpPr>
        <p:grpSpPr bwMode="auto">
          <a:xfrm>
            <a:off x="5192032" y="4930346"/>
            <a:ext cx="730250" cy="720725"/>
            <a:chOff x="0" y="0"/>
            <a:chExt cx="728663" cy="719138"/>
          </a:xfrm>
        </p:grpSpPr>
        <p:sp>
          <p:nvSpPr>
            <p:cNvPr id="39" name="Freeform 351"/>
            <p:cNvSpPr>
              <a:spLocks noEditPoints="1" noChangeArrowheads="1"/>
            </p:cNvSpPr>
            <p:nvPr/>
          </p:nvSpPr>
          <p:spPr bwMode="auto">
            <a:xfrm>
              <a:off x="169862" y="0"/>
              <a:ext cx="385763" cy="479425"/>
            </a:xfrm>
            <a:custGeom>
              <a:avLst/>
              <a:gdLst>
                <a:gd name="T0" fmla="*/ 8 w 103"/>
                <a:gd name="T1" fmla="*/ 86 h 128"/>
                <a:gd name="T2" fmla="*/ 52 w 103"/>
                <a:gd name="T3" fmla="*/ 128 h 128"/>
                <a:gd name="T4" fmla="*/ 95 w 103"/>
                <a:gd name="T5" fmla="*/ 86 h 128"/>
                <a:gd name="T6" fmla="*/ 103 w 103"/>
                <a:gd name="T7" fmla="*/ 73 h 128"/>
                <a:gd name="T8" fmla="*/ 99 w 103"/>
                <a:gd name="T9" fmla="*/ 64 h 128"/>
                <a:gd name="T10" fmla="*/ 101 w 103"/>
                <a:gd name="T11" fmla="*/ 51 h 128"/>
                <a:gd name="T12" fmla="*/ 52 w 103"/>
                <a:gd name="T13" fmla="*/ 0 h 128"/>
                <a:gd name="T14" fmla="*/ 2 w 103"/>
                <a:gd name="T15" fmla="*/ 51 h 128"/>
                <a:gd name="T16" fmla="*/ 4 w 103"/>
                <a:gd name="T17" fmla="*/ 64 h 128"/>
                <a:gd name="T18" fmla="*/ 0 w 103"/>
                <a:gd name="T19" fmla="*/ 73 h 128"/>
                <a:gd name="T20" fmla="*/ 8 w 103"/>
                <a:gd name="T21" fmla="*/ 86 h 128"/>
                <a:gd name="T22" fmla="*/ 14 w 103"/>
                <a:gd name="T23" fmla="*/ 72 h 128"/>
                <a:gd name="T24" fmla="*/ 18 w 103"/>
                <a:gd name="T25" fmla="*/ 64 h 128"/>
                <a:gd name="T26" fmla="*/ 16 w 103"/>
                <a:gd name="T27" fmla="*/ 51 h 128"/>
                <a:gd name="T28" fmla="*/ 52 w 103"/>
                <a:gd name="T29" fmla="*/ 13 h 128"/>
                <a:gd name="T30" fmla="*/ 87 w 103"/>
                <a:gd name="T31" fmla="*/ 51 h 128"/>
                <a:gd name="T32" fmla="*/ 86 w 103"/>
                <a:gd name="T33" fmla="*/ 64 h 128"/>
                <a:gd name="T34" fmla="*/ 89 w 103"/>
                <a:gd name="T35" fmla="*/ 72 h 128"/>
                <a:gd name="T36" fmla="*/ 90 w 103"/>
                <a:gd name="T37" fmla="*/ 73 h 128"/>
                <a:gd name="T38" fmla="*/ 89 w 103"/>
                <a:gd name="T39" fmla="*/ 74 h 128"/>
                <a:gd name="T40" fmla="*/ 89 w 103"/>
                <a:gd name="T41" fmla="*/ 74 h 128"/>
                <a:gd name="T42" fmla="*/ 82 w 103"/>
                <a:gd name="T43" fmla="*/ 80 h 128"/>
                <a:gd name="T44" fmla="*/ 52 w 103"/>
                <a:gd name="T45" fmla="*/ 115 h 128"/>
                <a:gd name="T46" fmla="*/ 21 w 103"/>
                <a:gd name="T47" fmla="*/ 80 h 128"/>
                <a:gd name="T48" fmla="*/ 14 w 103"/>
                <a:gd name="T49" fmla="*/ 74 h 128"/>
                <a:gd name="T50" fmla="*/ 14 w 103"/>
                <a:gd name="T51" fmla="*/ 74 h 128"/>
                <a:gd name="T52" fmla="*/ 14 w 103"/>
                <a:gd name="T53" fmla="*/ 73 h 128"/>
                <a:gd name="T54" fmla="*/ 14 w 103"/>
                <a:gd name="T55" fmla="*/ 72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3"/>
                <a:gd name="T85" fmla="*/ 0 h 128"/>
                <a:gd name="T86" fmla="*/ 103 w 103"/>
                <a:gd name="T87" fmla="*/ 128 h 12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3" h="128">
                  <a:moveTo>
                    <a:pt x="8" y="86"/>
                  </a:moveTo>
                  <a:cubicBezTo>
                    <a:pt x="12" y="107"/>
                    <a:pt x="29" y="128"/>
                    <a:pt x="52" y="128"/>
                  </a:cubicBezTo>
                  <a:cubicBezTo>
                    <a:pt x="74" y="128"/>
                    <a:pt x="91" y="107"/>
                    <a:pt x="95" y="86"/>
                  </a:cubicBezTo>
                  <a:cubicBezTo>
                    <a:pt x="99" y="84"/>
                    <a:pt x="103" y="79"/>
                    <a:pt x="103" y="73"/>
                  </a:cubicBezTo>
                  <a:cubicBezTo>
                    <a:pt x="103" y="69"/>
                    <a:pt x="101" y="66"/>
                    <a:pt x="99" y="64"/>
                  </a:cubicBezTo>
                  <a:cubicBezTo>
                    <a:pt x="100" y="60"/>
                    <a:pt x="101" y="55"/>
                    <a:pt x="101" y="51"/>
                  </a:cubicBezTo>
                  <a:cubicBezTo>
                    <a:pt x="101" y="23"/>
                    <a:pt x="79" y="0"/>
                    <a:pt x="52" y="0"/>
                  </a:cubicBezTo>
                  <a:cubicBezTo>
                    <a:pt x="24" y="0"/>
                    <a:pt x="2" y="23"/>
                    <a:pt x="2" y="51"/>
                  </a:cubicBezTo>
                  <a:cubicBezTo>
                    <a:pt x="2" y="55"/>
                    <a:pt x="3" y="60"/>
                    <a:pt x="4" y="64"/>
                  </a:cubicBezTo>
                  <a:cubicBezTo>
                    <a:pt x="2" y="66"/>
                    <a:pt x="0" y="69"/>
                    <a:pt x="0" y="73"/>
                  </a:cubicBezTo>
                  <a:cubicBezTo>
                    <a:pt x="0" y="79"/>
                    <a:pt x="4" y="84"/>
                    <a:pt x="8" y="86"/>
                  </a:cubicBezTo>
                  <a:close/>
                  <a:moveTo>
                    <a:pt x="14" y="72"/>
                  </a:moveTo>
                  <a:cubicBezTo>
                    <a:pt x="17" y="70"/>
                    <a:pt x="19" y="67"/>
                    <a:pt x="18" y="64"/>
                  </a:cubicBezTo>
                  <a:cubicBezTo>
                    <a:pt x="16" y="60"/>
                    <a:pt x="16" y="56"/>
                    <a:pt x="16" y="51"/>
                  </a:cubicBezTo>
                  <a:cubicBezTo>
                    <a:pt x="16" y="30"/>
                    <a:pt x="32" y="13"/>
                    <a:pt x="52" y="13"/>
                  </a:cubicBezTo>
                  <a:cubicBezTo>
                    <a:pt x="71" y="13"/>
                    <a:pt x="87" y="30"/>
                    <a:pt x="87" y="51"/>
                  </a:cubicBezTo>
                  <a:cubicBezTo>
                    <a:pt x="87" y="56"/>
                    <a:pt x="87" y="60"/>
                    <a:pt x="86" y="64"/>
                  </a:cubicBezTo>
                  <a:cubicBezTo>
                    <a:pt x="84" y="67"/>
                    <a:pt x="86" y="70"/>
                    <a:pt x="89" y="72"/>
                  </a:cubicBezTo>
                  <a:cubicBezTo>
                    <a:pt x="89" y="72"/>
                    <a:pt x="90" y="72"/>
                    <a:pt x="90" y="73"/>
                  </a:cubicBezTo>
                  <a:cubicBezTo>
                    <a:pt x="90" y="74"/>
                    <a:pt x="89" y="74"/>
                    <a:pt x="89" y="74"/>
                  </a:cubicBezTo>
                  <a:cubicBezTo>
                    <a:pt x="89" y="74"/>
                    <a:pt x="89" y="74"/>
                    <a:pt x="89" y="74"/>
                  </a:cubicBezTo>
                  <a:cubicBezTo>
                    <a:pt x="85" y="74"/>
                    <a:pt x="82" y="77"/>
                    <a:pt x="82" y="80"/>
                  </a:cubicBezTo>
                  <a:cubicBezTo>
                    <a:pt x="81" y="97"/>
                    <a:pt x="68" y="115"/>
                    <a:pt x="52" y="115"/>
                  </a:cubicBezTo>
                  <a:cubicBezTo>
                    <a:pt x="35" y="115"/>
                    <a:pt x="22" y="97"/>
                    <a:pt x="21" y="80"/>
                  </a:cubicBezTo>
                  <a:cubicBezTo>
                    <a:pt x="21" y="77"/>
                    <a:pt x="18" y="74"/>
                    <a:pt x="14" y="74"/>
                  </a:cubicBezTo>
                  <a:cubicBezTo>
                    <a:pt x="14" y="74"/>
                    <a:pt x="14" y="74"/>
                    <a:pt x="14" y="74"/>
                  </a:cubicBezTo>
                  <a:cubicBezTo>
                    <a:pt x="14" y="74"/>
                    <a:pt x="14" y="74"/>
                    <a:pt x="14" y="73"/>
                  </a:cubicBezTo>
                  <a:cubicBezTo>
                    <a:pt x="14" y="72"/>
                    <a:pt x="14" y="72"/>
                    <a:pt x="14" y="7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sp>
          <p:nvSpPr>
            <p:cNvPr id="40" name="Freeform 352"/>
            <p:cNvSpPr>
              <a:spLocks noEditPoints="1" noChangeArrowheads="1"/>
            </p:cNvSpPr>
            <p:nvPr/>
          </p:nvSpPr>
          <p:spPr bwMode="auto">
            <a:xfrm>
              <a:off x="0" y="509588"/>
              <a:ext cx="728663" cy="209550"/>
            </a:xfrm>
            <a:custGeom>
              <a:avLst/>
              <a:gdLst>
                <a:gd name="T0" fmla="*/ 191 w 194"/>
                <a:gd name="T1" fmla="*/ 32 h 56"/>
                <a:gd name="T2" fmla="*/ 129 w 194"/>
                <a:gd name="T3" fmla="*/ 1 h 56"/>
                <a:gd name="T4" fmla="*/ 126 w 194"/>
                <a:gd name="T5" fmla="*/ 0 h 56"/>
                <a:gd name="T6" fmla="*/ 124 w 194"/>
                <a:gd name="T7" fmla="*/ 0 h 56"/>
                <a:gd name="T8" fmla="*/ 121 w 194"/>
                <a:gd name="T9" fmla="*/ 1 h 56"/>
                <a:gd name="T10" fmla="*/ 97 w 194"/>
                <a:gd name="T11" fmla="*/ 6 h 56"/>
                <a:gd name="T12" fmla="*/ 72 w 194"/>
                <a:gd name="T13" fmla="*/ 1 h 56"/>
                <a:gd name="T14" fmla="*/ 69 w 194"/>
                <a:gd name="T15" fmla="*/ 0 h 56"/>
                <a:gd name="T16" fmla="*/ 67 w 194"/>
                <a:gd name="T17" fmla="*/ 0 h 56"/>
                <a:gd name="T18" fmla="*/ 66 w 194"/>
                <a:gd name="T19" fmla="*/ 1 h 56"/>
                <a:gd name="T20" fmla="*/ 2 w 194"/>
                <a:gd name="T21" fmla="*/ 32 h 56"/>
                <a:gd name="T22" fmla="*/ 0 w 194"/>
                <a:gd name="T23" fmla="*/ 37 h 56"/>
                <a:gd name="T24" fmla="*/ 0 w 194"/>
                <a:gd name="T25" fmla="*/ 50 h 56"/>
                <a:gd name="T26" fmla="*/ 6 w 194"/>
                <a:gd name="T27" fmla="*/ 56 h 56"/>
                <a:gd name="T28" fmla="*/ 187 w 194"/>
                <a:gd name="T29" fmla="*/ 56 h 56"/>
                <a:gd name="T30" fmla="*/ 194 w 194"/>
                <a:gd name="T31" fmla="*/ 50 h 56"/>
                <a:gd name="T32" fmla="*/ 194 w 194"/>
                <a:gd name="T33" fmla="*/ 37 h 56"/>
                <a:gd name="T34" fmla="*/ 191 w 194"/>
                <a:gd name="T35" fmla="*/ 32 h 56"/>
                <a:gd name="T36" fmla="*/ 180 w 194"/>
                <a:gd name="T37" fmla="*/ 43 h 56"/>
                <a:gd name="T38" fmla="*/ 13 w 194"/>
                <a:gd name="T39" fmla="*/ 43 h 56"/>
                <a:gd name="T40" fmla="*/ 13 w 194"/>
                <a:gd name="T41" fmla="*/ 40 h 56"/>
                <a:gd name="T42" fmla="*/ 68 w 194"/>
                <a:gd name="T43" fmla="*/ 14 h 56"/>
                <a:gd name="T44" fmla="*/ 97 w 194"/>
                <a:gd name="T45" fmla="*/ 19 h 56"/>
                <a:gd name="T46" fmla="*/ 126 w 194"/>
                <a:gd name="T47" fmla="*/ 14 h 56"/>
                <a:gd name="T48" fmla="*/ 180 w 194"/>
                <a:gd name="T49" fmla="*/ 40 h 56"/>
                <a:gd name="T50" fmla="*/ 180 w 194"/>
                <a:gd name="T51" fmla="*/ 43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4"/>
                <a:gd name="T79" fmla="*/ 0 h 56"/>
                <a:gd name="T80" fmla="*/ 194 w 194"/>
                <a:gd name="T81" fmla="*/ 56 h 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4" h="56">
                  <a:moveTo>
                    <a:pt x="191" y="32"/>
                  </a:moveTo>
                  <a:cubicBezTo>
                    <a:pt x="174" y="17"/>
                    <a:pt x="152" y="6"/>
                    <a:pt x="129" y="1"/>
                  </a:cubicBezTo>
                  <a:cubicBezTo>
                    <a:pt x="128" y="1"/>
                    <a:pt x="127" y="0"/>
                    <a:pt x="126" y="0"/>
                  </a:cubicBezTo>
                  <a:cubicBezTo>
                    <a:pt x="124" y="0"/>
                    <a:pt x="124" y="0"/>
                    <a:pt x="124" y="0"/>
                  </a:cubicBezTo>
                  <a:cubicBezTo>
                    <a:pt x="123" y="0"/>
                    <a:pt x="122" y="1"/>
                    <a:pt x="121" y="1"/>
                  </a:cubicBezTo>
                  <a:cubicBezTo>
                    <a:pt x="115" y="4"/>
                    <a:pt x="106" y="6"/>
                    <a:pt x="97" y="6"/>
                  </a:cubicBezTo>
                  <a:cubicBezTo>
                    <a:pt x="87" y="6"/>
                    <a:pt x="78" y="4"/>
                    <a:pt x="72" y="1"/>
                  </a:cubicBezTo>
                  <a:cubicBezTo>
                    <a:pt x="71" y="1"/>
                    <a:pt x="70" y="0"/>
                    <a:pt x="69" y="0"/>
                  </a:cubicBezTo>
                  <a:cubicBezTo>
                    <a:pt x="67" y="0"/>
                    <a:pt x="67" y="0"/>
                    <a:pt x="67" y="0"/>
                  </a:cubicBezTo>
                  <a:cubicBezTo>
                    <a:pt x="67" y="0"/>
                    <a:pt x="66" y="0"/>
                    <a:pt x="66" y="1"/>
                  </a:cubicBezTo>
                  <a:cubicBezTo>
                    <a:pt x="42" y="6"/>
                    <a:pt x="20" y="16"/>
                    <a:pt x="2" y="32"/>
                  </a:cubicBezTo>
                  <a:cubicBezTo>
                    <a:pt x="0" y="33"/>
                    <a:pt x="0" y="35"/>
                    <a:pt x="0" y="37"/>
                  </a:cubicBezTo>
                  <a:cubicBezTo>
                    <a:pt x="0" y="50"/>
                    <a:pt x="0" y="50"/>
                    <a:pt x="0" y="50"/>
                  </a:cubicBezTo>
                  <a:cubicBezTo>
                    <a:pt x="0" y="53"/>
                    <a:pt x="2" y="56"/>
                    <a:pt x="6" y="56"/>
                  </a:cubicBezTo>
                  <a:cubicBezTo>
                    <a:pt x="187" y="56"/>
                    <a:pt x="187" y="56"/>
                    <a:pt x="187" y="56"/>
                  </a:cubicBezTo>
                  <a:cubicBezTo>
                    <a:pt x="191" y="56"/>
                    <a:pt x="194" y="53"/>
                    <a:pt x="194" y="50"/>
                  </a:cubicBezTo>
                  <a:cubicBezTo>
                    <a:pt x="194" y="37"/>
                    <a:pt x="194" y="37"/>
                    <a:pt x="194" y="37"/>
                  </a:cubicBezTo>
                  <a:cubicBezTo>
                    <a:pt x="194" y="35"/>
                    <a:pt x="193" y="33"/>
                    <a:pt x="191" y="32"/>
                  </a:cubicBezTo>
                  <a:close/>
                  <a:moveTo>
                    <a:pt x="180" y="43"/>
                  </a:moveTo>
                  <a:cubicBezTo>
                    <a:pt x="13" y="43"/>
                    <a:pt x="13" y="43"/>
                    <a:pt x="13" y="43"/>
                  </a:cubicBezTo>
                  <a:cubicBezTo>
                    <a:pt x="13" y="40"/>
                    <a:pt x="13" y="40"/>
                    <a:pt x="13" y="40"/>
                  </a:cubicBezTo>
                  <a:cubicBezTo>
                    <a:pt x="28" y="27"/>
                    <a:pt x="47" y="18"/>
                    <a:pt x="68" y="14"/>
                  </a:cubicBezTo>
                  <a:cubicBezTo>
                    <a:pt x="76" y="17"/>
                    <a:pt x="86" y="19"/>
                    <a:pt x="97" y="19"/>
                  </a:cubicBezTo>
                  <a:cubicBezTo>
                    <a:pt x="107" y="19"/>
                    <a:pt x="117" y="17"/>
                    <a:pt x="126" y="14"/>
                  </a:cubicBezTo>
                  <a:cubicBezTo>
                    <a:pt x="146" y="18"/>
                    <a:pt x="165" y="27"/>
                    <a:pt x="180" y="40"/>
                  </a:cubicBezTo>
                  <a:lnTo>
                    <a:pt x="180" y="43"/>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rgbClr val="000000"/>
                </a:solidFill>
                <a:cs typeface="+mn-ea"/>
                <a:sym typeface="+mn-lt"/>
              </a:endParaRPr>
            </a:p>
          </p:txBody>
        </p:sp>
      </p:grpSp>
      <p:sp>
        <p:nvSpPr>
          <p:cNvPr id="41" name="TextBox 19"/>
          <p:cNvSpPr txBox="1"/>
          <p:nvPr/>
        </p:nvSpPr>
        <p:spPr>
          <a:xfrm>
            <a:off x="3149601" y="4996114"/>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endParaRPr lang="zh-CN" altLang="en-US" sz="1400" dirty="0">
              <a:solidFill>
                <a:schemeClr val="tx1">
                  <a:lumMod val="65000"/>
                  <a:lumOff val="35000"/>
                </a:schemeClr>
              </a:solidFill>
              <a:cs typeface="+mn-ea"/>
              <a:sym typeface="+mn-lt"/>
            </a:endParaRPr>
          </a:p>
        </p:txBody>
      </p:sp>
      <p:sp>
        <p:nvSpPr>
          <p:cNvPr id="42" name="TextBox 19"/>
          <p:cNvSpPr txBox="1"/>
          <p:nvPr/>
        </p:nvSpPr>
        <p:spPr>
          <a:xfrm rot="18603774">
            <a:off x="9822565" y="3180800"/>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endParaRPr lang="zh-CN" altLang="en-US" sz="1400" dirty="0">
              <a:solidFill>
                <a:schemeClr val="tx1">
                  <a:lumMod val="65000"/>
                  <a:lumOff val="35000"/>
                </a:schemeClr>
              </a:solidFill>
              <a:cs typeface="+mn-ea"/>
              <a:sym typeface="+mn-lt"/>
            </a:endParaRPr>
          </a:p>
        </p:txBody>
      </p:sp>
      <p:sp>
        <p:nvSpPr>
          <p:cNvPr id="43" name="TextBox 19"/>
          <p:cNvSpPr txBox="1"/>
          <p:nvPr/>
        </p:nvSpPr>
        <p:spPr>
          <a:xfrm>
            <a:off x="6775367" y="4996114"/>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endParaRPr lang="zh-CN" altLang="en-US" sz="1400" dirty="0">
              <a:solidFill>
                <a:schemeClr val="tx1">
                  <a:lumMod val="65000"/>
                  <a:lumOff val="35000"/>
                </a:schemeClr>
              </a:solidFill>
              <a:cs typeface="+mn-ea"/>
              <a:sym typeface="+mn-lt"/>
            </a:endParaRPr>
          </a:p>
        </p:txBody>
      </p:sp>
      <p:sp>
        <p:nvSpPr>
          <p:cNvPr id="44" name="TextBox 19"/>
          <p:cNvSpPr txBox="1"/>
          <p:nvPr/>
        </p:nvSpPr>
        <p:spPr>
          <a:xfrm>
            <a:off x="6432777" y="2984931"/>
            <a:ext cx="1808843" cy="138499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这里填写文字内容这里填写文字内容这里填写文字内容这里填写文字内容</a:t>
            </a:r>
            <a:endParaRPr lang="zh-CN" altLang="en-US" sz="1400" dirty="0">
              <a:solidFill>
                <a:schemeClr val="bg1"/>
              </a:solidFill>
              <a:cs typeface="+mn-ea"/>
              <a:sym typeface="+mn-lt"/>
            </a:endParaRPr>
          </a:p>
        </p:txBody>
      </p:sp>
      <p:sp>
        <p:nvSpPr>
          <p:cNvPr id="45" name="TextBox 19"/>
          <p:cNvSpPr txBox="1"/>
          <p:nvPr/>
        </p:nvSpPr>
        <p:spPr>
          <a:xfrm>
            <a:off x="2854098" y="2984931"/>
            <a:ext cx="1808843" cy="382669"/>
          </a:xfrm>
          <a:prstGeom prst="rect">
            <a:avLst/>
          </a:prstGeom>
          <a:noFill/>
        </p:spPr>
        <p:txBody>
          <a:bodyPr wrap="square" rtlCol="0">
            <a:spAutoFit/>
          </a:bodyPr>
          <a:lstStyle/>
          <a:p>
            <a:pPr algn="ctr">
              <a:lnSpc>
                <a:spcPct val="150000"/>
              </a:lnSpc>
            </a:pPr>
            <a:r>
              <a:rPr lang="zh-CN" altLang="en-US" sz="1400" dirty="0" smtClean="0">
                <a:solidFill>
                  <a:schemeClr val="bg1"/>
                </a:solidFill>
                <a:cs typeface="+mn-ea"/>
                <a:sym typeface="+mn-lt"/>
              </a:rPr>
              <a:t>这</a:t>
            </a:r>
            <a:endParaRPr lang="zh-CN" altLang="en-US" sz="1400" dirty="0">
              <a:solidFill>
                <a:schemeClr val="bg1"/>
              </a:solidFill>
              <a:cs typeface="+mn-ea"/>
              <a:sym typeface="+mn-lt"/>
            </a:endParaRPr>
          </a:p>
        </p:txBody>
      </p:sp>
      <p:grpSp>
        <p:nvGrpSpPr>
          <p:cNvPr id="46" name="组合 45"/>
          <p:cNvGrpSpPr>
            <a:grpSpLocks noChangeAspect="1"/>
          </p:cNvGrpSpPr>
          <p:nvPr/>
        </p:nvGrpSpPr>
        <p:grpSpPr>
          <a:xfrm>
            <a:off x="202799" y="287672"/>
            <a:ext cx="609210" cy="609210"/>
            <a:chOff x="456294" y="1959430"/>
            <a:chExt cx="2148114" cy="2148114"/>
          </a:xfrm>
        </p:grpSpPr>
        <p:sp>
          <p:nvSpPr>
            <p:cNvPr id="47" name="椭圆 46"/>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8" name="图片 47"/>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9" name="文本框 48"/>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endParaRPr lang="zh-CN" altLang="en-US" sz="3600" b="1" dirty="0">
              <a:solidFill>
                <a:schemeClr val="bg1"/>
              </a:solidFill>
            </a:endParaRP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1"/>
          <p:cNvGrpSpPr/>
          <p:nvPr/>
        </p:nvGrpSpPr>
        <p:grpSpPr>
          <a:xfrm>
            <a:off x="1170150" y="2381926"/>
            <a:ext cx="2633779" cy="2007532"/>
            <a:chOff x="2813601" y="2061175"/>
            <a:chExt cx="1228120" cy="936104"/>
          </a:xfrm>
        </p:grpSpPr>
        <p:sp>
          <p:nvSpPr>
            <p:cNvPr id="10" name="Oval 2"/>
            <p:cNvSpPr/>
            <p:nvPr/>
          </p:nvSpPr>
          <p:spPr>
            <a:xfrm>
              <a:off x="2813601" y="2330857"/>
              <a:ext cx="396739" cy="396739"/>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1" name="Oval 14"/>
            <p:cNvSpPr/>
            <p:nvPr/>
          </p:nvSpPr>
          <p:spPr>
            <a:xfrm>
              <a:off x="3105617" y="2061175"/>
              <a:ext cx="936104" cy="936104"/>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grpSp>
        <p:nvGrpSpPr>
          <p:cNvPr id="12" name="Group 64"/>
          <p:cNvGrpSpPr/>
          <p:nvPr/>
        </p:nvGrpSpPr>
        <p:grpSpPr>
          <a:xfrm>
            <a:off x="8554170" y="2381926"/>
            <a:ext cx="2633779" cy="2007532"/>
            <a:chOff x="2813601" y="2061175"/>
            <a:chExt cx="1228120" cy="936104"/>
          </a:xfrm>
        </p:grpSpPr>
        <p:sp>
          <p:nvSpPr>
            <p:cNvPr id="13" name="Oval 65"/>
            <p:cNvSpPr/>
            <p:nvPr/>
          </p:nvSpPr>
          <p:spPr>
            <a:xfrm>
              <a:off x="2813601" y="2330857"/>
              <a:ext cx="396739" cy="396739"/>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4" name="Oval 66"/>
            <p:cNvSpPr/>
            <p:nvPr/>
          </p:nvSpPr>
          <p:spPr>
            <a:xfrm>
              <a:off x="3105617" y="2061175"/>
              <a:ext cx="936104" cy="936104"/>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grpSp>
        <p:nvGrpSpPr>
          <p:cNvPr id="15" name="Group 37"/>
          <p:cNvGrpSpPr/>
          <p:nvPr/>
        </p:nvGrpSpPr>
        <p:grpSpPr>
          <a:xfrm>
            <a:off x="4757670" y="2381926"/>
            <a:ext cx="2633779" cy="2007532"/>
            <a:chOff x="2813601" y="2061175"/>
            <a:chExt cx="1228120" cy="936104"/>
          </a:xfrm>
        </p:grpSpPr>
        <p:sp>
          <p:nvSpPr>
            <p:cNvPr id="16" name="Oval 38"/>
            <p:cNvSpPr/>
            <p:nvPr/>
          </p:nvSpPr>
          <p:spPr>
            <a:xfrm>
              <a:off x="2813601" y="2330857"/>
              <a:ext cx="396739" cy="396739"/>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7" name="Oval 39"/>
            <p:cNvSpPr/>
            <p:nvPr/>
          </p:nvSpPr>
          <p:spPr>
            <a:xfrm>
              <a:off x="3105617" y="2061175"/>
              <a:ext cx="936104" cy="936104"/>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sp>
        <p:nvSpPr>
          <p:cNvPr id="18" name="KSO_Shape"/>
          <p:cNvSpPr>
            <a:spLocks noChangeArrowheads="1"/>
          </p:cNvSpPr>
          <p:nvPr/>
        </p:nvSpPr>
        <p:spPr bwMode="auto">
          <a:xfrm>
            <a:off x="6074956" y="3078172"/>
            <a:ext cx="645073" cy="636472"/>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KSO_Shape"/>
          <p:cNvSpPr/>
          <p:nvPr/>
        </p:nvSpPr>
        <p:spPr>
          <a:xfrm rot="5400000">
            <a:off x="2540654" y="3060764"/>
            <a:ext cx="538640" cy="645077"/>
          </a:xfrm>
          <a:custGeom>
            <a:avLst/>
            <a:gdLst>
              <a:gd name="connsiteX0" fmla="*/ 554464 w 1867751"/>
              <a:gd name="connsiteY0" fmla="*/ 1824949 h 2238118"/>
              <a:gd name="connsiteX1" fmla="*/ 554514 w 1867751"/>
              <a:gd name="connsiteY1" fmla="*/ 1824346 h 2238118"/>
              <a:gd name="connsiteX2" fmla="*/ 1313239 w 1867751"/>
              <a:gd name="connsiteY2" fmla="*/ 1824346 h 2238118"/>
              <a:gd name="connsiteX3" fmla="*/ 1313289 w 1867751"/>
              <a:gd name="connsiteY3" fmla="*/ 1824949 h 2238118"/>
              <a:gd name="connsiteX4" fmla="*/ 1146010 w 1867751"/>
              <a:gd name="connsiteY4" fmla="*/ 2206693 h 2238118"/>
              <a:gd name="connsiteX5" fmla="*/ 1098294 w 1867751"/>
              <a:gd name="connsiteY5" fmla="*/ 2238118 h 2238118"/>
              <a:gd name="connsiteX6" fmla="*/ 769458 w 1867751"/>
              <a:gd name="connsiteY6" fmla="*/ 2238118 h 2238118"/>
              <a:gd name="connsiteX7" fmla="*/ 721743 w 1867751"/>
              <a:gd name="connsiteY7" fmla="*/ 2206693 h 2238118"/>
              <a:gd name="connsiteX8" fmla="*/ 554464 w 1867751"/>
              <a:gd name="connsiteY8" fmla="*/ 1824949 h 2238118"/>
              <a:gd name="connsiteX9" fmla="*/ 334004 w 1867751"/>
              <a:gd name="connsiteY9" fmla="*/ 731923 h 2238118"/>
              <a:gd name="connsiteX10" fmla="*/ 384642 w 1867751"/>
              <a:gd name="connsiteY10" fmla="*/ 691647 h 2238118"/>
              <a:gd name="connsiteX11" fmla="*/ 922547 w 1867751"/>
              <a:gd name="connsiteY11" fmla="*/ 517213 h 2238118"/>
              <a:gd name="connsiteX12" fmla="*/ 1526274 w 1867751"/>
              <a:gd name="connsiteY12" fmla="*/ 710379 h 2238118"/>
              <a:gd name="connsiteX13" fmla="*/ 1533748 w 1867751"/>
              <a:gd name="connsiteY13" fmla="*/ 716786 h 2238118"/>
              <a:gd name="connsiteX14" fmla="*/ 1363934 w 1867751"/>
              <a:gd name="connsiteY14" fmla="*/ 905799 h 2238118"/>
              <a:gd name="connsiteX15" fmla="*/ 1354076 w 1867751"/>
              <a:gd name="connsiteY15" fmla="*/ 897219 h 2238118"/>
              <a:gd name="connsiteX16" fmla="*/ 929594 w 1867751"/>
              <a:gd name="connsiteY16" fmla="*/ 771106 h 2238118"/>
              <a:gd name="connsiteX17" fmla="*/ 595097 w 1867751"/>
              <a:gd name="connsiteY17" fmla="*/ 857258 h 2238118"/>
              <a:gd name="connsiteX18" fmla="*/ 526786 w 1867751"/>
              <a:gd name="connsiteY18" fmla="*/ 903047 h 2238118"/>
              <a:gd name="connsiteX19" fmla="*/ 1424 w 1867751"/>
              <a:gd name="connsiteY19" fmla="*/ 412534 h 2238118"/>
              <a:gd name="connsiteX20" fmla="*/ 16741 w 1867751"/>
              <a:gd name="connsiteY20" fmla="*/ 389976 h 2238118"/>
              <a:gd name="connsiteX21" fmla="*/ 926841 w 1867751"/>
              <a:gd name="connsiteY21" fmla="*/ 141 h 2238118"/>
              <a:gd name="connsiteX22" fmla="*/ 1842910 w 1867751"/>
              <a:gd name="connsiteY22" fmla="*/ 347686 h 2238118"/>
              <a:gd name="connsiteX23" fmla="*/ 1866328 w 1867751"/>
              <a:gd name="connsiteY23" fmla="*/ 376915 h 2238118"/>
              <a:gd name="connsiteX24" fmla="*/ 1695977 w 1867751"/>
              <a:gd name="connsiteY24" fmla="*/ 566526 h 2238118"/>
              <a:gd name="connsiteX25" fmla="*/ 1691512 w 1867751"/>
              <a:gd name="connsiteY25" fmla="*/ 558681 h 2238118"/>
              <a:gd name="connsiteX26" fmla="*/ 933888 w 1867751"/>
              <a:gd name="connsiteY26" fmla="*/ 254053 h 2238118"/>
              <a:gd name="connsiteX27" fmla="*/ 208115 w 1867751"/>
              <a:gd name="connsiteY27" fmla="*/ 551186 h 2238118"/>
              <a:gd name="connsiteX28" fmla="*/ 190588 w 1867751"/>
              <a:gd name="connsiteY28" fmla="*/ 580446 h 2238118"/>
              <a:gd name="connsiteX29" fmla="*/ 0 w 1867751"/>
              <a:gd name="connsiteY29" fmla="*/ 1119973 h 2238118"/>
              <a:gd name="connsiteX30" fmla="*/ 124 w 1867751"/>
              <a:gd name="connsiteY30" fmla="*/ 1119059 h 2238118"/>
              <a:gd name="connsiteX31" fmla="*/ 1867628 w 1867751"/>
              <a:gd name="connsiteY31" fmla="*/ 1119059 h 2238118"/>
              <a:gd name="connsiteX32" fmla="*/ 1867751 w 1867751"/>
              <a:gd name="connsiteY32" fmla="*/ 1119973 h 2238118"/>
              <a:gd name="connsiteX33" fmla="*/ 1456015 w 1867751"/>
              <a:gd name="connsiteY33" fmla="*/ 1697765 h 2238118"/>
              <a:gd name="connsiteX34" fmla="*/ 1338570 w 1867751"/>
              <a:gd name="connsiteY34" fmla="*/ 1745328 h 2238118"/>
              <a:gd name="connsiteX35" fmla="*/ 529182 w 1867751"/>
              <a:gd name="connsiteY35" fmla="*/ 1745328 h 2238118"/>
              <a:gd name="connsiteX36" fmla="*/ 411738 w 1867751"/>
              <a:gd name="connsiteY36" fmla="*/ 1697765 h 2238118"/>
              <a:gd name="connsiteX37" fmla="*/ 0 w 1867751"/>
              <a:gd name="connsiteY37" fmla="*/ 1119973 h 223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67751" h="2238118">
                <a:moveTo>
                  <a:pt x="554464" y="1824949"/>
                </a:moveTo>
                <a:lnTo>
                  <a:pt x="554514" y="1824346"/>
                </a:lnTo>
                <a:lnTo>
                  <a:pt x="1313239" y="1824346"/>
                </a:lnTo>
                <a:lnTo>
                  <a:pt x="1313289" y="1824949"/>
                </a:lnTo>
                <a:cubicBezTo>
                  <a:pt x="1313289" y="1983858"/>
                  <a:pt x="1246934" y="2123962"/>
                  <a:pt x="1146010" y="2206693"/>
                </a:cubicBezTo>
                <a:lnTo>
                  <a:pt x="1098294" y="2238118"/>
                </a:lnTo>
                <a:lnTo>
                  <a:pt x="769458" y="2238118"/>
                </a:lnTo>
                <a:lnTo>
                  <a:pt x="721743" y="2206693"/>
                </a:lnTo>
                <a:cubicBezTo>
                  <a:pt x="620819" y="2123962"/>
                  <a:pt x="554464" y="1983858"/>
                  <a:pt x="554464" y="1824949"/>
                </a:cubicBezTo>
                <a:close/>
                <a:moveTo>
                  <a:pt x="334004" y="731923"/>
                </a:moveTo>
                <a:lnTo>
                  <a:pt x="384642" y="691647"/>
                </a:lnTo>
                <a:cubicBezTo>
                  <a:pt x="530212" y="586334"/>
                  <a:pt x="717326" y="521362"/>
                  <a:pt x="922547" y="517213"/>
                </a:cubicBezTo>
                <a:cubicBezTo>
                  <a:pt x="1154131" y="512531"/>
                  <a:pt x="1367270" y="586210"/>
                  <a:pt x="1526274" y="710379"/>
                </a:cubicBezTo>
                <a:lnTo>
                  <a:pt x="1533748" y="716786"/>
                </a:lnTo>
                <a:lnTo>
                  <a:pt x="1363934" y="905799"/>
                </a:lnTo>
                <a:lnTo>
                  <a:pt x="1354076" y="897219"/>
                </a:lnTo>
                <a:cubicBezTo>
                  <a:pt x="1242116" y="816308"/>
                  <a:pt x="1092320" y="768270"/>
                  <a:pt x="929594" y="771106"/>
                </a:cubicBezTo>
                <a:cubicBezTo>
                  <a:pt x="805243" y="773274"/>
                  <a:pt x="690256" y="804816"/>
                  <a:pt x="595097" y="857258"/>
                </a:cubicBezTo>
                <a:lnTo>
                  <a:pt x="526786" y="903047"/>
                </a:lnTo>
                <a:close/>
                <a:moveTo>
                  <a:pt x="1424" y="412534"/>
                </a:moveTo>
                <a:lnTo>
                  <a:pt x="16741" y="389976"/>
                </a:lnTo>
                <a:cubicBezTo>
                  <a:pt x="191151" y="162101"/>
                  <a:pt x="531915" y="5499"/>
                  <a:pt x="926841" y="141"/>
                </a:cubicBezTo>
                <a:cubicBezTo>
                  <a:pt x="1310393" y="-5063"/>
                  <a:pt x="1652306" y="133938"/>
                  <a:pt x="1842910" y="347686"/>
                </a:cubicBezTo>
                <a:lnTo>
                  <a:pt x="1866328" y="376915"/>
                </a:lnTo>
                <a:lnTo>
                  <a:pt x="1695977" y="566526"/>
                </a:lnTo>
                <a:lnTo>
                  <a:pt x="1691512" y="558681"/>
                </a:lnTo>
                <a:cubicBezTo>
                  <a:pt x="1571438" y="376327"/>
                  <a:pt x="1274252" y="250611"/>
                  <a:pt x="933888" y="254053"/>
                </a:cubicBezTo>
                <a:cubicBezTo>
                  <a:pt x="606169" y="257368"/>
                  <a:pt x="327145" y="379187"/>
                  <a:pt x="208115" y="551186"/>
                </a:cubicBezTo>
                <a:lnTo>
                  <a:pt x="190588" y="580446"/>
                </a:lnTo>
                <a:close/>
                <a:moveTo>
                  <a:pt x="0" y="1119973"/>
                </a:moveTo>
                <a:lnTo>
                  <a:pt x="124" y="1119059"/>
                </a:lnTo>
                <a:lnTo>
                  <a:pt x="1867628" y="1119059"/>
                </a:lnTo>
                <a:lnTo>
                  <a:pt x="1867751" y="1119973"/>
                </a:lnTo>
                <a:cubicBezTo>
                  <a:pt x="1867751" y="1360491"/>
                  <a:pt x="1704427" y="1572546"/>
                  <a:pt x="1456015" y="1697765"/>
                </a:cubicBezTo>
                <a:lnTo>
                  <a:pt x="1338570" y="1745328"/>
                </a:lnTo>
                <a:lnTo>
                  <a:pt x="529182" y="1745328"/>
                </a:lnTo>
                <a:lnTo>
                  <a:pt x="411738" y="1697765"/>
                </a:lnTo>
                <a:cubicBezTo>
                  <a:pt x="163325" y="1572546"/>
                  <a:pt x="0" y="1360491"/>
                  <a:pt x="0" y="111997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KSO_Shape"/>
          <p:cNvSpPr/>
          <p:nvPr/>
        </p:nvSpPr>
        <p:spPr bwMode="auto">
          <a:xfrm>
            <a:off x="9861645" y="3063153"/>
            <a:ext cx="645073" cy="645073"/>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1" name="文本框 20"/>
          <p:cNvSpPr txBox="1"/>
          <p:nvPr/>
        </p:nvSpPr>
        <p:spPr>
          <a:xfrm>
            <a:off x="81704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endParaRPr lang="zh-CN" altLang="en-US" dirty="0">
              <a:solidFill>
                <a:schemeClr val="tx1">
                  <a:lumMod val="50000"/>
                  <a:lumOff val="50000"/>
                </a:schemeClr>
              </a:solidFill>
              <a:cs typeface="+mn-ea"/>
              <a:sym typeface="+mn-lt"/>
            </a:endParaRPr>
          </a:p>
        </p:txBody>
      </p:sp>
      <p:sp>
        <p:nvSpPr>
          <p:cNvPr id="22" name="文本框 21"/>
          <p:cNvSpPr txBox="1"/>
          <p:nvPr/>
        </p:nvSpPr>
        <p:spPr>
          <a:xfrm>
            <a:off x="70498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sp>
        <p:nvSpPr>
          <p:cNvPr id="23" name="文本框 22"/>
          <p:cNvSpPr txBox="1"/>
          <p:nvPr/>
        </p:nvSpPr>
        <p:spPr>
          <a:xfrm>
            <a:off x="454223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endParaRPr lang="zh-CN" altLang="en-US" dirty="0">
              <a:solidFill>
                <a:schemeClr val="tx1">
                  <a:lumMod val="50000"/>
                  <a:lumOff val="50000"/>
                </a:schemeClr>
              </a:solidFill>
              <a:cs typeface="+mn-ea"/>
              <a:sym typeface="+mn-lt"/>
            </a:endParaRPr>
          </a:p>
        </p:txBody>
      </p:sp>
      <p:sp>
        <p:nvSpPr>
          <p:cNvPr id="24" name="文本框 23"/>
          <p:cNvSpPr txBox="1"/>
          <p:nvPr/>
        </p:nvSpPr>
        <p:spPr>
          <a:xfrm>
            <a:off x="443017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sp>
        <p:nvSpPr>
          <p:cNvPr id="25" name="文本框 24"/>
          <p:cNvSpPr txBox="1"/>
          <p:nvPr/>
        </p:nvSpPr>
        <p:spPr>
          <a:xfrm>
            <a:off x="826742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endParaRPr lang="zh-CN" altLang="en-US" dirty="0">
              <a:solidFill>
                <a:schemeClr val="tx1">
                  <a:lumMod val="50000"/>
                  <a:lumOff val="50000"/>
                </a:schemeClr>
              </a:solidFill>
              <a:cs typeface="+mn-ea"/>
              <a:sym typeface="+mn-lt"/>
            </a:endParaRPr>
          </a:p>
        </p:txBody>
      </p:sp>
      <p:sp>
        <p:nvSpPr>
          <p:cNvPr id="26" name="文本框 25"/>
          <p:cNvSpPr txBox="1"/>
          <p:nvPr/>
        </p:nvSpPr>
        <p:spPr>
          <a:xfrm>
            <a:off x="815536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图表 8"/>
          <p:cNvGraphicFramePr/>
          <p:nvPr/>
        </p:nvGraphicFramePr>
        <p:xfrm>
          <a:off x="844550" y="1754415"/>
          <a:ext cx="10528300" cy="2741896"/>
        </p:xfrm>
        <a:graphic>
          <a:graphicData uri="http://schemas.openxmlformats.org/drawingml/2006/chart">
            <c:chart xmlns:c="http://schemas.openxmlformats.org/drawingml/2006/chart" xmlns:r="http://schemas.openxmlformats.org/officeDocument/2006/relationships" r:id="rId1"/>
          </a:graphicData>
        </a:graphic>
      </p:graphicFrame>
      <p:sp>
        <p:nvSpPr>
          <p:cNvPr id="10" name="Title 13"/>
          <p:cNvSpPr txBox="1"/>
          <p:nvPr/>
        </p:nvSpPr>
        <p:spPr>
          <a:xfrm>
            <a:off x="1136916"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1</a:t>
            </a:r>
            <a:endParaRPr lang="en-US" sz="2400" dirty="0">
              <a:latin typeface="+mn-lt"/>
              <a:ea typeface="+mn-ea"/>
              <a:cs typeface="+mn-ea"/>
              <a:sym typeface="+mn-lt"/>
            </a:endParaRPr>
          </a:p>
        </p:txBody>
      </p:sp>
      <p:sp>
        <p:nvSpPr>
          <p:cNvPr id="11" name="文本框 10"/>
          <p:cNvSpPr txBox="1"/>
          <p:nvPr/>
        </p:nvSpPr>
        <p:spPr>
          <a:xfrm>
            <a:off x="113668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12" name="矩形 11"/>
          <p:cNvSpPr/>
          <p:nvPr/>
        </p:nvSpPr>
        <p:spPr>
          <a:xfrm>
            <a:off x="946187" y="485956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itle 13"/>
          <p:cNvSpPr txBox="1"/>
          <p:nvPr/>
        </p:nvSpPr>
        <p:spPr>
          <a:xfrm>
            <a:off x="3803916"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2</a:t>
            </a:r>
            <a:endParaRPr lang="en-US" sz="2400" dirty="0">
              <a:latin typeface="+mn-lt"/>
              <a:ea typeface="+mn-ea"/>
              <a:cs typeface="+mn-ea"/>
              <a:sym typeface="+mn-lt"/>
            </a:endParaRPr>
          </a:p>
        </p:txBody>
      </p:sp>
      <p:sp>
        <p:nvSpPr>
          <p:cNvPr id="14" name="文本框 13"/>
          <p:cNvSpPr txBox="1"/>
          <p:nvPr/>
        </p:nvSpPr>
        <p:spPr>
          <a:xfrm>
            <a:off x="380368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15" name="矩形 14"/>
          <p:cNvSpPr/>
          <p:nvPr/>
        </p:nvSpPr>
        <p:spPr>
          <a:xfrm>
            <a:off x="3613187" y="4859565"/>
            <a:ext cx="190500" cy="190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3"/>
          <p:cNvSpPr txBox="1"/>
          <p:nvPr/>
        </p:nvSpPr>
        <p:spPr>
          <a:xfrm>
            <a:off x="6528708"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3</a:t>
            </a:r>
            <a:endParaRPr lang="en-US" sz="2400" dirty="0">
              <a:latin typeface="+mn-lt"/>
              <a:ea typeface="+mn-ea"/>
              <a:cs typeface="+mn-ea"/>
              <a:sym typeface="+mn-lt"/>
            </a:endParaRPr>
          </a:p>
        </p:txBody>
      </p:sp>
      <p:sp>
        <p:nvSpPr>
          <p:cNvPr id="17" name="文本框 16"/>
          <p:cNvSpPr txBox="1"/>
          <p:nvPr/>
        </p:nvSpPr>
        <p:spPr>
          <a:xfrm>
            <a:off x="6528479"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18" name="矩形 17"/>
          <p:cNvSpPr/>
          <p:nvPr/>
        </p:nvSpPr>
        <p:spPr>
          <a:xfrm>
            <a:off x="6337979" y="4859565"/>
            <a:ext cx="190500" cy="190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itle 13"/>
          <p:cNvSpPr txBox="1"/>
          <p:nvPr/>
        </p:nvSpPr>
        <p:spPr>
          <a:xfrm>
            <a:off x="9117537" y="4633580"/>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4</a:t>
            </a:r>
            <a:endParaRPr lang="en-US" sz="2400" dirty="0">
              <a:latin typeface="+mn-lt"/>
              <a:ea typeface="+mn-ea"/>
              <a:cs typeface="+mn-ea"/>
              <a:sym typeface="+mn-lt"/>
            </a:endParaRPr>
          </a:p>
        </p:txBody>
      </p:sp>
      <p:sp>
        <p:nvSpPr>
          <p:cNvPr id="20" name="文本框 19"/>
          <p:cNvSpPr txBox="1"/>
          <p:nvPr/>
        </p:nvSpPr>
        <p:spPr>
          <a:xfrm>
            <a:off x="911753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21" name="矩形 20"/>
          <p:cNvSpPr/>
          <p:nvPr/>
        </p:nvSpPr>
        <p:spPr>
          <a:xfrm>
            <a:off x="8927037" y="4859565"/>
            <a:ext cx="190500" cy="190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a:grpSpLocks noChangeAspect="1"/>
          </p:cNvGrpSpPr>
          <p:nvPr/>
        </p:nvGrpSpPr>
        <p:grpSpPr>
          <a:xfrm>
            <a:off x="202799" y="287672"/>
            <a:ext cx="609210" cy="609210"/>
            <a:chOff x="456294" y="1959430"/>
            <a:chExt cx="2148114" cy="2148114"/>
          </a:xfrm>
        </p:grpSpPr>
        <p:sp>
          <p:nvSpPr>
            <p:cNvPr id="23" name="椭圆 2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4" name="图片 2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25" name="文本框 24"/>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a:grpSpLocks noChangeAspect="1"/>
          </p:cNvGrpSpPr>
          <p:nvPr/>
        </p:nvGrpSpPr>
        <p:grpSpPr>
          <a:xfrm>
            <a:off x="202799" y="287672"/>
            <a:ext cx="609210" cy="609210"/>
            <a:chOff x="456294" y="1959430"/>
            <a:chExt cx="2148114" cy="2148114"/>
          </a:xfrm>
        </p:grpSpPr>
        <p:sp>
          <p:nvSpPr>
            <p:cNvPr id="4" name="椭圆 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 name="文本框 5"/>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endParaRPr lang="zh-CN" altLang="en-US" sz="3600" b="1" dirty="0">
              <a:solidFill>
                <a:schemeClr val="bg1"/>
              </a:solidFill>
            </a:endParaRP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6"/>
          <p:cNvSpPr/>
          <p:nvPr/>
        </p:nvSpPr>
        <p:spPr>
          <a:xfrm>
            <a:off x="9060874" y="2636067"/>
            <a:ext cx="3131126"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0" name="Rectangle 84"/>
          <p:cNvSpPr/>
          <p:nvPr/>
        </p:nvSpPr>
        <p:spPr>
          <a:xfrm>
            <a:off x="0" y="2636067"/>
            <a:ext cx="3131127"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1" name="Oval 3"/>
          <p:cNvSpPr/>
          <p:nvPr/>
        </p:nvSpPr>
        <p:spPr>
          <a:xfrm>
            <a:off x="2110509" y="1804794"/>
            <a:ext cx="2854037" cy="2854037"/>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2" name="Oval 4"/>
          <p:cNvSpPr/>
          <p:nvPr/>
        </p:nvSpPr>
        <p:spPr>
          <a:xfrm>
            <a:off x="4668982" y="1804794"/>
            <a:ext cx="2854037" cy="2854037"/>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3" name="Oval 6"/>
          <p:cNvSpPr/>
          <p:nvPr/>
        </p:nvSpPr>
        <p:spPr>
          <a:xfrm>
            <a:off x="7227455" y="1804794"/>
            <a:ext cx="2854037" cy="2854037"/>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grpSp>
        <p:nvGrpSpPr>
          <p:cNvPr id="14" name="Group 24"/>
          <p:cNvGrpSpPr/>
          <p:nvPr/>
        </p:nvGrpSpPr>
        <p:grpSpPr>
          <a:xfrm>
            <a:off x="5525726" y="2661538"/>
            <a:ext cx="1140547" cy="1140547"/>
            <a:chOff x="6111586" y="318800"/>
            <a:chExt cx="490538" cy="490538"/>
          </a:xfrm>
          <a:solidFill>
            <a:schemeClr val="bg1"/>
          </a:solidFill>
        </p:grpSpPr>
        <p:sp>
          <p:nvSpPr>
            <p:cNvPr id="15"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6" name="Freeform 6"/>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7" name="Freeform 7"/>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8" name="Freeform 8"/>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19" name="Freeform 9"/>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0" name="Freeform 10"/>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1" name="Freeform 11"/>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2" name="Freeform 12"/>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3" name="Freeform 13"/>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4" name="Freeform 14"/>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5" name="Freeform 15"/>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6" name="Freeform 16"/>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27"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grpSp>
      <p:sp>
        <p:nvSpPr>
          <p:cNvPr id="28" name="Freeform 26"/>
          <p:cNvSpPr>
            <a:spLocks noEditPoints="1"/>
          </p:cNvSpPr>
          <p:nvPr/>
        </p:nvSpPr>
        <p:spPr bwMode="auto">
          <a:xfrm>
            <a:off x="8084199" y="2572221"/>
            <a:ext cx="1297709" cy="124904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440" tIns="45720" rIns="91440" bIns="45720" numCol="1" anchor="t" anchorCtr="0" compatLnSpc="1"/>
          <a:lstStyle/>
          <a:p>
            <a:endParaRPr lang="id-ID">
              <a:solidFill>
                <a:prstClr val="black"/>
              </a:solidFill>
              <a:cs typeface="+mn-ea"/>
              <a:sym typeface="+mn-lt"/>
            </a:endParaRPr>
          </a:p>
        </p:txBody>
      </p:sp>
      <p:grpSp>
        <p:nvGrpSpPr>
          <p:cNvPr id="29" name="Group 82"/>
          <p:cNvGrpSpPr/>
          <p:nvPr/>
        </p:nvGrpSpPr>
        <p:grpSpPr>
          <a:xfrm>
            <a:off x="3028734" y="2652129"/>
            <a:ext cx="1017588" cy="1158875"/>
            <a:chOff x="812800" y="2719388"/>
            <a:chExt cx="1017588" cy="1158875"/>
          </a:xfrm>
          <a:solidFill>
            <a:schemeClr val="bg1"/>
          </a:solidFill>
        </p:grpSpPr>
        <p:sp>
          <p:nvSpPr>
            <p:cNvPr id="30"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1"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2"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sp>
          <p:nvSpPr>
            <p:cNvPr id="33"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prstClr val="black"/>
                </a:solidFill>
                <a:cs typeface="+mn-ea"/>
                <a:sym typeface="+mn-lt"/>
              </a:endParaRPr>
            </a:p>
          </p:txBody>
        </p:sp>
      </p:grpSp>
      <p:sp>
        <p:nvSpPr>
          <p:cNvPr id="34" name="Title 13"/>
          <p:cNvSpPr txBox="1"/>
          <p:nvPr/>
        </p:nvSpPr>
        <p:spPr>
          <a:xfrm>
            <a:off x="2959865"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5" name="文本框 34"/>
          <p:cNvSpPr txBox="1"/>
          <p:nvPr/>
        </p:nvSpPr>
        <p:spPr>
          <a:xfrm>
            <a:off x="2585761"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36" name="Title 13"/>
          <p:cNvSpPr txBox="1"/>
          <p:nvPr/>
        </p:nvSpPr>
        <p:spPr>
          <a:xfrm>
            <a:off x="5463560"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7" name="文本框 36"/>
          <p:cNvSpPr txBox="1"/>
          <p:nvPr/>
        </p:nvSpPr>
        <p:spPr>
          <a:xfrm>
            <a:off x="5089456"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
        <p:nvSpPr>
          <p:cNvPr id="38" name="Title 13"/>
          <p:cNvSpPr txBox="1"/>
          <p:nvPr/>
        </p:nvSpPr>
        <p:spPr>
          <a:xfrm>
            <a:off x="7967255"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9" name="文本框 38"/>
          <p:cNvSpPr txBox="1"/>
          <p:nvPr/>
        </p:nvSpPr>
        <p:spPr>
          <a:xfrm>
            <a:off x="7593151"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endParaRPr lang="zh-CN" altLang="en-US" sz="1600" dirty="0">
              <a:solidFill>
                <a:schemeClr val="tx1">
                  <a:lumMod val="50000"/>
                  <a:lumOff val="50000"/>
                </a:scheme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6114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98978" y="2198897"/>
            <a:ext cx="8782050" cy="1338828"/>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endParaRPr lang="zh-CN" altLang="en-US" dirty="0">
              <a:solidFill>
                <a:schemeClr val="tx1">
                  <a:lumMod val="75000"/>
                  <a:lumOff val="25000"/>
                </a:schemeClr>
              </a:solidFill>
            </a:endParaRPr>
          </a:p>
        </p:txBody>
      </p:sp>
      <p:sp>
        <p:nvSpPr>
          <p:cNvPr id="9" name="文本框 8"/>
          <p:cNvSpPr txBox="1"/>
          <p:nvPr/>
        </p:nvSpPr>
        <p:spPr>
          <a:xfrm>
            <a:off x="1998978" y="3577757"/>
            <a:ext cx="1980029" cy="523220"/>
          </a:xfrm>
          <a:prstGeom prst="rect">
            <a:avLst/>
          </a:prstGeom>
          <a:noFill/>
        </p:spPr>
        <p:txBody>
          <a:bodyPr wrap="none" rtlCol="0">
            <a:spAutoFit/>
          </a:bodyPr>
          <a:lstStyle/>
          <a:p>
            <a:r>
              <a:rPr lang="zh-CN" altLang="en-US" sz="2800" b="1" dirty="0">
                <a:solidFill>
                  <a:schemeClr val="accent1"/>
                </a:solidFill>
              </a:rPr>
              <a:t>填写关键词</a:t>
            </a:r>
            <a:endParaRPr lang="zh-CN" altLang="en-US" sz="2800" b="1" dirty="0">
              <a:solidFill>
                <a:schemeClr val="accent1"/>
              </a:solidFill>
            </a:endParaRPr>
          </a:p>
        </p:txBody>
      </p:sp>
      <p:sp>
        <p:nvSpPr>
          <p:cNvPr id="10" name="文本框 9"/>
          <p:cNvSpPr txBox="1"/>
          <p:nvPr/>
        </p:nvSpPr>
        <p:spPr>
          <a:xfrm>
            <a:off x="4169507" y="3577757"/>
            <a:ext cx="1980029" cy="523220"/>
          </a:xfrm>
          <a:prstGeom prst="rect">
            <a:avLst/>
          </a:prstGeom>
          <a:noFill/>
        </p:spPr>
        <p:txBody>
          <a:bodyPr wrap="none" rtlCol="0">
            <a:spAutoFit/>
          </a:bodyPr>
          <a:lstStyle/>
          <a:p>
            <a:r>
              <a:rPr lang="zh-CN" altLang="en-US" sz="2800" b="1" dirty="0">
                <a:solidFill>
                  <a:schemeClr val="accent1"/>
                </a:solidFill>
              </a:rPr>
              <a:t>填写关键词</a:t>
            </a:r>
            <a:endParaRPr lang="zh-CN" altLang="en-US" sz="2800" b="1" dirty="0">
              <a:solidFill>
                <a:schemeClr val="accent1"/>
              </a:solidFill>
            </a:endParaRPr>
          </a:p>
        </p:txBody>
      </p:sp>
      <p:sp>
        <p:nvSpPr>
          <p:cNvPr id="11" name="文本框 10"/>
          <p:cNvSpPr txBox="1"/>
          <p:nvPr/>
        </p:nvSpPr>
        <p:spPr>
          <a:xfrm>
            <a:off x="6340036" y="3577757"/>
            <a:ext cx="1980029" cy="523220"/>
          </a:xfrm>
          <a:prstGeom prst="rect">
            <a:avLst/>
          </a:prstGeom>
          <a:noFill/>
        </p:spPr>
        <p:txBody>
          <a:bodyPr wrap="none" rtlCol="0">
            <a:spAutoFit/>
          </a:bodyPr>
          <a:lstStyle/>
          <a:p>
            <a:r>
              <a:rPr lang="zh-CN" altLang="en-US" sz="2800" b="1" dirty="0">
                <a:solidFill>
                  <a:schemeClr val="accent1"/>
                </a:solidFill>
              </a:rPr>
              <a:t>填写关键词</a:t>
            </a:r>
            <a:endParaRPr lang="zh-CN" altLang="en-US" sz="2800" b="1" dirty="0">
              <a:solidFill>
                <a:schemeClr val="accent1"/>
              </a:solidFill>
            </a:endParaRPr>
          </a:p>
        </p:txBody>
      </p:sp>
      <p:sp>
        <p:nvSpPr>
          <p:cNvPr id="12" name="文本框 11"/>
          <p:cNvSpPr txBox="1"/>
          <p:nvPr/>
        </p:nvSpPr>
        <p:spPr>
          <a:xfrm>
            <a:off x="8580218" y="3577757"/>
            <a:ext cx="1980029" cy="523220"/>
          </a:xfrm>
          <a:prstGeom prst="rect">
            <a:avLst/>
          </a:prstGeom>
          <a:noFill/>
        </p:spPr>
        <p:txBody>
          <a:bodyPr wrap="none" rtlCol="0">
            <a:spAutoFit/>
          </a:bodyPr>
          <a:lstStyle/>
          <a:p>
            <a:r>
              <a:rPr lang="zh-CN" altLang="en-US" sz="2800" b="1" dirty="0">
                <a:solidFill>
                  <a:schemeClr val="accent1"/>
                </a:solidFill>
              </a:rPr>
              <a:t>填写关键词</a:t>
            </a:r>
            <a:endParaRPr lang="zh-CN" altLang="en-US" sz="2800" b="1" dirty="0">
              <a:solidFill>
                <a:schemeClr val="accent1"/>
              </a:solidFill>
            </a:endParaRPr>
          </a:p>
        </p:txBody>
      </p:sp>
      <p:sp>
        <p:nvSpPr>
          <p:cNvPr id="13" name="文本框 12"/>
          <p:cNvSpPr txBox="1"/>
          <p:nvPr/>
        </p:nvSpPr>
        <p:spPr>
          <a:xfrm>
            <a:off x="1998978" y="4159566"/>
            <a:ext cx="8561269" cy="1477328"/>
          </a:xfrm>
          <a:prstGeom prst="rect">
            <a:avLst/>
          </a:prstGeom>
          <a:noFill/>
        </p:spPr>
        <p:txBody>
          <a:bodyPr wrap="square" rtlCol="0">
            <a:spAutoFit/>
          </a:bodyPr>
          <a:lstStyle/>
          <a:p>
            <a:pPr algn="just"/>
            <a:r>
              <a:rPr lang="en-US" altLang="zh-CN" dirty="0">
                <a:solidFill>
                  <a:schemeClr val="tx1">
                    <a:lumMod val="50000"/>
                    <a:lumOff val="50000"/>
                  </a:schemeClr>
                </a:solidFill>
              </a:rPr>
              <a:t>Graduation thesis, refers to the specialized graduation thesis, undergraduate graduation thesis (graduated with a bachelor's degree thesis), master's graduate student graduation thesis (M.A. thesis, doctoral students graduation thesis (Doctoral Dissertation), namely the need in studies of writing and submitting the is one of an important part of the teaching and scientific research activities</a:t>
            </a:r>
            <a:endParaRPr lang="zh-CN" altLang="en-US" dirty="0">
              <a:solidFill>
                <a:schemeClr val="tx1">
                  <a:lumMod val="50000"/>
                  <a:lumOff val="50000"/>
                </a:schemeClr>
              </a:solidFill>
            </a:endParaRPr>
          </a:p>
        </p:txBody>
      </p:sp>
      <p:sp>
        <p:nvSpPr>
          <p:cNvPr id="14" name="文本框 13"/>
          <p:cNvSpPr txBox="1"/>
          <p:nvPr/>
        </p:nvSpPr>
        <p:spPr>
          <a:xfrm>
            <a:off x="2067015" y="1416838"/>
            <a:ext cx="1313180" cy="769441"/>
          </a:xfrm>
          <a:prstGeom prst="rect">
            <a:avLst/>
          </a:prstGeom>
          <a:noFill/>
        </p:spPr>
        <p:txBody>
          <a:bodyPr wrap="none" rtlCol="0">
            <a:spAutoFit/>
          </a:bodyPr>
          <a:lstStyle/>
          <a:p>
            <a:r>
              <a:rPr lang="zh-CN" altLang="en-US" sz="4400" b="1" dirty="0">
                <a:solidFill>
                  <a:schemeClr val="accent1"/>
                </a:solidFill>
              </a:rPr>
              <a:t>摘要</a:t>
            </a:r>
            <a:endParaRPr lang="zh-CN" altLang="en-US" sz="4400" b="1" dirty="0">
              <a:solidFill>
                <a:schemeClr val="accent1"/>
              </a:solidFill>
            </a:endParaRPr>
          </a:p>
        </p:txBody>
      </p:sp>
      <p:sp>
        <p:nvSpPr>
          <p:cNvPr id="15" name="矩形 14"/>
          <p:cNvSpPr/>
          <p:nvPr/>
        </p:nvSpPr>
        <p:spPr>
          <a:xfrm>
            <a:off x="3193685" y="1675677"/>
            <a:ext cx="1829347" cy="523220"/>
          </a:xfrm>
          <a:prstGeom prst="rect">
            <a:avLst/>
          </a:prstGeom>
        </p:spPr>
        <p:txBody>
          <a:bodyPr wrap="none">
            <a:spAutoFit/>
          </a:bodyPr>
          <a:lstStyle/>
          <a:p>
            <a:r>
              <a:rPr lang="en-US" altLang="zh-CN" sz="2800" dirty="0">
                <a:solidFill>
                  <a:schemeClr val="accent1"/>
                </a:solidFill>
              </a:rPr>
              <a:t>ABSTRACT</a:t>
            </a:r>
            <a:endParaRPr lang="zh-CN" altLang="en-US" sz="2800" dirty="0">
              <a:solidFill>
                <a:schemeClr val="accent1"/>
              </a:solidFill>
            </a:endParaRPr>
          </a:p>
        </p:txBody>
      </p:sp>
      <p:pic>
        <p:nvPicPr>
          <p:cNvPr id="17" name="Picture 2"/>
          <p:cNvPicPr>
            <a:picLocks noChangeAspect="1" noChangeArrowheads="1"/>
          </p:cNvPicPr>
          <p:nvPr/>
        </p:nvPicPr>
        <p:blipFill>
          <a:blip r:embed="rId1" cstate="print">
            <a:duotone>
              <a:schemeClr val="accent1">
                <a:shade val="45000"/>
                <a:satMod val="135000"/>
              </a:schemeClr>
              <a:prstClr val="white"/>
            </a:duotone>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57486" y="2162629"/>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009349" y="2650493"/>
            <a:ext cx="6500480" cy="769413"/>
          </a:xfrm>
          <a:prstGeom prst="rect">
            <a:avLst/>
          </a:prstGeom>
          <a:noFill/>
        </p:spPr>
        <p:txBody>
          <a:bodyPr wrap="square" lIns="91413" tIns="45706" rIns="91413" bIns="45706"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演示完毕，感谢各位老师</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940880" y="3419906"/>
            <a:ext cx="6439361" cy="461665"/>
          </a:xfrm>
          <a:prstGeom prst="rect">
            <a:avLst/>
          </a:prstGeom>
        </p:spPr>
        <p:txBody>
          <a:bodyPr wrap="square">
            <a:spAutoFit/>
          </a:bodyPr>
          <a:lstStyle/>
          <a:p>
            <a:pPr algn="ctr"/>
            <a:r>
              <a:rPr lang="en-US" altLang="zh-CN" sz="2400" dirty="0">
                <a:solidFill>
                  <a:schemeClr val="bg1"/>
                </a:solidFill>
              </a:rPr>
              <a:t>POWERPOINT OF GRADUATION TEPLY</a:t>
            </a:r>
            <a:endParaRPr lang="en-US" altLang="zh-CN" sz="2400" dirty="0">
              <a:solidFill>
                <a:schemeClr val="bg1"/>
              </a:solidFill>
            </a:endParaRPr>
          </a:p>
        </p:txBody>
      </p:sp>
      <p:sp>
        <p:nvSpPr>
          <p:cNvPr id="4" name="椭圆 3"/>
          <p:cNvSpPr/>
          <p:nvPr/>
        </p:nvSpPr>
        <p:spPr>
          <a:xfrm>
            <a:off x="5138527"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KSO_Shape"/>
          <p:cNvSpPr/>
          <p:nvPr/>
        </p:nvSpPr>
        <p:spPr bwMode="auto">
          <a:xfrm>
            <a:off x="5205752"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6" name="文本框 5"/>
          <p:cNvSpPr txBox="1"/>
          <p:nvPr/>
        </p:nvSpPr>
        <p:spPr>
          <a:xfrm>
            <a:off x="5446303" y="3980096"/>
            <a:ext cx="1554480" cy="368300"/>
          </a:xfrm>
          <a:prstGeom prst="rect">
            <a:avLst/>
          </a:prstGeom>
          <a:noFill/>
        </p:spPr>
        <p:txBody>
          <a:bodyPr wrap="none" rtlCol="0">
            <a:spAutoFit/>
          </a:bodyPr>
          <a:lstStyle/>
          <a:p>
            <a:r>
              <a:rPr lang="zh-CN" altLang="en-US" dirty="0">
                <a:solidFill>
                  <a:schemeClr val="bg1"/>
                </a:solidFill>
              </a:rPr>
              <a:t>答辩学生</a:t>
            </a:r>
            <a:r>
              <a:rPr lang="zh-CN" altLang="en-US" dirty="0" smtClean="0">
                <a:solidFill>
                  <a:schemeClr val="bg1"/>
                </a:solidFill>
              </a:rPr>
              <a:t>：</a:t>
            </a:r>
            <a:r>
              <a:rPr lang="en-US" altLang="zh-CN" dirty="0" smtClean="0">
                <a:solidFill>
                  <a:schemeClr val="bg1"/>
                </a:solidFill>
              </a:rPr>
              <a:t>XX</a:t>
            </a:r>
            <a:endParaRPr lang="en-US" altLang="zh-CN" dirty="0" smtClean="0">
              <a:solidFill>
                <a:schemeClr val="bg1"/>
              </a:solidFill>
            </a:endParaRPr>
          </a:p>
        </p:txBody>
      </p:sp>
      <p:sp>
        <p:nvSpPr>
          <p:cNvPr id="7" name="椭圆 6"/>
          <p:cNvSpPr/>
          <p:nvPr/>
        </p:nvSpPr>
        <p:spPr>
          <a:xfrm>
            <a:off x="7765613"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p:nvPr/>
        </p:nvSpPr>
        <p:spPr bwMode="auto">
          <a:xfrm>
            <a:off x="7827029" y="4053419"/>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9" name="文本框 8"/>
          <p:cNvSpPr txBox="1"/>
          <p:nvPr/>
        </p:nvSpPr>
        <p:spPr>
          <a:xfrm>
            <a:off x="8109867" y="3980096"/>
            <a:ext cx="1668780" cy="368300"/>
          </a:xfrm>
          <a:prstGeom prst="rect">
            <a:avLst/>
          </a:prstGeom>
          <a:noFill/>
        </p:spPr>
        <p:txBody>
          <a:bodyPr wrap="none" rtlCol="0">
            <a:spAutoFit/>
          </a:bodyPr>
          <a:lstStyle/>
          <a:p>
            <a:r>
              <a:rPr lang="zh-CN" altLang="en-US" dirty="0">
                <a:solidFill>
                  <a:schemeClr val="bg1"/>
                </a:solidFill>
              </a:rPr>
              <a:t>指导教师</a:t>
            </a:r>
            <a:r>
              <a:rPr lang="zh-CN" altLang="en-US" dirty="0" smtClean="0">
                <a:solidFill>
                  <a:schemeClr val="bg1"/>
                </a:solidFill>
              </a:rPr>
              <a:t>：</a:t>
            </a:r>
            <a:r>
              <a:rPr lang="en-US" altLang="zh-CN" dirty="0" smtClean="0">
                <a:solidFill>
                  <a:schemeClr val="bg1"/>
                </a:solidFill>
              </a:rPr>
              <a:t>XXX</a:t>
            </a:r>
            <a:endParaRPr lang="en-US" altLang="zh-CN"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12144" y="1223443"/>
            <a:ext cx="9791775" cy="3508653"/>
          </a:xfrm>
          <a:prstGeom prst="rect">
            <a:avLst/>
          </a:prstGeom>
          <a:noFill/>
        </p:spPr>
        <p:txBody>
          <a:bodyPr wrap="square" rtlCol="0">
            <a:spAutoFit/>
          </a:bodyPr>
          <a:lstStyle/>
          <a:p>
            <a:pPr algn="ctr">
              <a:lnSpc>
                <a:spcPct val="150000"/>
              </a:lnSpc>
            </a:pPr>
            <a:r>
              <a:rPr lang="zh-CN" altLang="en-US" sz="2800" b="1" dirty="0">
                <a:solidFill>
                  <a:schemeClr val="accent1"/>
                </a:solidFill>
                <a:latin typeface="字魂35号-经典雅黑" panose="02000000000000000000" pitchFamily="2" charset="-122"/>
                <a:ea typeface="字魂35号-经典雅黑" panose="02000000000000000000" pitchFamily="2" charset="-122"/>
              </a:rPr>
              <a:t>我图网 </a:t>
            </a:r>
            <a:r>
              <a:rPr lang="en-US" altLang="zh-CN" sz="2800" b="1" dirty="0">
                <a:solidFill>
                  <a:schemeClr val="accent1"/>
                </a:solidFill>
                <a:latin typeface="字魂35号-经典雅黑" panose="02000000000000000000" pitchFamily="2" charset="-122"/>
                <a:ea typeface="字魂35号-经典雅黑" panose="02000000000000000000" pitchFamily="2" charset="-122"/>
              </a:rPr>
              <a:t>| </a:t>
            </a:r>
            <a:r>
              <a:rPr lang="zh-CN" altLang="en-US" sz="2800" b="1" dirty="0">
                <a:solidFill>
                  <a:schemeClr val="accent1"/>
                </a:solidFill>
                <a:latin typeface="字魂35号-经典雅黑" panose="02000000000000000000" pitchFamily="2" charset="-122"/>
                <a:ea typeface="字魂35号-经典雅黑" panose="02000000000000000000" pitchFamily="2" charset="-122"/>
              </a:rPr>
              <a:t>版权声明</a:t>
            </a:r>
            <a:endParaRPr lang="zh-CN" altLang="en-US" sz="2800" b="1" dirty="0">
              <a:solidFill>
                <a:schemeClr val="accent1"/>
              </a:solidFill>
              <a:latin typeface="字魂35号-经典雅黑" panose="02000000000000000000" pitchFamily="2" charset="-122"/>
              <a:ea typeface="字魂35号-经典雅黑" panose="02000000000000000000" pitchFamily="2" charset="-122"/>
            </a:endParaRPr>
          </a:p>
          <a:p>
            <a:pPr algn="just">
              <a:lnSpc>
                <a:spcPct val="150000"/>
              </a:lnSpc>
            </a:pPr>
            <a:endParaRPr lang="en-US" altLang="zh-CN" sz="1200" dirty="0">
              <a:solidFill>
                <a:schemeClr val="accent1"/>
              </a:solidFill>
              <a:latin typeface="字魂35号-经典雅黑" panose="02000000000000000000" pitchFamily="2" charset="-122"/>
              <a:ea typeface="字魂35号-经典雅黑" panose="02000000000000000000" pitchFamily="2" charset="-122"/>
            </a:endParaRPr>
          </a:p>
          <a:p>
            <a:pPr algn="just">
              <a:lnSpc>
                <a:spcPct val="150000"/>
              </a:lnSpc>
            </a:pPr>
            <a:r>
              <a:rPr lang="zh-CN" altLang="en-US" sz="1200" dirty="0">
                <a:solidFill>
                  <a:schemeClr val="accent1"/>
                </a:solidFill>
                <a:latin typeface="字魂35号-经典雅黑" panose="02000000000000000000" pitchFamily="2" charset="-122"/>
                <a:ea typeface="字魂35号-经典雅黑" panose="02000000000000000000" pitchFamily="2" charset="-122"/>
              </a:rPr>
              <a:t>感谢您下载</a:t>
            </a:r>
            <a:r>
              <a:rPr lang="en-US" altLang="zh-CN" sz="1200" dirty="0">
                <a:solidFill>
                  <a:schemeClr val="accent1"/>
                </a:solidFill>
                <a:latin typeface="字魂35号-经典雅黑" panose="02000000000000000000" pitchFamily="2" charset="-122"/>
                <a:ea typeface="字魂35号-经典雅黑" panose="02000000000000000000" pitchFamily="2" charset="-122"/>
              </a:rPr>
              <a:t>【</a:t>
            </a:r>
            <a:r>
              <a:rPr lang="zh-CN" altLang="en-US" sz="1200" dirty="0">
                <a:solidFill>
                  <a:schemeClr val="accent1"/>
                </a:solidFill>
                <a:latin typeface="字魂35号-经典雅黑" panose="02000000000000000000" pitchFamily="2" charset="-122"/>
                <a:ea typeface="字魂35号-经典雅黑" panose="02000000000000000000" pitchFamily="2" charset="-122"/>
              </a:rPr>
              <a:t>我图网</a:t>
            </a:r>
            <a:r>
              <a:rPr lang="en-US" altLang="zh-CN" sz="1200" dirty="0">
                <a:solidFill>
                  <a:schemeClr val="accent1"/>
                </a:solidFill>
                <a:latin typeface="字魂35号-经典雅黑" panose="02000000000000000000" pitchFamily="2" charset="-122"/>
                <a:ea typeface="字魂35号-经典雅黑" panose="02000000000000000000" pitchFamily="2" charset="-122"/>
              </a:rPr>
              <a:t>-</a:t>
            </a:r>
            <a:r>
              <a:rPr lang="zh-CN" altLang="en-US" sz="1200" dirty="0">
                <a:solidFill>
                  <a:schemeClr val="accent1"/>
                </a:solidFill>
                <a:latin typeface="字魂35号-经典雅黑" panose="02000000000000000000" pitchFamily="2" charset="-122"/>
                <a:ea typeface="字魂35号-经典雅黑" panose="02000000000000000000" pitchFamily="2" charset="-122"/>
              </a:rPr>
              <a:t>办公创意区</a:t>
            </a:r>
            <a:r>
              <a:rPr lang="en-US" altLang="zh-CN" sz="1200" dirty="0" smtClean="0">
                <a:solidFill>
                  <a:schemeClr val="accent1"/>
                </a:solidFill>
                <a:latin typeface="字魂35号-经典雅黑" panose="02000000000000000000" pitchFamily="2" charset="-122"/>
                <a:ea typeface="字魂35号-经典雅黑" panose="02000000000000000000" pitchFamily="2" charset="-122"/>
              </a:rPr>
              <a:t>】</a:t>
            </a:r>
            <a:r>
              <a:rPr lang="zh-CN" altLang="en-US" sz="1200" dirty="0" smtClean="0">
                <a:solidFill>
                  <a:schemeClr val="accent1"/>
                </a:solidFill>
                <a:latin typeface="字魂35号-经典雅黑" panose="02000000000000000000" pitchFamily="2" charset="-122"/>
                <a:ea typeface="字魂35号-经典雅黑" panose="02000000000000000000" pitchFamily="2" charset="-122"/>
              </a:rPr>
              <a:t>提供</a:t>
            </a:r>
            <a:r>
              <a:rPr lang="zh-CN" altLang="en-US" sz="1200" dirty="0">
                <a:solidFill>
                  <a:schemeClr val="accent1"/>
                </a:solidFill>
                <a:latin typeface="字魂35号-经典雅黑" panose="02000000000000000000" pitchFamily="2" charset="-122"/>
                <a:ea typeface="字魂35号-经典雅黑" panose="02000000000000000000" pitchFamily="2" charset="-122"/>
              </a:rPr>
              <a:t>的原创</a:t>
            </a:r>
            <a:r>
              <a:rPr lang="en-US" altLang="zh-CN" sz="1200" dirty="0">
                <a:solidFill>
                  <a:schemeClr val="accent1"/>
                </a:solidFill>
                <a:latin typeface="字魂35号-经典雅黑" panose="02000000000000000000" pitchFamily="2" charset="-122"/>
                <a:ea typeface="字魂35号-经典雅黑" panose="02000000000000000000" pitchFamily="2" charset="-122"/>
              </a:rPr>
              <a:t>PPT</a:t>
            </a:r>
            <a:r>
              <a:rPr lang="zh-CN" altLang="en-US" sz="1200" dirty="0">
                <a:solidFill>
                  <a:schemeClr val="accent1"/>
                </a:solidFill>
                <a:latin typeface="字魂35号-经典雅黑" panose="02000000000000000000" pitchFamily="2" charset="-122"/>
                <a:ea typeface="字魂35号-经典雅黑" panose="02000000000000000000" pitchFamily="2" charset="-122"/>
              </a:rPr>
              <a:t>作品</a:t>
            </a:r>
            <a:r>
              <a:rPr lang="zh-CN" altLang="en-US" sz="1200" dirty="0" smtClean="0">
                <a:solidFill>
                  <a:schemeClr val="accent1"/>
                </a:solidFill>
                <a:latin typeface="字魂35号-经典雅黑" panose="02000000000000000000" pitchFamily="2" charset="-122"/>
                <a:ea typeface="字魂35号-经典雅黑" panose="02000000000000000000" pitchFamily="2" charset="-122"/>
              </a:rPr>
              <a:t>，为维护我</a:t>
            </a:r>
            <a:r>
              <a:rPr lang="zh-CN" altLang="en-US" sz="1200" dirty="0">
                <a:solidFill>
                  <a:schemeClr val="accent1"/>
                </a:solidFill>
                <a:latin typeface="字魂35号-经典雅黑" panose="02000000000000000000" pitchFamily="2" charset="-122"/>
                <a:ea typeface="字魂35号-经典雅黑" panose="02000000000000000000" pitchFamily="2" charset="-122"/>
              </a:rPr>
              <a:t>图网以及原创作者的利益</a:t>
            </a:r>
            <a:r>
              <a:rPr lang="zh-CN" altLang="en-US" sz="1200" dirty="0" smtClean="0">
                <a:solidFill>
                  <a:schemeClr val="accent1"/>
                </a:solidFill>
                <a:latin typeface="字魂35号-经典雅黑" panose="02000000000000000000" pitchFamily="2" charset="-122"/>
                <a:ea typeface="字魂35号-经典雅黑" panose="02000000000000000000" pitchFamily="2" charset="-122"/>
              </a:rPr>
              <a:t>，请勿</a:t>
            </a:r>
            <a:r>
              <a:rPr lang="zh-CN" altLang="en-US" sz="1200" dirty="0">
                <a:solidFill>
                  <a:schemeClr val="accent1"/>
                </a:solidFill>
                <a:latin typeface="字魂35号-经典雅黑" panose="02000000000000000000" pitchFamily="2" charset="-122"/>
                <a:ea typeface="字魂35号-经典雅黑" panose="02000000000000000000" pitchFamily="2" charset="-122"/>
              </a:rPr>
              <a:t>复制、传播、销售，否则将承担法律责任</a:t>
            </a:r>
            <a:r>
              <a:rPr lang="zh-CN" altLang="en-US" sz="1200" dirty="0" smtClean="0">
                <a:solidFill>
                  <a:schemeClr val="accent1"/>
                </a:solidFill>
                <a:latin typeface="字魂35号-经典雅黑" panose="02000000000000000000" pitchFamily="2" charset="-122"/>
                <a:ea typeface="字魂35号-经典雅黑" panose="02000000000000000000" pitchFamily="2" charset="-122"/>
              </a:rPr>
              <a:t>！</a:t>
            </a:r>
            <a:endParaRPr lang="en-US" altLang="zh-CN" sz="1200" dirty="0" smtClean="0">
              <a:solidFill>
                <a:schemeClr val="accent1"/>
              </a:solidFill>
              <a:latin typeface="字魂35号-经典雅黑" panose="02000000000000000000" pitchFamily="2" charset="-122"/>
              <a:ea typeface="字魂35号-经典雅黑" panose="02000000000000000000" pitchFamily="2" charset="-122"/>
            </a:endParaRPr>
          </a:p>
          <a:p>
            <a:pPr algn="just">
              <a:lnSpc>
                <a:spcPct val="150000"/>
              </a:lnSpc>
            </a:pPr>
            <a:r>
              <a:rPr lang="zh-CN" altLang="en-US" sz="1200" dirty="0" smtClean="0">
                <a:solidFill>
                  <a:schemeClr val="accent1"/>
                </a:solidFill>
                <a:latin typeface="字魂35号-经典雅黑" panose="02000000000000000000" pitchFamily="2" charset="-122"/>
                <a:ea typeface="字魂35号-经典雅黑" panose="02000000000000000000" pitchFamily="2" charset="-122"/>
              </a:rPr>
              <a:t>您可将作品用于个人</a:t>
            </a:r>
            <a:r>
              <a:rPr lang="zh-CN" altLang="en-US" sz="1200" dirty="0">
                <a:solidFill>
                  <a:schemeClr val="accent1"/>
                </a:solidFill>
                <a:latin typeface="字魂35号-经典雅黑" panose="02000000000000000000" pitchFamily="2" charset="-122"/>
                <a:ea typeface="字魂35号-经典雅黑" panose="02000000000000000000" pitchFamily="2" charset="-122"/>
              </a:rPr>
              <a:t>交流学习使用</a:t>
            </a:r>
            <a:r>
              <a:rPr lang="zh-CN" altLang="en-US" sz="1200" dirty="0" smtClean="0">
                <a:solidFill>
                  <a:schemeClr val="accent1"/>
                </a:solidFill>
                <a:latin typeface="字魂35号-经典雅黑" panose="02000000000000000000" pitchFamily="2" charset="-122"/>
                <a:ea typeface="字魂35号-经典雅黑" panose="02000000000000000000" pitchFamily="2" charset="-122"/>
              </a:rPr>
              <a:t>，但不得</a:t>
            </a:r>
            <a:r>
              <a:rPr lang="zh-CN" altLang="en-US" sz="1200" dirty="0">
                <a:solidFill>
                  <a:schemeClr val="accent1"/>
                </a:solidFill>
                <a:latin typeface="字魂35号-经典雅黑" panose="02000000000000000000" pitchFamily="2" charset="-122"/>
                <a:ea typeface="字魂35号-经典雅黑" panose="02000000000000000000" pitchFamily="2" charset="-122"/>
              </a:rPr>
              <a:t>用于您或他人的经营活动中。如需获取更广的使用</a:t>
            </a:r>
            <a:r>
              <a:rPr lang="zh-CN" altLang="en-US" sz="1200" dirty="0" smtClean="0">
                <a:solidFill>
                  <a:schemeClr val="accent1"/>
                </a:solidFill>
                <a:latin typeface="字魂35号-经典雅黑" panose="02000000000000000000" pitchFamily="2" charset="-122"/>
                <a:ea typeface="字魂35号-经典雅黑" panose="02000000000000000000" pitchFamily="2" charset="-122"/>
              </a:rPr>
              <a:t>范围请前往</a:t>
            </a:r>
            <a:r>
              <a:rPr lang="en-US" altLang="zh-CN" sz="1200" dirty="0">
                <a:solidFill>
                  <a:schemeClr val="accent1"/>
                </a:solidFill>
                <a:latin typeface="字魂35号-经典雅黑" panose="02000000000000000000" pitchFamily="2" charset="-122"/>
                <a:ea typeface="字魂35号-经典雅黑" panose="02000000000000000000" pitchFamily="2" charset="-122"/>
                <a:hlinkClick r:id="rId1"/>
              </a:rPr>
              <a:t>【</a:t>
            </a:r>
            <a:r>
              <a:rPr lang="zh-CN" altLang="en-US" sz="1200" dirty="0">
                <a:solidFill>
                  <a:schemeClr val="accent1"/>
                </a:solidFill>
                <a:latin typeface="字魂35号-经典雅黑" panose="02000000000000000000" pitchFamily="2" charset="-122"/>
                <a:ea typeface="字魂35号-经典雅黑" panose="02000000000000000000" pitchFamily="2" charset="-122"/>
                <a:hlinkClick r:id="rId1"/>
              </a:rPr>
              <a:t>我图网</a:t>
            </a:r>
            <a:r>
              <a:rPr lang="en-US" altLang="zh-CN" sz="1200" dirty="0">
                <a:solidFill>
                  <a:schemeClr val="accent1"/>
                </a:solidFill>
                <a:latin typeface="字魂35号-经典雅黑" panose="02000000000000000000" pitchFamily="2" charset="-122"/>
                <a:ea typeface="字魂35号-经典雅黑" panose="02000000000000000000" pitchFamily="2" charset="-122"/>
                <a:hlinkClick r:id="rId1"/>
              </a:rPr>
              <a:t>-</a:t>
            </a:r>
            <a:r>
              <a:rPr lang="zh-CN" altLang="en-US" sz="1200" dirty="0">
                <a:solidFill>
                  <a:schemeClr val="accent1"/>
                </a:solidFill>
                <a:latin typeface="字魂35号-经典雅黑" panose="02000000000000000000" pitchFamily="2" charset="-122"/>
                <a:ea typeface="字魂35号-经典雅黑" panose="02000000000000000000" pitchFamily="2" charset="-122"/>
                <a:hlinkClick r:id="rId1"/>
              </a:rPr>
              <a:t>办公创意区</a:t>
            </a:r>
            <a:r>
              <a:rPr lang="en-US" altLang="zh-CN" sz="1200" dirty="0" smtClean="0">
                <a:solidFill>
                  <a:schemeClr val="accent1"/>
                </a:solidFill>
                <a:latin typeface="字魂35号-经典雅黑" panose="02000000000000000000" pitchFamily="2" charset="-122"/>
                <a:ea typeface="字魂35号-经典雅黑" panose="02000000000000000000" pitchFamily="2" charset="-122"/>
                <a:hlinkClick r:id="rId1"/>
              </a:rPr>
              <a:t>】</a:t>
            </a:r>
            <a:r>
              <a:rPr lang="zh-CN" altLang="en-US" sz="1200" dirty="0" smtClean="0">
                <a:solidFill>
                  <a:schemeClr val="accent1"/>
                </a:solidFill>
                <a:latin typeface="字魂35号-经典雅黑" panose="02000000000000000000" pitchFamily="2" charset="-122"/>
                <a:ea typeface="字魂35号-经典雅黑" panose="02000000000000000000" pitchFamily="2" charset="-122"/>
              </a:rPr>
              <a:t>获取。</a:t>
            </a:r>
            <a:endParaRPr lang="en-US" altLang="zh-CN" sz="1200" dirty="0" smtClean="0">
              <a:solidFill>
                <a:schemeClr val="accent1"/>
              </a:solidFill>
              <a:latin typeface="字魂35号-经典雅黑" panose="02000000000000000000" pitchFamily="2" charset="-122"/>
              <a:ea typeface="字魂35号-经典雅黑" panose="02000000000000000000" pitchFamily="2" charset="-122"/>
            </a:endParaRPr>
          </a:p>
          <a:p>
            <a:pPr algn="just">
              <a:lnSpc>
                <a:spcPct val="150000"/>
              </a:lnSpc>
            </a:pPr>
            <a:endParaRPr lang="zh-CN" altLang="en-US" sz="1200" dirty="0">
              <a:solidFill>
                <a:schemeClr val="accent1"/>
              </a:solidFill>
              <a:latin typeface="字魂35号-经典雅黑" panose="02000000000000000000" pitchFamily="2" charset="-122"/>
              <a:ea typeface="字魂35号-经典雅黑" panose="02000000000000000000" pitchFamily="2" charset="-122"/>
            </a:endParaRPr>
          </a:p>
          <a:p>
            <a:pPr algn="just">
              <a:lnSpc>
                <a:spcPct val="150000"/>
              </a:lnSpc>
            </a:pPr>
            <a:r>
              <a:rPr lang="en-US" altLang="zh-CN" sz="1200" dirty="0">
                <a:solidFill>
                  <a:schemeClr val="accent1"/>
                </a:solidFill>
                <a:latin typeface="字魂35号-经典雅黑" panose="02000000000000000000" pitchFamily="2" charset="-122"/>
                <a:ea typeface="字魂35号-经典雅黑" panose="02000000000000000000" pitchFamily="2" charset="-122"/>
              </a:rPr>
              <a:t>1. </a:t>
            </a:r>
            <a:r>
              <a:rPr lang="zh-CN" altLang="en-US" sz="1200" dirty="0">
                <a:solidFill>
                  <a:schemeClr val="accent1"/>
                </a:solidFill>
                <a:latin typeface="字魂35号-经典雅黑" panose="02000000000000000000" pitchFamily="2" charset="-122"/>
                <a:ea typeface="字魂35号-经典雅黑" panose="02000000000000000000" pitchFamily="2" charset="-122"/>
              </a:rPr>
              <a:t>在我图网出售的</a:t>
            </a:r>
            <a:r>
              <a:rPr lang="en-US" altLang="zh-CN" sz="1200" dirty="0">
                <a:solidFill>
                  <a:schemeClr val="accent1"/>
                </a:solidFill>
                <a:latin typeface="字魂35号-经典雅黑" panose="02000000000000000000" pitchFamily="2" charset="-122"/>
                <a:ea typeface="字魂35号-经典雅黑" panose="02000000000000000000" pitchFamily="2" charset="-122"/>
              </a:rPr>
              <a:t>PPT</a:t>
            </a:r>
            <a:r>
              <a:rPr lang="zh-CN" altLang="en-US" sz="1200" dirty="0">
                <a:solidFill>
                  <a:schemeClr val="accent1"/>
                </a:solidFill>
                <a:latin typeface="字魂35号-经典雅黑" panose="02000000000000000000" pitchFamily="2" charset="-122"/>
                <a:ea typeface="字魂35号-经典雅黑" panose="02000000000000000000" pitchFamily="2" charset="-122"/>
              </a:rPr>
              <a:t>模板是免版税类（</a:t>
            </a:r>
            <a:r>
              <a:rPr lang="en-US" altLang="zh-CN" sz="1200" dirty="0">
                <a:solidFill>
                  <a:schemeClr val="accent1"/>
                </a:solidFill>
                <a:latin typeface="字魂35号-经典雅黑" panose="02000000000000000000" pitchFamily="2" charset="-122"/>
                <a:ea typeface="字魂35号-经典雅黑" panose="02000000000000000000" pitchFamily="2" charset="-122"/>
              </a:rPr>
              <a:t>RF</a:t>
            </a:r>
            <a:r>
              <a:rPr lang="zh-CN" altLang="en-US" sz="1200" dirty="0">
                <a:solidFill>
                  <a:schemeClr val="accent1"/>
                </a:solidFill>
                <a:latin typeface="字魂35号-经典雅黑" panose="02000000000000000000" pitchFamily="2" charset="-122"/>
                <a:ea typeface="字魂35号-经典雅黑" panose="02000000000000000000" pitchFamily="2" charset="-122"/>
              </a:rPr>
              <a:t>：</a:t>
            </a:r>
            <a:r>
              <a:rPr lang="en-US" altLang="zh-CN" sz="1200" dirty="0">
                <a:solidFill>
                  <a:schemeClr val="accent1"/>
                </a:solidFill>
                <a:latin typeface="字魂35号-经典雅黑" panose="02000000000000000000" pitchFamily="2" charset="-122"/>
                <a:ea typeface="字魂35号-经典雅黑" panose="02000000000000000000" pitchFamily="2" charset="-122"/>
              </a:rPr>
              <a:t>Royalty-Free</a:t>
            </a:r>
            <a:r>
              <a:rPr lang="zh-CN" altLang="en-US" sz="1200" dirty="0">
                <a:solidFill>
                  <a:schemeClr val="accent1"/>
                </a:solidFill>
                <a:latin typeface="字魂35号-经典雅黑" panose="02000000000000000000" pitchFamily="2" charset="-122"/>
                <a:ea typeface="字魂35号-经典雅黑" panose="02000000000000000000" pitchFamily="2" charset="-122"/>
              </a:rPr>
              <a:t>）正版受</a:t>
            </a:r>
            <a:r>
              <a:rPr lang="en-US" altLang="zh-CN" sz="1200" dirty="0">
                <a:solidFill>
                  <a:schemeClr val="accent1"/>
                </a:solidFill>
                <a:latin typeface="字魂35号-经典雅黑" panose="02000000000000000000" pitchFamily="2" charset="-122"/>
                <a:ea typeface="字魂35号-经典雅黑" panose="02000000000000000000" pitchFamily="2" charset="-122"/>
              </a:rPr>
              <a:t>《</a:t>
            </a:r>
            <a:r>
              <a:rPr lang="zh-CN" altLang="en-US" sz="1200" dirty="0">
                <a:solidFill>
                  <a:schemeClr val="accent1"/>
                </a:solidFill>
                <a:latin typeface="字魂35号-经典雅黑" panose="02000000000000000000" pitchFamily="2" charset="-122"/>
                <a:ea typeface="字魂35号-经典雅黑" panose="02000000000000000000" pitchFamily="2" charset="-122"/>
              </a:rPr>
              <a:t>中国人民共和国著作法</a:t>
            </a:r>
            <a:r>
              <a:rPr lang="en-US" altLang="zh-CN" sz="1200" dirty="0">
                <a:solidFill>
                  <a:schemeClr val="accent1"/>
                </a:solidFill>
                <a:latin typeface="字魂35号-经典雅黑" panose="02000000000000000000" pitchFamily="2" charset="-122"/>
                <a:ea typeface="字魂35号-经典雅黑" panose="02000000000000000000" pitchFamily="2" charset="-122"/>
              </a:rPr>
              <a:t>》</a:t>
            </a:r>
            <a:r>
              <a:rPr lang="zh-CN" altLang="en-US" sz="1200" dirty="0">
                <a:solidFill>
                  <a:schemeClr val="accent1"/>
                </a:solidFill>
                <a:latin typeface="字魂35号-经典雅黑" panose="02000000000000000000" pitchFamily="2" charset="-122"/>
                <a:ea typeface="字魂35号-经典雅黑" panose="02000000000000000000" pitchFamily="2" charset="-122"/>
              </a:rPr>
              <a:t>和</a:t>
            </a:r>
            <a:r>
              <a:rPr lang="en-US" altLang="zh-CN" sz="1200" dirty="0">
                <a:solidFill>
                  <a:schemeClr val="accent1"/>
                </a:solidFill>
                <a:latin typeface="字魂35号-经典雅黑" panose="02000000000000000000" pitchFamily="2" charset="-122"/>
                <a:ea typeface="字魂35号-经典雅黑" panose="02000000000000000000" pitchFamily="2" charset="-122"/>
              </a:rPr>
              <a:t>《</a:t>
            </a:r>
            <a:r>
              <a:rPr lang="zh-CN" altLang="en-US" sz="1200" dirty="0">
                <a:solidFill>
                  <a:schemeClr val="accent1"/>
                </a:solidFill>
                <a:latin typeface="字魂35号-经典雅黑" panose="02000000000000000000" pitchFamily="2" charset="-122"/>
                <a:ea typeface="字魂35号-经典雅黑" panose="02000000000000000000" pitchFamily="2" charset="-122"/>
              </a:rPr>
              <a:t>世界版权公约</a:t>
            </a:r>
            <a:r>
              <a:rPr lang="en-US" altLang="zh-CN" sz="1200" dirty="0">
                <a:solidFill>
                  <a:schemeClr val="accent1"/>
                </a:solidFill>
                <a:latin typeface="字魂35号-经典雅黑" panose="02000000000000000000" pitchFamily="2" charset="-122"/>
                <a:ea typeface="字魂35号-经典雅黑" panose="02000000000000000000" pitchFamily="2" charset="-122"/>
              </a:rPr>
              <a:t>》</a:t>
            </a:r>
            <a:r>
              <a:rPr lang="zh-CN" altLang="en-US" sz="1200" dirty="0">
                <a:solidFill>
                  <a:schemeClr val="accent1"/>
                </a:solidFill>
                <a:latin typeface="字魂35号-经典雅黑" panose="02000000000000000000" pitchFamily="2" charset="-122"/>
                <a:ea typeface="字魂35号-经典雅黑" panose="02000000000000000000" pitchFamily="2" charset="-122"/>
              </a:rPr>
              <a:t>的保护，作品的所有权、版权和著作权归我图网所有，您下载的是</a:t>
            </a:r>
            <a:r>
              <a:rPr lang="en-US" altLang="zh-CN" sz="1200" dirty="0">
                <a:solidFill>
                  <a:schemeClr val="accent1"/>
                </a:solidFill>
                <a:latin typeface="字魂35号-经典雅黑" panose="02000000000000000000" pitchFamily="2" charset="-122"/>
                <a:ea typeface="字魂35号-经典雅黑" panose="02000000000000000000" pitchFamily="2" charset="-122"/>
              </a:rPr>
              <a:t>PPT</a:t>
            </a:r>
            <a:r>
              <a:rPr lang="zh-CN" altLang="en-US" sz="1200" dirty="0">
                <a:solidFill>
                  <a:schemeClr val="accent1"/>
                </a:solidFill>
                <a:latin typeface="字魂35号-经典雅黑" panose="02000000000000000000" pitchFamily="2" charset="-122"/>
                <a:ea typeface="字魂35号-经典雅黑" panose="02000000000000000000" pitchFamily="2" charset="-122"/>
              </a:rPr>
              <a:t>模板素材的使用权。</a:t>
            </a:r>
            <a:endParaRPr lang="zh-CN" altLang="en-US" sz="1200" dirty="0">
              <a:solidFill>
                <a:schemeClr val="accent1"/>
              </a:solidFill>
              <a:latin typeface="字魂35号-经典雅黑" panose="02000000000000000000" pitchFamily="2" charset="-122"/>
              <a:ea typeface="字魂35号-经典雅黑" panose="02000000000000000000" pitchFamily="2" charset="-122"/>
            </a:endParaRPr>
          </a:p>
          <a:p>
            <a:pPr algn="just">
              <a:lnSpc>
                <a:spcPct val="150000"/>
              </a:lnSpc>
            </a:pPr>
            <a:r>
              <a:rPr lang="en-US" altLang="zh-CN" sz="1200" dirty="0">
                <a:solidFill>
                  <a:schemeClr val="accent1"/>
                </a:solidFill>
                <a:latin typeface="字魂35号-经典雅黑" panose="02000000000000000000" pitchFamily="2" charset="-122"/>
                <a:ea typeface="字魂35号-经典雅黑" panose="02000000000000000000" pitchFamily="2" charset="-122"/>
              </a:rPr>
              <a:t>2. </a:t>
            </a:r>
            <a:r>
              <a:rPr lang="zh-CN" altLang="en-US" sz="1200" dirty="0">
                <a:solidFill>
                  <a:schemeClr val="accent1"/>
                </a:solidFill>
                <a:latin typeface="字魂35号-经典雅黑" panose="02000000000000000000" pitchFamily="2" charset="-122"/>
                <a:ea typeface="字魂35号-经典雅黑" panose="02000000000000000000" pitchFamily="2" charset="-122"/>
              </a:rPr>
              <a:t>不得将我图网的</a:t>
            </a:r>
            <a:r>
              <a:rPr lang="en-US" altLang="zh-CN" sz="1200" dirty="0">
                <a:solidFill>
                  <a:schemeClr val="accent1"/>
                </a:solidFill>
                <a:latin typeface="字魂35号-经典雅黑" panose="02000000000000000000" pitchFamily="2" charset="-122"/>
                <a:ea typeface="字魂35号-经典雅黑" panose="02000000000000000000" pitchFamily="2" charset="-122"/>
              </a:rPr>
              <a:t>PPT</a:t>
            </a:r>
            <a:r>
              <a:rPr lang="zh-CN" altLang="en-US" sz="1200" dirty="0">
                <a:solidFill>
                  <a:schemeClr val="accent1"/>
                </a:solidFill>
                <a:latin typeface="字魂35号-经典雅黑" panose="02000000000000000000" pitchFamily="2" charset="-122"/>
                <a:ea typeface="字魂35号-经典雅黑" panose="02000000000000000000" pitchFamily="2" charset="-122"/>
              </a:rPr>
              <a:t>模板、</a:t>
            </a:r>
            <a:r>
              <a:rPr lang="en-US" altLang="zh-CN" sz="1200" dirty="0">
                <a:solidFill>
                  <a:schemeClr val="accent1"/>
                </a:solidFill>
                <a:latin typeface="字魂35号-经典雅黑" panose="02000000000000000000" pitchFamily="2" charset="-122"/>
                <a:ea typeface="字魂35号-经典雅黑" panose="02000000000000000000" pitchFamily="2" charset="-122"/>
              </a:rPr>
              <a:t>PPT</a:t>
            </a:r>
            <a:r>
              <a:rPr lang="zh-CN" altLang="en-US" sz="1200" dirty="0">
                <a:solidFill>
                  <a:schemeClr val="accent1"/>
                </a:solidFill>
                <a:latin typeface="字魂35号-经典雅黑" panose="02000000000000000000" pitchFamily="2" charset="-122"/>
                <a:ea typeface="字魂35号-经典雅黑" panose="02000000000000000000" pitchFamily="2" charset="-122"/>
              </a:rPr>
              <a:t>素材，本身用于再出售，或者出租、出借、转让、分销、发布或者作为礼物供他人使用，不得转授权、出卖、转让本协议或者本协议中的权利。</a:t>
            </a:r>
            <a:endParaRPr lang="en-US" altLang="zh-CN" sz="1200" dirty="0">
              <a:solidFill>
                <a:schemeClr val="accent1"/>
              </a:solidFill>
              <a:latin typeface="字魂35号-经典雅黑" panose="02000000000000000000" pitchFamily="2" charset="-122"/>
              <a:ea typeface="字魂35号-经典雅黑" panose="02000000000000000000" pitchFamily="2" charset="-122"/>
            </a:endParaRPr>
          </a:p>
          <a:p>
            <a:pPr algn="just">
              <a:lnSpc>
                <a:spcPct val="150000"/>
              </a:lnSpc>
            </a:pPr>
            <a:endParaRPr lang="en-US" altLang="zh-CN" sz="1200" dirty="0">
              <a:solidFill>
                <a:schemeClr val="accent1"/>
              </a:solidFill>
              <a:latin typeface="字魂35号-经典雅黑" panose="02000000000000000000" pitchFamily="2" charset="-122"/>
              <a:ea typeface="字魂35号-经典雅黑" panose="02000000000000000000" pitchFamily="2" charset="-122"/>
            </a:endParaRPr>
          </a:p>
          <a:p>
            <a:pPr algn="just">
              <a:lnSpc>
                <a:spcPct val="150000"/>
              </a:lnSpc>
            </a:pPr>
            <a:endParaRPr lang="en-US" altLang="zh-CN" sz="1200" dirty="0">
              <a:solidFill>
                <a:schemeClr val="accent1"/>
              </a:solidFill>
              <a:latin typeface="字魂35号-经典雅黑" panose="02000000000000000000" pitchFamily="2" charset="-122"/>
              <a:ea typeface="字魂35号-经典雅黑" panose="02000000000000000000" pitchFamily="2" charset="-122"/>
            </a:endParaRPr>
          </a:p>
        </p:txBody>
      </p:sp>
      <p:sp>
        <p:nvSpPr>
          <p:cNvPr id="3" name="矩形: 圆角 2"/>
          <p:cNvSpPr/>
          <p:nvPr/>
        </p:nvSpPr>
        <p:spPr>
          <a:xfrm>
            <a:off x="284747" y="264694"/>
            <a:ext cx="11646568" cy="6304547"/>
          </a:xfrm>
          <a:prstGeom prst="roundRect">
            <a:avLst>
              <a:gd name="adj" fmla="val 255"/>
            </a:avLst>
          </a:prstGeom>
          <a:noFill/>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accent1"/>
              </a:solidFill>
            </a:endParaRPr>
          </a:p>
        </p:txBody>
      </p:sp>
      <p:sp>
        <p:nvSpPr>
          <p:cNvPr id="5" name="TextBox 4"/>
          <p:cNvSpPr txBox="1"/>
          <p:nvPr/>
        </p:nvSpPr>
        <p:spPr>
          <a:xfrm>
            <a:off x="1212144" y="4732096"/>
            <a:ext cx="5011525" cy="646331"/>
          </a:xfrm>
          <a:prstGeom prst="rect">
            <a:avLst/>
          </a:prstGeom>
          <a:noFill/>
        </p:spPr>
        <p:txBody>
          <a:bodyPr wrap="square" rtlCol="0">
            <a:spAutoFit/>
          </a:bodyPr>
          <a:lstStyle/>
          <a:p>
            <a:r>
              <a:rPr lang="zh-CN" altLang="en-US" b="1" dirty="0">
                <a:solidFill>
                  <a:schemeClr val="accent1"/>
                </a:solidFill>
                <a:latin typeface="字魂35号-经典雅黑" panose="02000000000000000000" pitchFamily="2" charset="-122"/>
                <a:ea typeface="字魂35号-经典雅黑" panose="02000000000000000000" pitchFamily="2" charset="-122"/>
              </a:rPr>
              <a:t>更多精品</a:t>
            </a:r>
            <a:r>
              <a:rPr lang="en-US" altLang="zh-CN" b="1" dirty="0">
                <a:solidFill>
                  <a:schemeClr val="accent1"/>
                </a:solidFill>
                <a:latin typeface="字魂35号-经典雅黑" panose="02000000000000000000" pitchFamily="2" charset="-122"/>
                <a:ea typeface="字魂35号-经典雅黑" panose="02000000000000000000" pitchFamily="2" charset="-122"/>
              </a:rPr>
              <a:t>PPT</a:t>
            </a:r>
            <a:r>
              <a:rPr lang="zh-CN" altLang="en-US" b="1" dirty="0">
                <a:solidFill>
                  <a:schemeClr val="accent1"/>
                </a:solidFill>
                <a:latin typeface="字魂35号-经典雅黑" panose="02000000000000000000" pitchFamily="2" charset="-122"/>
                <a:ea typeface="字魂35号-经典雅黑" panose="02000000000000000000" pitchFamily="2" charset="-122"/>
              </a:rPr>
              <a:t>模板：</a:t>
            </a:r>
            <a:r>
              <a:rPr lang="en-US" altLang="zh-CN" b="1" u="sng" dirty="0">
                <a:solidFill>
                  <a:schemeClr val="accent1"/>
                </a:solidFill>
                <a:latin typeface="字魂35号-经典雅黑" panose="02000000000000000000" pitchFamily="2" charset="-122"/>
                <a:ea typeface="字魂35号-经典雅黑" panose="02000000000000000000" pitchFamily="2" charset="-122"/>
                <a:hlinkClick r:id="rId2"/>
              </a:rPr>
              <a:t>http://ppt.ooopic.com</a:t>
            </a:r>
            <a:endParaRPr lang="en-US" altLang="zh-CN" dirty="0">
              <a:solidFill>
                <a:schemeClr val="accent1"/>
              </a:solidFill>
              <a:latin typeface="字魂35号-经典雅黑" panose="02000000000000000000" pitchFamily="2" charset="-122"/>
              <a:ea typeface="字魂35号-经典雅黑" panose="02000000000000000000" pitchFamily="2" charset="-122"/>
            </a:endParaRPr>
          </a:p>
          <a:p>
            <a:endParaRPr lang="zh-CN" altLang="en-US" dirty="0"/>
          </a:p>
        </p:txBody>
      </p:sp>
      <p:pic>
        <p:nvPicPr>
          <p:cNvPr id="1027" name="Picture 3" descr="D:\下载\15520171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8450" y="4232936"/>
            <a:ext cx="1644650" cy="1644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00981" y="2930013"/>
            <a:ext cx="5097870" cy="1200329"/>
          </a:xfrm>
          <a:prstGeom prst="rect">
            <a:avLst/>
          </a:prstGeom>
          <a:noFill/>
        </p:spPr>
        <p:txBody>
          <a:bodyPr wrap="none" rtlCol="0">
            <a:spAutoFit/>
          </a:bodyPr>
          <a:lstStyle/>
          <a:p>
            <a:r>
              <a:rPr lang="zh-CN" altLang="en-US" dirty="0" smtClean="0"/>
              <a:t>我图网作品</a:t>
            </a:r>
            <a:endParaRPr lang="en-US" altLang="zh-CN" dirty="0" smtClean="0"/>
          </a:p>
          <a:p>
            <a:endParaRPr lang="en-US" altLang="zh-CN" dirty="0"/>
          </a:p>
          <a:p>
            <a:endParaRPr lang="en-US" altLang="zh-CN" dirty="0" smtClean="0"/>
          </a:p>
          <a:p>
            <a:r>
              <a:rPr lang="en-US" altLang="zh-CN" dirty="0" smtClean="0"/>
              <a:t>51PPT</a:t>
            </a:r>
            <a:r>
              <a:rPr lang="zh-CN" altLang="en-US" dirty="0" smtClean="0"/>
              <a:t>模板网   </a:t>
            </a:r>
            <a:r>
              <a:rPr lang="en-US" altLang="zh-CN" dirty="0" smtClean="0">
                <a:hlinkClick r:id="rId1"/>
              </a:rPr>
              <a:t>www.51pptmoban.com</a:t>
            </a:r>
            <a:r>
              <a:rPr lang="en-US" altLang="zh-CN" dirty="0" smtClean="0"/>
              <a:t>   </a:t>
            </a:r>
            <a:r>
              <a:rPr lang="zh-CN" altLang="en-US" dirty="0" smtClean="0"/>
              <a:t>授权发布</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471429" y="2676516"/>
            <a:ext cx="1895094" cy="1895094"/>
            <a:chOff x="456294" y="1959430"/>
            <a:chExt cx="2148114" cy="2148114"/>
          </a:xfrm>
        </p:grpSpPr>
        <p:sp>
          <p:nvSpPr>
            <p:cNvPr id="3" name="椭圆 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5" name="组合 4"/>
          <p:cNvGrpSpPr>
            <a:grpSpLocks noChangeAspect="1"/>
          </p:cNvGrpSpPr>
          <p:nvPr/>
        </p:nvGrpSpPr>
        <p:grpSpPr>
          <a:xfrm>
            <a:off x="3894846" y="2663912"/>
            <a:ext cx="1895094" cy="1895094"/>
            <a:chOff x="2492224" y="1959430"/>
            <a:chExt cx="2148114" cy="2148114"/>
          </a:xfrm>
        </p:grpSpPr>
        <p:sp>
          <p:nvSpPr>
            <p:cNvPr id="6" name="椭圆 5"/>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8" name="组合 7"/>
          <p:cNvGrpSpPr>
            <a:grpSpLocks noChangeAspect="1"/>
          </p:cNvGrpSpPr>
          <p:nvPr/>
        </p:nvGrpSpPr>
        <p:grpSpPr>
          <a:xfrm>
            <a:off x="8748360" y="2663912"/>
            <a:ext cx="1895094" cy="1895094"/>
            <a:chOff x="6564085" y="1959430"/>
            <a:chExt cx="2148114" cy="2148114"/>
          </a:xfrm>
        </p:grpSpPr>
        <p:sp>
          <p:nvSpPr>
            <p:cNvPr id="9" name="椭圆 8"/>
            <p:cNvSpPr/>
            <p:nvPr/>
          </p:nvSpPr>
          <p:spPr>
            <a:xfrm>
              <a:off x="6564085"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p:cNvGrpSpPr/>
            <p:nvPr/>
          </p:nvGrpSpPr>
          <p:grpSpPr>
            <a:xfrm>
              <a:off x="7033174" y="2413982"/>
              <a:ext cx="1209936" cy="1239010"/>
              <a:chOff x="3598200" y="1732459"/>
              <a:chExt cx="1947600" cy="1994400"/>
            </a:xfrm>
          </p:grpSpPr>
          <p:sp>
            <p:nvSpPr>
              <p:cNvPr id="1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6321603" y="2663912"/>
            <a:ext cx="1895094" cy="1895094"/>
            <a:chOff x="4528154" y="1959430"/>
            <a:chExt cx="2148114" cy="2148114"/>
          </a:xfrm>
        </p:grpSpPr>
        <p:sp>
          <p:nvSpPr>
            <p:cNvPr id="17" name="椭圆 16"/>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Group 4"/>
            <p:cNvGrpSpPr>
              <a:grpSpLocks noChangeAspect="1"/>
            </p:cNvGrpSpPr>
            <p:nvPr/>
          </p:nvGrpSpPr>
          <p:grpSpPr bwMode="auto">
            <a:xfrm>
              <a:off x="5033378" y="2342981"/>
              <a:ext cx="1137666" cy="1381012"/>
              <a:chOff x="2694" y="1931"/>
              <a:chExt cx="374" cy="454"/>
            </a:xfrm>
            <a:solidFill>
              <a:schemeClr val="bg1"/>
            </a:solidFill>
          </p:grpSpPr>
          <p:sp>
            <p:nvSpPr>
              <p:cNvPr id="1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6" name="文本框 25"/>
          <p:cNvSpPr txBox="1"/>
          <p:nvPr/>
        </p:nvSpPr>
        <p:spPr>
          <a:xfrm>
            <a:off x="1303686" y="4571610"/>
            <a:ext cx="2075628"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添加论文内容第一部分标题</a:t>
            </a:r>
            <a:endParaRPr lang="zh-CN" altLang="en-US" sz="2400" b="1" dirty="0">
              <a:solidFill>
                <a:schemeClr val="bg1"/>
              </a:solidFill>
            </a:endParaRPr>
          </a:p>
        </p:txBody>
      </p:sp>
      <p:sp>
        <p:nvSpPr>
          <p:cNvPr id="27" name="文本框 26"/>
          <p:cNvSpPr txBox="1"/>
          <p:nvPr/>
        </p:nvSpPr>
        <p:spPr>
          <a:xfrm>
            <a:off x="3818266" y="4571610"/>
            <a:ext cx="2157560"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添加论文内容第二部分标题</a:t>
            </a:r>
            <a:endParaRPr lang="zh-CN" altLang="en-US" sz="2400" b="1" dirty="0">
              <a:solidFill>
                <a:schemeClr val="bg1"/>
              </a:solidFill>
            </a:endParaRPr>
          </a:p>
        </p:txBody>
      </p:sp>
      <p:sp>
        <p:nvSpPr>
          <p:cNvPr id="28" name="文本框 27"/>
          <p:cNvSpPr txBox="1"/>
          <p:nvPr/>
        </p:nvSpPr>
        <p:spPr>
          <a:xfrm>
            <a:off x="6262383" y="4571610"/>
            <a:ext cx="2154340"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添加论文内容第三部分标题</a:t>
            </a:r>
            <a:endParaRPr lang="zh-CN" altLang="en-US" sz="2400" b="1" dirty="0">
              <a:solidFill>
                <a:schemeClr val="bg1"/>
              </a:solidFill>
            </a:endParaRPr>
          </a:p>
        </p:txBody>
      </p:sp>
      <p:sp>
        <p:nvSpPr>
          <p:cNvPr id="29" name="文本框 28"/>
          <p:cNvSpPr txBox="1"/>
          <p:nvPr/>
        </p:nvSpPr>
        <p:spPr>
          <a:xfrm>
            <a:off x="8674212" y="4571610"/>
            <a:ext cx="2292745" cy="1144031"/>
          </a:xfrm>
          <a:prstGeom prst="rect">
            <a:avLst/>
          </a:prstGeom>
          <a:noFill/>
        </p:spPr>
        <p:txBody>
          <a:bodyPr wrap="square" rtlCol="0">
            <a:spAutoFit/>
          </a:bodyPr>
          <a:lstStyle/>
          <a:p>
            <a:pPr algn="ctr">
              <a:lnSpc>
                <a:spcPct val="150000"/>
              </a:lnSpc>
            </a:pPr>
            <a:r>
              <a:rPr lang="zh-CN" altLang="en-US" sz="2400" b="1" dirty="0">
                <a:solidFill>
                  <a:schemeClr val="bg1"/>
                </a:solidFill>
              </a:rPr>
              <a:t>添加论文内容第四部分标题</a:t>
            </a:r>
            <a:endParaRPr lang="zh-CN" altLang="en-US" sz="2400" b="1" dirty="0">
              <a:solidFill>
                <a:schemeClr val="bg1"/>
              </a:solidFill>
            </a:endParaRPr>
          </a:p>
        </p:txBody>
      </p:sp>
      <p:sp>
        <p:nvSpPr>
          <p:cNvPr id="30" name="文本框 29"/>
          <p:cNvSpPr txBox="1"/>
          <p:nvPr/>
        </p:nvSpPr>
        <p:spPr>
          <a:xfrm>
            <a:off x="4282320" y="603767"/>
            <a:ext cx="3570208" cy="769441"/>
          </a:xfrm>
          <a:prstGeom prst="rect">
            <a:avLst/>
          </a:prstGeom>
          <a:noFill/>
        </p:spPr>
        <p:txBody>
          <a:bodyPr wrap="none" rtlCol="0">
            <a:spAutoFit/>
          </a:bodyPr>
          <a:lstStyle/>
          <a:p>
            <a:r>
              <a:rPr lang="zh-CN" altLang="en-US" sz="4400" b="1" dirty="0">
                <a:solidFill>
                  <a:schemeClr val="bg1"/>
                </a:solidFill>
              </a:rPr>
              <a:t>论文主要内容</a:t>
            </a:r>
            <a:endParaRPr lang="zh-CN" altLang="en-US" sz="4400" b="1" dirty="0">
              <a:solidFill>
                <a:schemeClr val="bg1"/>
              </a:solidFill>
            </a:endParaRPr>
          </a:p>
        </p:txBody>
      </p:sp>
      <p:sp>
        <p:nvSpPr>
          <p:cNvPr id="32" name="矩形 31"/>
          <p:cNvSpPr/>
          <p:nvPr/>
        </p:nvSpPr>
        <p:spPr>
          <a:xfrm>
            <a:off x="1066474" y="1645436"/>
            <a:ext cx="101335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72816" y="2449931"/>
            <a:ext cx="5161574" cy="2585323"/>
          </a:xfrm>
          <a:prstGeom prst="rect">
            <a:avLst/>
          </a:prstGeom>
          <a:noFill/>
        </p:spPr>
        <p:txBody>
          <a:bodyPr wrap="square" rtlCol="0">
            <a:spAutoFit/>
          </a:bodyPr>
          <a:lstStyle/>
          <a:p>
            <a:pPr algn="just">
              <a:lnSpc>
                <a:spcPct val="150000"/>
              </a:lnSpc>
            </a:pPr>
            <a:r>
              <a:rPr lang="zh-CN" altLang="en-US" dirty="0">
                <a:solidFill>
                  <a:schemeClr val="bg1"/>
                </a:solidFill>
                <a:latin typeface="+mn-ea"/>
              </a:rPr>
              <a:t>撰写毕业论文是检验学生在校学习成果的重要措施，也是提高教学质量的重要环节。大学生在毕业前都必须完成毕业论文的撰写任务。申请学位必须提交相应的学位论文，经答辩通过后，方可取得学位。可以这么说，毕业论文是结束大学学习生活走向社会的一个中介和桥梁。</a:t>
            </a:r>
            <a:endParaRPr lang="zh-CN" altLang="en-US" dirty="0">
              <a:solidFill>
                <a:schemeClr val="bg1"/>
              </a:solidFill>
              <a:latin typeface="+mn-ea"/>
            </a:endParaRPr>
          </a:p>
        </p:txBody>
      </p:sp>
      <p:sp>
        <p:nvSpPr>
          <p:cNvPr id="4" name="矩形 3"/>
          <p:cNvSpPr/>
          <p:nvPr/>
        </p:nvSpPr>
        <p:spPr>
          <a:xfrm>
            <a:off x="6480974" y="2449931"/>
            <a:ext cx="4762500" cy="2585323"/>
          </a:xfrm>
          <a:prstGeom prst="rect">
            <a:avLst/>
          </a:prstGeom>
        </p:spPr>
        <p:txBody>
          <a:bodyPr wrap="square">
            <a:spAutoFit/>
          </a:bodyPr>
          <a:lstStyle/>
          <a:p>
            <a:pPr algn="just">
              <a:lnSpc>
                <a:spcPct val="150000"/>
              </a:lnSpc>
            </a:pPr>
            <a:r>
              <a:rPr lang="zh-CN" altLang="en-US" dirty="0">
                <a:solidFill>
                  <a:schemeClr val="accent1"/>
                </a:solidFill>
                <a:latin typeface="+mn-ea"/>
              </a:rPr>
              <a:t>毕业论文是大学生才华的第一次显露，是向祖国和人民所交的一份有份量的答卷，是投身社会主义现代化建设事业的报到书。一篇毕业论文虽然不能全面地反映出一个人的才华，也不一定能对社会直接带来巨大的效益，对专业产生开拓性的影响</a:t>
            </a:r>
            <a:r>
              <a:rPr lang="zh-CN" altLang="en-US" dirty="0" smtClean="0">
                <a:solidFill>
                  <a:schemeClr val="accent1"/>
                </a:solidFill>
                <a:latin typeface="+mn-ea"/>
              </a:rPr>
              <a:t>。</a:t>
            </a:r>
            <a:endParaRPr lang="zh-CN" altLang="en-US" dirty="0">
              <a:solidFill>
                <a:schemeClr val="accent1"/>
              </a:solidFill>
              <a:latin typeface="+mn-ea"/>
            </a:endParaRPr>
          </a:p>
        </p:txBody>
      </p:sp>
      <p:sp>
        <p:nvSpPr>
          <p:cNvPr id="5" name="矩形 4"/>
          <p:cNvSpPr/>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9613" y="1582479"/>
            <a:ext cx="2492990" cy="646331"/>
          </a:xfrm>
          <a:prstGeom prst="rect">
            <a:avLst/>
          </a:prstGeom>
          <a:noFill/>
        </p:spPr>
        <p:txBody>
          <a:bodyPr wrap="none" rtlCol="0">
            <a:spAutoFit/>
          </a:bodyPr>
          <a:lstStyle/>
          <a:p>
            <a:r>
              <a:rPr lang="zh-CN" altLang="en-US" sz="3600" dirty="0">
                <a:solidFill>
                  <a:schemeClr val="accent1"/>
                </a:solidFill>
              </a:rPr>
              <a:t>背景及意义</a:t>
            </a:r>
            <a:endParaRPr lang="zh-CN" altLang="en-US" sz="3600" dirty="0">
              <a:solidFill>
                <a:schemeClr val="accent1"/>
              </a:solidFill>
            </a:endParaRPr>
          </a:p>
        </p:txBody>
      </p:sp>
      <p:pic>
        <p:nvPicPr>
          <p:cNvPr id="7" name="Picture 2"/>
          <p:cNvPicPr>
            <a:picLocks noChangeAspect="1" noChangeArrowheads="1"/>
          </p:cNvPicPr>
          <p:nvPr/>
        </p:nvPicPr>
        <p:blipFill>
          <a:blip r:embed="rId1" cstate="print">
            <a:duotone>
              <a:schemeClr val="accent1">
                <a:shade val="45000"/>
                <a:satMod val="135000"/>
              </a:schemeClr>
              <a:prstClr val="white"/>
            </a:duotone>
            <a:extLst>
              <a:ext uri="{BEBA8EAE-BF5A-486C-A8C5-ECC9F3942E4B}">
                <a14:imgProps xmlns:a14="http://schemas.microsoft.com/office/drawing/2010/main">
                  <a14:imgLayer r:embed="rId2">
                    <a14:imgEffect>
                      <a14:brightnessContrast bright="-40000" contrast="-40000"/>
                    </a14:imgEffect>
                    <a14:imgEffect>
                      <a14:saturation sat="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endParaRPr lang="zh-CN" altLang="en-US" sz="3600" b="1" dirty="0">
              <a:solidFill>
                <a:schemeClr val="bg1"/>
              </a:solidFill>
            </a:endParaRP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1073621"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50" name="Group 8"/>
          <p:cNvGrpSpPr/>
          <p:nvPr/>
        </p:nvGrpSpPr>
        <p:grpSpPr bwMode="auto">
          <a:xfrm>
            <a:off x="1602023" y="242748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54" name="椭圆 50"/>
          <p:cNvSpPr>
            <a:spLocks noChangeArrowheads="1"/>
          </p:cNvSpPr>
          <p:nvPr/>
        </p:nvSpPr>
        <p:spPr bwMode="auto">
          <a:xfrm>
            <a:off x="3119825" y="1976218"/>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55" name="Freeform 1001"/>
          <p:cNvSpPr>
            <a:spLocks noEditPoints="1" noChangeArrowheads="1"/>
          </p:cNvSpPr>
          <p:nvPr/>
        </p:nvSpPr>
        <p:spPr bwMode="auto">
          <a:xfrm>
            <a:off x="3535306" y="233820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56" name="椭圆 53"/>
          <p:cNvSpPr>
            <a:spLocks noChangeArrowheads="1"/>
          </p:cNvSpPr>
          <p:nvPr/>
        </p:nvSpPr>
        <p:spPr bwMode="auto">
          <a:xfrm>
            <a:off x="5166029" y="1976218"/>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57" name="Group 17"/>
          <p:cNvGrpSpPr/>
          <p:nvPr/>
        </p:nvGrpSpPr>
        <p:grpSpPr bwMode="auto">
          <a:xfrm>
            <a:off x="5582807" y="2427488"/>
            <a:ext cx="442535" cy="570869"/>
            <a:chOff x="0" y="0"/>
            <a:chExt cx="381000" cy="492126"/>
          </a:xfrm>
        </p:grpSpPr>
        <p:sp>
          <p:nvSpPr>
            <p:cNvPr id="58"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59"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60"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sp>
          <p:nvSpPr>
            <p:cNvPr id="61"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sz="1200">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62" name="椭圆 60"/>
          <p:cNvSpPr>
            <a:spLocks noChangeArrowheads="1"/>
          </p:cNvSpPr>
          <p:nvPr/>
        </p:nvSpPr>
        <p:spPr bwMode="auto">
          <a:xfrm>
            <a:off x="7214077" y="1955957"/>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63" name="Freeform 1015"/>
          <p:cNvSpPr>
            <a:spLocks noChangeArrowheads="1"/>
          </p:cNvSpPr>
          <p:nvPr/>
        </p:nvSpPr>
        <p:spPr bwMode="auto">
          <a:xfrm>
            <a:off x="7652178" y="249095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64" name="椭圆 63"/>
          <p:cNvSpPr>
            <a:spLocks noChangeArrowheads="1"/>
          </p:cNvSpPr>
          <p:nvPr/>
        </p:nvSpPr>
        <p:spPr bwMode="auto">
          <a:xfrm>
            <a:off x="9260280"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65" name="Group 27"/>
          <p:cNvGrpSpPr/>
          <p:nvPr/>
        </p:nvGrpSpPr>
        <p:grpSpPr bwMode="auto">
          <a:xfrm>
            <a:off x="9726607" y="2512943"/>
            <a:ext cx="481864" cy="352005"/>
            <a:chOff x="0" y="0"/>
            <a:chExt cx="685800" cy="400050"/>
          </a:xfrm>
        </p:grpSpPr>
        <p:sp>
          <p:nvSpPr>
            <p:cNvPr id="66"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sp>
          <p:nvSpPr>
            <p:cNvPr id="67"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a:solidFill>
                  <a:schemeClr val="tx1">
                    <a:lumMod val="65000"/>
                    <a:lumOff val="35000"/>
                  </a:schemeClr>
                </a:solidFill>
                <a:latin typeface="Calibri" panose="020F0502020204030204" pitchFamily="34" charset="0"/>
                <a:sym typeface="宋体" panose="02010600030101010101" pitchFamily="2" charset="-122"/>
              </a:endParaRPr>
            </a:p>
          </p:txBody>
        </p:sp>
      </p:grpSp>
      <p:sp>
        <p:nvSpPr>
          <p:cNvPr id="68" name="文本框 68"/>
          <p:cNvSpPr>
            <a:spLocks noChangeArrowheads="1"/>
          </p:cNvSpPr>
          <p:nvPr/>
        </p:nvSpPr>
        <p:spPr bwMode="auto">
          <a:xfrm>
            <a:off x="1190824"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文本框 69"/>
          <p:cNvSpPr>
            <a:spLocks noChangeArrowheads="1"/>
          </p:cNvSpPr>
          <p:nvPr/>
        </p:nvSpPr>
        <p:spPr bwMode="auto">
          <a:xfrm>
            <a:off x="3191169"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文本框 70"/>
          <p:cNvSpPr>
            <a:spLocks noChangeArrowheads="1"/>
          </p:cNvSpPr>
          <p:nvPr/>
        </p:nvSpPr>
        <p:spPr bwMode="auto">
          <a:xfrm>
            <a:off x="5313298"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文本框 71"/>
          <p:cNvSpPr>
            <a:spLocks noChangeArrowheads="1"/>
          </p:cNvSpPr>
          <p:nvPr/>
        </p:nvSpPr>
        <p:spPr bwMode="auto">
          <a:xfrm>
            <a:off x="7313643"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文本框 72"/>
          <p:cNvSpPr>
            <a:spLocks noChangeArrowheads="1"/>
          </p:cNvSpPr>
          <p:nvPr/>
        </p:nvSpPr>
        <p:spPr bwMode="auto">
          <a:xfrm>
            <a:off x="9379717"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单击输入标题</a:t>
            </a:r>
            <a:endParaRPr lang="zh-CN" altLang="en-US" sz="1600" b="1">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燕尾形 73"/>
          <p:cNvSpPr>
            <a:spLocks noChangeArrowheads="1"/>
          </p:cNvSpPr>
          <p:nvPr/>
        </p:nvSpPr>
        <p:spPr bwMode="auto">
          <a:xfrm>
            <a:off x="2664907"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4" name="燕尾形 74"/>
          <p:cNvSpPr>
            <a:spLocks noChangeArrowheads="1"/>
          </p:cNvSpPr>
          <p:nvPr/>
        </p:nvSpPr>
        <p:spPr bwMode="auto">
          <a:xfrm>
            <a:off x="4742422"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5" name="燕尾形 75"/>
          <p:cNvSpPr>
            <a:spLocks noChangeArrowheads="1"/>
          </p:cNvSpPr>
          <p:nvPr/>
        </p:nvSpPr>
        <p:spPr bwMode="auto">
          <a:xfrm>
            <a:off x="6779419"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6" name="燕尾形 76"/>
          <p:cNvSpPr>
            <a:spLocks noChangeArrowheads="1"/>
          </p:cNvSpPr>
          <p:nvPr/>
        </p:nvSpPr>
        <p:spPr bwMode="auto">
          <a:xfrm>
            <a:off x="8845883" y="26392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nvGrpSpPr>
          <p:cNvPr id="77" name="Group 46"/>
          <p:cNvGrpSpPr/>
          <p:nvPr/>
        </p:nvGrpSpPr>
        <p:grpSpPr bwMode="auto">
          <a:xfrm>
            <a:off x="1147292" y="4190024"/>
            <a:ext cx="9847129" cy="357303"/>
            <a:chOff x="0" y="0"/>
            <a:chExt cx="8487614" cy="309189"/>
          </a:xfrm>
        </p:grpSpPr>
        <p:sp>
          <p:nvSpPr>
            <p:cNvPr id="78"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79"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0"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1"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2"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sp>
          <p:nvSpPr>
            <p:cNvPr id="83"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chemeClr val="tx1">
                    <a:lumMod val="65000"/>
                    <a:lumOff val="35000"/>
                  </a:schemeClr>
                </a:solidFill>
                <a:latin typeface="宋体" panose="02010600030101010101" pitchFamily="2" charset="-122"/>
                <a:sym typeface="宋体" panose="02010600030101010101" pitchFamily="2" charset="-122"/>
              </a:endParaRPr>
            </a:p>
          </p:txBody>
        </p:sp>
      </p:grpSp>
      <p:sp>
        <p:nvSpPr>
          <p:cNvPr id="84" name="Content Placeholder 2"/>
          <p:cNvSpPr txBox="1"/>
          <p:nvPr/>
        </p:nvSpPr>
        <p:spPr>
          <a:xfrm>
            <a:off x="101377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5" name="Content Placeholder 2"/>
          <p:cNvSpPr txBox="1"/>
          <p:nvPr/>
        </p:nvSpPr>
        <p:spPr>
          <a:xfrm>
            <a:off x="297474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6" name="Content Placeholder 2"/>
          <p:cNvSpPr txBox="1"/>
          <p:nvPr/>
        </p:nvSpPr>
        <p:spPr>
          <a:xfrm>
            <a:off x="5025541"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7" name="Content Placeholder 2"/>
          <p:cNvSpPr txBox="1"/>
          <p:nvPr/>
        </p:nvSpPr>
        <p:spPr>
          <a:xfrm>
            <a:off x="6988284"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8" name="Content Placeholder 2"/>
          <p:cNvSpPr txBox="1"/>
          <p:nvPr/>
        </p:nvSpPr>
        <p:spPr>
          <a:xfrm>
            <a:off x="9136891"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endParaRPr lang="zh-CN" altLang="en-US" sz="3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209322" y="1980696"/>
            <a:ext cx="2111363" cy="1943718"/>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0" name="任意多边形 9"/>
          <p:cNvSpPr/>
          <p:nvPr/>
        </p:nvSpPr>
        <p:spPr>
          <a:xfrm>
            <a:off x="1068369" y="3156453"/>
            <a:ext cx="2393264" cy="25766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1" name="椭圆 10"/>
          <p:cNvSpPr/>
          <p:nvPr/>
        </p:nvSpPr>
        <p:spPr>
          <a:xfrm>
            <a:off x="1876897" y="2768346"/>
            <a:ext cx="776213" cy="776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2" name="文本框 11"/>
          <p:cNvSpPr txBox="1"/>
          <p:nvPr/>
        </p:nvSpPr>
        <p:spPr>
          <a:xfrm>
            <a:off x="1749853" y="2218696"/>
            <a:ext cx="108574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01</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3" name="圆角矩形 12"/>
          <p:cNvSpPr/>
          <p:nvPr/>
        </p:nvSpPr>
        <p:spPr>
          <a:xfrm>
            <a:off x="3683254" y="1980696"/>
            <a:ext cx="2111363" cy="1943718"/>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p>
        </p:txBody>
      </p:sp>
      <p:sp>
        <p:nvSpPr>
          <p:cNvPr id="14" name="任意多边形 13"/>
          <p:cNvSpPr/>
          <p:nvPr/>
        </p:nvSpPr>
        <p:spPr>
          <a:xfrm>
            <a:off x="3542301"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4350827" y="2768346"/>
            <a:ext cx="776213" cy="776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16" name="文本框 48"/>
          <p:cNvSpPr txBox="1"/>
          <p:nvPr/>
        </p:nvSpPr>
        <p:spPr>
          <a:xfrm>
            <a:off x="4182199" y="2218696"/>
            <a:ext cx="115763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02</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17" name="圆角矩形 16"/>
          <p:cNvSpPr/>
          <p:nvPr/>
        </p:nvSpPr>
        <p:spPr>
          <a:xfrm>
            <a:off x="6157185" y="1980696"/>
            <a:ext cx="2111363" cy="1943718"/>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6016233"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6824759" y="2768346"/>
            <a:ext cx="776213" cy="7762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0" name="文本框 54"/>
          <p:cNvSpPr txBox="1"/>
          <p:nvPr/>
        </p:nvSpPr>
        <p:spPr>
          <a:xfrm>
            <a:off x="6586824" y="2218696"/>
            <a:ext cx="1265824"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03</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1" name="圆角矩形 20"/>
          <p:cNvSpPr/>
          <p:nvPr/>
        </p:nvSpPr>
        <p:spPr>
          <a:xfrm>
            <a:off x="8631117" y="1980696"/>
            <a:ext cx="2111363" cy="1943718"/>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2" name="任意多边形 21"/>
          <p:cNvSpPr/>
          <p:nvPr/>
        </p:nvSpPr>
        <p:spPr>
          <a:xfrm>
            <a:off x="8490165"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3" name="椭圆 22"/>
          <p:cNvSpPr/>
          <p:nvPr/>
        </p:nvSpPr>
        <p:spPr>
          <a:xfrm>
            <a:off x="9298691" y="2768346"/>
            <a:ext cx="776213" cy="776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anose="020B0806030902050204" pitchFamily="34" charset="0"/>
            </a:endParaRPr>
          </a:p>
        </p:txBody>
      </p:sp>
      <p:sp>
        <p:nvSpPr>
          <p:cNvPr id="24" name="文本框 60"/>
          <p:cNvSpPr txBox="1"/>
          <p:nvPr/>
        </p:nvSpPr>
        <p:spPr>
          <a:xfrm>
            <a:off x="9102340" y="2218696"/>
            <a:ext cx="1133485"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anose="020B0806030902050204" pitchFamily="34" charset="0"/>
                <a:ea typeface="张海山锐谐体2.0-授权联系：Samtype@QQ.com" panose="02000000000000000000" pitchFamily="2" charset="-122"/>
              </a:rPr>
              <a:t>04</a:t>
            </a:r>
            <a:endParaRPr lang="zh-HK" altLang="en-US" sz="3600" dirty="0">
              <a:solidFill>
                <a:schemeClr val="bg1"/>
              </a:solidFill>
              <a:latin typeface="Impact" panose="020B0806030902050204" pitchFamily="34" charset="0"/>
              <a:ea typeface="张海山锐谐体2.0-授权联系：Samtype@QQ.com" panose="02000000000000000000" pitchFamily="2" charset="-122"/>
            </a:endParaRPr>
          </a:p>
        </p:txBody>
      </p:sp>
      <p:sp>
        <p:nvSpPr>
          <p:cNvPr id="25" name="Content Placeholder 2"/>
          <p:cNvSpPr txBox="1"/>
          <p:nvPr/>
        </p:nvSpPr>
        <p:spPr>
          <a:xfrm>
            <a:off x="1281845"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6" name="Title 13"/>
          <p:cNvSpPr txBox="1"/>
          <p:nvPr/>
        </p:nvSpPr>
        <p:spPr>
          <a:xfrm>
            <a:off x="1268953"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p:nvPr/>
        </p:nvSpPr>
        <p:spPr>
          <a:xfrm>
            <a:off x="3696141"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a:t>
            </a:r>
            <a:r>
              <a:rPr lang="zh-CN" altLang="en-US" sz="1200" dirty="0" smtClean="0">
                <a:solidFill>
                  <a:sysClr val="window" lastClr="FFFFFF">
                    <a:lumMod val="65000"/>
                  </a:sysClr>
                </a:solidFill>
                <a:cs typeface="+mn-ea"/>
                <a:sym typeface="+mn-lt"/>
              </a:rPr>
              <a:t>在</a:t>
            </a:r>
            <a:endParaRPr lang="en-US" altLang="zh-CN" sz="1200" dirty="0">
              <a:solidFill>
                <a:sysClr val="window" lastClr="FFFFFF">
                  <a:lumMod val="65000"/>
                </a:sysClr>
              </a:solidFill>
              <a:cs typeface="+mn-ea"/>
              <a:sym typeface="+mn-lt"/>
            </a:endParaRPr>
          </a:p>
        </p:txBody>
      </p:sp>
      <p:sp>
        <p:nvSpPr>
          <p:cNvPr id="28" name="Title 13"/>
          <p:cNvSpPr txBox="1"/>
          <p:nvPr/>
        </p:nvSpPr>
        <p:spPr>
          <a:xfrm>
            <a:off x="3683249"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p:nvPr/>
        </p:nvSpPr>
        <p:spPr>
          <a:xfrm>
            <a:off x="6167052"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30" name="Title 13"/>
          <p:cNvSpPr txBox="1"/>
          <p:nvPr/>
        </p:nvSpPr>
        <p:spPr>
          <a:xfrm>
            <a:off x="6154160"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Content Placeholder 2"/>
          <p:cNvSpPr txBox="1"/>
          <p:nvPr/>
        </p:nvSpPr>
        <p:spPr>
          <a:xfrm>
            <a:off x="8631116"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32" name="Title 13"/>
          <p:cNvSpPr txBox="1"/>
          <p:nvPr/>
        </p:nvSpPr>
        <p:spPr>
          <a:xfrm>
            <a:off x="8618224"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5" name="图片 34"/>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endParaRPr lang="zh-CN" altLang="en-US" sz="3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4"/>
          <p:cNvSpPr>
            <a:spLocks noChangeArrowheads="1"/>
          </p:cNvSpPr>
          <p:nvPr/>
        </p:nvSpPr>
        <p:spPr bwMode="gray">
          <a:xfrm>
            <a:off x="3905484" y="1638648"/>
            <a:ext cx="3956050" cy="3881437"/>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10" name="Oval 5"/>
          <p:cNvSpPr>
            <a:spLocks noChangeArrowheads="1"/>
          </p:cNvSpPr>
          <p:nvPr/>
        </p:nvSpPr>
        <p:spPr bwMode="gray">
          <a:xfrm>
            <a:off x="4122971" y="1845023"/>
            <a:ext cx="3490913" cy="3490912"/>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11" name="Oval 6"/>
          <p:cNvSpPr>
            <a:spLocks noChangeArrowheads="1"/>
          </p:cNvSpPr>
          <p:nvPr/>
        </p:nvSpPr>
        <p:spPr bwMode="gray">
          <a:xfrm>
            <a:off x="4338871" y="2172048"/>
            <a:ext cx="2973388" cy="2973387"/>
          </a:xfrm>
          <a:prstGeom prst="ellipse">
            <a:avLst/>
          </a:prstGeom>
          <a:noFill/>
          <a:ln w="12700">
            <a:solidFill>
              <a:sysClr val="window" lastClr="FFFFFF">
                <a:lumMod val="50000"/>
              </a:sysClr>
            </a:solidFill>
            <a:prstDash val="sysDot"/>
            <a:rou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12" name="AutoShape 7"/>
          <p:cNvSpPr>
            <a:spLocks noChangeArrowheads="1"/>
          </p:cNvSpPr>
          <p:nvPr/>
        </p:nvSpPr>
        <p:spPr bwMode="gray">
          <a:xfrm rot="9044363">
            <a:off x="3581634" y="3470623"/>
            <a:ext cx="1871662" cy="1855787"/>
          </a:xfrm>
          <a:prstGeom prst="chevron">
            <a:avLst>
              <a:gd name="adj" fmla="val 28655"/>
            </a:avLst>
          </a:prstGeom>
          <a:solidFill>
            <a:schemeClr val="accent3"/>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3" name="AutoShape 8"/>
          <p:cNvSpPr>
            <a:spLocks noChangeArrowheads="1"/>
          </p:cNvSpPr>
          <p:nvPr/>
        </p:nvSpPr>
        <p:spPr bwMode="gray">
          <a:xfrm rot="16200000">
            <a:off x="4859571" y="1276698"/>
            <a:ext cx="1871663" cy="1855787"/>
          </a:xfrm>
          <a:prstGeom prst="chevron">
            <a:avLst>
              <a:gd name="adj" fmla="val 28655"/>
            </a:avLst>
          </a:prstGeom>
          <a:solidFill>
            <a:schemeClr val="accent1"/>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4" name="AutoShape 9"/>
          <p:cNvSpPr>
            <a:spLocks noChangeArrowheads="1"/>
          </p:cNvSpPr>
          <p:nvPr/>
        </p:nvSpPr>
        <p:spPr bwMode="gray">
          <a:xfrm rot="1788254">
            <a:off x="6127984" y="3483323"/>
            <a:ext cx="1871662" cy="1855787"/>
          </a:xfrm>
          <a:prstGeom prst="chevron">
            <a:avLst>
              <a:gd name="adj" fmla="val 28655"/>
            </a:avLst>
          </a:prstGeom>
          <a:solidFill>
            <a:schemeClr val="accent2"/>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mn-cs"/>
            </a:endParaRPr>
          </a:p>
        </p:txBody>
      </p:sp>
      <p:sp>
        <p:nvSpPr>
          <p:cNvPr id="15" name="Text Box 10"/>
          <p:cNvSpPr txBox="1">
            <a:spLocks noChangeArrowheads="1"/>
          </p:cNvSpPr>
          <p:nvPr/>
        </p:nvSpPr>
        <p:spPr bwMode="gray">
          <a:xfrm>
            <a:off x="4860810" y="3573016"/>
            <a:ext cx="1855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rPr>
              <a:t>添加标题</a:t>
            </a:r>
            <a:endParaRPr kumimoji="0" lang="en-US" altLang="zh-CN" sz="2000" b="1" i="0" u="none" strike="noStrike" kern="1200" cap="none" spc="0" normalizeH="0" baseline="0" noProof="0" dirty="0">
              <a:ln>
                <a:noFill/>
              </a:ln>
              <a:solidFill>
                <a:schemeClr val="tx1">
                  <a:lumMod val="50000"/>
                  <a:lumOff val="50000"/>
                </a:schemeClr>
              </a:solidFill>
              <a:effectLst/>
              <a:uLnTx/>
              <a:uFillTx/>
              <a:latin typeface="微软雅黑" panose="020B0503020204020204" pitchFamily="34" charset="-122"/>
              <a:ea typeface="微软雅黑" panose="020B0503020204020204" pitchFamily="34" charset="-122"/>
              <a:cs typeface="+mn-cs"/>
            </a:endParaRPr>
          </a:p>
        </p:txBody>
      </p:sp>
      <p:sp>
        <p:nvSpPr>
          <p:cNvPr id="16" name="Rectangle 11"/>
          <p:cNvSpPr>
            <a:spLocks noChangeArrowheads="1"/>
          </p:cNvSpPr>
          <p:nvPr/>
        </p:nvSpPr>
        <p:spPr bwMode="gray">
          <a:xfrm>
            <a:off x="4770671" y="2019648"/>
            <a:ext cx="2043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7" name="Rectangle 12"/>
          <p:cNvSpPr>
            <a:spLocks noChangeArrowheads="1"/>
          </p:cNvSpPr>
          <p:nvPr/>
        </p:nvSpPr>
        <p:spPr bwMode="gray">
          <a:xfrm>
            <a:off x="3780690" y="4343896"/>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8" name="Rectangle 13"/>
          <p:cNvSpPr>
            <a:spLocks noChangeArrowheads="1"/>
          </p:cNvSpPr>
          <p:nvPr/>
        </p:nvSpPr>
        <p:spPr bwMode="gray">
          <a:xfrm>
            <a:off x="6677902" y="4309988"/>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  </a:t>
            </a:r>
            <a:r>
              <a:rPr kumimoji="0" lang="zh-CN" altLang="en-US"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19" name="Content Placeholder 2"/>
          <p:cNvSpPr txBox="1"/>
          <p:nvPr/>
        </p:nvSpPr>
        <p:spPr>
          <a:xfrm>
            <a:off x="7756951" y="2347891"/>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0" name="Title 13"/>
          <p:cNvSpPr txBox="1"/>
          <p:nvPr/>
        </p:nvSpPr>
        <p:spPr>
          <a:xfrm>
            <a:off x="7744059" y="1933008"/>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1" name="Content Placeholder 2"/>
          <p:cNvSpPr txBox="1"/>
          <p:nvPr/>
        </p:nvSpPr>
        <p:spPr>
          <a:xfrm>
            <a:off x="4742100" y="5875200"/>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2" name="Title 13"/>
          <p:cNvSpPr txBox="1"/>
          <p:nvPr/>
        </p:nvSpPr>
        <p:spPr>
          <a:xfrm>
            <a:off x="4729208" y="5460317"/>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3" name="Content Placeholder 2"/>
          <p:cNvSpPr txBox="1"/>
          <p:nvPr/>
        </p:nvSpPr>
        <p:spPr>
          <a:xfrm>
            <a:off x="727230" y="2408165"/>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4" name="Title 13"/>
          <p:cNvSpPr txBox="1"/>
          <p:nvPr/>
        </p:nvSpPr>
        <p:spPr>
          <a:xfrm>
            <a:off x="714338" y="199328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25" name="组合 24"/>
          <p:cNvGrpSpPr>
            <a:grpSpLocks noChangeAspect="1"/>
          </p:cNvGrpSpPr>
          <p:nvPr/>
        </p:nvGrpSpPr>
        <p:grpSpPr>
          <a:xfrm>
            <a:off x="202799" y="287672"/>
            <a:ext cx="609210" cy="609210"/>
            <a:chOff x="456294" y="1959430"/>
            <a:chExt cx="2148114" cy="2148114"/>
          </a:xfrm>
        </p:grpSpPr>
        <p:sp>
          <p:nvSpPr>
            <p:cNvPr id="26" name="椭圆 2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7" name="图片 2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28" name="文本框 27"/>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endParaRPr lang="zh-CN" altLang="en-US" sz="36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endParaRPr lang="zh-CN" altLang="en-US" sz="3600" b="1" dirty="0">
              <a:solidFill>
                <a:schemeClr val="bg1"/>
              </a:solidFill>
            </a:endParaRP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endParaRPr lang="zh-CN" altLang="en-US" dirty="0">
              <a:solidFill>
                <a:schemeClr val="bg1"/>
              </a:solidFill>
            </a:endParaRP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1"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3383</Words>
  <Application>WPS 演示</Application>
  <PresentationFormat>宽屏</PresentationFormat>
  <Paragraphs>313</Paragraphs>
  <Slides>22</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宋体</vt:lpstr>
      <vt:lpstr>Wingdings</vt:lpstr>
      <vt:lpstr>微软雅黑</vt:lpstr>
      <vt:lpstr>Calibri</vt:lpstr>
      <vt:lpstr>Impact</vt:lpstr>
      <vt:lpstr>张海山锐谐体2.0-授权联系：Samtype@QQ.com</vt:lpstr>
      <vt:lpstr>Source Sans Pro Light</vt:lpstr>
      <vt:lpstr>等线</vt:lpstr>
      <vt:lpstr>Arial Unicode MS</vt:lpstr>
      <vt:lpstr>Segoe Print</vt:lpstr>
      <vt:lpstr>等线 Light</vt:lpstr>
      <vt:lpstr>方正中等线简体</vt:lpstr>
      <vt:lpstr>字魂35号-经典雅黑</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www.51pptmoban.com</dc:title>
  <dc:creator>我图网</dc:creator>
  <cp:keywords>www.51pptmoban.com</cp:keywords>
  <cp:category>锐旗设计；https://9ppt.taobao.com</cp:category>
  <cp:lastModifiedBy>兰为鹏</cp:lastModifiedBy>
  <cp:revision>23</cp:revision>
  <dcterms:created xsi:type="dcterms:W3CDTF">2016-04-01T02:51:00Z</dcterms:created>
  <dcterms:modified xsi:type="dcterms:W3CDTF">2019-03-26T12:31:59Z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y fmtid="{D5CDD505-2E9C-101B-9397-08002B2CF9AE}" pid="3" name="KSORubyTemplateID">
    <vt:lpwstr>8</vt:lpwstr>
  </property>
</Properties>
</file>