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3"/>
    <p:sldId id="288" r:id="rId4"/>
    <p:sldId id="289" r:id="rId6"/>
    <p:sldId id="291" r:id="rId7"/>
    <p:sldId id="300" r:id="rId8"/>
    <p:sldId id="294" r:id="rId9"/>
    <p:sldId id="295" r:id="rId10"/>
    <p:sldId id="292" r:id="rId11"/>
    <p:sldId id="293" r:id="rId12"/>
    <p:sldId id="297" r:id="rId13"/>
    <p:sldId id="296" r:id="rId14"/>
    <p:sldId id="298" r:id="rId15"/>
    <p:sldId id="308" r:id="rId16"/>
    <p:sldId id="29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B6B7"/>
    <a:srgbClr val="6E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3346" autoAdjust="0"/>
  </p:normalViewPr>
  <p:slideViewPr>
    <p:cSldViewPr snapToGrid="0">
      <p:cViewPr>
        <p:scale>
          <a:sx n="90" d="100"/>
          <a:sy n="90" d="100"/>
        </p:scale>
        <p:origin x="-414" y="-708"/>
      </p:cViewPr>
      <p:guideLst>
        <p:guide orient="horz" pos="220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D2FC-66FA-444F-98F3-FBCFE01EB7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41C6-9651-494A-9F58-0EC1001BA2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0750" y="2656840"/>
            <a:ext cx="527050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JavaScript的设计模式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64005" y="1608455"/>
            <a:ext cx="8987790" cy="4225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60000"/>
              </a:lnSpc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1. 首先要想好谁是发布者(比如上面的卖家)。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60000"/>
              </a:lnSpc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2. 然后给发布者添加一个缓存列表，用于存放回调函数来通知订阅者(比如上面的买家收藏了卖家的店铺，卖家通过收藏了该店铺的一个列表名单)。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60000"/>
              </a:lnSpc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3. 最后就是发布消息，发布者遍历这个缓存列表，依次触发里面存放的订阅者回调函数。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60000"/>
              </a:lnSpc>
            </a:pP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4815" y="793750"/>
            <a:ext cx="56210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如何实现发布-订阅模式</a:t>
            </a:r>
            <a:endParaRPr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55" y="0"/>
            <a:ext cx="486156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05" y="823595"/>
            <a:ext cx="4495800" cy="2870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18325" y="4062730"/>
            <a:ext cx="46050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我们看到订阅者会接收到发布者的每个消息。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4815" y="793750"/>
            <a:ext cx="704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项目中用到的发布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订阅者模式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94815" y="1671320"/>
            <a:ext cx="9163685" cy="1900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需求：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6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点击地图撒点，弹出对应弹窗，并且挪动地图的时候，弹窗要跟随撒点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4207510"/>
            <a:ext cx="5461000" cy="18707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42465" y="4451350"/>
            <a:ext cx="33883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监听地图</a:t>
            </a:r>
            <a:r>
              <a:rPr lang="en-US" altLang="zh-CN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extent</a:t>
            </a:r>
            <a:r>
              <a:rPr lang="zh-CN" alt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方法的回调中，订阅者</a:t>
            </a:r>
            <a:r>
              <a:rPr lang="en-US" altLang="zh-CN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CN" alt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地图的</a:t>
            </a:r>
            <a:r>
              <a:rPr lang="en-US" altLang="zh-CN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extent)</a:t>
            </a:r>
            <a:r>
              <a:rPr lang="zh-CN" alt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给调度中心发消息</a:t>
            </a:r>
            <a:endParaRPr lang="zh-CN" altLang="en-US" sz="2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1632585"/>
            <a:ext cx="10592435" cy="431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0100" y="833755"/>
            <a:ext cx="53822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订阅者通过调度中心去订阅</a:t>
            </a:r>
            <a:r>
              <a:rPr lang="en-US" altLang="zh-CN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CN" altLang="en-US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注册</a:t>
            </a:r>
            <a:r>
              <a:rPr lang="en-US" altLang="zh-CN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zh-CN" sz="28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94815" y="793750"/>
            <a:ext cx="577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推荐系统化学习的书籍：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1655" y="1855470"/>
            <a:ext cx="674370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《</a:t>
            </a:r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JavaScript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设计模式》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680" y="2800350"/>
            <a:ext cx="3393440" cy="3531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94815" y="793750"/>
            <a:ext cx="424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什么是设计模式？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8565" y="1783080"/>
            <a:ext cx="1001776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假设有一个空房间，我们要日复一日地往里面放一些东西。最简单的办法当然是把这些东西直接扔进去，但是时间久了，就会发现很难从这个房子里找到自己想要的东西，要调整某几样东西的位置也不容易。所以在房间里做一些柜子也许是个更好的选择，虽然柜子会增加我们的成本，但它可以在维护阶段为我们带来好处。使用这些柜子存放东西的规则，就是一种模式。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3495" y="4411980"/>
            <a:ext cx="80213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学习设计模式，有助于写出可复用和可维护性高的程序。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设计模式的原则是“找出程序中变化的地方，并将变化封装起来”，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它的关键是意图，而不是结构。</a:t>
            </a:r>
            <a:endParaRPr lang="zh-CN" altLang="en-US" sz="20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94815" y="793750"/>
            <a:ext cx="55778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有哪些设计模式？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(36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种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32635" y="1759585"/>
            <a:ext cx="3027680" cy="4569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工厂模式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单例模式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策略模式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代理模式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迭代器模式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发布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订阅者模式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命令模式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组合模式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33590" y="1759585"/>
            <a:ext cx="2924175" cy="456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buNone/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模板方法模式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30000"/>
              </a:lnSpc>
              <a:buNone/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享元模式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30000"/>
              </a:lnSpc>
              <a:buNone/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职责链模式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30000"/>
              </a:lnSpc>
              <a:buNone/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中介者模式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30000"/>
              </a:lnSpc>
              <a:buNone/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装饰者模式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30000"/>
              </a:lnSpc>
              <a:buNone/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状态模式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30000"/>
              </a:lnSpc>
              <a:buNone/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适配器模式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30000"/>
              </a:lnSpc>
              <a:buNone/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外观模式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94815" y="793750"/>
            <a:ext cx="399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发布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订阅者模式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4815" y="2479675"/>
            <a:ext cx="8108315" cy="189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它定义了对象间的一种一对多的关系，让多个观察者对象同时监听某一个目标对象，当一个对象发生改变时，所有依赖于它的对象都将得到通知。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94815" y="793750"/>
            <a:ext cx="856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发布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订阅者模式和观察者模式的不同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4955" y="1677670"/>
            <a:ext cx="96685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观察者模式和发布订阅模式最大的区别就是发布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订阅者模式有个事件调度中心。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4520" y="2808605"/>
            <a:ext cx="5850255" cy="3515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91935" y="2671445"/>
            <a:ext cx="4776470" cy="3328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观察者模式中观察者和目标直接进行交互，而发布订阅模式中统一由调度中心进行处理，订阅者和发布者互不干扰。这样一方面实现了解耦，还有就是可以实现更细粒度的一些控制。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比如发布者发布了很多消息，但是不想所有的订阅者都接收到，就可以在调度中心做一些处理，类似于权限控制之类的。还可以做一些节流操作。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30000"/>
              </a:lnSpc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4815" y="793750"/>
            <a:ext cx="56210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发布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订阅者模式的优点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2775" y="2118995"/>
            <a:ext cx="8672830" cy="3448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支持简单的广播通信，当对象状态发生改变时，会自动通知已经订阅过的对象。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30000"/>
              </a:lnSpc>
            </a:pP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发布者与订阅者耦合性降低，发布者只管发布一条消息出去，它不关心这条消息如何被订阅者使用，同时，订阅者只监听发布者的事件名，只要发布者的事件名不变，它不管发布者如何改变。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4815" y="793750"/>
            <a:ext cx="56210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发布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订阅者模式的缺点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5145" y="1788795"/>
            <a:ext cx="9085580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80000"/>
              </a:lnSpc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创建订阅者需要消耗一定的时间和内存。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80000"/>
              </a:lnSpc>
            </a:pP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80000"/>
              </a:lnSpc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虽然可以弱化对象之间的联系，如果过度使用的话，反而使代码不好理解及代码不好维护等等。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4815" y="793750"/>
            <a:ext cx="61290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现实中的发布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订阅者模式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94815" y="1888490"/>
            <a:ext cx="8507730" cy="3448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比如小红最近在淘宝网上看上一双鞋子，但是联系到卖家后，才发现这双鞋卖光了，但是小红对这双鞋又非常喜欢，所以联系卖家，问卖家什么时候有货，卖家告诉她，要等一个星期后才有货，卖家告诉小红，要是你喜欢的话，你可以收藏我们的店铺，等有货的时候再通知你，所以小红收藏了此店铺，但与此同时，小明，小花等也喜欢这双鞋，也收藏了该店铺，等来货的时候就依次会通知他们。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16780" y="560070"/>
            <a:ext cx="30200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卖家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发布者</a:t>
            </a:r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81605" y="4007485"/>
            <a:ext cx="859790" cy="12090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4400">
                <a:solidFill>
                  <a:schemeClr val="accent1"/>
                </a:solidFill>
                <a:effectLst/>
              </a:rPr>
              <a:t>小红</a:t>
            </a:r>
            <a:endParaRPr lang="zh-CN" altLang="en-US" sz="4400">
              <a:solidFill>
                <a:schemeClr val="accent1"/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71540" y="4007485"/>
            <a:ext cx="859790" cy="12090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4400">
                <a:solidFill>
                  <a:schemeClr val="accent1"/>
                </a:solidFill>
                <a:effectLst/>
              </a:rPr>
              <a:t>小明</a:t>
            </a:r>
            <a:endParaRPr lang="zh-CN" altLang="en-US" sz="4400">
              <a:solidFill>
                <a:schemeClr val="accent1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32595" y="4007485"/>
            <a:ext cx="859790" cy="12090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4400">
                <a:solidFill>
                  <a:schemeClr val="accent1"/>
                </a:solidFill>
                <a:effectLst/>
              </a:rPr>
              <a:t>小花</a:t>
            </a:r>
            <a:endParaRPr lang="zh-CN" altLang="en-US" sz="4400">
              <a:solidFill>
                <a:schemeClr val="accent1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54575" y="5483225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（订阅者）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291840" y="2948305"/>
            <a:ext cx="1071880" cy="1059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8900000">
            <a:off x="2631440" y="3143885"/>
            <a:ext cx="18643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收藏店铺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订阅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zh-CN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6383655" y="2964180"/>
            <a:ext cx="17145" cy="962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8514715" y="2878455"/>
            <a:ext cx="1207770" cy="1129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338320" y="2172970"/>
            <a:ext cx="4107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淘宝平台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调度中心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zh-CN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直接箭头连接符 15"/>
          <p:cNvCxnSpPr>
            <a:stCxn id="2" idx="2"/>
          </p:cNvCxnSpPr>
          <p:nvPr/>
        </p:nvCxnSpPr>
        <p:spPr>
          <a:xfrm>
            <a:off x="6226810" y="1266825"/>
            <a:ext cx="19050" cy="847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245860" y="1209675"/>
            <a:ext cx="428625" cy="904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通知到货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418840" y="3024505"/>
            <a:ext cx="1082675" cy="1057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563995" y="2981325"/>
            <a:ext cx="8255" cy="97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334375" y="2921635"/>
            <a:ext cx="1194435" cy="1160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 rot="2700000">
            <a:off x="4008755" y="3020060"/>
            <a:ext cx="459740" cy="14630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发消息给用户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0815,&quot;width&quot;:18000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1366</Words>
  <Application>WPS 演示</Application>
  <PresentationFormat>自定义</PresentationFormat>
  <Paragraphs>97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方正书宋_GBK</vt:lpstr>
      <vt:lpstr>Wingdings</vt:lpstr>
      <vt:lpstr>等线</vt:lpstr>
      <vt:lpstr>汉仪中等线KW</vt:lpstr>
      <vt:lpstr>微软雅黑</vt:lpstr>
      <vt:lpstr>汉仪旗黑KW</vt:lpstr>
      <vt:lpstr>宋体</vt:lpstr>
      <vt:lpstr>Arial Unicode MS</vt:lpstr>
      <vt:lpstr>等线 Light</vt:lpstr>
      <vt:lpstr>Calibri</vt:lpstr>
      <vt:lpstr>Helvetica Neue</vt:lpstr>
      <vt:lpstr>汉仪书宋二KW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hewenmin</cp:lastModifiedBy>
  <cp:revision>33</cp:revision>
  <dcterms:created xsi:type="dcterms:W3CDTF">2021-02-25T08:46:26Z</dcterms:created>
  <dcterms:modified xsi:type="dcterms:W3CDTF">2021-02-25T08:46:26Z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