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欢迎大家参加今天的讨论。人生的意义是一个困扰人类几千年的永恒问题，每个时代、每种文化都试图给出自己的答案。今天我们将共同探索这个深刻的话题，并从多个角度来思考我们存在的意义。请记住，这不是一个有标准答案的问题，而是一个邀请我们深入思考的旅程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从哲学角度看，不同流派对人生意义有不同解读。存在主义认为人生本无意义，但我们可以通过自由选择和承担责任来创造意义，如萨特所言"存在先于本质"。虚无主义则认为客观意义并不存在，尼采提出"上帝已死"后人类必须重新评估所有价值。宗教视角通常认为人生意义来自于与神圣或超越性存在的关系。实用主义者如威廉·詹姆斯则认为，真正的意义体现在我们的行动及其对世界的实际影响中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心理学家们也对人生意义进行了深入研究。马斯洛的需求层次理论将自我实现置于金字塔顶端，认为实现自身潜能是人类的终极需求。维克多·弗兰克尔在集中营的经历中发现，即使在极端苦难中，找到意义也能帮助人生存下去，这启发了他创立意义疗法。积极心理学区分了享乐式幸福和意义感，前者关注愉悦体验，后者关注超越自我的价值。米哈里·契克森米哈伊的研究表明，人在心流状态下——全神贯注于有挑战性且能力相匹的活动时——能体验到深刻的充实感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在个人层面，我们每个人都在构建自己的意义。首先，深入了解自己的核心价值观、天赋和激情所在，是找到个人意义的基础。其次，与他人建立真诚、深入的关系，能带来归属感和意义感，正如马丁·布伯所言的"我-你"关系。第三，通过为他人、社区或更大的事业做出贡献，我们能感受到自己存在的价值。最后，持续的个人成长和自我超越过程本身就充满意义，正如约瑟夫·坎贝尔所说："生命的意义不在于找到一个终点，而在于体验旅程本身。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现代社会中，我们面临着独特的意义危机。物质主义和消费文化往往让人陷入"拥有更多"的无尽追求，却发现物质丰富并不等同于生活富足。社交媒体看似连接了人们，却可能导致真实深度关系的减少，研究表明孤独感是当代社会的流行病。信息爆炸和注意力经济让我们难以深度思考生命的根本问题。同时，传统的宗教和社会结构提供的意义框架正在弱化，人们需要在更加多元和不确定的环境中寻找自己的方向。这些挑战使得有意识地探索人生意义变得更加重要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走向有意义的生活需要我们有意识地努力。首先，养成定期反思的习惯，审视自己的生活是否符合核心价值观。其次，寻求生活各方面的平衡与整合，包括工作、关系、健康和精神成长等维度。第三，学会接纳生命的不确定性和开放性，意义不是一成不变的终点，而是不断演化的过程。最后，在日常生活的点滴中发现意义——一次真诚的对话、一项用心完成的工作、一个善意的举动，都可能蕴含深刻的意义。正如特蕾莎修女所说："我们无法做伟大的事，只能用伟大的爱做小事。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总结今天的探讨，我想强调人生意义是一个终身的探索过程，而非一个可以最终解决的问题。每个人都需要在自己的生命旅程中发现独特的意义。正如加缪所言："生命的意义是我们给予它的意义。"有时候，持续提问"我的生命有何意义"这个问题本身，可能比找到确定答案更有价值，因为它让我们保持觉知和成长。我邀请大家在日常生活中继续这个探索，与亲友进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 人生的意义探索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欢迎参加关于人生意义的探讨</a:t>
            </a:r>
          </a:p>
          <a:p>
            <a:pPr/>
            <a:r>
              <a:t>这是一个古老而常新的哲学问题</a:t>
            </a:r>
          </a:p>
          <a:p>
            <a:pPr/>
            <a:r>
              <a:t>我们将从多角度思考这个问题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 哲学视角下的人生意义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存在主义：意义源于个人选择与责任</a:t>
            </a:r>
          </a:p>
          <a:p>
            <a:pPr/>
            <a:r>
              <a:t>虚无主义：质疑客观意义的存在</a:t>
            </a:r>
          </a:p>
          <a:p>
            <a:pPr/>
            <a:r>
              <a:t>宗教观点：意义来自超越性存在</a:t>
            </a:r>
          </a:p>
          <a:p>
            <a:pPr/>
            <a:r>
              <a:t>实用主义：意义体现在行动与影响中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 心理学视角下的人生意义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马斯洛需求层次：自我实现是终极需求</a:t>
            </a:r>
          </a:p>
          <a:p>
            <a:pPr/>
            <a:r>
              <a:t>弗兰克尔的意义疗法：痛苦中寻找意义</a:t>
            </a:r>
          </a:p>
          <a:p>
            <a:pPr/>
            <a:r>
              <a:t>积极心理学：幸福感与意义感的区别</a:t>
            </a:r>
          </a:p>
          <a:p>
            <a:pPr/>
            <a:r>
              <a:t>心流体验：全情投入带来的充实感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 个人层面的意义建构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自我认知：了解自己的价值观和激情</a:t>
            </a:r>
          </a:p>
          <a:p>
            <a:pPr/>
            <a:r>
              <a:t>关系连接：与他人建立深度联系</a:t>
            </a:r>
          </a:p>
          <a:p>
            <a:pPr/>
            <a:r>
              <a:t>贡献价值：为更大的群体或事业服务</a:t>
            </a:r>
          </a:p>
          <a:p>
            <a:pPr/>
            <a:r>
              <a:t>成长发展：持续学习和超越自我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 现代社会中的意义危机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物质主义与消费文化的局限</a:t>
            </a:r>
          </a:p>
          <a:p>
            <a:pPr/>
            <a:r>
              <a:t>社会联系减弱带来的孤独感</a:t>
            </a:r>
          </a:p>
          <a:p>
            <a:pPr/>
            <a:r>
              <a:t>信息过载与注意力分散的挑战</a:t>
            </a:r>
          </a:p>
          <a:p>
            <a:pPr/>
            <a:r>
              <a:t>传统价值体系的瓦解与重构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 走向有意义的生活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反思与觉察：定期审视自己的生活方向</a:t>
            </a:r>
          </a:p>
          <a:p>
            <a:pPr/>
            <a:r>
              <a:t>平衡与整合：协调生活的多个维度</a:t>
            </a:r>
          </a:p>
          <a:p>
            <a:pPr/>
            <a:r>
              <a:t>接纳不确定性：在开放中寻找意义</a:t>
            </a:r>
          </a:p>
          <a:p>
            <a:pPr/>
            <a:r>
              <a:t>小事中见伟大：日常生活中发现价值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 结语：个人意义的旅程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意义是旅程而非目的地</a:t>
            </a:r>
          </a:p>
          <a:p>
            <a:pPr/>
            <a:r>
              <a:t>每个人的答案都是独特的</a:t>
            </a:r>
          </a:p>
          <a:p>
            <a:pPr/>
            <a:r>
              <a:t>问题本身可能比答案更重要</a:t>
            </a:r>
          </a:p>
          <a:p>
            <a:pPr/>
            <a:r>
              <a:t>邀请持续探索与对话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