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r>
              <a:t>这是《道德经》开篇的破题之句，需要强调其悖论性。演讲时可先朗读原文，然后解释"道"字在古文中的双重含义（言说/规律）。重点说明老子用否定式表达开启全书的深意——真理的不可言说性。建议配合板书写出汉字"道"的演变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r>
              <a:t>这一页要引导听众逐步深入：1）先讨论语言表达的局限性；2）引申到人类认知的边界问题；3）最后落脚到实践哲学，强调"道"的体悟重于言说。可举例说明：就像向盲人描述颜色，语言永远无法传递完整体验。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r>
              <a:t>将古典智慧与现代生活连接。可以提问互动："你是否有过'只可意会不可言传'的经历？"建议结合职场决策（如过度依赖数据分析的弊端）、人际关系（标签化认知的危害）等具体场景，说明老子的智慧如何指导当代生活。最后强调"行道"比"知道"更重要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以下是基于《道德经》名句"道可道，非常道"的3页演示文稿大纲：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标题：解读《道德经》开篇第一句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"道可道，非常道"的原文展示</a:t>
            </a:r>
          </a:p>
          <a:p>
            <a:pPr/>
            <a:r>
              <a:t>字面直译：可以说出的道，不是永恒的道</a:t>
            </a:r>
          </a:p>
          <a:p>
            <a:pPr/>
            <a:r>
              <a:t>核心矛盾：道既可以被表述，又不可被完全表述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标题：三个层次的理解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语言局限：语言无法承载终极真理</a:t>
            </a:r>
          </a:p>
          <a:p>
            <a:pPr/>
            <a:r>
              <a:t>认知局限：人类思维难以把握永恒之道</a:t>
            </a:r>
          </a:p>
          <a:p>
            <a:pPr/>
            <a:r>
              <a:t>实践智慧：真正的"道"存在于体验而非定义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标题：现代生活的启示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警惕简化思维：避免用固定概念框定复杂现实</a:t>
            </a:r>
          </a:p>
          <a:p>
            <a:pPr/>
            <a:r>
              <a:t>保持开放心态：承认认知的局限性</a:t>
            </a:r>
          </a:p>
          <a:p>
            <a:pPr/>
            <a:r>
              <a:t>重视直接体验：在行动中体会人生之道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