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11" r:id="rId3"/>
    <p:sldId id="1143" r:id="rId5"/>
    <p:sldId id="446" r:id="rId6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6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Crystal" initials="N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EE0"/>
    <a:srgbClr val="E5352F"/>
    <a:srgbClr val="186DA9"/>
    <a:srgbClr val="FDA59F"/>
    <a:srgbClr val="F8CBC9"/>
    <a:srgbClr val="FAA59B"/>
    <a:srgbClr val="FBAD8D"/>
    <a:srgbClr val="F691B9"/>
    <a:srgbClr val="F5A6A2"/>
    <a:srgbClr val="FBB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5000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475" y="19"/>
      </p:cViewPr>
      <p:guideLst>
        <p:guide orient="horz" pos="2124"/>
        <p:guide pos="3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kumimoji="1" sz="1200" noProof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390EC4-E953-4D3F-821D-D1AE15D14CA0}" type="datetimeFigureOut">
              <a:rPr lang="zh-CN" altLang="en-US"/>
            </a:fld>
            <a:endParaRPr lang="zh-CN" altLang="en-US"/>
          </a:p>
        </p:txBody>
      </p:sp>
      <p:sp>
        <p:nvSpPr>
          <p:cNvPr id="583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
第二级
第三级
第四级
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153FCC71-A9BA-41D2-A77E-EB6D2BD0594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742950" indent="-28575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11430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6002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20574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51050" y="560388"/>
            <a:ext cx="4960938" cy="27908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DC146CB9-F5D8-40EA-9F2D-C11D2B75C546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8EE6D-674B-4EDA-B311-0E0B0F607B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AE063-36B0-4468-94C5-6E00DAF805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03E8-B2E6-4363-A2A5-63A799579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91C6-36CB-46C8-8F4D-6DC5902744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67A93-B7B1-491E-9221-E29108CE80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9"/>
            <a:ext cx="1971675" cy="4357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2" y="274639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B812-3BED-4533-BC74-1010E72F44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D247-96C4-4DAA-902E-9022768195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507" y="397022"/>
            <a:ext cx="11422540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261938"/>
            <a:ext cx="19351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6113" y="339725"/>
            <a:ext cx="9048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1258550" y="6327775"/>
            <a:ext cx="317500" cy="322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E9BA8-0546-496B-863E-BC0F0D7A28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816353" y="202458"/>
            <a:ext cx="2164976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/>
          <a:lstStyle/>
          <a:p>
            <a:pPr defTabSz="9906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0">
              <a:solidFill>
                <a:srgbClr val="000000"/>
              </a:solidFill>
              <a:latin typeface="+mn-lt"/>
              <a:ea typeface="+mn-ea"/>
              <a:sym typeface="Calibri" panose="020F0502020204030204"/>
            </a:endParaRPr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6" b="45455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38" y="136525"/>
            <a:ext cx="1433324" cy="393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C383-F1AD-4BE7-B519-48928233C7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FE6F-4381-4BBE-B861-F4D96CF0163E}" type="slidenum">
              <a:rPr lang="zh-CN" altLang="en-US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5279" y="259247"/>
            <a:ext cx="11519916" cy="566759"/>
            <a:chOff x="335279" y="259247"/>
            <a:chExt cx="11519916" cy="566759"/>
          </a:xfrm>
        </p:grpSpPr>
        <p:sp>
          <p:nvSpPr>
            <p:cNvPr id="8" name="object 3"/>
            <p:cNvSpPr/>
            <p:nvPr/>
          </p:nvSpPr>
          <p:spPr>
            <a:xfrm>
              <a:off x="335279" y="764667"/>
              <a:ext cx="11519916" cy="61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t="14394" b="10726"/>
            <a:stretch>
              <a:fillRect/>
            </a:stretch>
          </p:blipFill>
          <p:spPr>
            <a:xfrm>
              <a:off x="10235185" y="259247"/>
              <a:ext cx="1465194" cy="46672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 userDrawn="1"/>
        </p:nvGrpSpPr>
        <p:grpSpPr>
          <a:xfrm>
            <a:off x="998134" y="6345713"/>
            <a:ext cx="10194205" cy="492443"/>
            <a:chOff x="1010804" y="6345713"/>
            <a:chExt cx="10194205" cy="492443"/>
          </a:xfrm>
        </p:grpSpPr>
        <p:sp>
          <p:nvSpPr>
            <p:cNvPr id="11" name="矩形 10"/>
            <p:cNvSpPr/>
            <p:nvPr/>
          </p:nvSpPr>
          <p:spPr>
            <a:xfrm>
              <a:off x="1010804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7045643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1756" y="6345713"/>
              <a:ext cx="2099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>
                  <a:solidFill>
                    <a:srgbClr val="186DA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赋能</a:t>
              </a:r>
              <a:r>
                <a:rPr lang="zh-CN" altLang="en-US" sz="2600">
                  <a:solidFill>
                    <a:srgbClr val="E5352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未来</a:t>
              </a:r>
              <a:endParaRPr lang="zh-CN" altLang="en-US" sz="2600">
                <a:solidFill>
                  <a:srgbClr val="E5352F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838" y="412636"/>
            <a:ext cx="3275965" cy="760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5ED87-AD8D-43E4-95C2-DF687A35B3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72D9-C1A1-4078-B0C3-8BB6FE5725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E0B37-B503-4141-9AA0-BE7AB33F66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7D210-0990-4810-BB31-EBBE75F87E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60E4-B8E8-4120-A5FD-94078938F88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FF7FE-9293-43BA-ADA6-8178670E6D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05D0-C965-4E3E-94FB-7A346DDC4F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33A2-227B-4667-AFED-547B61D750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982C-9BB3-4E0D-8CE8-06D64F0389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2EB4-B469-4AFA-8172-6F98F2694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848E-AF27-4AB6-8E0E-7459229B6E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67C1-AF5C-428F-82EB-B66E10582B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20E3-BDF4-4E96-B3B2-F7ABD2460A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70751-4BA8-476E-95D0-0C1BAA6A35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69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86362C-CF22-4D71-9546-8FDCE02447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00F3AFD6-DF1B-4AE8-BA39-737A5DD343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 txBox="1"/>
          <p:nvPr/>
        </p:nvSpPr>
        <p:spPr>
          <a:xfrm>
            <a:off x="658812" y="1436138"/>
            <a:ext cx="10874375" cy="908050"/>
          </a:xfrm>
          <a:prstGeom prst="rect">
            <a:avLst/>
          </a:prstGeom>
        </p:spPr>
        <p:txBody>
          <a:bodyPr lIns="36000" rIns="3600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4800" b="1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373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5pPr>
            <a:lvl6pPr marL="33528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0285" y="4062095"/>
            <a:ext cx="306070" cy="3695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-45764" y="3456809"/>
            <a:ext cx="12267815" cy="133612"/>
            <a:chOff x="2054384" y="3643262"/>
            <a:chExt cx="4942263" cy="46281"/>
          </a:xfrm>
          <a:solidFill>
            <a:schemeClr val="bg1">
              <a:lumMod val="50000"/>
            </a:schemeClr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  <a:grpFill/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MH_Number"/>
          <p:cNvSpPr/>
          <p:nvPr>
            <p:custDataLst>
              <p:tags r:id="rId1"/>
            </p:custDataLst>
          </p:nvPr>
        </p:nvSpPr>
        <p:spPr>
          <a:xfrm>
            <a:off x="4704555" y="2683101"/>
            <a:ext cx="1129618" cy="1129618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3985262" y="1840411"/>
            <a:ext cx="883953" cy="1026952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  <a:endParaRPr lang="zh-CN" altLang="en-US" sz="5400" spc="2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5487395" y="3682089"/>
            <a:ext cx="631466" cy="75637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  <a:endParaRPr lang="zh-CN" altLang="en-US" sz="3200" spc="20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9965" y="2317115"/>
            <a:ext cx="4064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6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63469" y="3835165"/>
            <a:ext cx="7182733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endParaRPr lang="zh-CN" altLang="en-US" sz="2400" b="1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7914" y="1961295"/>
            <a:ext cx="91454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5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2"/>
          <a:stretch>
            <a:fillRect/>
          </a:stretch>
        </p:blipFill>
        <p:spPr>
          <a:xfrm>
            <a:off x="2049479" y="4269058"/>
            <a:ext cx="2296005" cy="14775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1854" y="4211206"/>
            <a:ext cx="2729637" cy="1535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.00157480315}"/>
</p:tagLst>
</file>

<file path=ppt/tags/tag2.xml><?xml version="1.0" encoding="utf-8"?>
<p:tagLst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3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4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5.xml><?xml version="1.0" encoding="utf-8"?>
<p:tagLst xmlns:p="http://schemas.openxmlformats.org/presentationml/2006/main">
  <p:tag name="KSO_WM_DOC_GUID" val="{69a2d3e6-2b11-458b-9be4-f9130c7c71d5}"/>
  <p:tag name="COMMONDATA" val="eyJoZGlkIjoiNWE4NWRjOGNkZGQ2ZjZlMWI2OTIzMWJmYzhkYWQ3ZjkifQ=="/>
  <p:tag name="commondata" val="eyJoZGlkIjoiNjI3NmIzOTNmODQ2M2NmZjM4MDdmM2JhMjBlZjcyNjI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WPS 演示</Application>
  <PresentationFormat>宽屏</PresentationFormat>
  <Paragraphs>8</Paragraphs>
  <Slides>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等线</vt:lpstr>
      <vt:lpstr>等线 Light</vt:lpstr>
      <vt:lpstr>Arial</vt:lpstr>
      <vt:lpstr>楷体_GB2312</vt:lpstr>
      <vt:lpstr>新宋体</vt:lpstr>
      <vt:lpstr>Calibri</vt:lpstr>
      <vt:lpstr>黑体</vt:lpstr>
      <vt:lpstr>微软雅黑</vt:lpstr>
      <vt:lpstr>Calibri</vt:lpstr>
      <vt:lpstr>华文细黑</vt:lpstr>
      <vt:lpstr>Arial Unicode MS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四季度 不限量形象海报 设计方案</dc:title>
  <dc:creator>Microsoft Office 用户</dc:creator>
  <cp:lastModifiedBy>王建斌</cp:lastModifiedBy>
  <cp:revision>672</cp:revision>
  <cp:lastPrinted>2023-08-28T05:29:00Z</cp:lastPrinted>
  <dcterms:created xsi:type="dcterms:W3CDTF">2023-08-28T05:29:00Z</dcterms:created>
  <dcterms:modified xsi:type="dcterms:W3CDTF">2025-04-22T01:21:28Z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435E3DEE1A4D4793B6599715EFA0E100_12</vt:lpwstr>
  </property>
</Properties>
</file>