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E328-3B00-480B-87D5-0C6EF7B3B765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1258F-3015-4216-AF57-F283CBD0DF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the screenshot</a:t>
            </a:r>
            <a:r>
              <a:rPr lang="en-US" baseline="0" dirty="0" smtClean="0"/>
              <a:t> and briefly describe </a:t>
            </a:r>
            <a:r>
              <a:rPr lang="en-US" baseline="0" smtClean="0"/>
              <a:t>the layout of the GUI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1258F-3015-4216-AF57-F283CBD0DFF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829761"/>
          </a:xfrm>
        </p:spPr>
        <p:txBody>
          <a:bodyPr/>
          <a:lstStyle/>
          <a:p>
            <a:pPr algn="ctr"/>
            <a:r>
              <a:rPr lang="en-US" dirty="0" smtClean="0"/>
              <a:t>Sign Language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/>
              <a:t>Wei Dang</a:t>
            </a:r>
          </a:p>
          <a:p>
            <a:pPr algn="ctr"/>
            <a:r>
              <a:rPr lang="en-US" dirty="0" smtClean="0"/>
              <a:t>Kevin Ellsworth</a:t>
            </a:r>
          </a:p>
          <a:p>
            <a:pPr algn="ctr"/>
            <a:r>
              <a:rPr lang="en-US" dirty="0" smtClean="0"/>
              <a:t>Cory Shirts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r>
              <a:rPr lang="en-US" dirty="0" smtClean="0"/>
              <a:t>Goal: have a user interface to allow user text input using sign </a:t>
            </a:r>
            <a:r>
              <a:rPr lang="en-US" dirty="0" smtClean="0"/>
              <a:t>language digits and letters</a:t>
            </a:r>
            <a:endParaRPr lang="en-US" dirty="0" smtClean="0"/>
          </a:p>
          <a:p>
            <a:pPr lvl="1"/>
            <a:r>
              <a:rPr lang="en-US" dirty="0" smtClean="0"/>
              <a:t>User interface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Development of the algorithm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screenshot,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 Interface</a:t>
            </a:r>
            <a:endParaRPr lang="en-US" dirty="0"/>
          </a:p>
        </p:txBody>
      </p:sp>
      <p:pic>
        <p:nvPicPr>
          <p:cNvPr id="4" name="Picture 3" descr="screensho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4275" y="1256872"/>
            <a:ext cx="8468725" cy="43057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Initial Algorithm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286000" y="1138535"/>
            <a:ext cx="4191000" cy="4728865"/>
            <a:chOff x="2057400" y="990600"/>
            <a:chExt cx="4191000" cy="4728865"/>
          </a:xfrm>
        </p:grpSpPr>
        <p:sp>
          <p:nvSpPr>
            <p:cNvPr id="4" name="TextBox 3"/>
            <p:cNvSpPr txBox="1"/>
            <p:nvPr/>
          </p:nvSpPr>
          <p:spPr>
            <a:xfrm>
              <a:off x="2057400" y="3119735"/>
              <a:ext cx="41910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Thresholding</a:t>
              </a:r>
              <a:r>
                <a:rPr lang="en-US" sz="2400" dirty="0" smtClean="0"/>
                <a:t> on small ROI</a:t>
              </a:r>
              <a:endParaRPr lang="en-US" sz="2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19400" y="4191000"/>
              <a:ext cx="27432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Match templates</a:t>
              </a:r>
              <a:endParaRPr lang="en-US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38400" y="5257800"/>
              <a:ext cx="34290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Get the best match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19400" y="990600"/>
              <a:ext cx="25908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User enters text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67000" y="2052935"/>
              <a:ext cx="29718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Wait for input sign</a:t>
              </a:r>
              <a:endParaRPr lang="en-US" sz="24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5400000">
              <a:off x="3810000" y="1752600"/>
              <a:ext cx="457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>
              <a:off x="3809205" y="2818606"/>
              <a:ext cx="457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>
              <a:off x="3810794" y="4952206"/>
              <a:ext cx="457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>
              <a:off x="3810794" y="3885406"/>
              <a:ext cx="457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r>
              <a:rPr lang="en-US" dirty="0" smtClean="0"/>
              <a:t>Similar signs not distinguishable  with b/w template matching</a:t>
            </a:r>
          </a:p>
          <a:p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 smtClean="0"/>
              <a:t>min/max values just too close to </a:t>
            </a:r>
            <a:r>
              <a:rPr lang="en-US" dirty="0" smtClean="0"/>
              <a:t>tell</a:t>
            </a:r>
          </a:p>
          <a:p>
            <a:endParaRPr lang="en-US" dirty="0" smtClean="0"/>
          </a:p>
          <a:p>
            <a:r>
              <a:rPr lang="en-US" dirty="0" smtClean="0"/>
              <a:t>Digits work fine by themselves</a:t>
            </a:r>
          </a:p>
          <a:p>
            <a:pPr lvl="1"/>
            <a:r>
              <a:rPr lang="en-US" dirty="0" smtClean="0"/>
              <a:t>Most problems introduced when including letters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Shape matching</a:t>
            </a:r>
          </a:p>
          <a:p>
            <a:pPr lvl="1"/>
            <a:r>
              <a:rPr lang="en-US" dirty="0" smtClean="0"/>
              <a:t>Contour based algorithm (B&amp;W)</a:t>
            </a:r>
          </a:p>
          <a:p>
            <a:pPr lvl="1"/>
            <a:r>
              <a:rPr lang="en-US" dirty="0" smtClean="0"/>
              <a:t>No accuracy improvement over threshold template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Template </a:t>
            </a:r>
            <a:r>
              <a:rPr lang="en-US" dirty="0" smtClean="0"/>
              <a:t>matching with color markers</a:t>
            </a:r>
          </a:p>
          <a:p>
            <a:pPr lvl="1"/>
            <a:r>
              <a:rPr lang="en-US" dirty="0" smtClean="0"/>
              <a:t>Takes longer to process</a:t>
            </a:r>
          </a:p>
          <a:p>
            <a:pPr lvl="1"/>
            <a:r>
              <a:rPr lang="en-US" dirty="0" smtClean="0"/>
              <a:t>Not perfect, but more </a:t>
            </a:r>
            <a:r>
              <a:rPr lang="en-US" dirty="0" smtClean="0"/>
              <a:t>accurate</a:t>
            </a:r>
          </a:p>
          <a:p>
            <a:endParaRPr lang="en-US" dirty="0" smtClean="0"/>
          </a:p>
          <a:p>
            <a:r>
              <a:rPr lang="en-US" dirty="0" smtClean="0"/>
              <a:t>Template matching with saturation channels</a:t>
            </a:r>
          </a:p>
          <a:p>
            <a:pPr lvl="1"/>
            <a:r>
              <a:rPr lang="en-US" dirty="0" smtClean="0"/>
              <a:t>Faster, but less accurate than full color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Adjustments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 matching on color image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Context checking for similar signs</a:t>
            </a:r>
          </a:p>
          <a:p>
            <a:pPr lvl="1"/>
            <a:r>
              <a:rPr lang="en-US" dirty="0" smtClean="0"/>
              <a:t>Some signs are the same for two characters</a:t>
            </a:r>
          </a:p>
          <a:p>
            <a:pPr lvl="1"/>
            <a:r>
              <a:rPr lang="en-US" dirty="0" smtClean="0"/>
              <a:t>Removed some templates for speed up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Distinct hand positions</a:t>
            </a:r>
          </a:p>
          <a:p>
            <a:pPr lvl="1"/>
            <a:r>
              <a:rPr lang="en-US" dirty="0" smtClean="0"/>
              <a:t>Make difference between similar signs more distinct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algorithm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_fina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304800"/>
            <a:ext cx="9125511" cy="4648200"/>
          </a:xfrm>
        </p:spPr>
      </p:pic>
      <p:sp>
        <p:nvSpPr>
          <p:cNvPr id="5" name="TextBox 4"/>
          <p:cNvSpPr txBox="1"/>
          <p:nvPr/>
        </p:nvSpPr>
        <p:spPr>
          <a:xfrm>
            <a:off x="3276600" y="53340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Any questions?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192</TotalTime>
  <Words>181</Words>
  <Application>Microsoft Office PowerPoint</Application>
  <PresentationFormat>On-screen Show (4:3)</PresentationFormat>
  <Paragraphs>49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Sign Language Recognition</vt:lpstr>
      <vt:lpstr>Overview</vt:lpstr>
      <vt:lpstr>The User Interface</vt:lpstr>
      <vt:lpstr>Initial Algorithm </vt:lpstr>
      <vt:lpstr>Problems</vt:lpstr>
      <vt:lpstr>Adjustments</vt:lpstr>
      <vt:lpstr>Final algorithm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Recognition</dc:title>
  <dc:creator/>
  <cp:lastModifiedBy> </cp:lastModifiedBy>
  <cp:revision>32</cp:revision>
  <dcterms:created xsi:type="dcterms:W3CDTF">2006-08-16T00:00:00Z</dcterms:created>
  <dcterms:modified xsi:type="dcterms:W3CDTF">2011-04-11T18:33:04Z</dcterms:modified>
</cp:coreProperties>
</file>