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E328-3B00-480B-87D5-0C6EF7B3B765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258F-3015-4216-AF57-F283CBD0D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screenshot</a:t>
            </a:r>
            <a:r>
              <a:rPr lang="en-US" baseline="0" dirty="0" smtClean="0"/>
              <a:t> and briefly describe </a:t>
            </a:r>
            <a:r>
              <a:rPr lang="en-US" baseline="0" smtClean="0"/>
              <a:t>the layout of the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258F-3015-4216-AF57-F283CBD0DF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Sign 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Wei Dang</a:t>
            </a:r>
          </a:p>
          <a:p>
            <a:pPr algn="ctr"/>
            <a:r>
              <a:rPr lang="en-US" dirty="0" smtClean="0"/>
              <a:t>Kevin Ellsworth</a:t>
            </a:r>
          </a:p>
          <a:p>
            <a:pPr algn="ctr"/>
            <a:r>
              <a:rPr lang="en-US" dirty="0" smtClean="0"/>
              <a:t>Cory Shirts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Goal: have a user interface to allow user text input using sign language digits and letters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 of the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screenshot,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pic>
        <p:nvPicPr>
          <p:cNvPr id="4" name="Picture 3" descr="screensh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75" y="1256872"/>
            <a:ext cx="8468725" cy="4305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Algorithm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1138535"/>
            <a:ext cx="4191000" cy="4728865"/>
            <a:chOff x="2057400" y="990600"/>
            <a:chExt cx="4191000" cy="4728865"/>
          </a:xfrm>
        </p:grpSpPr>
        <p:sp>
          <p:nvSpPr>
            <p:cNvPr id="4" name="TextBox 3"/>
            <p:cNvSpPr txBox="1"/>
            <p:nvPr/>
          </p:nvSpPr>
          <p:spPr>
            <a:xfrm>
              <a:off x="2057400" y="3119735"/>
              <a:ext cx="4191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Thresholding</a:t>
              </a:r>
              <a:r>
                <a:rPr lang="en-US" sz="2400" dirty="0" smtClean="0"/>
                <a:t> on small ROI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4191000"/>
              <a:ext cx="27432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Match templates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8400" y="5257800"/>
              <a:ext cx="3429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Get the best match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990600"/>
              <a:ext cx="2590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User enters text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52935"/>
              <a:ext cx="2971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Wait for input sign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3810000" y="1752600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809205" y="28186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810794" y="49522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810794" y="38854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Similar signs not distinguishable  with b/w template </a:t>
            </a:r>
            <a:r>
              <a:rPr lang="en-US" dirty="0" smtClean="0"/>
              <a:t>matching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min/max values just too close to tell</a:t>
            </a:r>
          </a:p>
          <a:p>
            <a:endParaRPr lang="en-US" dirty="0" smtClean="0"/>
          </a:p>
          <a:p>
            <a:r>
              <a:rPr lang="en-US" dirty="0" smtClean="0"/>
              <a:t>Digits </a:t>
            </a:r>
            <a:r>
              <a:rPr lang="en-US" dirty="0" smtClean="0"/>
              <a:t>worked alright </a:t>
            </a:r>
            <a:r>
              <a:rPr lang="en-US" dirty="0" smtClean="0"/>
              <a:t>by themselves</a:t>
            </a:r>
          </a:p>
          <a:p>
            <a:pPr lvl="1"/>
            <a:r>
              <a:rPr lang="en-US" dirty="0" smtClean="0"/>
              <a:t>Most problems introduced when including letters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 descr="0_t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057399"/>
            <a:ext cx="1371601" cy="1371601"/>
          </a:xfrm>
          <a:prstGeom prst="rect">
            <a:avLst/>
          </a:prstGeom>
        </p:spPr>
      </p:pic>
      <p:pic>
        <p:nvPicPr>
          <p:cNvPr id="5" name="Picture 4" descr="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057400"/>
            <a:ext cx="1295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Letter 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Shape matching</a:t>
            </a:r>
          </a:p>
          <a:p>
            <a:pPr lvl="1"/>
            <a:r>
              <a:rPr lang="en-US" dirty="0" smtClean="0"/>
              <a:t>Contour based algorithm (B&amp;W)</a:t>
            </a:r>
          </a:p>
          <a:p>
            <a:pPr lvl="1"/>
            <a:r>
              <a:rPr lang="en-US" dirty="0" smtClean="0"/>
              <a:t>No accuracy improvement over threshold template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Template matching with color markers</a:t>
            </a:r>
          </a:p>
          <a:p>
            <a:pPr lvl="1"/>
            <a:r>
              <a:rPr lang="en-US" dirty="0" smtClean="0"/>
              <a:t>Takes longer to process</a:t>
            </a:r>
          </a:p>
          <a:p>
            <a:pPr lvl="1"/>
            <a:r>
              <a:rPr lang="en-US" dirty="0" smtClean="0"/>
              <a:t>Not perfect, but more accurate</a:t>
            </a:r>
          </a:p>
          <a:p>
            <a:endParaRPr lang="en-US" dirty="0" smtClean="0"/>
          </a:p>
          <a:p>
            <a:r>
              <a:rPr lang="en-US" dirty="0" smtClean="0"/>
              <a:t>Template matching with saturation channels</a:t>
            </a:r>
          </a:p>
          <a:p>
            <a:pPr lvl="1"/>
            <a:r>
              <a:rPr lang="en-US" dirty="0" smtClean="0"/>
              <a:t>Faster, but less accurate than full color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matching on color image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Context checking for similar signs</a:t>
            </a:r>
          </a:p>
          <a:p>
            <a:pPr lvl="1"/>
            <a:r>
              <a:rPr lang="en-US" dirty="0" smtClean="0"/>
              <a:t>Some signs are the same for two characters</a:t>
            </a:r>
          </a:p>
          <a:p>
            <a:pPr lvl="1"/>
            <a:r>
              <a:rPr lang="en-US" dirty="0" smtClean="0"/>
              <a:t>Removed some templates for speed up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Distinct hand positions</a:t>
            </a:r>
          </a:p>
          <a:p>
            <a:pPr lvl="1"/>
            <a:r>
              <a:rPr lang="en-US" dirty="0" smtClean="0"/>
              <a:t>Make difference between similar signs more distinct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algorithm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f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457200"/>
            <a:ext cx="9125511" cy="4648200"/>
          </a:xfrm>
        </p:spPr>
      </p:pic>
      <p:sp>
        <p:nvSpPr>
          <p:cNvPr id="5" name="TextBox 4"/>
          <p:cNvSpPr txBox="1"/>
          <p:nvPr/>
        </p:nvSpPr>
        <p:spPr>
          <a:xfrm>
            <a:off x="3276600" y="5334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184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Sign Language Recognition</vt:lpstr>
      <vt:lpstr>Overview</vt:lpstr>
      <vt:lpstr>The User Interface</vt:lpstr>
      <vt:lpstr>Initial Algorithm </vt:lpstr>
      <vt:lpstr>Problems</vt:lpstr>
      <vt:lpstr>Adjustments</vt:lpstr>
      <vt:lpstr>Final algorithm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/>
  <cp:lastModifiedBy> </cp:lastModifiedBy>
  <cp:revision>36</cp:revision>
  <dcterms:created xsi:type="dcterms:W3CDTF">2006-08-16T00:00:00Z</dcterms:created>
  <dcterms:modified xsi:type="dcterms:W3CDTF">2011-04-11T23:16:58Z</dcterms:modified>
</cp:coreProperties>
</file>