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E328-3B00-480B-87D5-0C6EF7B3B765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258F-3015-4216-AF57-F283CBD0DF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the screenshot</a:t>
            </a:r>
            <a:r>
              <a:rPr lang="en-US" baseline="0" dirty="0" smtClean="0"/>
              <a:t> and briefly describe </a:t>
            </a:r>
            <a:r>
              <a:rPr lang="en-US" baseline="0" smtClean="0"/>
              <a:t>the layout of the GUI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258F-3015-4216-AF57-F283CBD0DFF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Sign Language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Wei Dang</a:t>
            </a:r>
          </a:p>
          <a:p>
            <a:pPr algn="ctr"/>
            <a:r>
              <a:rPr lang="en-US" dirty="0" smtClean="0"/>
              <a:t>Kevin Ellsworth</a:t>
            </a:r>
          </a:p>
          <a:p>
            <a:pPr algn="ctr"/>
            <a:r>
              <a:rPr lang="en-US" dirty="0" smtClean="0"/>
              <a:t>Cory Shirts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have a user interface to allow user text input using sign language</a:t>
            </a:r>
            <a:endParaRPr lang="en-US" dirty="0" smtClean="0"/>
          </a:p>
          <a:p>
            <a:pPr lvl="1"/>
            <a:r>
              <a:rPr lang="en-US" dirty="0" smtClean="0"/>
              <a:t>User interface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Development of the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screenshot,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</a:t>
            </a:r>
            <a:r>
              <a:rPr lang="en-US" dirty="0" err="1" smtClean="0"/>
              <a:t>thresholding</a:t>
            </a:r>
            <a:r>
              <a:rPr lang="en-US" dirty="0" smtClean="0"/>
              <a:t> on a small ROI (maybe a block diagram here would be better)</a:t>
            </a:r>
          </a:p>
          <a:p>
            <a:endParaRPr lang="en-US" dirty="0" smtClean="0"/>
          </a:p>
          <a:p>
            <a:r>
              <a:rPr lang="en-US" dirty="0" smtClean="0"/>
              <a:t>Match </a:t>
            </a:r>
            <a:r>
              <a:rPr lang="en-US" dirty="0" err="1" smtClean="0"/>
              <a:t>thresholded</a:t>
            </a:r>
            <a:r>
              <a:rPr lang="en-US" dirty="0" smtClean="0"/>
              <a:t> templates to this ROI</a:t>
            </a:r>
          </a:p>
          <a:p>
            <a:endParaRPr lang="en-US" dirty="0" smtClean="0"/>
          </a:p>
          <a:p>
            <a:r>
              <a:rPr lang="en-US" dirty="0" smtClean="0"/>
              <a:t>Return the best match or average from a set of templates</a:t>
            </a:r>
          </a:p>
          <a:p>
            <a:endParaRPr lang="en-US" dirty="0" smtClean="0"/>
          </a:p>
          <a:p>
            <a:r>
              <a:rPr lang="en-US" dirty="0" smtClean="0"/>
              <a:t>Result: did not fit well with similar signs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Algorithm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</TotalTime>
  <Words>93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Sign Language Recognition</vt:lpstr>
      <vt:lpstr>Overview</vt:lpstr>
      <vt:lpstr>The User Interface</vt:lpstr>
      <vt:lpstr>Initial Algorithm 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/>
  <cp:lastModifiedBy> </cp:lastModifiedBy>
  <cp:revision>16</cp:revision>
  <dcterms:created xsi:type="dcterms:W3CDTF">2006-08-16T00:00:00Z</dcterms:created>
  <dcterms:modified xsi:type="dcterms:W3CDTF">2011-04-10T04:41:28Z</dcterms:modified>
</cp:coreProperties>
</file>