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E328-3B00-480B-87D5-0C6EF7B3B765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1258F-3015-4216-AF57-F283CBD0DF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the screenshot</a:t>
            </a:r>
            <a:r>
              <a:rPr lang="en-US" baseline="0" dirty="0" smtClean="0"/>
              <a:t> and briefly describe </a:t>
            </a:r>
            <a:r>
              <a:rPr lang="en-US" baseline="0" smtClean="0"/>
              <a:t>the layout of the GUI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1258F-3015-4216-AF57-F283CBD0DF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829761"/>
          </a:xfrm>
        </p:spPr>
        <p:txBody>
          <a:bodyPr/>
          <a:lstStyle/>
          <a:p>
            <a:pPr algn="ctr"/>
            <a:r>
              <a:rPr lang="en-US" dirty="0" smtClean="0"/>
              <a:t>Sign Language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/>
              <a:t>Wei Dang</a:t>
            </a:r>
          </a:p>
          <a:p>
            <a:pPr algn="ctr"/>
            <a:r>
              <a:rPr lang="en-US" dirty="0" smtClean="0"/>
              <a:t>Kevin Ellsworth</a:t>
            </a:r>
          </a:p>
          <a:p>
            <a:pPr algn="ctr"/>
            <a:r>
              <a:rPr lang="en-US" dirty="0" smtClean="0"/>
              <a:t>Cory Shirts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have a user interface to allow user text input using sign language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Development of the algorithm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screenshot,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Algorithm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86000" y="1138535"/>
            <a:ext cx="4191000" cy="4728865"/>
            <a:chOff x="2057400" y="990600"/>
            <a:chExt cx="4191000" cy="4728865"/>
          </a:xfrm>
        </p:grpSpPr>
        <p:sp>
          <p:nvSpPr>
            <p:cNvPr id="4" name="TextBox 3"/>
            <p:cNvSpPr txBox="1"/>
            <p:nvPr/>
          </p:nvSpPr>
          <p:spPr>
            <a:xfrm>
              <a:off x="2057400" y="3119735"/>
              <a:ext cx="4191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Thresholding</a:t>
              </a:r>
              <a:r>
                <a:rPr lang="en-US" sz="2400" dirty="0" smtClean="0"/>
                <a:t> on small ROI</a:t>
              </a:r>
              <a:endParaRPr lang="en-US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9400" y="4191000"/>
              <a:ext cx="27432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Match templates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38400" y="5257800"/>
              <a:ext cx="3429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Get the best match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990600"/>
              <a:ext cx="25908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User enters text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2052935"/>
              <a:ext cx="29718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Wait for input sign</a:t>
              </a:r>
              <a:endParaRPr lang="en-US" sz="24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>
              <a:off x="3810000" y="1752600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3809205" y="28186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3810794" y="49522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3810794" y="3885406"/>
              <a:ext cx="457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signs not distinguishable  with b/w template matching</a:t>
            </a:r>
          </a:p>
          <a:p>
            <a:pPr lvl="1"/>
            <a:r>
              <a:rPr lang="en-US" dirty="0" smtClean="0"/>
              <a:t>Some min/max values just too close to tell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Template matching with color markers</a:t>
            </a:r>
          </a:p>
          <a:p>
            <a:pPr lvl="1"/>
            <a:r>
              <a:rPr lang="en-US" dirty="0" smtClean="0"/>
              <a:t>Takes longer to process</a:t>
            </a:r>
          </a:p>
          <a:p>
            <a:pPr lvl="1"/>
            <a:r>
              <a:rPr lang="en-US" dirty="0" smtClean="0"/>
              <a:t>Not perfect, but more accurate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Adjustments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</TotalTime>
  <Words>100</Words>
  <Application>Microsoft Office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Sign Language Recognition</vt:lpstr>
      <vt:lpstr>Overview</vt:lpstr>
      <vt:lpstr>The User Interface</vt:lpstr>
      <vt:lpstr>Initial Algorithm </vt:lpstr>
      <vt:lpstr>Adjustments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/>
  <cp:lastModifiedBy> </cp:lastModifiedBy>
  <cp:revision>23</cp:revision>
  <dcterms:created xsi:type="dcterms:W3CDTF">2006-08-16T00:00:00Z</dcterms:created>
  <dcterms:modified xsi:type="dcterms:W3CDTF">2011-04-11T03:14:08Z</dcterms:modified>
</cp:coreProperties>
</file>