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5" r:id="rId6"/>
    <p:sldId id="272" r:id="rId8"/>
    <p:sldId id="262" r:id="rId9"/>
    <p:sldId id="260" r:id="rId10"/>
    <p:sldId id="273" r:id="rId11"/>
    <p:sldId id="263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3FB428-348E-4958-88A3-028202514B45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5C13F4-BAE4-4AEB-80AA-53455A8AC00C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F5B5C5-FCEF-4CE9-AF13-6091327A5B4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16847B-1F35-4506-B7DD-E0D62C88B391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7" name="五边形 6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9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8" name="直角三角形 7"/>
            <p:cNvSpPr>
              <a:spLocks noChangeArrowheads="1"/>
            </p:cNvSpPr>
            <p:nvPr/>
          </p:nvSpPr>
          <p:spPr bwMode="auto">
            <a:xfrm>
              <a:off x="2262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9" name="五边形 12"/>
            <p:cNvSpPr>
              <a:spLocks noChangeArrowheads="1"/>
            </p:cNvSpPr>
            <p:nvPr/>
          </p:nvSpPr>
          <p:spPr bwMode="auto">
            <a:xfrm rot="5400000">
              <a:off x="853" y="1971"/>
              <a:ext cx="6208" cy="2265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10" name="直角三角形 13"/>
            <p:cNvSpPr>
              <a:spLocks noChangeArrowheads="1"/>
            </p:cNvSpPr>
            <p:nvPr/>
          </p:nvSpPr>
          <p:spPr bwMode="auto">
            <a:xfrm>
              <a:off x="5086" y="3"/>
              <a:ext cx="549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11" name="五边形 15"/>
            <p:cNvSpPr>
              <a:spLocks noChangeArrowheads="1"/>
            </p:cNvSpPr>
            <p:nvPr/>
          </p:nvSpPr>
          <p:spPr bwMode="auto">
            <a:xfrm rot="5400000">
              <a:off x="3675" y="1970"/>
              <a:ext cx="6208" cy="2269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12" name="直角三角形 16"/>
            <p:cNvSpPr>
              <a:spLocks noChangeArrowheads="1"/>
            </p:cNvSpPr>
            <p:nvPr/>
          </p:nvSpPr>
          <p:spPr bwMode="auto">
            <a:xfrm>
              <a:off x="7911" y="3"/>
              <a:ext cx="549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pic>
          <p:nvPicPr>
            <p:cNvPr id="13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04850" y="1741488"/>
            <a:ext cx="2214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zh-CN" altLang="en-US" sz="60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798404"/>
            <a:ext cx="5902325" cy="1033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9C5F8-8B08-4705-825B-BA481EC78A9E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D2BF-4BBC-4C9F-BE62-A99FE2E6DA79}" type="slidenum">
              <a:rPr lang="zh-CN" altLang="en-US"/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528638" y="2598738"/>
            <a:ext cx="5710236" cy="114319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57200"/>
            <a:ext cx="10515600" cy="5657850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D4E8B-3E5C-4120-8EBD-AA66E1DE73F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C04-A759-430D-A758-B41FD7CBD5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56B6C-5852-4375-8C33-4E8461D8CF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C8C6-E846-4765-8754-749C9506D5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2735962">
            <a:off x="4885532" y="2210594"/>
            <a:ext cx="2455862" cy="24574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21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921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60213" y="6572250"/>
            <a:ext cx="198437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H="1" flipV="1">
            <a:off x="5816600" y="1235075"/>
            <a:ext cx="785813" cy="7858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4270375" y="1549400"/>
            <a:ext cx="1862138" cy="18621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flipV="1">
            <a:off x="5578475" y="3294063"/>
            <a:ext cx="2565400" cy="25257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678775">
            <a:off x="2905125" y="2197100"/>
            <a:ext cx="469900" cy="4714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2678775">
            <a:off x="7750175" y="2487613"/>
            <a:ext cx="331788" cy="3317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678775">
            <a:off x="3632200" y="3473450"/>
            <a:ext cx="393700" cy="3921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678775">
            <a:off x="5676900" y="2232025"/>
            <a:ext cx="3937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2678775">
            <a:off x="7229475" y="1231900"/>
            <a:ext cx="717550" cy="719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2678775">
            <a:off x="3009900" y="5372100"/>
            <a:ext cx="512763" cy="5127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2678775">
            <a:off x="9132888" y="3998913"/>
            <a:ext cx="1397000" cy="139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2678775">
            <a:off x="10215563" y="3971925"/>
            <a:ext cx="601662" cy="601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2678775">
            <a:off x="4435475" y="4784725"/>
            <a:ext cx="512763" cy="512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2678775">
            <a:off x="7405688" y="4562475"/>
            <a:ext cx="436562" cy="436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5316538" y="3584575"/>
            <a:ext cx="1558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760200" y="6488113"/>
            <a:ext cx="198438" cy="198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2539" y="3687841"/>
            <a:ext cx="4046922" cy="62698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D244-A976-49AA-870E-D440AB81991A}" type="datetimeFigureOut">
              <a:rPr lang="zh-CN" altLang="en-US"/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F6050-FCBE-40AD-8868-E845D1065B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04A1B-5DE4-4528-994E-906B1D1FBD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F3516-DF6C-4A93-AE7B-B84BFF654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3865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58965"/>
            <a:ext cx="5157787" cy="34306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38655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58965"/>
            <a:ext cx="5183188" cy="34306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022-62D3-4928-A1E5-7F4312B0C30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175EF-EDF8-4D9F-9228-8A7E6363E3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5" name="五边形 9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9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6" name="直角三角形 10"/>
            <p:cNvSpPr>
              <a:spLocks noChangeArrowheads="1"/>
            </p:cNvSpPr>
            <p:nvPr/>
          </p:nvSpPr>
          <p:spPr bwMode="auto">
            <a:xfrm>
              <a:off x="2262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7" name="五边形 12"/>
            <p:cNvSpPr>
              <a:spLocks noChangeArrowheads="1"/>
            </p:cNvSpPr>
            <p:nvPr/>
          </p:nvSpPr>
          <p:spPr bwMode="auto">
            <a:xfrm rot="5400000">
              <a:off x="853" y="1971"/>
              <a:ext cx="6208" cy="2265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8" name="直角三角形 13"/>
            <p:cNvSpPr>
              <a:spLocks noChangeArrowheads="1"/>
            </p:cNvSpPr>
            <p:nvPr/>
          </p:nvSpPr>
          <p:spPr bwMode="auto">
            <a:xfrm>
              <a:off x="5086" y="3"/>
              <a:ext cx="549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9" name="五边形 15"/>
            <p:cNvSpPr>
              <a:spLocks noChangeArrowheads="1"/>
            </p:cNvSpPr>
            <p:nvPr/>
          </p:nvSpPr>
          <p:spPr bwMode="auto">
            <a:xfrm rot="5400000">
              <a:off x="3675" y="1970"/>
              <a:ext cx="6208" cy="2269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10" name="直角三角形 16"/>
            <p:cNvSpPr>
              <a:spLocks noChangeArrowheads="1"/>
            </p:cNvSpPr>
            <p:nvPr/>
          </p:nvSpPr>
          <p:spPr bwMode="auto">
            <a:xfrm>
              <a:off x="7911" y="3"/>
              <a:ext cx="549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pic>
          <p:nvPicPr>
            <p:cNvPr id="11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92" y="2424824"/>
            <a:ext cx="6937972" cy="20099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7A18B-EB7C-4C45-8DDB-88D49709B614}" type="datetimeFigureOut">
              <a:rPr lang="zh-CN" altLang="en-US"/>
            </a:fld>
            <a:endParaRPr lang="zh-CN" altLang="en-US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B6ACA-9AD6-4086-8617-3F7D3513C4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0E439-CBEF-4239-8706-FD94A8D07AA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1888A-8D78-4041-8F2A-9275C23B57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 marL="0" indent="0"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E452-E217-451C-8E1B-6F46AACF61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45F1-9D70-4FB8-9DD5-25EB27382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9188E-9481-40A9-8B8F-7C5452755C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E7AF7-A276-4463-89C0-B6DC99609F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DD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  <a:endParaRPr lang="zh-CN" altLang="en-US" smtClean="0">
              <a:sym typeface="微软雅黑" panose="020B0503020204020204" pitchFamily="34" charset="-122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>
                <a:sym typeface="微软雅黑" panose="020B0503020204020204" pitchFamily="34" charset="-122"/>
              </a:rPr>
              <a:t>单击此处编辑母版文本样式</a:t>
            </a:r>
            <a:endParaRPr lang="zh-CN" altLang="en-US" dirty="0" smtClean="0"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ym typeface="微软雅黑" panose="020B0503020204020204" pitchFamily="34" charset="-122"/>
              </a:rPr>
              <a:t>第二级</a:t>
            </a:r>
            <a:endParaRPr lang="zh-CN" altLang="en-US" dirty="0" smtClean="0">
              <a:sym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sym typeface="微软雅黑" panose="020B0503020204020204" pitchFamily="34" charset="-122"/>
              </a:rPr>
              <a:t>第三级</a:t>
            </a:r>
            <a:endParaRPr lang="zh-CN" altLang="en-US" dirty="0" smtClean="0">
              <a:sym typeface="微软雅黑" panose="020B0503020204020204" pitchFamily="34" charset="-122"/>
            </a:endParaRPr>
          </a:p>
          <a:p>
            <a:pPr lvl="3"/>
            <a:r>
              <a:rPr lang="zh-CN" altLang="en-US" dirty="0" smtClean="0">
                <a:sym typeface="微软雅黑" panose="020B0503020204020204" pitchFamily="34" charset="-122"/>
              </a:rPr>
              <a:t>第四级</a:t>
            </a:r>
            <a:endParaRPr lang="zh-CN" altLang="en-US" dirty="0" smtClean="0">
              <a:sym typeface="微软雅黑" panose="020B0503020204020204" pitchFamily="34" charset="-122"/>
            </a:endParaRPr>
          </a:p>
          <a:p>
            <a:pPr lvl="4"/>
            <a:r>
              <a:rPr lang="zh-CN" altLang="en-US" dirty="0" smtClean="0">
                <a:sym typeface="微软雅黑" panose="020B0503020204020204" pitchFamily="34" charset="-122"/>
              </a:rPr>
              <a:t>第五级</a:t>
            </a:r>
            <a:endParaRPr lang="zh-CN" altLang="en-US" dirty="0" smtClean="0">
              <a:sym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DFA4EC-A7FD-481D-B3E7-04E3E249D0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752BE-61C5-4C54-9785-FE13667DC695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914400" indent="-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微软雅黑" panose="020B0503020204020204" pitchFamily="34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微软雅黑" panose="020B0503020204020204" pitchFamily="34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微软雅黑" panose="020B0503020204020204" pitchFamily="34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微软雅黑" panose="020B0503020204020204" pitchFamily="34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3"/>
          <p:cNvSpPr>
            <a:spLocks noGrp="1"/>
          </p:cNvSpPr>
          <p:nvPr>
            <p:ph type="ctrTitle"/>
          </p:nvPr>
        </p:nvSpPr>
        <p:spPr>
          <a:xfrm>
            <a:off x="520700" y="2534285"/>
            <a:ext cx="5709920" cy="1264920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zh-CN" altLang="en-US" sz="3600">
                <a:sym typeface="+mn-ea"/>
              </a:rPr>
              <a:t>基于</a:t>
            </a:r>
            <a:r>
              <a:rPr lang="en-US" altLang="zh-CN" sz="3600">
                <a:sym typeface="+mn-ea"/>
              </a:rPr>
              <a:t>Qt</a:t>
            </a:r>
            <a:r>
              <a:rPr lang="zh-CN" altLang="en-US" sz="3600">
                <a:sym typeface="+mn-ea"/>
              </a:rPr>
              <a:t>的水果管理系统的设        计与实现</a:t>
            </a:r>
            <a:endParaRPr lang="zh-CN" altLang="en-US" sz="36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48" name="副标题 4"/>
          <p:cNvSpPr>
            <a:spLocks noGrp="1"/>
          </p:cNvSpPr>
          <p:nvPr>
            <p:ph type="subTitle" idx="1"/>
          </p:nvPr>
        </p:nvSpPr>
        <p:spPr>
          <a:xfrm>
            <a:off x="838200" y="3798888"/>
            <a:ext cx="5902325" cy="10334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答辩人：兰雪萌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  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师：李红霞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30"/>
          <p:cNvSpPr>
            <a:spLocks noGrp="1"/>
          </p:cNvSpPr>
          <p:nvPr>
            <p:ph type="title"/>
          </p:nvPr>
        </p:nvSpPr>
        <p:spPr>
          <a:xfrm>
            <a:off x="522288" y="2424113"/>
            <a:ext cx="6937375" cy="2011362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46"/>
          <p:cNvGrpSpPr/>
          <p:nvPr/>
        </p:nvGrpSpPr>
        <p:grpSpPr bwMode="auto">
          <a:xfrm>
            <a:off x="-788988" y="803275"/>
            <a:ext cx="5210176" cy="6811963"/>
            <a:chOff x="-419100" y="1254125"/>
            <a:chExt cx="5210176" cy="6811963"/>
          </a:xfrm>
        </p:grpSpPr>
        <p:sp>
          <p:nvSpPr>
            <p:cNvPr id="7200" name="Freeform 5"/>
            <p:cNvSpPr/>
            <p:nvPr/>
          </p:nvSpPr>
          <p:spPr bwMode="auto">
            <a:xfrm>
              <a:off x="134938" y="2894013"/>
              <a:ext cx="4656138" cy="4681538"/>
            </a:xfrm>
            <a:custGeom>
              <a:avLst/>
              <a:gdLst>
                <a:gd name="T0" fmla="*/ 2147483646 w 6710"/>
                <a:gd name="T1" fmla="*/ 2147483646 h 6746"/>
                <a:gd name="T2" fmla="*/ 2147483646 w 6710"/>
                <a:gd name="T3" fmla="*/ 2147483646 h 6746"/>
                <a:gd name="T4" fmla="*/ 2147483646 w 6710"/>
                <a:gd name="T5" fmla="*/ 2147483646 h 6746"/>
                <a:gd name="T6" fmla="*/ 2147483646 w 6710"/>
                <a:gd name="T7" fmla="*/ 2147483646 h 6746"/>
                <a:gd name="T8" fmla="*/ 2147483646 w 6710"/>
                <a:gd name="T9" fmla="*/ 2147483646 h 6746"/>
                <a:gd name="T10" fmla="*/ 2147483646 w 6710"/>
                <a:gd name="T11" fmla="*/ 2147483646 h 6746"/>
                <a:gd name="T12" fmla="*/ 2147483646 w 6710"/>
                <a:gd name="T13" fmla="*/ 2147483646 h 6746"/>
                <a:gd name="T14" fmla="*/ 2147483646 w 6710"/>
                <a:gd name="T15" fmla="*/ 2147483646 h 6746"/>
                <a:gd name="T16" fmla="*/ 2147483646 w 6710"/>
                <a:gd name="T17" fmla="*/ 2147483646 h 6746"/>
                <a:gd name="T18" fmla="*/ 2147483646 w 6710"/>
                <a:gd name="T19" fmla="*/ 2147483646 h 6746"/>
                <a:gd name="T20" fmla="*/ 2147483646 w 6710"/>
                <a:gd name="T21" fmla="*/ 2147483646 h 6746"/>
                <a:gd name="T22" fmla="*/ 2147483646 w 6710"/>
                <a:gd name="T23" fmla="*/ 2147483646 h 6746"/>
                <a:gd name="T24" fmla="*/ 2147483646 w 6710"/>
                <a:gd name="T25" fmla="*/ 2147483646 h 6746"/>
                <a:gd name="T26" fmla="*/ 2147483646 w 6710"/>
                <a:gd name="T27" fmla="*/ 2147483646 h 6746"/>
                <a:gd name="T28" fmla="*/ 2147483646 w 6710"/>
                <a:gd name="T29" fmla="*/ 2147483646 h 6746"/>
                <a:gd name="T30" fmla="*/ 2147483646 w 6710"/>
                <a:gd name="T31" fmla="*/ 2147483646 h 6746"/>
                <a:gd name="T32" fmla="*/ 2147483646 w 6710"/>
                <a:gd name="T33" fmla="*/ 2147483646 h 6746"/>
                <a:gd name="T34" fmla="*/ 2147483646 w 6710"/>
                <a:gd name="T35" fmla="*/ 2147483646 h 6746"/>
                <a:gd name="T36" fmla="*/ 2147483646 w 6710"/>
                <a:gd name="T37" fmla="*/ 2147483646 h 6746"/>
                <a:gd name="T38" fmla="*/ 2147483646 w 6710"/>
                <a:gd name="T39" fmla="*/ 2147483646 h 6746"/>
                <a:gd name="T40" fmla="*/ 2147483646 w 6710"/>
                <a:gd name="T41" fmla="*/ 2147483646 h 6746"/>
                <a:gd name="T42" fmla="*/ 2147483646 w 6710"/>
                <a:gd name="T43" fmla="*/ 2147483646 h 6746"/>
                <a:gd name="T44" fmla="*/ 2147483646 w 6710"/>
                <a:gd name="T45" fmla="*/ 2147483646 h 6746"/>
                <a:gd name="T46" fmla="*/ 2147483646 w 6710"/>
                <a:gd name="T47" fmla="*/ 2147483646 h 6746"/>
                <a:gd name="T48" fmla="*/ 2147483646 w 6710"/>
                <a:gd name="T49" fmla="*/ 2147483646 h 6746"/>
                <a:gd name="T50" fmla="*/ 2147483646 w 6710"/>
                <a:gd name="T51" fmla="*/ 2147483646 h 6746"/>
                <a:gd name="T52" fmla="*/ 2147483646 w 6710"/>
                <a:gd name="T53" fmla="*/ 2147483646 h 6746"/>
                <a:gd name="T54" fmla="*/ 2147483646 w 6710"/>
                <a:gd name="T55" fmla="*/ 2147483646 h 6746"/>
                <a:gd name="T56" fmla="*/ 2147483646 w 6710"/>
                <a:gd name="T57" fmla="*/ 2147483646 h 6746"/>
                <a:gd name="T58" fmla="*/ 2147483646 w 6710"/>
                <a:gd name="T59" fmla="*/ 2147483646 h 6746"/>
                <a:gd name="T60" fmla="*/ 2147483646 w 6710"/>
                <a:gd name="T61" fmla="*/ 2147483646 h 6746"/>
                <a:gd name="T62" fmla="*/ 2147483646 w 6710"/>
                <a:gd name="T63" fmla="*/ 2147483646 h 6746"/>
                <a:gd name="T64" fmla="*/ 2147483646 w 6710"/>
                <a:gd name="T65" fmla="*/ 2147483646 h 6746"/>
                <a:gd name="T66" fmla="*/ 2147483646 w 6710"/>
                <a:gd name="T67" fmla="*/ 2147483646 h 6746"/>
                <a:gd name="T68" fmla="*/ 2147483646 w 6710"/>
                <a:gd name="T69" fmla="*/ 2147483646 h 6746"/>
                <a:gd name="T70" fmla="*/ 2147483646 w 6710"/>
                <a:gd name="T71" fmla="*/ 2147483646 h 6746"/>
                <a:gd name="T72" fmla="*/ 2147483646 w 6710"/>
                <a:gd name="T73" fmla="*/ 2147483646 h 6746"/>
                <a:gd name="T74" fmla="*/ 2147483646 w 6710"/>
                <a:gd name="T75" fmla="*/ 2147483646 h 6746"/>
                <a:gd name="T76" fmla="*/ 2147483646 w 6710"/>
                <a:gd name="T77" fmla="*/ 2147483646 h 6746"/>
                <a:gd name="T78" fmla="*/ 2147483646 w 6710"/>
                <a:gd name="T79" fmla="*/ 2147483646 h 6746"/>
                <a:gd name="T80" fmla="*/ 2147483646 w 6710"/>
                <a:gd name="T81" fmla="*/ 2147483646 h 6746"/>
                <a:gd name="T82" fmla="*/ 0 w 6710"/>
                <a:gd name="T83" fmla="*/ 2147483646 h 6746"/>
                <a:gd name="T84" fmla="*/ 2147483646 w 6710"/>
                <a:gd name="T85" fmla="*/ 2147483646 h 6746"/>
                <a:gd name="T86" fmla="*/ 2147483646 w 6710"/>
                <a:gd name="T87" fmla="*/ 2147483646 h 67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10" h="6746">
                  <a:moveTo>
                    <a:pt x="2163" y="6408"/>
                  </a:moveTo>
                  <a:cubicBezTo>
                    <a:pt x="2163" y="6408"/>
                    <a:pt x="3138" y="5595"/>
                    <a:pt x="3356" y="5456"/>
                  </a:cubicBezTo>
                  <a:cubicBezTo>
                    <a:pt x="3574" y="5317"/>
                    <a:pt x="3742" y="5149"/>
                    <a:pt x="3967" y="5082"/>
                  </a:cubicBezTo>
                  <a:cubicBezTo>
                    <a:pt x="4192" y="5015"/>
                    <a:pt x="4441" y="4898"/>
                    <a:pt x="4705" y="4659"/>
                  </a:cubicBezTo>
                  <a:cubicBezTo>
                    <a:pt x="4970" y="4420"/>
                    <a:pt x="5354" y="4052"/>
                    <a:pt x="5538" y="3906"/>
                  </a:cubicBezTo>
                  <a:cubicBezTo>
                    <a:pt x="5722" y="3760"/>
                    <a:pt x="5801" y="3511"/>
                    <a:pt x="5883" y="3401"/>
                  </a:cubicBezTo>
                  <a:cubicBezTo>
                    <a:pt x="5965" y="3291"/>
                    <a:pt x="6010" y="3208"/>
                    <a:pt x="6131" y="3083"/>
                  </a:cubicBezTo>
                  <a:cubicBezTo>
                    <a:pt x="6253" y="2959"/>
                    <a:pt x="6351" y="2758"/>
                    <a:pt x="6383" y="2715"/>
                  </a:cubicBezTo>
                  <a:cubicBezTo>
                    <a:pt x="6416" y="2672"/>
                    <a:pt x="6430" y="2525"/>
                    <a:pt x="6423" y="2456"/>
                  </a:cubicBezTo>
                  <a:cubicBezTo>
                    <a:pt x="6415" y="2387"/>
                    <a:pt x="6406" y="2319"/>
                    <a:pt x="6399" y="2297"/>
                  </a:cubicBezTo>
                  <a:cubicBezTo>
                    <a:pt x="6393" y="2276"/>
                    <a:pt x="6384" y="2256"/>
                    <a:pt x="6384" y="2256"/>
                  </a:cubicBezTo>
                  <a:cubicBezTo>
                    <a:pt x="6384" y="2256"/>
                    <a:pt x="6528" y="2200"/>
                    <a:pt x="6573" y="2144"/>
                  </a:cubicBezTo>
                  <a:cubicBezTo>
                    <a:pt x="6618" y="2087"/>
                    <a:pt x="6710" y="1937"/>
                    <a:pt x="6672" y="1818"/>
                  </a:cubicBezTo>
                  <a:cubicBezTo>
                    <a:pt x="6634" y="1698"/>
                    <a:pt x="6611" y="1617"/>
                    <a:pt x="6572" y="1578"/>
                  </a:cubicBezTo>
                  <a:cubicBezTo>
                    <a:pt x="6533" y="1540"/>
                    <a:pt x="6497" y="1518"/>
                    <a:pt x="6497" y="1518"/>
                  </a:cubicBezTo>
                  <a:cubicBezTo>
                    <a:pt x="6497" y="1518"/>
                    <a:pt x="6563" y="1442"/>
                    <a:pt x="6583" y="1388"/>
                  </a:cubicBezTo>
                  <a:cubicBezTo>
                    <a:pt x="6604" y="1335"/>
                    <a:pt x="6640" y="1296"/>
                    <a:pt x="6655" y="1258"/>
                  </a:cubicBezTo>
                  <a:cubicBezTo>
                    <a:pt x="6670" y="1219"/>
                    <a:pt x="6690" y="1138"/>
                    <a:pt x="6664" y="1045"/>
                  </a:cubicBezTo>
                  <a:cubicBezTo>
                    <a:pt x="6639" y="951"/>
                    <a:pt x="6598" y="842"/>
                    <a:pt x="6550" y="790"/>
                  </a:cubicBezTo>
                  <a:cubicBezTo>
                    <a:pt x="6502" y="738"/>
                    <a:pt x="6457" y="711"/>
                    <a:pt x="6428" y="703"/>
                  </a:cubicBezTo>
                  <a:cubicBezTo>
                    <a:pt x="6400" y="694"/>
                    <a:pt x="6380" y="695"/>
                    <a:pt x="6380" y="695"/>
                  </a:cubicBezTo>
                  <a:cubicBezTo>
                    <a:pt x="6380" y="695"/>
                    <a:pt x="6444" y="646"/>
                    <a:pt x="6494" y="556"/>
                  </a:cubicBezTo>
                  <a:cubicBezTo>
                    <a:pt x="6544" y="465"/>
                    <a:pt x="6574" y="355"/>
                    <a:pt x="6556" y="269"/>
                  </a:cubicBezTo>
                  <a:cubicBezTo>
                    <a:pt x="6538" y="182"/>
                    <a:pt x="6478" y="123"/>
                    <a:pt x="6439" y="96"/>
                  </a:cubicBezTo>
                  <a:cubicBezTo>
                    <a:pt x="6400" y="69"/>
                    <a:pt x="6335" y="39"/>
                    <a:pt x="6297" y="30"/>
                  </a:cubicBezTo>
                  <a:cubicBezTo>
                    <a:pt x="6254" y="20"/>
                    <a:pt x="6161" y="0"/>
                    <a:pt x="6040" y="26"/>
                  </a:cubicBezTo>
                  <a:cubicBezTo>
                    <a:pt x="5956" y="43"/>
                    <a:pt x="3194" y="602"/>
                    <a:pt x="3194" y="602"/>
                  </a:cubicBezTo>
                  <a:cubicBezTo>
                    <a:pt x="3162" y="541"/>
                    <a:pt x="3162" y="541"/>
                    <a:pt x="3162" y="541"/>
                  </a:cubicBezTo>
                  <a:cubicBezTo>
                    <a:pt x="3162" y="541"/>
                    <a:pt x="3103" y="443"/>
                    <a:pt x="2994" y="424"/>
                  </a:cubicBezTo>
                  <a:cubicBezTo>
                    <a:pt x="2885" y="405"/>
                    <a:pt x="2845" y="445"/>
                    <a:pt x="2818" y="493"/>
                  </a:cubicBezTo>
                  <a:cubicBezTo>
                    <a:pt x="2791" y="540"/>
                    <a:pt x="2702" y="825"/>
                    <a:pt x="2693" y="837"/>
                  </a:cubicBezTo>
                  <a:cubicBezTo>
                    <a:pt x="2683" y="850"/>
                    <a:pt x="2655" y="883"/>
                    <a:pt x="2580" y="924"/>
                  </a:cubicBezTo>
                  <a:cubicBezTo>
                    <a:pt x="2413" y="1015"/>
                    <a:pt x="2374" y="1055"/>
                    <a:pt x="2314" y="1130"/>
                  </a:cubicBezTo>
                  <a:cubicBezTo>
                    <a:pt x="2254" y="1206"/>
                    <a:pt x="2256" y="1242"/>
                    <a:pt x="2254" y="1292"/>
                  </a:cubicBezTo>
                  <a:cubicBezTo>
                    <a:pt x="2253" y="1341"/>
                    <a:pt x="2232" y="1497"/>
                    <a:pt x="2207" y="1578"/>
                  </a:cubicBezTo>
                  <a:cubicBezTo>
                    <a:pt x="2181" y="1658"/>
                    <a:pt x="2172" y="1776"/>
                    <a:pt x="2091" y="1901"/>
                  </a:cubicBezTo>
                  <a:cubicBezTo>
                    <a:pt x="2010" y="2027"/>
                    <a:pt x="2022" y="2265"/>
                    <a:pt x="1992" y="2436"/>
                  </a:cubicBezTo>
                  <a:cubicBezTo>
                    <a:pt x="1962" y="2606"/>
                    <a:pt x="1936" y="2867"/>
                    <a:pt x="1915" y="3002"/>
                  </a:cubicBezTo>
                  <a:cubicBezTo>
                    <a:pt x="1894" y="3136"/>
                    <a:pt x="1911" y="3390"/>
                    <a:pt x="1740" y="3625"/>
                  </a:cubicBezTo>
                  <a:cubicBezTo>
                    <a:pt x="1569" y="3861"/>
                    <a:pt x="1247" y="4113"/>
                    <a:pt x="1128" y="4255"/>
                  </a:cubicBezTo>
                  <a:cubicBezTo>
                    <a:pt x="1010" y="4397"/>
                    <a:pt x="555" y="4781"/>
                    <a:pt x="408" y="4925"/>
                  </a:cubicBezTo>
                  <a:cubicBezTo>
                    <a:pt x="261" y="5070"/>
                    <a:pt x="0" y="5298"/>
                    <a:pt x="0" y="5298"/>
                  </a:cubicBezTo>
                  <a:cubicBezTo>
                    <a:pt x="0" y="5298"/>
                    <a:pt x="1833" y="6746"/>
                    <a:pt x="1847" y="6728"/>
                  </a:cubicBezTo>
                  <a:cubicBezTo>
                    <a:pt x="1861" y="6709"/>
                    <a:pt x="2163" y="6408"/>
                    <a:pt x="2163" y="6408"/>
                  </a:cubicBezTo>
                  <a:close/>
                </a:path>
              </a:pathLst>
            </a:custGeom>
            <a:solidFill>
              <a:srgbClr val="FA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6"/>
            <p:cNvSpPr/>
            <p:nvPr/>
          </p:nvSpPr>
          <p:spPr bwMode="auto">
            <a:xfrm>
              <a:off x="1965325" y="3206750"/>
              <a:ext cx="209550" cy="446088"/>
            </a:xfrm>
            <a:custGeom>
              <a:avLst/>
              <a:gdLst>
                <a:gd name="T0" fmla="*/ 2147483646 w 304"/>
                <a:gd name="T1" fmla="*/ 2147483646 h 643"/>
                <a:gd name="T2" fmla="*/ 2147483646 w 304"/>
                <a:gd name="T3" fmla="*/ 2147483646 h 643"/>
                <a:gd name="T4" fmla="*/ 2147483646 w 304"/>
                <a:gd name="T5" fmla="*/ 2147483646 h 643"/>
                <a:gd name="T6" fmla="*/ 2147483646 w 304"/>
                <a:gd name="T7" fmla="*/ 2147483646 h 643"/>
                <a:gd name="T8" fmla="*/ 2147483646 w 304"/>
                <a:gd name="T9" fmla="*/ 2147483646 h 643"/>
                <a:gd name="T10" fmla="*/ 2147483646 w 304"/>
                <a:gd name="T11" fmla="*/ 2147483646 h 643"/>
                <a:gd name="T12" fmla="*/ 2147483646 w 304"/>
                <a:gd name="T13" fmla="*/ 2147483646 h 6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4" h="643">
                  <a:moveTo>
                    <a:pt x="227" y="16"/>
                  </a:moveTo>
                  <a:cubicBezTo>
                    <a:pt x="227" y="16"/>
                    <a:pt x="304" y="71"/>
                    <a:pt x="212" y="349"/>
                  </a:cubicBezTo>
                  <a:cubicBezTo>
                    <a:pt x="147" y="542"/>
                    <a:pt x="85" y="614"/>
                    <a:pt x="61" y="629"/>
                  </a:cubicBezTo>
                  <a:cubicBezTo>
                    <a:pt x="37" y="643"/>
                    <a:pt x="16" y="614"/>
                    <a:pt x="10" y="573"/>
                  </a:cubicBezTo>
                  <a:cubicBezTo>
                    <a:pt x="0" y="496"/>
                    <a:pt x="21" y="440"/>
                    <a:pt x="32" y="413"/>
                  </a:cubicBezTo>
                  <a:cubicBezTo>
                    <a:pt x="43" y="385"/>
                    <a:pt x="62" y="321"/>
                    <a:pt x="94" y="239"/>
                  </a:cubicBezTo>
                  <a:cubicBezTo>
                    <a:pt x="126" y="157"/>
                    <a:pt x="190" y="0"/>
                    <a:pt x="227" y="16"/>
                  </a:cubicBez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7"/>
            <p:cNvSpPr/>
            <p:nvPr/>
          </p:nvSpPr>
          <p:spPr bwMode="auto">
            <a:xfrm>
              <a:off x="4422775" y="3548063"/>
              <a:ext cx="250825" cy="331788"/>
            </a:xfrm>
            <a:custGeom>
              <a:avLst/>
              <a:gdLst>
                <a:gd name="T0" fmla="*/ 2147483646 w 361"/>
                <a:gd name="T1" fmla="*/ 2147483646 h 478"/>
                <a:gd name="T2" fmla="*/ 2147483646 w 361"/>
                <a:gd name="T3" fmla="*/ 2147483646 h 478"/>
                <a:gd name="T4" fmla="*/ 2147483646 w 361"/>
                <a:gd name="T5" fmla="*/ 2147483646 h 478"/>
                <a:gd name="T6" fmla="*/ 2147483646 w 361"/>
                <a:gd name="T7" fmla="*/ 2147483646 h 478"/>
                <a:gd name="T8" fmla="*/ 2147483646 w 361"/>
                <a:gd name="T9" fmla="*/ 2147483646 h 478"/>
                <a:gd name="T10" fmla="*/ 2147483646 w 361"/>
                <a:gd name="T11" fmla="*/ 2147483646 h 478"/>
                <a:gd name="T12" fmla="*/ 2147483646 w 361"/>
                <a:gd name="T13" fmla="*/ 2147483646 h 4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1" h="478">
                  <a:moveTo>
                    <a:pt x="194" y="216"/>
                  </a:moveTo>
                  <a:cubicBezTo>
                    <a:pt x="149" y="151"/>
                    <a:pt x="93" y="101"/>
                    <a:pt x="48" y="61"/>
                  </a:cubicBezTo>
                  <a:cubicBezTo>
                    <a:pt x="0" y="18"/>
                    <a:pt x="23" y="8"/>
                    <a:pt x="49" y="5"/>
                  </a:cubicBezTo>
                  <a:cubicBezTo>
                    <a:pt x="76" y="2"/>
                    <a:pt x="210" y="0"/>
                    <a:pt x="275" y="91"/>
                  </a:cubicBezTo>
                  <a:cubicBezTo>
                    <a:pt x="361" y="211"/>
                    <a:pt x="346" y="312"/>
                    <a:pt x="337" y="352"/>
                  </a:cubicBezTo>
                  <a:cubicBezTo>
                    <a:pt x="327" y="392"/>
                    <a:pt x="280" y="478"/>
                    <a:pt x="275" y="437"/>
                  </a:cubicBezTo>
                  <a:cubicBezTo>
                    <a:pt x="266" y="362"/>
                    <a:pt x="240" y="280"/>
                    <a:pt x="194" y="216"/>
                  </a:cubicBezTo>
                  <a:close/>
                </a:path>
              </a:pathLst>
            </a:custGeom>
            <a:solidFill>
              <a:srgbClr val="F9D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8"/>
            <p:cNvSpPr/>
            <p:nvPr/>
          </p:nvSpPr>
          <p:spPr bwMode="auto">
            <a:xfrm>
              <a:off x="4294188" y="4308475"/>
              <a:ext cx="215900" cy="79375"/>
            </a:xfrm>
            <a:custGeom>
              <a:avLst/>
              <a:gdLst>
                <a:gd name="T0" fmla="*/ 2147483646 w 312"/>
                <a:gd name="T1" fmla="*/ 2147483646 h 116"/>
                <a:gd name="T2" fmla="*/ 2147483646 w 312"/>
                <a:gd name="T3" fmla="*/ 2147483646 h 116"/>
                <a:gd name="T4" fmla="*/ 2147483646 w 312"/>
                <a:gd name="T5" fmla="*/ 2147483646 h 116"/>
                <a:gd name="T6" fmla="*/ 2147483646 w 312"/>
                <a:gd name="T7" fmla="*/ 2147483646 h 116"/>
                <a:gd name="T8" fmla="*/ 2147483646 w 312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16">
                  <a:moveTo>
                    <a:pt x="34" y="104"/>
                  </a:moveTo>
                  <a:cubicBezTo>
                    <a:pt x="109" y="53"/>
                    <a:pt x="195" y="33"/>
                    <a:pt x="279" y="77"/>
                  </a:cubicBezTo>
                  <a:cubicBezTo>
                    <a:pt x="297" y="87"/>
                    <a:pt x="312" y="59"/>
                    <a:pt x="294" y="49"/>
                  </a:cubicBezTo>
                  <a:cubicBezTo>
                    <a:pt x="201" y="0"/>
                    <a:pt x="102" y="20"/>
                    <a:pt x="17" y="77"/>
                  </a:cubicBezTo>
                  <a:cubicBezTo>
                    <a:pt x="0" y="89"/>
                    <a:pt x="17" y="116"/>
                    <a:pt x="34" y="104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9"/>
            <p:cNvSpPr/>
            <p:nvPr/>
          </p:nvSpPr>
          <p:spPr bwMode="auto">
            <a:xfrm>
              <a:off x="4359275" y="3368675"/>
              <a:ext cx="200025" cy="88900"/>
            </a:xfrm>
            <a:custGeom>
              <a:avLst/>
              <a:gdLst>
                <a:gd name="T0" fmla="*/ 2147483646 w 288"/>
                <a:gd name="T1" fmla="*/ 2147483646 h 128"/>
                <a:gd name="T2" fmla="*/ 2147483646 w 288"/>
                <a:gd name="T3" fmla="*/ 2147483646 h 128"/>
                <a:gd name="T4" fmla="*/ 2147483646 w 288"/>
                <a:gd name="T5" fmla="*/ 2147483646 h 128"/>
                <a:gd name="T6" fmla="*/ 2147483646 w 288"/>
                <a:gd name="T7" fmla="*/ 2147483646 h 128"/>
                <a:gd name="T8" fmla="*/ 2147483646 w 288"/>
                <a:gd name="T9" fmla="*/ 2147483646 h 128"/>
                <a:gd name="T10" fmla="*/ 2147483646 w 288"/>
                <a:gd name="T11" fmla="*/ 2147483646 h 128"/>
                <a:gd name="T12" fmla="*/ 2147483646 w 288"/>
                <a:gd name="T13" fmla="*/ 2147483646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128">
                  <a:moveTo>
                    <a:pt x="28" y="121"/>
                  </a:moveTo>
                  <a:cubicBezTo>
                    <a:pt x="56" y="110"/>
                    <a:pt x="81" y="91"/>
                    <a:pt x="108" y="76"/>
                  </a:cubicBezTo>
                  <a:cubicBezTo>
                    <a:pt x="157" y="49"/>
                    <a:pt x="211" y="31"/>
                    <a:pt x="268" y="37"/>
                  </a:cubicBezTo>
                  <a:cubicBezTo>
                    <a:pt x="288" y="39"/>
                    <a:pt x="287" y="7"/>
                    <a:pt x="267" y="5"/>
                  </a:cubicBezTo>
                  <a:cubicBezTo>
                    <a:pt x="218" y="0"/>
                    <a:pt x="170" y="11"/>
                    <a:pt x="126" y="32"/>
                  </a:cubicBezTo>
                  <a:cubicBezTo>
                    <a:pt x="89" y="49"/>
                    <a:pt x="56" y="76"/>
                    <a:pt x="19" y="91"/>
                  </a:cubicBezTo>
                  <a:cubicBezTo>
                    <a:pt x="0" y="98"/>
                    <a:pt x="9" y="128"/>
                    <a:pt x="28" y="121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10"/>
            <p:cNvSpPr/>
            <p:nvPr/>
          </p:nvSpPr>
          <p:spPr bwMode="auto">
            <a:xfrm>
              <a:off x="4556125" y="3933825"/>
              <a:ext cx="103188" cy="60325"/>
            </a:xfrm>
            <a:custGeom>
              <a:avLst/>
              <a:gdLst>
                <a:gd name="T0" fmla="*/ 2147483646 w 149"/>
                <a:gd name="T1" fmla="*/ 2147483646 h 88"/>
                <a:gd name="T2" fmla="*/ 2147483646 w 149"/>
                <a:gd name="T3" fmla="*/ 2147483646 h 88"/>
                <a:gd name="T4" fmla="*/ 2147483646 w 149"/>
                <a:gd name="T5" fmla="*/ 2147483646 h 88"/>
                <a:gd name="T6" fmla="*/ 2147483646 w 149"/>
                <a:gd name="T7" fmla="*/ 2147483646 h 88"/>
                <a:gd name="T8" fmla="*/ 2147483646 w 149"/>
                <a:gd name="T9" fmla="*/ 2147483646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88">
                  <a:moveTo>
                    <a:pt x="111" y="13"/>
                  </a:moveTo>
                  <a:cubicBezTo>
                    <a:pt x="84" y="34"/>
                    <a:pt x="56" y="56"/>
                    <a:pt x="21" y="56"/>
                  </a:cubicBezTo>
                  <a:cubicBezTo>
                    <a:pt x="0" y="56"/>
                    <a:pt x="1" y="88"/>
                    <a:pt x="22" y="88"/>
                  </a:cubicBezTo>
                  <a:cubicBezTo>
                    <a:pt x="66" y="88"/>
                    <a:pt x="100" y="61"/>
                    <a:pt x="133" y="35"/>
                  </a:cubicBezTo>
                  <a:cubicBezTo>
                    <a:pt x="149" y="22"/>
                    <a:pt x="126" y="0"/>
                    <a:pt x="111" y="13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11"/>
            <p:cNvSpPr/>
            <p:nvPr/>
          </p:nvSpPr>
          <p:spPr bwMode="auto">
            <a:xfrm>
              <a:off x="4264025" y="4762500"/>
              <a:ext cx="177800" cy="127000"/>
            </a:xfrm>
            <a:custGeom>
              <a:avLst/>
              <a:gdLst>
                <a:gd name="T0" fmla="*/ 2147483646 w 255"/>
                <a:gd name="T1" fmla="*/ 2147483646 h 185"/>
                <a:gd name="T2" fmla="*/ 2147483646 w 255"/>
                <a:gd name="T3" fmla="*/ 2147483646 h 185"/>
                <a:gd name="T4" fmla="*/ 2147483646 w 255"/>
                <a:gd name="T5" fmla="*/ 2147483646 h 185"/>
                <a:gd name="T6" fmla="*/ 2147483646 w 255"/>
                <a:gd name="T7" fmla="*/ 2147483646 h 185"/>
                <a:gd name="T8" fmla="*/ 2147483646 w 255"/>
                <a:gd name="T9" fmla="*/ 2147483646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5" h="185">
                  <a:moveTo>
                    <a:pt x="226" y="131"/>
                  </a:moveTo>
                  <a:cubicBezTo>
                    <a:pt x="143" y="151"/>
                    <a:pt x="53" y="106"/>
                    <a:pt x="35" y="20"/>
                  </a:cubicBezTo>
                  <a:cubicBezTo>
                    <a:pt x="30" y="0"/>
                    <a:pt x="0" y="9"/>
                    <a:pt x="4" y="29"/>
                  </a:cubicBezTo>
                  <a:cubicBezTo>
                    <a:pt x="26" y="133"/>
                    <a:pt x="137" y="185"/>
                    <a:pt x="235" y="162"/>
                  </a:cubicBezTo>
                  <a:cubicBezTo>
                    <a:pt x="255" y="157"/>
                    <a:pt x="246" y="127"/>
                    <a:pt x="226" y="131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12"/>
            <p:cNvSpPr/>
            <p:nvPr/>
          </p:nvSpPr>
          <p:spPr bwMode="auto">
            <a:xfrm>
              <a:off x="4259263" y="4827588"/>
              <a:ext cx="85725" cy="73025"/>
            </a:xfrm>
            <a:custGeom>
              <a:avLst/>
              <a:gdLst>
                <a:gd name="T0" fmla="*/ 2147483646 w 124"/>
                <a:gd name="T1" fmla="*/ 2147483646 h 107"/>
                <a:gd name="T2" fmla="*/ 2147483646 w 124"/>
                <a:gd name="T3" fmla="*/ 2147483646 h 107"/>
                <a:gd name="T4" fmla="*/ 2147483646 w 124"/>
                <a:gd name="T5" fmla="*/ 2147483646 h 107"/>
                <a:gd name="T6" fmla="*/ 2147483646 w 124"/>
                <a:gd name="T7" fmla="*/ 2147483646 h 107"/>
                <a:gd name="T8" fmla="*/ 2147483646 w 124"/>
                <a:gd name="T9" fmla="*/ 214748364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" h="107">
                  <a:moveTo>
                    <a:pt x="11" y="34"/>
                  </a:moveTo>
                  <a:cubicBezTo>
                    <a:pt x="30" y="63"/>
                    <a:pt x="58" y="84"/>
                    <a:pt x="90" y="99"/>
                  </a:cubicBezTo>
                  <a:cubicBezTo>
                    <a:pt x="108" y="107"/>
                    <a:pt x="124" y="80"/>
                    <a:pt x="105" y="71"/>
                  </a:cubicBezTo>
                  <a:cubicBezTo>
                    <a:pt x="79" y="59"/>
                    <a:pt x="55" y="42"/>
                    <a:pt x="38" y="17"/>
                  </a:cubicBezTo>
                  <a:cubicBezTo>
                    <a:pt x="27" y="0"/>
                    <a:pt x="0" y="17"/>
                    <a:pt x="11" y="34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13"/>
            <p:cNvSpPr/>
            <p:nvPr/>
          </p:nvSpPr>
          <p:spPr bwMode="auto">
            <a:xfrm>
              <a:off x="3762375" y="5376863"/>
              <a:ext cx="195263" cy="161925"/>
            </a:xfrm>
            <a:custGeom>
              <a:avLst/>
              <a:gdLst>
                <a:gd name="T0" fmla="*/ 2147483646 w 281"/>
                <a:gd name="T1" fmla="*/ 2147483646 h 234"/>
                <a:gd name="T2" fmla="*/ 2147483646 w 281"/>
                <a:gd name="T3" fmla="*/ 2147483646 h 234"/>
                <a:gd name="T4" fmla="*/ 2147483646 w 281"/>
                <a:gd name="T5" fmla="*/ 2147483646 h 234"/>
                <a:gd name="T6" fmla="*/ 2147483646 w 281"/>
                <a:gd name="T7" fmla="*/ 2147483646 h 234"/>
                <a:gd name="T8" fmla="*/ 2147483646 w 281"/>
                <a:gd name="T9" fmla="*/ 2147483646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1" h="234">
                  <a:moveTo>
                    <a:pt x="261" y="199"/>
                  </a:moveTo>
                  <a:cubicBezTo>
                    <a:pt x="168" y="179"/>
                    <a:pt x="91" y="92"/>
                    <a:pt x="39" y="17"/>
                  </a:cubicBezTo>
                  <a:cubicBezTo>
                    <a:pt x="27" y="0"/>
                    <a:pt x="0" y="17"/>
                    <a:pt x="12" y="34"/>
                  </a:cubicBezTo>
                  <a:cubicBezTo>
                    <a:pt x="68" y="115"/>
                    <a:pt x="152" y="208"/>
                    <a:pt x="253" y="230"/>
                  </a:cubicBezTo>
                  <a:cubicBezTo>
                    <a:pt x="273" y="234"/>
                    <a:pt x="281" y="204"/>
                    <a:pt x="261" y="199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14"/>
            <p:cNvSpPr/>
            <p:nvPr/>
          </p:nvSpPr>
          <p:spPr bwMode="auto">
            <a:xfrm>
              <a:off x="3743325" y="5408613"/>
              <a:ext cx="96838" cy="134938"/>
            </a:xfrm>
            <a:custGeom>
              <a:avLst/>
              <a:gdLst>
                <a:gd name="T0" fmla="*/ 2147483646 w 139"/>
                <a:gd name="T1" fmla="*/ 2147483646 h 194"/>
                <a:gd name="T2" fmla="*/ 2147483646 w 139"/>
                <a:gd name="T3" fmla="*/ 2147483646 h 194"/>
                <a:gd name="T4" fmla="*/ 2147483646 w 139"/>
                <a:gd name="T5" fmla="*/ 2147483646 h 194"/>
                <a:gd name="T6" fmla="*/ 2147483646 w 139"/>
                <a:gd name="T7" fmla="*/ 2147483646 h 194"/>
                <a:gd name="T8" fmla="*/ 2147483646 w 139"/>
                <a:gd name="T9" fmla="*/ 2147483646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" h="194">
                  <a:moveTo>
                    <a:pt x="124" y="156"/>
                  </a:moveTo>
                  <a:cubicBezTo>
                    <a:pt x="85" y="117"/>
                    <a:pt x="51" y="74"/>
                    <a:pt x="36" y="20"/>
                  </a:cubicBezTo>
                  <a:cubicBezTo>
                    <a:pt x="30" y="0"/>
                    <a:pt x="0" y="9"/>
                    <a:pt x="5" y="29"/>
                  </a:cubicBezTo>
                  <a:cubicBezTo>
                    <a:pt x="22" y="88"/>
                    <a:pt x="59" y="136"/>
                    <a:pt x="102" y="179"/>
                  </a:cubicBezTo>
                  <a:cubicBezTo>
                    <a:pt x="117" y="194"/>
                    <a:pt x="139" y="171"/>
                    <a:pt x="124" y="15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15"/>
            <p:cNvSpPr/>
            <p:nvPr/>
          </p:nvSpPr>
          <p:spPr bwMode="auto">
            <a:xfrm>
              <a:off x="4291013" y="4352925"/>
              <a:ext cx="42863" cy="36513"/>
            </a:xfrm>
            <a:custGeom>
              <a:avLst/>
              <a:gdLst>
                <a:gd name="T0" fmla="*/ 2147483646 w 61"/>
                <a:gd name="T1" fmla="*/ 2147483646 h 52"/>
                <a:gd name="T2" fmla="*/ 2147483646 w 61"/>
                <a:gd name="T3" fmla="*/ 2147483646 h 52"/>
                <a:gd name="T4" fmla="*/ 2147483646 w 61"/>
                <a:gd name="T5" fmla="*/ 2147483646 h 52"/>
                <a:gd name="T6" fmla="*/ 2147483646 w 61"/>
                <a:gd name="T7" fmla="*/ 2147483646 h 52"/>
                <a:gd name="T8" fmla="*/ 2147483646 w 61"/>
                <a:gd name="T9" fmla="*/ 2147483646 h 52"/>
                <a:gd name="T10" fmla="*/ 2147483646 w 61"/>
                <a:gd name="T11" fmla="*/ 2147483646 h 52"/>
                <a:gd name="T12" fmla="*/ 2147483646 w 61"/>
                <a:gd name="T13" fmla="*/ 2147483646 h 52"/>
                <a:gd name="T14" fmla="*/ 2147483646 w 61"/>
                <a:gd name="T15" fmla="*/ 2147483646 h 52"/>
                <a:gd name="T16" fmla="*/ 2147483646 w 61"/>
                <a:gd name="T17" fmla="*/ 2147483646 h 52"/>
                <a:gd name="T18" fmla="*/ 2147483646 w 61"/>
                <a:gd name="T19" fmla="*/ 2147483646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52">
                  <a:moveTo>
                    <a:pt x="23" y="49"/>
                  </a:moveTo>
                  <a:cubicBezTo>
                    <a:pt x="34" y="44"/>
                    <a:pt x="45" y="38"/>
                    <a:pt x="54" y="29"/>
                  </a:cubicBezTo>
                  <a:cubicBezTo>
                    <a:pt x="61" y="24"/>
                    <a:pt x="60" y="12"/>
                    <a:pt x="54" y="7"/>
                  </a:cubicBezTo>
                  <a:cubicBezTo>
                    <a:pt x="47" y="0"/>
                    <a:pt x="38" y="2"/>
                    <a:pt x="32" y="7"/>
                  </a:cubicBezTo>
                  <a:cubicBezTo>
                    <a:pt x="28" y="11"/>
                    <a:pt x="34" y="6"/>
                    <a:pt x="29" y="9"/>
                  </a:cubicBezTo>
                  <a:cubicBezTo>
                    <a:pt x="28" y="10"/>
                    <a:pt x="26" y="12"/>
                    <a:pt x="24" y="13"/>
                  </a:cubicBezTo>
                  <a:cubicBezTo>
                    <a:pt x="22" y="14"/>
                    <a:pt x="20" y="15"/>
                    <a:pt x="18" y="16"/>
                  </a:cubicBezTo>
                  <a:cubicBezTo>
                    <a:pt x="17" y="17"/>
                    <a:pt x="12" y="19"/>
                    <a:pt x="14" y="18"/>
                  </a:cubicBezTo>
                  <a:cubicBezTo>
                    <a:pt x="6" y="22"/>
                    <a:pt x="0" y="29"/>
                    <a:pt x="3" y="38"/>
                  </a:cubicBezTo>
                  <a:cubicBezTo>
                    <a:pt x="5" y="46"/>
                    <a:pt x="15" y="52"/>
                    <a:pt x="23" y="49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Freeform 16"/>
            <p:cNvSpPr/>
            <p:nvPr/>
          </p:nvSpPr>
          <p:spPr bwMode="auto">
            <a:xfrm>
              <a:off x="4297363" y="4349750"/>
              <a:ext cx="31750" cy="23813"/>
            </a:xfrm>
            <a:custGeom>
              <a:avLst/>
              <a:gdLst>
                <a:gd name="T0" fmla="*/ 2147483646 w 47"/>
                <a:gd name="T1" fmla="*/ 2147483646 h 34"/>
                <a:gd name="T2" fmla="*/ 2147483646 w 47"/>
                <a:gd name="T3" fmla="*/ 2147483646 h 34"/>
                <a:gd name="T4" fmla="*/ 2147483646 w 47"/>
                <a:gd name="T5" fmla="*/ 2147483646 h 34"/>
                <a:gd name="T6" fmla="*/ 2147483646 w 47"/>
                <a:gd name="T7" fmla="*/ 2147483646 h 34"/>
                <a:gd name="T8" fmla="*/ 2147483646 w 47"/>
                <a:gd name="T9" fmla="*/ 2147483646 h 34"/>
                <a:gd name="T10" fmla="*/ 0 w 47"/>
                <a:gd name="T11" fmla="*/ 2147483646 h 34"/>
                <a:gd name="T12" fmla="*/ 2147483646 w 47"/>
                <a:gd name="T13" fmla="*/ 2147483646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34">
                  <a:moveTo>
                    <a:pt x="16" y="32"/>
                  </a:moveTo>
                  <a:cubicBezTo>
                    <a:pt x="21" y="33"/>
                    <a:pt x="26" y="33"/>
                    <a:pt x="31" y="34"/>
                  </a:cubicBezTo>
                  <a:cubicBezTo>
                    <a:pt x="40" y="34"/>
                    <a:pt x="47" y="25"/>
                    <a:pt x="47" y="17"/>
                  </a:cubicBezTo>
                  <a:cubicBezTo>
                    <a:pt x="47" y="8"/>
                    <a:pt x="39" y="2"/>
                    <a:pt x="31" y="2"/>
                  </a:cubicBezTo>
                  <a:cubicBezTo>
                    <a:pt x="26" y="1"/>
                    <a:pt x="21" y="1"/>
                    <a:pt x="16" y="1"/>
                  </a:cubicBezTo>
                  <a:cubicBezTo>
                    <a:pt x="7" y="0"/>
                    <a:pt x="0" y="9"/>
                    <a:pt x="0" y="17"/>
                  </a:cubicBezTo>
                  <a:cubicBezTo>
                    <a:pt x="0" y="26"/>
                    <a:pt x="8" y="32"/>
                    <a:pt x="16" y="32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Freeform 17"/>
            <p:cNvSpPr/>
            <p:nvPr/>
          </p:nvSpPr>
          <p:spPr bwMode="auto">
            <a:xfrm>
              <a:off x="4294188" y="4354513"/>
              <a:ext cx="23813" cy="23813"/>
            </a:xfrm>
            <a:custGeom>
              <a:avLst/>
              <a:gdLst>
                <a:gd name="T0" fmla="*/ 2147483646 w 33"/>
                <a:gd name="T1" fmla="*/ 2147483646 h 36"/>
                <a:gd name="T2" fmla="*/ 0 w 33"/>
                <a:gd name="T3" fmla="*/ 2147483646 h 36"/>
                <a:gd name="T4" fmla="*/ 2147483646 w 33"/>
                <a:gd name="T5" fmla="*/ 2147483646 h 36"/>
                <a:gd name="T6" fmla="*/ 2147483646 w 33"/>
                <a:gd name="T7" fmla="*/ 2147483646 h 36"/>
                <a:gd name="T8" fmla="*/ 2147483646 w 33"/>
                <a:gd name="T9" fmla="*/ 2147483646 h 36"/>
                <a:gd name="T10" fmla="*/ 2147483646 w 33"/>
                <a:gd name="T11" fmla="*/ 0 h 36"/>
                <a:gd name="T12" fmla="*/ 2147483646 w 33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36">
                  <a:moveTo>
                    <a:pt x="1" y="16"/>
                  </a:moveTo>
                  <a:cubicBezTo>
                    <a:pt x="1" y="17"/>
                    <a:pt x="0" y="19"/>
                    <a:pt x="0" y="20"/>
                  </a:cubicBezTo>
                  <a:cubicBezTo>
                    <a:pt x="0" y="29"/>
                    <a:pt x="8" y="36"/>
                    <a:pt x="16" y="36"/>
                  </a:cubicBezTo>
                  <a:cubicBezTo>
                    <a:pt x="26" y="36"/>
                    <a:pt x="31" y="28"/>
                    <a:pt x="32" y="20"/>
                  </a:cubicBezTo>
                  <a:cubicBezTo>
                    <a:pt x="32" y="18"/>
                    <a:pt x="32" y="17"/>
                    <a:pt x="32" y="15"/>
                  </a:cubicBezTo>
                  <a:cubicBezTo>
                    <a:pt x="33" y="7"/>
                    <a:pt x="24" y="0"/>
                    <a:pt x="16" y="0"/>
                  </a:cubicBezTo>
                  <a:cubicBezTo>
                    <a:pt x="7" y="0"/>
                    <a:pt x="1" y="7"/>
                    <a:pt x="1" y="1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Freeform 18"/>
            <p:cNvSpPr/>
            <p:nvPr/>
          </p:nvSpPr>
          <p:spPr bwMode="auto">
            <a:xfrm>
              <a:off x="4283075" y="4346575"/>
              <a:ext cx="38100" cy="30163"/>
            </a:xfrm>
            <a:custGeom>
              <a:avLst/>
              <a:gdLst>
                <a:gd name="T0" fmla="*/ 2147483646 w 57"/>
                <a:gd name="T1" fmla="*/ 2147483646 h 45"/>
                <a:gd name="T2" fmla="*/ 2147483646 w 57"/>
                <a:gd name="T3" fmla="*/ 2147483646 h 45"/>
                <a:gd name="T4" fmla="*/ 2147483646 w 57"/>
                <a:gd name="T5" fmla="*/ 2147483646 h 45"/>
                <a:gd name="T6" fmla="*/ 2147483646 w 57"/>
                <a:gd name="T7" fmla="*/ 2147483646 h 45"/>
                <a:gd name="T8" fmla="*/ 2147483646 w 57"/>
                <a:gd name="T9" fmla="*/ 2147483646 h 45"/>
                <a:gd name="T10" fmla="*/ 2147483646 w 57"/>
                <a:gd name="T11" fmla="*/ 2147483646 h 45"/>
                <a:gd name="T12" fmla="*/ 2147483646 w 57"/>
                <a:gd name="T13" fmla="*/ 2147483646 h 45"/>
                <a:gd name="T14" fmla="*/ 2147483646 w 57"/>
                <a:gd name="T15" fmla="*/ 2147483646 h 45"/>
                <a:gd name="T16" fmla="*/ 2147483646 w 57"/>
                <a:gd name="T17" fmla="*/ 2147483646 h 45"/>
                <a:gd name="T18" fmla="*/ 0 w 57"/>
                <a:gd name="T19" fmla="*/ 2147483646 h 45"/>
                <a:gd name="T20" fmla="*/ 2147483646 w 57"/>
                <a:gd name="T21" fmla="*/ 2147483646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45">
                  <a:moveTo>
                    <a:pt x="16" y="32"/>
                  </a:moveTo>
                  <a:cubicBezTo>
                    <a:pt x="13" y="32"/>
                    <a:pt x="18" y="33"/>
                    <a:pt x="18" y="33"/>
                  </a:cubicBezTo>
                  <a:cubicBezTo>
                    <a:pt x="20" y="34"/>
                    <a:pt x="20" y="34"/>
                    <a:pt x="18" y="33"/>
                  </a:cubicBezTo>
                  <a:cubicBezTo>
                    <a:pt x="19" y="34"/>
                    <a:pt x="20" y="34"/>
                    <a:pt x="21" y="34"/>
                  </a:cubicBezTo>
                  <a:cubicBezTo>
                    <a:pt x="23" y="35"/>
                    <a:pt x="24" y="36"/>
                    <a:pt x="25" y="37"/>
                  </a:cubicBezTo>
                  <a:cubicBezTo>
                    <a:pt x="26" y="37"/>
                    <a:pt x="30" y="40"/>
                    <a:pt x="28" y="38"/>
                  </a:cubicBezTo>
                  <a:cubicBezTo>
                    <a:pt x="35" y="44"/>
                    <a:pt x="44" y="45"/>
                    <a:pt x="50" y="38"/>
                  </a:cubicBezTo>
                  <a:cubicBezTo>
                    <a:pt x="56" y="32"/>
                    <a:pt x="57" y="21"/>
                    <a:pt x="50" y="16"/>
                  </a:cubicBezTo>
                  <a:cubicBezTo>
                    <a:pt x="39" y="8"/>
                    <a:pt x="29" y="2"/>
                    <a:pt x="16" y="1"/>
                  </a:cubicBezTo>
                  <a:cubicBezTo>
                    <a:pt x="7" y="0"/>
                    <a:pt x="0" y="9"/>
                    <a:pt x="0" y="17"/>
                  </a:cubicBezTo>
                  <a:cubicBezTo>
                    <a:pt x="0" y="26"/>
                    <a:pt x="8" y="32"/>
                    <a:pt x="16" y="32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Freeform 19"/>
            <p:cNvSpPr/>
            <p:nvPr/>
          </p:nvSpPr>
          <p:spPr bwMode="auto">
            <a:xfrm>
              <a:off x="4310063" y="3959225"/>
              <a:ext cx="60325" cy="41275"/>
            </a:xfrm>
            <a:custGeom>
              <a:avLst/>
              <a:gdLst>
                <a:gd name="T0" fmla="*/ 2147483646 w 86"/>
                <a:gd name="T1" fmla="*/ 2147483646 h 60"/>
                <a:gd name="T2" fmla="*/ 2147483646 w 86"/>
                <a:gd name="T3" fmla="*/ 2147483646 h 60"/>
                <a:gd name="T4" fmla="*/ 2147483646 w 86"/>
                <a:gd name="T5" fmla="*/ 2147483646 h 60"/>
                <a:gd name="T6" fmla="*/ 2147483646 w 86"/>
                <a:gd name="T7" fmla="*/ 2147483646 h 60"/>
                <a:gd name="T8" fmla="*/ 2147483646 w 86"/>
                <a:gd name="T9" fmla="*/ 2147483646 h 60"/>
                <a:gd name="T10" fmla="*/ 2147483646 w 86"/>
                <a:gd name="T11" fmla="*/ 2147483646 h 60"/>
                <a:gd name="T12" fmla="*/ 2147483646 w 86"/>
                <a:gd name="T13" fmla="*/ 2147483646 h 60"/>
                <a:gd name="T14" fmla="*/ 2147483646 w 86"/>
                <a:gd name="T15" fmla="*/ 2147483646 h 60"/>
                <a:gd name="T16" fmla="*/ 2147483646 w 86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6" h="60">
                  <a:moveTo>
                    <a:pt x="12" y="33"/>
                  </a:moveTo>
                  <a:cubicBezTo>
                    <a:pt x="25" y="53"/>
                    <a:pt x="47" y="60"/>
                    <a:pt x="68" y="47"/>
                  </a:cubicBezTo>
                  <a:cubicBezTo>
                    <a:pt x="86" y="37"/>
                    <a:pt x="70" y="10"/>
                    <a:pt x="52" y="20"/>
                  </a:cubicBezTo>
                  <a:cubicBezTo>
                    <a:pt x="50" y="21"/>
                    <a:pt x="49" y="22"/>
                    <a:pt x="47" y="23"/>
                  </a:cubicBezTo>
                  <a:cubicBezTo>
                    <a:pt x="48" y="22"/>
                    <a:pt x="48" y="22"/>
                    <a:pt x="46" y="23"/>
                  </a:cubicBezTo>
                  <a:cubicBezTo>
                    <a:pt x="47" y="23"/>
                    <a:pt x="47" y="23"/>
                    <a:pt x="45" y="22"/>
                  </a:cubicBezTo>
                  <a:cubicBezTo>
                    <a:pt x="47" y="23"/>
                    <a:pt x="42" y="20"/>
                    <a:pt x="43" y="21"/>
                  </a:cubicBezTo>
                  <a:cubicBezTo>
                    <a:pt x="41" y="20"/>
                    <a:pt x="40" y="18"/>
                    <a:pt x="39" y="16"/>
                  </a:cubicBezTo>
                  <a:cubicBezTo>
                    <a:pt x="27" y="0"/>
                    <a:pt x="0" y="16"/>
                    <a:pt x="12" y="33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Freeform 20"/>
            <p:cNvSpPr/>
            <p:nvPr/>
          </p:nvSpPr>
          <p:spPr bwMode="auto">
            <a:xfrm>
              <a:off x="4327525" y="3968750"/>
              <a:ext cx="25400" cy="22225"/>
            </a:xfrm>
            <a:custGeom>
              <a:avLst/>
              <a:gdLst>
                <a:gd name="T0" fmla="*/ 2147483646 w 35"/>
                <a:gd name="T1" fmla="*/ 2147483646 h 33"/>
                <a:gd name="T2" fmla="*/ 2147483646 w 35"/>
                <a:gd name="T3" fmla="*/ 0 h 33"/>
                <a:gd name="T4" fmla="*/ 0 w 35"/>
                <a:gd name="T5" fmla="*/ 2147483646 h 33"/>
                <a:gd name="T6" fmla="*/ 2147483646 w 35"/>
                <a:gd name="T7" fmla="*/ 2147483646 h 33"/>
                <a:gd name="T8" fmla="*/ 2147483646 w 35"/>
                <a:gd name="T9" fmla="*/ 2147483646 h 33"/>
                <a:gd name="T10" fmla="*/ 2147483646 w 35"/>
                <a:gd name="T11" fmla="*/ 2147483646 h 33"/>
                <a:gd name="T12" fmla="*/ 2147483646 w 35"/>
                <a:gd name="T13" fmla="*/ 214748364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33">
                  <a:moveTo>
                    <a:pt x="19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6"/>
                    <a:pt x="8" y="31"/>
                    <a:pt x="16" y="32"/>
                  </a:cubicBezTo>
                  <a:cubicBezTo>
                    <a:pt x="17" y="32"/>
                    <a:pt x="19" y="32"/>
                    <a:pt x="20" y="32"/>
                  </a:cubicBezTo>
                  <a:cubicBezTo>
                    <a:pt x="28" y="33"/>
                    <a:pt x="35" y="24"/>
                    <a:pt x="35" y="16"/>
                  </a:cubicBezTo>
                  <a:cubicBezTo>
                    <a:pt x="35" y="7"/>
                    <a:pt x="28" y="1"/>
                    <a:pt x="19" y="1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Freeform 21"/>
            <p:cNvSpPr/>
            <p:nvPr/>
          </p:nvSpPr>
          <p:spPr bwMode="auto">
            <a:xfrm>
              <a:off x="4351338" y="3425825"/>
              <a:ext cx="52388" cy="84138"/>
            </a:xfrm>
            <a:custGeom>
              <a:avLst/>
              <a:gdLst>
                <a:gd name="T0" fmla="*/ 2147483646 w 77"/>
                <a:gd name="T1" fmla="*/ 2147483646 h 121"/>
                <a:gd name="T2" fmla="*/ 2147483646 w 77"/>
                <a:gd name="T3" fmla="*/ 2147483646 h 121"/>
                <a:gd name="T4" fmla="*/ 2147483646 w 77"/>
                <a:gd name="T5" fmla="*/ 2147483646 h 121"/>
                <a:gd name="T6" fmla="*/ 2147483646 w 77"/>
                <a:gd name="T7" fmla="*/ 2147483646 h 121"/>
                <a:gd name="T8" fmla="*/ 2147483646 w 77"/>
                <a:gd name="T9" fmla="*/ 2147483646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121">
                  <a:moveTo>
                    <a:pt x="36" y="101"/>
                  </a:moveTo>
                  <a:cubicBezTo>
                    <a:pt x="41" y="76"/>
                    <a:pt x="51" y="54"/>
                    <a:pt x="65" y="33"/>
                  </a:cubicBezTo>
                  <a:cubicBezTo>
                    <a:pt x="77" y="16"/>
                    <a:pt x="49" y="0"/>
                    <a:pt x="38" y="17"/>
                  </a:cubicBezTo>
                  <a:cubicBezTo>
                    <a:pt x="22" y="41"/>
                    <a:pt x="11" y="66"/>
                    <a:pt x="5" y="93"/>
                  </a:cubicBezTo>
                  <a:cubicBezTo>
                    <a:pt x="0" y="113"/>
                    <a:pt x="31" y="121"/>
                    <a:pt x="36" y="101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Freeform 22"/>
            <p:cNvSpPr/>
            <p:nvPr/>
          </p:nvSpPr>
          <p:spPr bwMode="auto">
            <a:xfrm>
              <a:off x="1497013" y="5824538"/>
              <a:ext cx="827088" cy="541338"/>
            </a:xfrm>
            <a:custGeom>
              <a:avLst/>
              <a:gdLst>
                <a:gd name="T0" fmla="*/ 2147483646 w 1191"/>
                <a:gd name="T1" fmla="*/ 2147483646 h 778"/>
                <a:gd name="T2" fmla="*/ 2147483646 w 1191"/>
                <a:gd name="T3" fmla="*/ 2147483646 h 778"/>
                <a:gd name="T4" fmla="*/ 2147483646 w 1191"/>
                <a:gd name="T5" fmla="*/ 2147483646 h 778"/>
                <a:gd name="T6" fmla="*/ 2147483646 w 1191"/>
                <a:gd name="T7" fmla="*/ 2147483646 h 778"/>
                <a:gd name="T8" fmla="*/ 2147483646 w 1191"/>
                <a:gd name="T9" fmla="*/ 2147483646 h 778"/>
                <a:gd name="T10" fmla="*/ 2147483646 w 1191"/>
                <a:gd name="T11" fmla="*/ 2147483646 h 778"/>
                <a:gd name="T12" fmla="*/ 2147483646 w 1191"/>
                <a:gd name="T13" fmla="*/ 2147483646 h 7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1" h="778">
                  <a:moveTo>
                    <a:pt x="12" y="33"/>
                  </a:moveTo>
                  <a:cubicBezTo>
                    <a:pt x="150" y="207"/>
                    <a:pt x="351" y="309"/>
                    <a:pt x="547" y="403"/>
                  </a:cubicBezTo>
                  <a:cubicBezTo>
                    <a:pt x="759" y="504"/>
                    <a:pt x="982" y="598"/>
                    <a:pt x="1154" y="764"/>
                  </a:cubicBezTo>
                  <a:cubicBezTo>
                    <a:pt x="1169" y="778"/>
                    <a:pt x="1191" y="755"/>
                    <a:pt x="1176" y="741"/>
                  </a:cubicBezTo>
                  <a:cubicBezTo>
                    <a:pt x="1012" y="583"/>
                    <a:pt x="802" y="488"/>
                    <a:pt x="599" y="392"/>
                  </a:cubicBezTo>
                  <a:cubicBezTo>
                    <a:pt x="397" y="297"/>
                    <a:pt x="181" y="196"/>
                    <a:pt x="39" y="16"/>
                  </a:cubicBezTo>
                  <a:cubicBezTo>
                    <a:pt x="27" y="0"/>
                    <a:pt x="0" y="17"/>
                    <a:pt x="12" y="33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Freeform 23"/>
            <p:cNvSpPr/>
            <p:nvPr/>
          </p:nvSpPr>
          <p:spPr bwMode="auto">
            <a:xfrm>
              <a:off x="1674813" y="5838825"/>
              <a:ext cx="284163" cy="200025"/>
            </a:xfrm>
            <a:custGeom>
              <a:avLst/>
              <a:gdLst>
                <a:gd name="T0" fmla="*/ 2147483646 w 408"/>
                <a:gd name="T1" fmla="*/ 2147483646 h 289"/>
                <a:gd name="T2" fmla="*/ 2147483646 w 408"/>
                <a:gd name="T3" fmla="*/ 2147483646 h 289"/>
                <a:gd name="T4" fmla="*/ 2147483646 w 408"/>
                <a:gd name="T5" fmla="*/ 2147483646 h 289"/>
                <a:gd name="T6" fmla="*/ 2147483646 w 408"/>
                <a:gd name="T7" fmla="*/ 2147483646 h 289"/>
                <a:gd name="T8" fmla="*/ 2147483646 w 408"/>
                <a:gd name="T9" fmla="*/ 2147483646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8" h="289">
                  <a:moveTo>
                    <a:pt x="13" y="38"/>
                  </a:moveTo>
                  <a:cubicBezTo>
                    <a:pt x="112" y="152"/>
                    <a:pt x="235" y="241"/>
                    <a:pt x="381" y="283"/>
                  </a:cubicBezTo>
                  <a:cubicBezTo>
                    <a:pt x="400" y="289"/>
                    <a:pt x="408" y="258"/>
                    <a:pt x="388" y="253"/>
                  </a:cubicBezTo>
                  <a:cubicBezTo>
                    <a:pt x="248" y="212"/>
                    <a:pt x="130" y="125"/>
                    <a:pt x="35" y="16"/>
                  </a:cubicBezTo>
                  <a:cubicBezTo>
                    <a:pt x="22" y="0"/>
                    <a:pt x="0" y="23"/>
                    <a:pt x="13" y="38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Freeform 24"/>
            <p:cNvSpPr/>
            <p:nvPr/>
          </p:nvSpPr>
          <p:spPr bwMode="auto">
            <a:xfrm>
              <a:off x="1674813" y="5310188"/>
              <a:ext cx="633413" cy="322263"/>
            </a:xfrm>
            <a:custGeom>
              <a:avLst/>
              <a:gdLst>
                <a:gd name="T0" fmla="*/ 2147483646 w 911"/>
                <a:gd name="T1" fmla="*/ 2147483646 h 465"/>
                <a:gd name="T2" fmla="*/ 2147483646 w 911"/>
                <a:gd name="T3" fmla="*/ 2147483646 h 465"/>
                <a:gd name="T4" fmla="*/ 2147483646 w 911"/>
                <a:gd name="T5" fmla="*/ 2147483646 h 465"/>
                <a:gd name="T6" fmla="*/ 2147483646 w 911"/>
                <a:gd name="T7" fmla="*/ 2147483646 h 465"/>
                <a:gd name="T8" fmla="*/ 2147483646 w 911"/>
                <a:gd name="T9" fmla="*/ 2147483646 h 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1" h="465">
                  <a:moveTo>
                    <a:pt x="874" y="14"/>
                  </a:moveTo>
                  <a:cubicBezTo>
                    <a:pt x="649" y="233"/>
                    <a:pt x="355" y="432"/>
                    <a:pt x="28" y="353"/>
                  </a:cubicBezTo>
                  <a:cubicBezTo>
                    <a:pt x="8" y="348"/>
                    <a:pt x="0" y="378"/>
                    <a:pt x="20" y="383"/>
                  </a:cubicBezTo>
                  <a:cubicBezTo>
                    <a:pt x="359" y="465"/>
                    <a:pt x="663" y="263"/>
                    <a:pt x="897" y="36"/>
                  </a:cubicBezTo>
                  <a:cubicBezTo>
                    <a:pt x="911" y="22"/>
                    <a:pt x="888" y="0"/>
                    <a:pt x="874" y="14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Freeform 25"/>
            <p:cNvSpPr/>
            <p:nvPr/>
          </p:nvSpPr>
          <p:spPr bwMode="auto">
            <a:xfrm>
              <a:off x="1798638" y="4579938"/>
              <a:ext cx="417513" cy="247650"/>
            </a:xfrm>
            <a:custGeom>
              <a:avLst/>
              <a:gdLst>
                <a:gd name="T0" fmla="*/ 2147483646 w 600"/>
                <a:gd name="T1" fmla="*/ 2147483646 h 356"/>
                <a:gd name="T2" fmla="*/ 2147483646 w 600"/>
                <a:gd name="T3" fmla="*/ 2147483646 h 356"/>
                <a:gd name="T4" fmla="*/ 2147483646 w 600"/>
                <a:gd name="T5" fmla="*/ 2147483646 h 356"/>
                <a:gd name="T6" fmla="*/ 2147483646 w 600"/>
                <a:gd name="T7" fmla="*/ 2147483646 h 356"/>
                <a:gd name="T8" fmla="*/ 2147483646 w 600"/>
                <a:gd name="T9" fmla="*/ 2147483646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0" h="356">
                  <a:moveTo>
                    <a:pt x="565" y="17"/>
                  </a:moveTo>
                  <a:cubicBezTo>
                    <a:pt x="431" y="191"/>
                    <a:pt x="246" y="318"/>
                    <a:pt x="21" y="324"/>
                  </a:cubicBezTo>
                  <a:cubicBezTo>
                    <a:pt x="0" y="324"/>
                    <a:pt x="1" y="356"/>
                    <a:pt x="21" y="355"/>
                  </a:cubicBezTo>
                  <a:cubicBezTo>
                    <a:pt x="254" y="349"/>
                    <a:pt x="449" y="220"/>
                    <a:pt x="587" y="39"/>
                  </a:cubicBezTo>
                  <a:cubicBezTo>
                    <a:pt x="600" y="23"/>
                    <a:pt x="577" y="0"/>
                    <a:pt x="565" y="17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Freeform 26"/>
            <p:cNvSpPr/>
            <p:nvPr/>
          </p:nvSpPr>
          <p:spPr bwMode="auto">
            <a:xfrm>
              <a:off x="2090738" y="4654550"/>
              <a:ext cx="115888" cy="109538"/>
            </a:xfrm>
            <a:custGeom>
              <a:avLst/>
              <a:gdLst>
                <a:gd name="T0" fmla="*/ 2147483646 w 167"/>
                <a:gd name="T1" fmla="*/ 2147483646 h 159"/>
                <a:gd name="T2" fmla="*/ 2147483646 w 167"/>
                <a:gd name="T3" fmla="*/ 2147483646 h 159"/>
                <a:gd name="T4" fmla="*/ 2147483646 w 167"/>
                <a:gd name="T5" fmla="*/ 2147483646 h 159"/>
                <a:gd name="T6" fmla="*/ 2147483646 w 167"/>
                <a:gd name="T7" fmla="*/ 2147483646 h 159"/>
                <a:gd name="T8" fmla="*/ 2147483646 w 167"/>
                <a:gd name="T9" fmla="*/ 214748364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159">
                  <a:moveTo>
                    <a:pt x="131" y="15"/>
                  </a:moveTo>
                  <a:cubicBezTo>
                    <a:pt x="97" y="55"/>
                    <a:pt x="58" y="90"/>
                    <a:pt x="16" y="120"/>
                  </a:cubicBezTo>
                  <a:cubicBezTo>
                    <a:pt x="0" y="132"/>
                    <a:pt x="16" y="159"/>
                    <a:pt x="33" y="147"/>
                  </a:cubicBezTo>
                  <a:cubicBezTo>
                    <a:pt x="77" y="115"/>
                    <a:pt x="118" y="79"/>
                    <a:pt x="154" y="37"/>
                  </a:cubicBezTo>
                  <a:cubicBezTo>
                    <a:pt x="167" y="22"/>
                    <a:pt x="144" y="0"/>
                    <a:pt x="131" y="15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Freeform 27"/>
            <p:cNvSpPr/>
            <p:nvPr/>
          </p:nvSpPr>
          <p:spPr bwMode="auto">
            <a:xfrm>
              <a:off x="1887538" y="3960813"/>
              <a:ext cx="395288" cy="227013"/>
            </a:xfrm>
            <a:custGeom>
              <a:avLst/>
              <a:gdLst>
                <a:gd name="T0" fmla="*/ 2147483646 w 570"/>
                <a:gd name="T1" fmla="*/ 2147483646 h 326"/>
                <a:gd name="T2" fmla="*/ 2147483646 w 570"/>
                <a:gd name="T3" fmla="*/ 2147483646 h 326"/>
                <a:gd name="T4" fmla="*/ 2147483646 w 570"/>
                <a:gd name="T5" fmla="*/ 2147483646 h 326"/>
                <a:gd name="T6" fmla="*/ 2147483646 w 570"/>
                <a:gd name="T7" fmla="*/ 2147483646 h 326"/>
                <a:gd name="T8" fmla="*/ 2147483646 w 570"/>
                <a:gd name="T9" fmla="*/ 2147483646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0" h="326">
                  <a:moveTo>
                    <a:pt x="535" y="16"/>
                  </a:moveTo>
                  <a:cubicBezTo>
                    <a:pt x="430" y="149"/>
                    <a:pt x="194" y="291"/>
                    <a:pt x="38" y="157"/>
                  </a:cubicBezTo>
                  <a:cubicBezTo>
                    <a:pt x="23" y="144"/>
                    <a:pt x="0" y="167"/>
                    <a:pt x="16" y="180"/>
                  </a:cubicBezTo>
                  <a:cubicBezTo>
                    <a:pt x="186" y="326"/>
                    <a:pt x="440" y="186"/>
                    <a:pt x="558" y="38"/>
                  </a:cubicBezTo>
                  <a:cubicBezTo>
                    <a:pt x="570" y="22"/>
                    <a:pt x="547" y="0"/>
                    <a:pt x="535" y="1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Freeform 28"/>
            <p:cNvSpPr/>
            <p:nvPr/>
          </p:nvSpPr>
          <p:spPr bwMode="auto">
            <a:xfrm>
              <a:off x="2043113" y="4111625"/>
              <a:ext cx="193675" cy="115888"/>
            </a:xfrm>
            <a:custGeom>
              <a:avLst/>
              <a:gdLst>
                <a:gd name="T0" fmla="*/ 2147483646 w 280"/>
                <a:gd name="T1" fmla="*/ 2147483646 h 167"/>
                <a:gd name="T2" fmla="*/ 2147483646 w 280"/>
                <a:gd name="T3" fmla="*/ 2147483646 h 167"/>
                <a:gd name="T4" fmla="*/ 2147483646 w 280"/>
                <a:gd name="T5" fmla="*/ 2147483646 h 167"/>
                <a:gd name="T6" fmla="*/ 2147483646 w 280"/>
                <a:gd name="T7" fmla="*/ 2147483646 h 167"/>
                <a:gd name="T8" fmla="*/ 2147483646 w 280"/>
                <a:gd name="T9" fmla="*/ 2147483646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" h="167">
                  <a:moveTo>
                    <a:pt x="21" y="166"/>
                  </a:moveTo>
                  <a:cubicBezTo>
                    <a:pt x="117" y="162"/>
                    <a:pt x="203" y="105"/>
                    <a:pt x="266" y="37"/>
                  </a:cubicBezTo>
                  <a:cubicBezTo>
                    <a:pt x="280" y="22"/>
                    <a:pt x="258" y="0"/>
                    <a:pt x="244" y="15"/>
                  </a:cubicBezTo>
                  <a:cubicBezTo>
                    <a:pt x="186" y="77"/>
                    <a:pt x="108" y="131"/>
                    <a:pt x="21" y="134"/>
                  </a:cubicBezTo>
                  <a:cubicBezTo>
                    <a:pt x="0" y="135"/>
                    <a:pt x="1" y="167"/>
                    <a:pt x="21" y="16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Freeform 29"/>
            <p:cNvSpPr/>
            <p:nvPr/>
          </p:nvSpPr>
          <p:spPr bwMode="auto">
            <a:xfrm>
              <a:off x="2647950" y="6356350"/>
              <a:ext cx="179388" cy="61913"/>
            </a:xfrm>
            <a:custGeom>
              <a:avLst/>
              <a:gdLst>
                <a:gd name="T0" fmla="*/ 2147483646 w 259"/>
                <a:gd name="T1" fmla="*/ 2147483646 h 88"/>
                <a:gd name="T2" fmla="*/ 2147483646 w 259"/>
                <a:gd name="T3" fmla="*/ 2147483646 h 88"/>
                <a:gd name="T4" fmla="*/ 2147483646 w 259"/>
                <a:gd name="T5" fmla="*/ 2147483646 h 88"/>
                <a:gd name="T6" fmla="*/ 2147483646 w 259"/>
                <a:gd name="T7" fmla="*/ 2147483646 h 88"/>
                <a:gd name="T8" fmla="*/ 2147483646 w 259"/>
                <a:gd name="T9" fmla="*/ 2147483646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88">
                  <a:moveTo>
                    <a:pt x="230" y="46"/>
                  </a:moveTo>
                  <a:cubicBezTo>
                    <a:pt x="161" y="57"/>
                    <a:pt x="89" y="54"/>
                    <a:pt x="31" y="12"/>
                  </a:cubicBezTo>
                  <a:cubicBezTo>
                    <a:pt x="15" y="0"/>
                    <a:pt x="0" y="27"/>
                    <a:pt x="16" y="39"/>
                  </a:cubicBezTo>
                  <a:cubicBezTo>
                    <a:pt x="81" y="87"/>
                    <a:pt x="162" y="88"/>
                    <a:pt x="239" y="76"/>
                  </a:cubicBezTo>
                  <a:cubicBezTo>
                    <a:pt x="259" y="73"/>
                    <a:pt x="250" y="43"/>
                    <a:pt x="230" y="4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Freeform 30"/>
            <p:cNvSpPr/>
            <p:nvPr/>
          </p:nvSpPr>
          <p:spPr bwMode="auto">
            <a:xfrm>
              <a:off x="4368800" y="3965575"/>
              <a:ext cx="279400" cy="265113"/>
            </a:xfrm>
            <a:custGeom>
              <a:avLst/>
              <a:gdLst>
                <a:gd name="T0" fmla="*/ 2147483646 w 402"/>
                <a:gd name="T1" fmla="*/ 2147483646 h 383"/>
                <a:gd name="T2" fmla="*/ 2147483646 w 402"/>
                <a:gd name="T3" fmla="*/ 2147483646 h 383"/>
                <a:gd name="T4" fmla="*/ 2147483646 w 402"/>
                <a:gd name="T5" fmla="*/ 2147483646 h 383"/>
                <a:gd name="T6" fmla="*/ 2147483646 w 402"/>
                <a:gd name="T7" fmla="*/ 2147483646 h 383"/>
                <a:gd name="T8" fmla="*/ 2147483646 w 402"/>
                <a:gd name="T9" fmla="*/ 2147483646 h 383"/>
                <a:gd name="T10" fmla="*/ 2147483646 w 402"/>
                <a:gd name="T11" fmla="*/ 2147483646 h 383"/>
                <a:gd name="T12" fmla="*/ 2147483646 w 402"/>
                <a:gd name="T13" fmla="*/ 2147483646 h 383"/>
                <a:gd name="T14" fmla="*/ 2147483646 w 402"/>
                <a:gd name="T15" fmla="*/ 2147483646 h 3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2" h="383">
                  <a:moveTo>
                    <a:pt x="48" y="22"/>
                  </a:moveTo>
                  <a:cubicBezTo>
                    <a:pt x="27" y="15"/>
                    <a:pt x="0" y="11"/>
                    <a:pt x="26" y="7"/>
                  </a:cubicBezTo>
                  <a:cubicBezTo>
                    <a:pt x="52" y="3"/>
                    <a:pt x="143" y="0"/>
                    <a:pt x="200" y="23"/>
                  </a:cubicBezTo>
                  <a:cubicBezTo>
                    <a:pt x="256" y="47"/>
                    <a:pt x="339" y="91"/>
                    <a:pt x="377" y="188"/>
                  </a:cubicBezTo>
                  <a:cubicBezTo>
                    <a:pt x="402" y="252"/>
                    <a:pt x="392" y="355"/>
                    <a:pt x="366" y="375"/>
                  </a:cubicBezTo>
                  <a:cubicBezTo>
                    <a:pt x="355" y="383"/>
                    <a:pt x="349" y="320"/>
                    <a:pt x="344" y="303"/>
                  </a:cubicBezTo>
                  <a:cubicBezTo>
                    <a:pt x="338" y="287"/>
                    <a:pt x="298" y="203"/>
                    <a:pt x="216" y="124"/>
                  </a:cubicBezTo>
                  <a:cubicBezTo>
                    <a:pt x="144" y="53"/>
                    <a:pt x="48" y="22"/>
                    <a:pt x="48" y="22"/>
                  </a:cubicBezTo>
                  <a:close/>
                </a:path>
              </a:pathLst>
            </a:custGeom>
            <a:solidFill>
              <a:srgbClr val="F8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Freeform 31"/>
            <p:cNvSpPr/>
            <p:nvPr/>
          </p:nvSpPr>
          <p:spPr bwMode="auto">
            <a:xfrm>
              <a:off x="2214563" y="3719513"/>
              <a:ext cx="112713" cy="171450"/>
            </a:xfrm>
            <a:custGeom>
              <a:avLst/>
              <a:gdLst>
                <a:gd name="T0" fmla="*/ 2147483646 w 163"/>
                <a:gd name="T1" fmla="*/ 2147483646 h 247"/>
                <a:gd name="T2" fmla="*/ 2147483646 w 163"/>
                <a:gd name="T3" fmla="*/ 2147483646 h 247"/>
                <a:gd name="T4" fmla="*/ 2147483646 w 163"/>
                <a:gd name="T5" fmla="*/ 2147483646 h 247"/>
                <a:gd name="T6" fmla="*/ 2147483646 w 163"/>
                <a:gd name="T7" fmla="*/ 2147483646 h 247"/>
                <a:gd name="T8" fmla="*/ 2147483646 w 163"/>
                <a:gd name="T9" fmla="*/ 21474836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247">
                  <a:moveTo>
                    <a:pt x="126" y="18"/>
                  </a:moveTo>
                  <a:cubicBezTo>
                    <a:pt x="93" y="83"/>
                    <a:pt x="80" y="164"/>
                    <a:pt x="16" y="208"/>
                  </a:cubicBezTo>
                  <a:cubicBezTo>
                    <a:pt x="0" y="219"/>
                    <a:pt x="16" y="247"/>
                    <a:pt x="33" y="235"/>
                  </a:cubicBezTo>
                  <a:cubicBezTo>
                    <a:pt x="103" y="187"/>
                    <a:pt x="118" y="105"/>
                    <a:pt x="154" y="34"/>
                  </a:cubicBezTo>
                  <a:cubicBezTo>
                    <a:pt x="163" y="16"/>
                    <a:pt x="135" y="0"/>
                    <a:pt x="126" y="18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Freeform 32"/>
            <p:cNvSpPr/>
            <p:nvPr/>
          </p:nvSpPr>
          <p:spPr bwMode="auto">
            <a:xfrm>
              <a:off x="2206625" y="1254125"/>
              <a:ext cx="2305050" cy="4083050"/>
            </a:xfrm>
            <a:custGeom>
              <a:avLst/>
              <a:gdLst>
                <a:gd name="T0" fmla="*/ 2147483646 w 3321"/>
                <a:gd name="T1" fmla="*/ 2147483646 h 5883"/>
                <a:gd name="T2" fmla="*/ 2147483646 w 3321"/>
                <a:gd name="T3" fmla="*/ 2147483646 h 5883"/>
                <a:gd name="T4" fmla="*/ 2147483646 w 3321"/>
                <a:gd name="T5" fmla="*/ 2147483646 h 5883"/>
                <a:gd name="T6" fmla="*/ 2147483646 w 3321"/>
                <a:gd name="T7" fmla="*/ 2147483646 h 5883"/>
                <a:gd name="T8" fmla="*/ 2147483646 w 3321"/>
                <a:gd name="T9" fmla="*/ 2147483646 h 5883"/>
                <a:gd name="T10" fmla="*/ 2147483646 w 3321"/>
                <a:gd name="T11" fmla="*/ 2147483646 h 5883"/>
                <a:gd name="T12" fmla="*/ 2147483646 w 3321"/>
                <a:gd name="T13" fmla="*/ 2147483646 h 5883"/>
                <a:gd name="T14" fmla="*/ 2147483646 w 3321"/>
                <a:gd name="T15" fmla="*/ 2147483646 h 5883"/>
                <a:gd name="T16" fmla="*/ 2147483646 w 3321"/>
                <a:gd name="T17" fmla="*/ 2147483646 h 5883"/>
                <a:gd name="T18" fmla="*/ 2147483646 w 3321"/>
                <a:gd name="T19" fmla="*/ 2147483646 h 5883"/>
                <a:gd name="T20" fmla="*/ 2147483646 w 3321"/>
                <a:gd name="T21" fmla="*/ 2147483646 h 5883"/>
                <a:gd name="T22" fmla="*/ 2147483646 w 3321"/>
                <a:gd name="T23" fmla="*/ 2147483646 h 5883"/>
                <a:gd name="T24" fmla="*/ 2147483646 w 3321"/>
                <a:gd name="T25" fmla="*/ 2147483646 h 5883"/>
                <a:gd name="T26" fmla="*/ 2147483646 w 3321"/>
                <a:gd name="T27" fmla="*/ 2147483646 h 5883"/>
                <a:gd name="T28" fmla="*/ 2147483646 w 3321"/>
                <a:gd name="T29" fmla="*/ 2147483646 h 5883"/>
                <a:gd name="T30" fmla="*/ 2147483646 w 3321"/>
                <a:gd name="T31" fmla="*/ 2147483646 h 5883"/>
                <a:gd name="T32" fmla="*/ 2147483646 w 3321"/>
                <a:gd name="T33" fmla="*/ 2147483646 h 5883"/>
                <a:gd name="T34" fmla="*/ 2147483646 w 3321"/>
                <a:gd name="T35" fmla="*/ 2147483646 h 5883"/>
                <a:gd name="T36" fmla="*/ 2147483646 w 3321"/>
                <a:gd name="T37" fmla="*/ 2147483646 h 5883"/>
                <a:gd name="T38" fmla="*/ 2147483646 w 3321"/>
                <a:gd name="T39" fmla="*/ 2147483646 h 5883"/>
                <a:gd name="T40" fmla="*/ 2147483646 w 3321"/>
                <a:gd name="T41" fmla="*/ 2147483646 h 58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21" h="5883">
                  <a:moveTo>
                    <a:pt x="19" y="5227"/>
                  </a:moveTo>
                  <a:cubicBezTo>
                    <a:pt x="0" y="5476"/>
                    <a:pt x="192" y="5692"/>
                    <a:pt x="444" y="5711"/>
                  </a:cubicBezTo>
                  <a:cubicBezTo>
                    <a:pt x="2447" y="5864"/>
                    <a:pt x="2447" y="5864"/>
                    <a:pt x="2447" y="5864"/>
                  </a:cubicBezTo>
                  <a:cubicBezTo>
                    <a:pt x="2699" y="5883"/>
                    <a:pt x="2918" y="5698"/>
                    <a:pt x="2937" y="5449"/>
                  </a:cubicBezTo>
                  <a:cubicBezTo>
                    <a:pt x="2975" y="4955"/>
                    <a:pt x="2975" y="4955"/>
                    <a:pt x="2975" y="4955"/>
                  </a:cubicBezTo>
                  <a:cubicBezTo>
                    <a:pt x="2975" y="4955"/>
                    <a:pt x="2936" y="4788"/>
                    <a:pt x="2945" y="4668"/>
                  </a:cubicBezTo>
                  <a:cubicBezTo>
                    <a:pt x="2954" y="4548"/>
                    <a:pt x="3009" y="4506"/>
                    <a:pt x="3009" y="4506"/>
                  </a:cubicBezTo>
                  <a:cubicBezTo>
                    <a:pt x="3012" y="4463"/>
                    <a:pt x="3012" y="4463"/>
                    <a:pt x="3012" y="4463"/>
                  </a:cubicBezTo>
                  <a:cubicBezTo>
                    <a:pt x="3012" y="4463"/>
                    <a:pt x="2923" y="4366"/>
                    <a:pt x="2939" y="4156"/>
                  </a:cubicBezTo>
                  <a:cubicBezTo>
                    <a:pt x="2950" y="4003"/>
                    <a:pt x="3052" y="3938"/>
                    <a:pt x="3052" y="3938"/>
                  </a:cubicBezTo>
                  <a:cubicBezTo>
                    <a:pt x="3055" y="3899"/>
                    <a:pt x="3055" y="3899"/>
                    <a:pt x="3055" y="3899"/>
                  </a:cubicBezTo>
                  <a:cubicBezTo>
                    <a:pt x="3055" y="3899"/>
                    <a:pt x="2984" y="3820"/>
                    <a:pt x="3002" y="3584"/>
                  </a:cubicBezTo>
                  <a:cubicBezTo>
                    <a:pt x="3020" y="3348"/>
                    <a:pt x="3105" y="3253"/>
                    <a:pt x="3105" y="3253"/>
                  </a:cubicBezTo>
                  <a:cubicBezTo>
                    <a:pt x="3302" y="657"/>
                    <a:pt x="3302" y="657"/>
                    <a:pt x="3302" y="657"/>
                  </a:cubicBezTo>
                  <a:cubicBezTo>
                    <a:pt x="3321" y="408"/>
                    <a:pt x="3132" y="191"/>
                    <a:pt x="2881" y="172"/>
                  </a:cubicBezTo>
                  <a:cubicBezTo>
                    <a:pt x="877" y="20"/>
                    <a:pt x="877" y="20"/>
                    <a:pt x="877" y="20"/>
                  </a:cubicBezTo>
                  <a:cubicBezTo>
                    <a:pt x="626" y="0"/>
                    <a:pt x="403" y="186"/>
                    <a:pt x="384" y="435"/>
                  </a:cubicBezTo>
                  <a:cubicBezTo>
                    <a:pt x="193" y="2944"/>
                    <a:pt x="193" y="2944"/>
                    <a:pt x="193" y="2944"/>
                  </a:cubicBezTo>
                  <a:cubicBezTo>
                    <a:pt x="193" y="2944"/>
                    <a:pt x="240" y="3087"/>
                    <a:pt x="228" y="3251"/>
                  </a:cubicBezTo>
                  <a:cubicBezTo>
                    <a:pt x="215" y="3415"/>
                    <a:pt x="145" y="3575"/>
                    <a:pt x="145" y="3575"/>
                  </a:cubicBezTo>
                  <a:lnTo>
                    <a:pt x="19" y="5227"/>
                  </a:lnTo>
                  <a:close/>
                </a:path>
              </a:pathLst>
            </a:custGeom>
            <a:solidFill>
              <a:srgbClr val="383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Freeform 33"/>
            <p:cNvSpPr/>
            <p:nvPr/>
          </p:nvSpPr>
          <p:spPr bwMode="auto">
            <a:xfrm>
              <a:off x="3046413" y="4795838"/>
              <a:ext cx="379413" cy="379413"/>
            </a:xfrm>
            <a:custGeom>
              <a:avLst/>
              <a:gdLst>
                <a:gd name="T0" fmla="*/ 2147483646 w 548"/>
                <a:gd name="T1" fmla="*/ 2147483646 h 548"/>
                <a:gd name="T2" fmla="*/ 2147483646 w 548"/>
                <a:gd name="T3" fmla="*/ 2147483646 h 548"/>
                <a:gd name="T4" fmla="*/ 2147483646 w 548"/>
                <a:gd name="T5" fmla="*/ 2147483646 h 548"/>
                <a:gd name="T6" fmla="*/ 2147483646 w 548"/>
                <a:gd name="T7" fmla="*/ 2147483646 h 548"/>
                <a:gd name="T8" fmla="*/ 2147483646 w 548"/>
                <a:gd name="T9" fmla="*/ 2147483646 h 5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8" h="548">
                  <a:moveTo>
                    <a:pt x="11" y="254"/>
                  </a:moveTo>
                  <a:cubicBezTo>
                    <a:pt x="0" y="399"/>
                    <a:pt x="109" y="526"/>
                    <a:pt x="254" y="537"/>
                  </a:cubicBezTo>
                  <a:cubicBezTo>
                    <a:pt x="399" y="548"/>
                    <a:pt x="526" y="439"/>
                    <a:pt x="537" y="294"/>
                  </a:cubicBezTo>
                  <a:cubicBezTo>
                    <a:pt x="548" y="149"/>
                    <a:pt x="439" y="22"/>
                    <a:pt x="294" y="11"/>
                  </a:cubicBezTo>
                  <a:cubicBezTo>
                    <a:pt x="149" y="0"/>
                    <a:pt x="22" y="109"/>
                    <a:pt x="11" y="254"/>
                  </a:cubicBezTo>
                  <a:close/>
                </a:path>
              </a:pathLst>
            </a:custGeom>
            <a:solidFill>
              <a:srgbClr val="4F5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Freeform 34"/>
            <p:cNvSpPr/>
            <p:nvPr/>
          </p:nvSpPr>
          <p:spPr bwMode="auto">
            <a:xfrm>
              <a:off x="3167063" y="1563688"/>
              <a:ext cx="650875" cy="92075"/>
            </a:xfrm>
            <a:custGeom>
              <a:avLst/>
              <a:gdLst>
                <a:gd name="T0" fmla="*/ 2147483646 w 936"/>
                <a:gd name="T1" fmla="*/ 2147483646 h 133"/>
                <a:gd name="T2" fmla="*/ 2147483646 w 936"/>
                <a:gd name="T3" fmla="*/ 2147483646 h 133"/>
                <a:gd name="T4" fmla="*/ 2147483646 w 936"/>
                <a:gd name="T5" fmla="*/ 2147483646 h 133"/>
                <a:gd name="T6" fmla="*/ 2147483646 w 936"/>
                <a:gd name="T7" fmla="*/ 2147483646 h 133"/>
                <a:gd name="T8" fmla="*/ 2147483646 w 936"/>
                <a:gd name="T9" fmla="*/ 2147483646 h 133"/>
                <a:gd name="T10" fmla="*/ 2147483646 w 936"/>
                <a:gd name="T11" fmla="*/ 2147483646 h 133"/>
                <a:gd name="T12" fmla="*/ 2147483646 w 936"/>
                <a:gd name="T13" fmla="*/ 2147483646 h 1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36" h="133">
                  <a:moveTo>
                    <a:pt x="39" y="2"/>
                  </a:moveTo>
                  <a:cubicBezTo>
                    <a:pt x="19" y="0"/>
                    <a:pt x="2" y="13"/>
                    <a:pt x="1" y="31"/>
                  </a:cubicBezTo>
                  <a:cubicBezTo>
                    <a:pt x="0" y="49"/>
                    <a:pt x="15" y="64"/>
                    <a:pt x="34" y="66"/>
                  </a:cubicBezTo>
                  <a:cubicBezTo>
                    <a:pt x="897" y="132"/>
                    <a:pt x="897" y="132"/>
                    <a:pt x="897" y="132"/>
                  </a:cubicBezTo>
                  <a:cubicBezTo>
                    <a:pt x="917" y="133"/>
                    <a:pt x="934" y="120"/>
                    <a:pt x="935" y="102"/>
                  </a:cubicBezTo>
                  <a:cubicBezTo>
                    <a:pt x="936" y="84"/>
                    <a:pt x="922" y="69"/>
                    <a:pt x="902" y="67"/>
                  </a:cubicBezTo>
                  <a:lnTo>
                    <a:pt x="39" y="2"/>
                  </a:lnTo>
                  <a:close/>
                </a:path>
              </a:pathLst>
            </a:custGeom>
            <a:solidFill>
              <a:srgbClr val="4F5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Freeform 35"/>
            <p:cNvSpPr/>
            <p:nvPr/>
          </p:nvSpPr>
          <p:spPr bwMode="auto">
            <a:xfrm>
              <a:off x="2354263" y="1816100"/>
              <a:ext cx="2019300" cy="2955925"/>
            </a:xfrm>
            <a:custGeom>
              <a:avLst/>
              <a:gdLst>
                <a:gd name="T0" fmla="*/ 2147483646 w 2909"/>
                <a:gd name="T1" fmla="*/ 2147483646 h 4259"/>
                <a:gd name="T2" fmla="*/ 2147483646 w 2909"/>
                <a:gd name="T3" fmla="*/ 2147483646 h 4259"/>
                <a:gd name="T4" fmla="*/ 2147483646 w 2909"/>
                <a:gd name="T5" fmla="*/ 2147483646 h 4259"/>
                <a:gd name="T6" fmla="*/ 2147483646 w 2909"/>
                <a:gd name="T7" fmla="*/ 2147483646 h 4259"/>
                <a:gd name="T8" fmla="*/ 2147483646 w 2909"/>
                <a:gd name="T9" fmla="*/ 2147483646 h 4259"/>
                <a:gd name="T10" fmla="*/ 2147483646 w 2909"/>
                <a:gd name="T11" fmla="*/ 2147483646 h 4259"/>
                <a:gd name="T12" fmla="*/ 2147483646 w 2909"/>
                <a:gd name="T13" fmla="*/ 2147483646 h 4259"/>
                <a:gd name="T14" fmla="*/ 2147483646 w 2909"/>
                <a:gd name="T15" fmla="*/ 2147483646 h 4259"/>
                <a:gd name="T16" fmla="*/ 2147483646 w 2909"/>
                <a:gd name="T17" fmla="*/ 2147483646 h 42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9" h="4259">
                  <a:moveTo>
                    <a:pt x="1" y="4034"/>
                  </a:moveTo>
                  <a:cubicBezTo>
                    <a:pt x="0" y="4049"/>
                    <a:pt x="11" y="4063"/>
                    <a:pt x="27" y="4064"/>
                  </a:cubicBezTo>
                  <a:cubicBezTo>
                    <a:pt x="2572" y="4258"/>
                    <a:pt x="2572" y="4258"/>
                    <a:pt x="2572" y="4258"/>
                  </a:cubicBezTo>
                  <a:cubicBezTo>
                    <a:pt x="2588" y="4259"/>
                    <a:pt x="2601" y="4247"/>
                    <a:pt x="2603" y="4232"/>
                  </a:cubicBezTo>
                  <a:cubicBezTo>
                    <a:pt x="2908" y="225"/>
                    <a:pt x="2908" y="225"/>
                    <a:pt x="2908" y="225"/>
                  </a:cubicBezTo>
                  <a:cubicBezTo>
                    <a:pt x="2909" y="209"/>
                    <a:pt x="2897" y="196"/>
                    <a:pt x="2882" y="194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21" y="0"/>
                    <a:pt x="307" y="11"/>
                    <a:pt x="306" y="27"/>
                  </a:cubicBezTo>
                  <a:lnTo>
                    <a:pt x="1" y="4034"/>
                  </a:lnTo>
                  <a:close/>
                </a:path>
              </a:pathLst>
            </a:custGeom>
            <a:solidFill>
              <a:srgbClr val="FFF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Freeform 36"/>
            <p:cNvSpPr/>
            <p:nvPr/>
          </p:nvSpPr>
          <p:spPr bwMode="auto">
            <a:xfrm>
              <a:off x="-419100" y="6010275"/>
              <a:ext cx="2463800" cy="2055813"/>
            </a:xfrm>
            <a:custGeom>
              <a:avLst/>
              <a:gdLst>
                <a:gd name="T0" fmla="*/ 2147483646 w 3550"/>
                <a:gd name="T1" fmla="*/ 2147483646 h 2962"/>
                <a:gd name="T2" fmla="*/ 2147483646 w 3550"/>
                <a:gd name="T3" fmla="*/ 2147483646 h 2962"/>
                <a:gd name="T4" fmla="*/ 2147483646 w 3550"/>
                <a:gd name="T5" fmla="*/ 2147483646 h 2962"/>
                <a:gd name="T6" fmla="*/ 2147483646 w 3550"/>
                <a:gd name="T7" fmla="*/ 2147483646 h 2962"/>
                <a:gd name="T8" fmla="*/ 2147483646 w 3550"/>
                <a:gd name="T9" fmla="*/ 2147483646 h 2962"/>
                <a:gd name="T10" fmla="*/ 2147483646 w 3550"/>
                <a:gd name="T11" fmla="*/ 2147483646 h 2962"/>
                <a:gd name="T12" fmla="*/ 2147483646 w 3550"/>
                <a:gd name="T13" fmla="*/ 2147483646 h 2962"/>
                <a:gd name="T14" fmla="*/ 2147483646 w 3550"/>
                <a:gd name="T15" fmla="*/ 2147483646 h 2962"/>
                <a:gd name="T16" fmla="*/ 2147483646 w 3550"/>
                <a:gd name="T17" fmla="*/ 2147483646 h 2962"/>
                <a:gd name="T18" fmla="*/ 2147483646 w 3550"/>
                <a:gd name="T19" fmla="*/ 2147483646 h 2962"/>
                <a:gd name="T20" fmla="*/ 2147483646 w 3550"/>
                <a:gd name="T21" fmla="*/ 2147483646 h 2962"/>
                <a:gd name="T22" fmla="*/ 2147483646 w 3550"/>
                <a:gd name="T23" fmla="*/ 2147483646 h 29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550" h="2962">
                  <a:moveTo>
                    <a:pt x="2261" y="2879"/>
                  </a:moveTo>
                  <a:cubicBezTo>
                    <a:pt x="2297" y="2866"/>
                    <a:pt x="2350" y="2834"/>
                    <a:pt x="2379" y="2807"/>
                  </a:cubicBezTo>
                  <a:cubicBezTo>
                    <a:pt x="3518" y="1742"/>
                    <a:pt x="3518" y="1742"/>
                    <a:pt x="3518" y="1742"/>
                  </a:cubicBezTo>
                  <a:cubicBezTo>
                    <a:pt x="3546" y="1715"/>
                    <a:pt x="3550" y="1668"/>
                    <a:pt x="3527" y="1637"/>
                  </a:cubicBezTo>
                  <a:cubicBezTo>
                    <a:pt x="3527" y="1637"/>
                    <a:pt x="3066" y="1025"/>
                    <a:pt x="2663" y="743"/>
                  </a:cubicBezTo>
                  <a:cubicBezTo>
                    <a:pt x="2261" y="461"/>
                    <a:pt x="1609" y="22"/>
                    <a:pt x="1609" y="22"/>
                  </a:cubicBezTo>
                  <a:cubicBezTo>
                    <a:pt x="1576" y="0"/>
                    <a:pt x="1524" y="0"/>
                    <a:pt x="1491" y="21"/>
                  </a:cubicBezTo>
                  <a:cubicBezTo>
                    <a:pt x="36" y="977"/>
                    <a:pt x="36" y="977"/>
                    <a:pt x="36" y="977"/>
                  </a:cubicBezTo>
                  <a:cubicBezTo>
                    <a:pt x="4" y="999"/>
                    <a:pt x="0" y="1038"/>
                    <a:pt x="28" y="1065"/>
                  </a:cubicBezTo>
                  <a:cubicBezTo>
                    <a:pt x="1945" y="2924"/>
                    <a:pt x="1945" y="2924"/>
                    <a:pt x="1945" y="2924"/>
                  </a:cubicBezTo>
                  <a:cubicBezTo>
                    <a:pt x="1973" y="2951"/>
                    <a:pt x="2026" y="2962"/>
                    <a:pt x="2062" y="2949"/>
                  </a:cubicBezTo>
                  <a:lnTo>
                    <a:pt x="2261" y="2879"/>
                  </a:lnTo>
                  <a:close/>
                </a:path>
              </a:pathLst>
            </a:custGeom>
            <a:solidFill>
              <a:srgbClr val="FAB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Freeform 37"/>
            <p:cNvSpPr/>
            <p:nvPr/>
          </p:nvSpPr>
          <p:spPr bwMode="auto">
            <a:xfrm>
              <a:off x="1408113" y="7143750"/>
              <a:ext cx="247650" cy="195263"/>
            </a:xfrm>
            <a:custGeom>
              <a:avLst/>
              <a:gdLst>
                <a:gd name="T0" fmla="*/ 2147483646 w 355"/>
                <a:gd name="T1" fmla="*/ 2147483646 h 282"/>
                <a:gd name="T2" fmla="*/ 2147483646 w 355"/>
                <a:gd name="T3" fmla="*/ 2147483646 h 282"/>
                <a:gd name="T4" fmla="*/ 2147483646 w 355"/>
                <a:gd name="T5" fmla="*/ 2147483646 h 282"/>
                <a:gd name="T6" fmla="*/ 2147483646 w 355"/>
                <a:gd name="T7" fmla="*/ 2147483646 h 282"/>
                <a:gd name="T8" fmla="*/ 2147483646 w 355"/>
                <a:gd name="T9" fmla="*/ 2147483646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282">
                  <a:moveTo>
                    <a:pt x="143" y="26"/>
                  </a:moveTo>
                  <a:cubicBezTo>
                    <a:pt x="56" y="52"/>
                    <a:pt x="0" y="125"/>
                    <a:pt x="19" y="188"/>
                  </a:cubicBezTo>
                  <a:cubicBezTo>
                    <a:pt x="37" y="252"/>
                    <a:pt x="124" y="282"/>
                    <a:pt x="212" y="256"/>
                  </a:cubicBezTo>
                  <a:cubicBezTo>
                    <a:pt x="299" y="230"/>
                    <a:pt x="355" y="157"/>
                    <a:pt x="336" y="94"/>
                  </a:cubicBezTo>
                  <a:cubicBezTo>
                    <a:pt x="318" y="30"/>
                    <a:pt x="231" y="0"/>
                    <a:pt x="143" y="26"/>
                  </a:cubicBezTo>
                  <a:close/>
                </a:path>
              </a:pathLst>
            </a:custGeom>
            <a:solidFill>
              <a:srgbClr val="EAE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Freeform 38"/>
            <p:cNvSpPr/>
            <p:nvPr/>
          </p:nvSpPr>
          <p:spPr bwMode="auto">
            <a:xfrm>
              <a:off x="2497138" y="4292600"/>
              <a:ext cx="1546225" cy="331788"/>
            </a:xfrm>
            <a:custGeom>
              <a:avLst/>
              <a:gdLst>
                <a:gd name="T0" fmla="*/ 0 w 974"/>
                <a:gd name="T1" fmla="*/ 2147483646 h 209"/>
                <a:gd name="T2" fmla="*/ 2147483646 w 974"/>
                <a:gd name="T3" fmla="*/ 2147483646 h 209"/>
                <a:gd name="T4" fmla="*/ 2147483646 w 974"/>
                <a:gd name="T5" fmla="*/ 2147483646 h 209"/>
                <a:gd name="T6" fmla="*/ 2147483646 w 974"/>
                <a:gd name="T7" fmla="*/ 0 h 209"/>
                <a:gd name="T8" fmla="*/ 0 w 974"/>
                <a:gd name="T9" fmla="*/ 2147483646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4" h="209">
                  <a:moveTo>
                    <a:pt x="0" y="133"/>
                  </a:moveTo>
                  <a:lnTo>
                    <a:pt x="963" y="209"/>
                  </a:lnTo>
                  <a:lnTo>
                    <a:pt x="974" y="75"/>
                  </a:lnTo>
                  <a:lnTo>
                    <a:pt x="11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CB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Freeform 39"/>
            <p:cNvSpPr/>
            <p:nvPr/>
          </p:nvSpPr>
          <p:spPr bwMode="auto">
            <a:xfrm>
              <a:off x="2546350" y="3670300"/>
              <a:ext cx="1544638" cy="331788"/>
            </a:xfrm>
            <a:custGeom>
              <a:avLst/>
              <a:gdLst>
                <a:gd name="T0" fmla="*/ 2147483646 w 973"/>
                <a:gd name="T1" fmla="*/ 0 h 209"/>
                <a:gd name="T2" fmla="*/ 0 w 973"/>
                <a:gd name="T3" fmla="*/ 2147483646 h 209"/>
                <a:gd name="T4" fmla="*/ 2147483646 w 973"/>
                <a:gd name="T5" fmla="*/ 2147483646 h 209"/>
                <a:gd name="T6" fmla="*/ 2147483646 w 973"/>
                <a:gd name="T7" fmla="*/ 2147483646 h 209"/>
                <a:gd name="T8" fmla="*/ 2147483646 w 973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3" h="209">
                  <a:moveTo>
                    <a:pt x="10" y="0"/>
                  </a:moveTo>
                  <a:lnTo>
                    <a:pt x="0" y="133"/>
                  </a:lnTo>
                  <a:lnTo>
                    <a:pt x="963" y="209"/>
                  </a:lnTo>
                  <a:lnTo>
                    <a:pt x="973" y="7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2C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Freeform 40"/>
            <p:cNvSpPr/>
            <p:nvPr/>
          </p:nvSpPr>
          <p:spPr bwMode="auto">
            <a:xfrm>
              <a:off x="2681288" y="1957388"/>
              <a:ext cx="1546225" cy="331788"/>
            </a:xfrm>
            <a:custGeom>
              <a:avLst/>
              <a:gdLst>
                <a:gd name="T0" fmla="*/ 2147483646 w 974"/>
                <a:gd name="T1" fmla="*/ 0 h 209"/>
                <a:gd name="T2" fmla="*/ 0 w 974"/>
                <a:gd name="T3" fmla="*/ 2147483646 h 209"/>
                <a:gd name="T4" fmla="*/ 2147483646 w 974"/>
                <a:gd name="T5" fmla="*/ 2147483646 h 209"/>
                <a:gd name="T6" fmla="*/ 2147483646 w 974"/>
                <a:gd name="T7" fmla="*/ 2147483646 h 209"/>
                <a:gd name="T8" fmla="*/ 2147483646 w 974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4" h="209">
                  <a:moveTo>
                    <a:pt x="11" y="0"/>
                  </a:moveTo>
                  <a:lnTo>
                    <a:pt x="0" y="133"/>
                  </a:lnTo>
                  <a:lnTo>
                    <a:pt x="963" y="209"/>
                  </a:lnTo>
                  <a:lnTo>
                    <a:pt x="974" y="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B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Freeform 41"/>
            <p:cNvSpPr/>
            <p:nvPr/>
          </p:nvSpPr>
          <p:spPr bwMode="auto">
            <a:xfrm>
              <a:off x="3506788" y="4059238"/>
              <a:ext cx="560388" cy="254000"/>
            </a:xfrm>
            <a:custGeom>
              <a:avLst/>
              <a:gdLst>
                <a:gd name="T0" fmla="*/ 0 w 353"/>
                <a:gd name="T1" fmla="*/ 2147483646 h 160"/>
                <a:gd name="T2" fmla="*/ 2147483646 w 353"/>
                <a:gd name="T3" fmla="*/ 2147483646 h 160"/>
                <a:gd name="T4" fmla="*/ 2147483646 w 353"/>
                <a:gd name="T5" fmla="*/ 2147483646 h 160"/>
                <a:gd name="T6" fmla="*/ 2147483646 w 353"/>
                <a:gd name="T7" fmla="*/ 0 h 160"/>
                <a:gd name="T8" fmla="*/ 0 w 353"/>
                <a:gd name="T9" fmla="*/ 214748364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160">
                  <a:moveTo>
                    <a:pt x="0" y="133"/>
                  </a:moveTo>
                  <a:lnTo>
                    <a:pt x="342" y="160"/>
                  </a:lnTo>
                  <a:lnTo>
                    <a:pt x="353" y="27"/>
                  </a:lnTo>
                  <a:lnTo>
                    <a:pt x="11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1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Freeform 42"/>
            <p:cNvSpPr/>
            <p:nvPr/>
          </p:nvSpPr>
          <p:spPr bwMode="auto">
            <a:xfrm>
              <a:off x="3392488" y="2514600"/>
              <a:ext cx="520700" cy="463550"/>
            </a:xfrm>
            <a:custGeom>
              <a:avLst/>
              <a:gdLst>
                <a:gd name="T0" fmla="*/ 2147483646 w 750"/>
                <a:gd name="T1" fmla="*/ 2147483646 h 670"/>
                <a:gd name="T2" fmla="*/ 2147483646 w 750"/>
                <a:gd name="T3" fmla="*/ 0 h 670"/>
                <a:gd name="T4" fmla="*/ 0 w 750"/>
                <a:gd name="T5" fmla="*/ 2147483646 h 670"/>
                <a:gd name="T6" fmla="*/ 2147483646 w 750"/>
                <a:gd name="T7" fmla="*/ 2147483646 h 670"/>
                <a:gd name="T8" fmla="*/ 2147483646 w 750"/>
                <a:gd name="T9" fmla="*/ 2147483646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0" h="670">
                  <a:moveTo>
                    <a:pt x="583" y="171"/>
                  </a:moveTo>
                  <a:cubicBezTo>
                    <a:pt x="525" y="103"/>
                    <a:pt x="454" y="44"/>
                    <a:pt x="374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750" y="508"/>
                    <a:pt x="750" y="508"/>
                    <a:pt x="750" y="508"/>
                  </a:cubicBezTo>
                  <a:cubicBezTo>
                    <a:pt x="723" y="382"/>
                    <a:pt x="665" y="267"/>
                    <a:pt x="583" y="171"/>
                  </a:cubicBezTo>
                  <a:close/>
                </a:path>
              </a:pathLst>
            </a:custGeom>
            <a:solidFill>
              <a:srgbClr val="62C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Freeform 43"/>
            <p:cNvSpPr/>
            <p:nvPr/>
          </p:nvSpPr>
          <p:spPr bwMode="auto">
            <a:xfrm>
              <a:off x="2857500" y="2436813"/>
              <a:ext cx="795338" cy="1081088"/>
            </a:xfrm>
            <a:custGeom>
              <a:avLst/>
              <a:gdLst>
                <a:gd name="T0" fmla="*/ 2147483646 w 1146"/>
                <a:gd name="T1" fmla="*/ 2147483646 h 1558"/>
                <a:gd name="T2" fmla="*/ 2147483646 w 1146"/>
                <a:gd name="T3" fmla="*/ 2147483646 h 1558"/>
                <a:gd name="T4" fmla="*/ 2147483646 w 1146"/>
                <a:gd name="T5" fmla="*/ 2147483646 h 1558"/>
                <a:gd name="T6" fmla="*/ 2147483646 w 1146"/>
                <a:gd name="T7" fmla="*/ 2147483646 h 1558"/>
                <a:gd name="T8" fmla="*/ 2147483646 w 1146"/>
                <a:gd name="T9" fmla="*/ 2147483646 h 1558"/>
                <a:gd name="T10" fmla="*/ 2147483646 w 1146"/>
                <a:gd name="T11" fmla="*/ 2147483646 h 1558"/>
                <a:gd name="T12" fmla="*/ 2147483646 w 1146"/>
                <a:gd name="T13" fmla="*/ 2147483646 h 1558"/>
                <a:gd name="T14" fmla="*/ 2147483646 w 1146"/>
                <a:gd name="T15" fmla="*/ 2147483646 h 1558"/>
                <a:gd name="T16" fmla="*/ 2147483646 w 1146"/>
                <a:gd name="T17" fmla="*/ 2147483646 h 1558"/>
                <a:gd name="T18" fmla="*/ 2147483646 w 1146"/>
                <a:gd name="T19" fmla="*/ 2147483646 h 15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46" h="1558">
                  <a:moveTo>
                    <a:pt x="772" y="782"/>
                  </a:moveTo>
                  <a:cubicBezTo>
                    <a:pt x="1146" y="112"/>
                    <a:pt x="1146" y="112"/>
                    <a:pt x="1146" y="112"/>
                  </a:cubicBezTo>
                  <a:cubicBezTo>
                    <a:pt x="1052" y="59"/>
                    <a:pt x="946" y="26"/>
                    <a:pt x="832" y="17"/>
                  </a:cubicBezTo>
                  <a:cubicBezTo>
                    <a:pt x="620" y="0"/>
                    <a:pt x="422" y="71"/>
                    <a:pt x="273" y="198"/>
                  </a:cubicBezTo>
                  <a:cubicBezTo>
                    <a:pt x="124" y="326"/>
                    <a:pt x="23" y="511"/>
                    <a:pt x="6" y="722"/>
                  </a:cubicBezTo>
                  <a:cubicBezTo>
                    <a:pt x="0" y="798"/>
                    <a:pt x="6" y="872"/>
                    <a:pt x="21" y="943"/>
                  </a:cubicBezTo>
                  <a:cubicBezTo>
                    <a:pt x="48" y="1070"/>
                    <a:pt x="106" y="1185"/>
                    <a:pt x="188" y="1281"/>
                  </a:cubicBezTo>
                  <a:cubicBezTo>
                    <a:pt x="316" y="1430"/>
                    <a:pt x="500" y="1531"/>
                    <a:pt x="712" y="1547"/>
                  </a:cubicBezTo>
                  <a:cubicBezTo>
                    <a:pt x="845" y="1558"/>
                    <a:pt x="972" y="1534"/>
                    <a:pt x="1086" y="1483"/>
                  </a:cubicBezTo>
                  <a:lnTo>
                    <a:pt x="772" y="782"/>
                  </a:lnTo>
                  <a:close/>
                </a:path>
              </a:pathLst>
            </a:custGeom>
            <a:solidFill>
              <a:srgbClr val="F1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Freeform 44"/>
            <p:cNvSpPr/>
            <p:nvPr/>
          </p:nvSpPr>
          <p:spPr bwMode="auto">
            <a:xfrm>
              <a:off x="3392488" y="2867025"/>
              <a:ext cx="536575" cy="598488"/>
            </a:xfrm>
            <a:custGeom>
              <a:avLst/>
              <a:gdLst>
                <a:gd name="T0" fmla="*/ 2147483646 w 771"/>
                <a:gd name="T1" fmla="*/ 0 h 863"/>
                <a:gd name="T2" fmla="*/ 0 w 771"/>
                <a:gd name="T3" fmla="*/ 2147483646 h 863"/>
                <a:gd name="T4" fmla="*/ 2147483646 w 771"/>
                <a:gd name="T5" fmla="*/ 2147483646 h 863"/>
                <a:gd name="T6" fmla="*/ 2147483646 w 771"/>
                <a:gd name="T7" fmla="*/ 2147483646 h 863"/>
                <a:gd name="T8" fmla="*/ 2147483646 w 771"/>
                <a:gd name="T9" fmla="*/ 2147483646 h 863"/>
                <a:gd name="T10" fmla="*/ 2147483646 w 771"/>
                <a:gd name="T11" fmla="*/ 0 h 8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1" h="863">
                  <a:moveTo>
                    <a:pt x="750" y="0"/>
                  </a:moveTo>
                  <a:cubicBezTo>
                    <a:pt x="0" y="162"/>
                    <a:pt x="0" y="162"/>
                    <a:pt x="0" y="162"/>
                  </a:cubicBezTo>
                  <a:cubicBezTo>
                    <a:pt x="314" y="863"/>
                    <a:pt x="314" y="863"/>
                    <a:pt x="314" y="863"/>
                  </a:cubicBezTo>
                  <a:cubicBezTo>
                    <a:pt x="381" y="832"/>
                    <a:pt x="443" y="793"/>
                    <a:pt x="498" y="745"/>
                  </a:cubicBezTo>
                  <a:cubicBezTo>
                    <a:pt x="648" y="618"/>
                    <a:pt x="748" y="433"/>
                    <a:pt x="765" y="222"/>
                  </a:cubicBezTo>
                  <a:cubicBezTo>
                    <a:pt x="771" y="146"/>
                    <a:pt x="765" y="71"/>
                    <a:pt x="750" y="0"/>
                  </a:cubicBezTo>
                  <a:close/>
                </a:path>
              </a:pathLst>
            </a:custGeom>
            <a:solidFill>
              <a:srgbClr val="FAB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Freeform 45"/>
            <p:cNvSpPr/>
            <p:nvPr/>
          </p:nvSpPr>
          <p:spPr bwMode="auto">
            <a:xfrm>
              <a:off x="2522538" y="3981450"/>
              <a:ext cx="903288" cy="280988"/>
            </a:xfrm>
            <a:custGeom>
              <a:avLst/>
              <a:gdLst>
                <a:gd name="T0" fmla="*/ 2147483646 w 569"/>
                <a:gd name="T1" fmla="*/ 0 h 177"/>
                <a:gd name="T2" fmla="*/ 2147483646 w 569"/>
                <a:gd name="T3" fmla="*/ 2147483646 h 177"/>
                <a:gd name="T4" fmla="*/ 2147483646 w 569"/>
                <a:gd name="T5" fmla="*/ 2147483646 h 177"/>
                <a:gd name="T6" fmla="*/ 0 w 569"/>
                <a:gd name="T7" fmla="*/ 2147483646 h 177"/>
                <a:gd name="T8" fmla="*/ 2147483646 w 569"/>
                <a:gd name="T9" fmla="*/ 0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9" h="177">
                  <a:moveTo>
                    <a:pt x="10" y="0"/>
                  </a:moveTo>
                  <a:lnTo>
                    <a:pt x="569" y="44"/>
                  </a:lnTo>
                  <a:lnTo>
                    <a:pt x="558" y="177"/>
                  </a:lnTo>
                  <a:lnTo>
                    <a:pt x="0" y="13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CB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矩形 1"/>
          <p:cNvSpPr/>
          <p:nvPr/>
        </p:nvSpPr>
        <p:spPr>
          <a:xfrm>
            <a:off x="5118100" y="-15875"/>
            <a:ext cx="7105650" cy="6891338"/>
          </a:xfrm>
          <a:custGeom>
            <a:avLst/>
            <a:gdLst>
              <a:gd name="connsiteX0" fmla="*/ 0 w 5769204"/>
              <a:gd name="connsiteY0" fmla="*/ 0 h 6858000"/>
              <a:gd name="connsiteX1" fmla="*/ 5769204 w 5769204"/>
              <a:gd name="connsiteY1" fmla="*/ 0 h 6858000"/>
              <a:gd name="connsiteX2" fmla="*/ 5769204 w 5769204"/>
              <a:gd name="connsiteY2" fmla="*/ 6858000 h 6858000"/>
              <a:gd name="connsiteX3" fmla="*/ 0 w 5769204"/>
              <a:gd name="connsiteY3" fmla="*/ 6858000 h 6858000"/>
              <a:gd name="connsiteX4" fmla="*/ 0 w 5769204"/>
              <a:gd name="connsiteY4" fmla="*/ 0 h 6858000"/>
              <a:gd name="connsiteX0-1" fmla="*/ 2450969 w 5769204"/>
              <a:gd name="connsiteY0-2" fmla="*/ 9427 h 6858000"/>
              <a:gd name="connsiteX1-3" fmla="*/ 5769204 w 5769204"/>
              <a:gd name="connsiteY1-4" fmla="*/ 0 h 6858000"/>
              <a:gd name="connsiteX2-5" fmla="*/ 5769204 w 5769204"/>
              <a:gd name="connsiteY2-6" fmla="*/ 6858000 h 6858000"/>
              <a:gd name="connsiteX3-7" fmla="*/ 0 w 5769204"/>
              <a:gd name="connsiteY3-8" fmla="*/ 6858000 h 6858000"/>
              <a:gd name="connsiteX4-9" fmla="*/ 2450969 w 5769204"/>
              <a:gd name="connsiteY4-10" fmla="*/ 9427 h 6858000"/>
              <a:gd name="connsiteX0-11" fmla="*/ 2450969 w 5769204"/>
              <a:gd name="connsiteY0-12" fmla="*/ 9427 h 6858000"/>
              <a:gd name="connsiteX1-13" fmla="*/ 5769204 w 5769204"/>
              <a:gd name="connsiteY1-14" fmla="*/ 0 h 6858000"/>
              <a:gd name="connsiteX2-15" fmla="*/ 5769204 w 5769204"/>
              <a:gd name="connsiteY2-16" fmla="*/ 6858000 h 6858000"/>
              <a:gd name="connsiteX3-17" fmla="*/ 0 w 5769204"/>
              <a:gd name="connsiteY3-18" fmla="*/ 6858000 h 6858000"/>
              <a:gd name="connsiteX4-19" fmla="*/ 2450969 w 5769204"/>
              <a:gd name="connsiteY4-20" fmla="*/ 9427 h 6858000"/>
              <a:gd name="connsiteX0-21" fmla="*/ 1883645 w 5769204"/>
              <a:gd name="connsiteY0-22" fmla="*/ 9427 h 6858000"/>
              <a:gd name="connsiteX1-23" fmla="*/ 5769204 w 5769204"/>
              <a:gd name="connsiteY1-24" fmla="*/ 0 h 6858000"/>
              <a:gd name="connsiteX2-25" fmla="*/ 5769204 w 5769204"/>
              <a:gd name="connsiteY2-26" fmla="*/ 6858000 h 6858000"/>
              <a:gd name="connsiteX3-27" fmla="*/ 0 w 5769204"/>
              <a:gd name="connsiteY3-28" fmla="*/ 6858000 h 6858000"/>
              <a:gd name="connsiteX4-29" fmla="*/ 1883645 w 5769204"/>
              <a:gd name="connsiteY4-30" fmla="*/ 9427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921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72" name="组合 50"/>
          <p:cNvGrpSpPr/>
          <p:nvPr/>
        </p:nvGrpSpPr>
        <p:grpSpPr bwMode="auto">
          <a:xfrm>
            <a:off x="4930775" y="2366963"/>
            <a:ext cx="1006475" cy="1770062"/>
            <a:chOff x="5000063" y="2366561"/>
            <a:chExt cx="1005940" cy="1770062"/>
          </a:xfrm>
        </p:grpSpPr>
        <p:sp>
          <p:nvSpPr>
            <p:cNvPr id="49" name="文本框 48"/>
            <p:cNvSpPr txBox="1"/>
            <p:nvPr/>
          </p:nvSpPr>
          <p:spPr>
            <a:xfrm>
              <a:off x="5085108" y="2366561"/>
              <a:ext cx="920895" cy="1770062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00063" y="2437998"/>
              <a:ext cx="82506" cy="1349375"/>
            </a:xfrm>
            <a:prstGeom prst="rect">
              <a:avLst/>
            </a:prstGeom>
            <a:solidFill>
              <a:srgbClr val="921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7173" name="组合 51"/>
          <p:cNvGrpSpPr/>
          <p:nvPr/>
        </p:nvGrpSpPr>
        <p:grpSpPr bwMode="auto">
          <a:xfrm>
            <a:off x="7554913" y="2971800"/>
            <a:ext cx="3954462" cy="2889901"/>
            <a:chOff x="6292855" y="3213071"/>
            <a:chExt cx="3954003" cy="2890128"/>
          </a:xfrm>
        </p:grpSpPr>
        <p:grpSp>
          <p:nvGrpSpPr>
            <p:cNvPr id="7174" name="组合 53"/>
            <p:cNvGrpSpPr/>
            <p:nvPr/>
          </p:nvGrpSpPr>
          <p:grpSpPr bwMode="auto">
            <a:xfrm>
              <a:off x="6292855" y="3213071"/>
              <a:ext cx="3954003" cy="482486"/>
              <a:chOff x="3970279" y="2360042"/>
              <a:chExt cx="3954003" cy="482486"/>
            </a:xfrm>
          </p:grpSpPr>
          <p:grpSp>
            <p:nvGrpSpPr>
              <p:cNvPr id="7193" name="组合 72"/>
              <p:cNvGrpSpPr/>
              <p:nvPr/>
            </p:nvGrpSpPr>
            <p:grpSpPr bwMode="auto">
              <a:xfrm>
                <a:off x="3970279" y="2360042"/>
                <a:ext cx="795528" cy="466761"/>
                <a:chOff x="3739896" y="2442118"/>
                <a:chExt cx="795528" cy="466761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3795452" y="2442118"/>
                  <a:ext cx="442862" cy="46676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97" name="文本框 76"/>
                <p:cNvSpPr txBox="1">
                  <a:spLocks noChangeArrowheads="1"/>
                </p:cNvSpPr>
                <p:nvPr/>
              </p:nvSpPr>
              <p:spPr bwMode="auto">
                <a:xfrm>
                  <a:off x="3739896" y="2472446"/>
                  <a:ext cx="795528" cy="398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000" b="1" i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endParaRPr lang="zh-CN" altLang="en-US" sz="2000" b="1" i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74" name="直接连接符 73"/>
              <p:cNvCxnSpPr/>
              <p:nvPr/>
            </p:nvCxnSpPr>
            <p:spPr>
              <a:xfrm flipH="1">
                <a:off x="4573459" y="2429897"/>
                <a:ext cx="117461" cy="32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5" name="文本框 74"/>
              <p:cNvSpPr txBox="1">
                <a:spLocks noChangeArrowheads="1"/>
              </p:cNvSpPr>
              <p:nvPr/>
            </p:nvSpPr>
            <p:spPr bwMode="auto">
              <a:xfrm>
                <a:off x="4672584" y="2382117"/>
                <a:ext cx="3251698" cy="460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选题研究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5" name="组合 54"/>
            <p:cNvGrpSpPr/>
            <p:nvPr/>
          </p:nvGrpSpPr>
          <p:grpSpPr bwMode="auto">
            <a:xfrm>
              <a:off x="6292855" y="4017997"/>
              <a:ext cx="3954003" cy="481097"/>
              <a:chOff x="3970279" y="2359966"/>
              <a:chExt cx="3954003" cy="481097"/>
            </a:xfrm>
          </p:grpSpPr>
          <p:grpSp>
            <p:nvGrpSpPr>
              <p:cNvPr id="7188" name="组合 67"/>
              <p:cNvGrpSpPr/>
              <p:nvPr/>
            </p:nvGrpSpPr>
            <p:grpSpPr bwMode="auto">
              <a:xfrm>
                <a:off x="3970279" y="2359966"/>
                <a:ext cx="795528" cy="466761"/>
                <a:chOff x="3739896" y="2442042"/>
                <a:chExt cx="795528" cy="466761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3795452" y="2442042"/>
                  <a:ext cx="442862" cy="46676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92" name="文本框 71"/>
                <p:cNvSpPr txBox="1">
                  <a:spLocks noChangeArrowheads="1"/>
                </p:cNvSpPr>
                <p:nvPr/>
              </p:nvSpPr>
              <p:spPr bwMode="auto">
                <a:xfrm>
                  <a:off x="3739896" y="2472446"/>
                  <a:ext cx="795528" cy="398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000" b="1" i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</a:t>
                  </a:r>
                  <a:endParaRPr lang="zh-CN" altLang="en-US" sz="2000" b="1" i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9" name="直接连接符 68"/>
              <p:cNvCxnSpPr/>
              <p:nvPr/>
            </p:nvCxnSpPr>
            <p:spPr>
              <a:xfrm flipH="1">
                <a:off x="4573459" y="2429821"/>
                <a:ext cx="117461" cy="32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0" name="文本框 69"/>
              <p:cNvSpPr txBox="1">
                <a:spLocks noChangeArrowheads="1"/>
              </p:cNvSpPr>
              <p:nvPr/>
            </p:nvSpPr>
            <p:spPr bwMode="auto">
              <a:xfrm>
                <a:off x="4672584" y="2382117"/>
                <a:ext cx="3251698" cy="458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项目功能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6" name="组合 55"/>
            <p:cNvGrpSpPr/>
            <p:nvPr/>
          </p:nvGrpSpPr>
          <p:grpSpPr bwMode="auto">
            <a:xfrm>
              <a:off x="6292855" y="4800695"/>
              <a:ext cx="3954003" cy="472900"/>
              <a:chOff x="3970279" y="2360636"/>
              <a:chExt cx="3954003" cy="472900"/>
            </a:xfrm>
          </p:grpSpPr>
          <p:grpSp>
            <p:nvGrpSpPr>
              <p:cNvPr id="7183" name="组合 62"/>
              <p:cNvGrpSpPr/>
              <p:nvPr/>
            </p:nvGrpSpPr>
            <p:grpSpPr bwMode="auto">
              <a:xfrm>
                <a:off x="3970279" y="2360636"/>
                <a:ext cx="795528" cy="460411"/>
                <a:chOff x="3739896" y="2442712"/>
                <a:chExt cx="795528" cy="460411"/>
              </a:xfrm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3795452" y="2442712"/>
                  <a:ext cx="442862" cy="46041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87" name="文本框 66"/>
                <p:cNvSpPr txBox="1">
                  <a:spLocks noChangeArrowheads="1"/>
                </p:cNvSpPr>
                <p:nvPr/>
              </p:nvSpPr>
              <p:spPr bwMode="auto">
                <a:xfrm>
                  <a:off x="3739896" y="2472446"/>
                  <a:ext cx="795528" cy="398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000" b="1" i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</a:t>
                  </a:r>
                  <a:endParaRPr lang="zh-CN" altLang="en-US" sz="2000" b="1" i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4" name="直接连接符 63"/>
              <p:cNvCxnSpPr/>
              <p:nvPr/>
            </p:nvCxnSpPr>
            <p:spPr>
              <a:xfrm flipH="1">
                <a:off x="4573459" y="2430492"/>
                <a:ext cx="117461" cy="32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5" name="文本框 64"/>
              <p:cNvSpPr txBox="1">
                <a:spLocks noChangeArrowheads="1"/>
              </p:cNvSpPr>
              <p:nvPr/>
            </p:nvSpPr>
            <p:spPr bwMode="auto">
              <a:xfrm>
                <a:off x="4672584" y="2382117"/>
                <a:ext cx="3251698" cy="451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开发工具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7" name="组合 56"/>
            <p:cNvGrpSpPr/>
            <p:nvPr/>
          </p:nvGrpSpPr>
          <p:grpSpPr bwMode="auto">
            <a:xfrm>
              <a:off x="6292855" y="5611972"/>
              <a:ext cx="3954003" cy="491227"/>
              <a:chOff x="3970279" y="2359557"/>
              <a:chExt cx="3954003" cy="491227"/>
            </a:xfrm>
          </p:grpSpPr>
          <p:grpSp>
            <p:nvGrpSpPr>
              <p:cNvPr id="7178" name="组合 57"/>
              <p:cNvGrpSpPr/>
              <p:nvPr/>
            </p:nvGrpSpPr>
            <p:grpSpPr bwMode="auto">
              <a:xfrm>
                <a:off x="3970279" y="2359557"/>
                <a:ext cx="795528" cy="461998"/>
                <a:chOff x="3739896" y="2441633"/>
                <a:chExt cx="795528" cy="461998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3795452" y="2441633"/>
                  <a:ext cx="442862" cy="461998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82" name="文本框 61"/>
                <p:cNvSpPr txBox="1">
                  <a:spLocks noChangeArrowheads="1"/>
                </p:cNvSpPr>
                <p:nvPr/>
              </p:nvSpPr>
              <p:spPr bwMode="auto">
                <a:xfrm>
                  <a:off x="3739896" y="2472446"/>
                  <a:ext cx="795528" cy="398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000" b="1" i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04</a:t>
                  </a:r>
                  <a:endParaRPr lang="zh-CN" altLang="en-US" sz="2000" b="1" i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59" name="直接连接符 58"/>
              <p:cNvCxnSpPr/>
              <p:nvPr/>
            </p:nvCxnSpPr>
            <p:spPr>
              <a:xfrm flipH="1">
                <a:off x="4573459" y="2429412"/>
                <a:ext cx="117461" cy="32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文本框 59"/>
              <p:cNvSpPr txBox="1">
                <a:spLocks noChangeArrowheads="1"/>
              </p:cNvSpPr>
              <p:nvPr/>
            </p:nvSpPr>
            <p:spPr bwMode="auto">
              <a:xfrm>
                <a:off x="4672584" y="2390373"/>
                <a:ext cx="3251698" cy="460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系统设计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"/>
          <p:cNvSpPr txBox="1">
            <a:spLocks noChangeArrowheads="1"/>
          </p:cNvSpPr>
          <p:nvPr/>
        </p:nvSpPr>
        <p:spPr bwMode="auto">
          <a:xfrm>
            <a:off x="5453063" y="2573338"/>
            <a:ext cx="128587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>
                <a:solidFill>
                  <a:srgbClr val="FFFFFF"/>
                </a:solidFill>
                <a:ea typeface="宋体" panose="02010600030101010101" pitchFamily="2" charset="-122"/>
              </a:rPr>
              <a:t>01</a:t>
            </a:r>
            <a:endParaRPr lang="zh-CN" altLang="en-US" sz="6600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>
          <a:xfrm>
            <a:off x="4071938" y="3687763"/>
            <a:ext cx="4048125" cy="627062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选题研究</a:t>
            </a:r>
            <a:endParaRPr lang="zh-CN" altLang="en-US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756285"/>
            <a:ext cx="3931920" cy="894080"/>
          </a:xfrm>
        </p:spPr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研究背景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790258" y="1816100"/>
            <a:ext cx="3932237" cy="381158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本课题设计的是基于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Qt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的水果管理系统，通过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Qt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技术实现水果信息管理。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一直以来店家使用的管理方式存在着许多缺点：它使用传统的人工方式记录水果信息，填写各种表格，过程复杂繁琐，并且效率低下，已然不能满足实际的需求，对信息的查找、修改和维护都面临着不少的困难。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为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解决水果管理日益迫切的需求，本人从实际情况出发，编写一套适合水果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超市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的水果管理系统。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水果管理系统是便于水果超市记录水果情况的系统,它的内容对于店家来说是至关重要的，所以水果管理系统应该要提供充足的信息和快捷的查询手段。</a:t>
            </a:r>
            <a:endParaRPr lang="zh-CN" altLang="en-US" sz="1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023" y="1509706"/>
            <a:ext cx="10040273" cy="3614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 研究内容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9786" y="555019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+mn-lt"/>
              </a:rPr>
              <a:t>在正常的WINDOWS主流操作系统下，基于SQLite数据库完成对水果管理系统的编写，在水果管理系统之中要实现管理者登录、水果信息的增、删、改、查等一些列基础功能，研究编写水果管理系统是否能够满足水果销售的使用需求。</a:t>
            </a:r>
            <a:endParaRPr lang="zh-CN" alt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5889625" y="942975"/>
            <a:ext cx="1308100" cy="1670050"/>
          </a:xfrm>
          <a:custGeom>
            <a:avLst/>
            <a:gdLst>
              <a:gd name="T0" fmla="*/ 2147483646 w 348"/>
              <a:gd name="T1" fmla="*/ 0 h 444"/>
              <a:gd name="T2" fmla="*/ 2147483646 w 348"/>
              <a:gd name="T3" fmla="*/ 2147483646 h 444"/>
              <a:gd name="T4" fmla="*/ 2147483646 w 348"/>
              <a:gd name="T5" fmla="*/ 2147483646 h 444"/>
              <a:gd name="T6" fmla="*/ 2147483646 w 348"/>
              <a:gd name="T7" fmla="*/ 2147483646 h 444"/>
              <a:gd name="T8" fmla="*/ 2147483646 w 348"/>
              <a:gd name="T9" fmla="*/ 2147483646 h 444"/>
              <a:gd name="T10" fmla="*/ 2147483646 w 348"/>
              <a:gd name="T11" fmla="*/ 2147483646 h 444"/>
              <a:gd name="T12" fmla="*/ 2147483646 w 348"/>
              <a:gd name="T13" fmla="*/ 0 h 4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8" h="444">
                <a:moveTo>
                  <a:pt x="174" y="0"/>
                </a:moveTo>
                <a:cubicBezTo>
                  <a:pt x="59" y="115"/>
                  <a:pt x="59" y="115"/>
                  <a:pt x="59" y="115"/>
                </a:cubicBezTo>
                <a:cubicBezTo>
                  <a:pt x="0" y="174"/>
                  <a:pt x="0" y="270"/>
                  <a:pt x="59" y="328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90" y="328"/>
                  <a:pt x="290" y="328"/>
                  <a:pt x="290" y="328"/>
                </a:cubicBezTo>
                <a:cubicBezTo>
                  <a:pt x="348" y="270"/>
                  <a:pt x="348" y="174"/>
                  <a:pt x="290" y="115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7558088" y="3025775"/>
            <a:ext cx="1665287" cy="1196975"/>
          </a:xfrm>
          <a:custGeom>
            <a:avLst/>
            <a:gdLst>
              <a:gd name="T0" fmla="*/ 222 w 443"/>
              <a:gd name="T1" fmla="*/ 0 h 318"/>
              <a:gd name="T2" fmla="*/ 115 w 443"/>
              <a:gd name="T3" fmla="*/ 44 h 318"/>
              <a:gd name="T4" fmla="*/ 0 w 443"/>
              <a:gd name="T5" fmla="*/ 159 h 318"/>
              <a:gd name="T6" fmla="*/ 115 w 443"/>
              <a:gd name="T7" fmla="*/ 274 h 318"/>
              <a:gd name="T8" fmla="*/ 222 w 443"/>
              <a:gd name="T9" fmla="*/ 318 h 318"/>
              <a:gd name="T10" fmla="*/ 328 w 443"/>
              <a:gd name="T11" fmla="*/ 274 h 318"/>
              <a:gd name="T12" fmla="*/ 443 w 443"/>
              <a:gd name="T13" fmla="*/ 159 h 318"/>
              <a:gd name="T14" fmla="*/ 328 w 443"/>
              <a:gd name="T15" fmla="*/ 44 h 318"/>
              <a:gd name="T16" fmla="*/ 222 w 443"/>
              <a:gd name="T17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318">
                <a:moveTo>
                  <a:pt x="222" y="0"/>
                </a:moveTo>
                <a:cubicBezTo>
                  <a:pt x="183" y="0"/>
                  <a:pt x="144" y="14"/>
                  <a:pt x="115" y="44"/>
                </a:cubicBezTo>
                <a:cubicBezTo>
                  <a:pt x="0" y="159"/>
                  <a:pt x="0" y="159"/>
                  <a:pt x="0" y="159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44" y="304"/>
                  <a:pt x="183" y="318"/>
                  <a:pt x="222" y="318"/>
                </a:cubicBezTo>
                <a:cubicBezTo>
                  <a:pt x="260" y="318"/>
                  <a:pt x="299" y="304"/>
                  <a:pt x="328" y="274"/>
                </a:cubicBezTo>
                <a:cubicBezTo>
                  <a:pt x="443" y="159"/>
                  <a:pt x="443" y="159"/>
                  <a:pt x="443" y="159"/>
                </a:cubicBezTo>
                <a:cubicBezTo>
                  <a:pt x="328" y="44"/>
                  <a:pt x="328" y="44"/>
                  <a:pt x="328" y="44"/>
                </a:cubicBezTo>
                <a:cubicBezTo>
                  <a:pt x="299" y="14"/>
                  <a:pt x="260" y="0"/>
                  <a:pt x="222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IN" sz="24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3863975" y="3025775"/>
            <a:ext cx="1668463" cy="1196975"/>
          </a:xfrm>
          <a:custGeom>
            <a:avLst/>
            <a:gdLst>
              <a:gd name="T0" fmla="*/ 222 w 444"/>
              <a:gd name="T1" fmla="*/ 0 h 318"/>
              <a:gd name="T2" fmla="*/ 116 w 444"/>
              <a:gd name="T3" fmla="*/ 44 h 318"/>
              <a:gd name="T4" fmla="*/ 0 w 444"/>
              <a:gd name="T5" fmla="*/ 159 h 318"/>
              <a:gd name="T6" fmla="*/ 116 w 444"/>
              <a:gd name="T7" fmla="*/ 274 h 318"/>
              <a:gd name="T8" fmla="*/ 222 w 444"/>
              <a:gd name="T9" fmla="*/ 318 h 318"/>
              <a:gd name="T10" fmla="*/ 329 w 444"/>
              <a:gd name="T11" fmla="*/ 274 h 318"/>
              <a:gd name="T12" fmla="*/ 444 w 444"/>
              <a:gd name="T13" fmla="*/ 159 h 318"/>
              <a:gd name="T14" fmla="*/ 329 w 444"/>
              <a:gd name="T15" fmla="*/ 44 h 318"/>
              <a:gd name="T16" fmla="*/ 222 w 444"/>
              <a:gd name="T17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318">
                <a:moveTo>
                  <a:pt x="222" y="0"/>
                </a:moveTo>
                <a:cubicBezTo>
                  <a:pt x="184" y="0"/>
                  <a:pt x="145" y="14"/>
                  <a:pt x="116" y="44"/>
                </a:cubicBezTo>
                <a:cubicBezTo>
                  <a:pt x="0" y="159"/>
                  <a:pt x="0" y="159"/>
                  <a:pt x="0" y="159"/>
                </a:cubicBezTo>
                <a:cubicBezTo>
                  <a:pt x="116" y="274"/>
                  <a:pt x="116" y="274"/>
                  <a:pt x="116" y="274"/>
                </a:cubicBezTo>
                <a:cubicBezTo>
                  <a:pt x="145" y="304"/>
                  <a:pt x="184" y="318"/>
                  <a:pt x="222" y="318"/>
                </a:cubicBezTo>
                <a:cubicBezTo>
                  <a:pt x="261" y="318"/>
                  <a:pt x="299" y="304"/>
                  <a:pt x="329" y="274"/>
                </a:cubicBezTo>
                <a:cubicBezTo>
                  <a:pt x="444" y="159"/>
                  <a:pt x="444" y="159"/>
                  <a:pt x="444" y="159"/>
                </a:cubicBezTo>
                <a:cubicBezTo>
                  <a:pt x="329" y="44"/>
                  <a:pt x="329" y="44"/>
                  <a:pt x="329" y="44"/>
                </a:cubicBezTo>
                <a:cubicBezTo>
                  <a:pt x="299" y="14"/>
                  <a:pt x="261" y="0"/>
                  <a:pt x="222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IN" sz="24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4652963" y="1725613"/>
            <a:ext cx="1187450" cy="1173162"/>
          </a:xfrm>
          <a:custGeom>
            <a:avLst/>
            <a:gdLst>
              <a:gd name="T0" fmla="*/ 162 w 316"/>
              <a:gd name="T1" fmla="*/ 0 h 312"/>
              <a:gd name="T2" fmla="*/ 0 w 316"/>
              <a:gd name="T3" fmla="*/ 0 h 312"/>
              <a:gd name="T4" fmla="*/ 0 w 316"/>
              <a:gd name="T5" fmla="*/ 164 h 312"/>
              <a:gd name="T6" fmla="*/ 150 w 316"/>
              <a:gd name="T7" fmla="*/ 312 h 312"/>
              <a:gd name="T8" fmla="*/ 316 w 316"/>
              <a:gd name="T9" fmla="*/ 312 h 312"/>
              <a:gd name="T10" fmla="*/ 316 w 316"/>
              <a:gd name="T11" fmla="*/ 152 h 312"/>
              <a:gd name="T12" fmla="*/ 162 w 316"/>
              <a:gd name="T1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" h="312">
                <a:moveTo>
                  <a:pt x="16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247"/>
                  <a:pt x="67" y="312"/>
                  <a:pt x="150" y="312"/>
                </a:cubicBezTo>
                <a:cubicBezTo>
                  <a:pt x="316" y="312"/>
                  <a:pt x="316" y="312"/>
                  <a:pt x="316" y="312"/>
                </a:cubicBezTo>
                <a:cubicBezTo>
                  <a:pt x="316" y="152"/>
                  <a:pt x="316" y="152"/>
                  <a:pt x="316" y="152"/>
                </a:cubicBezTo>
                <a:cubicBezTo>
                  <a:pt x="316" y="68"/>
                  <a:pt x="245" y="0"/>
                  <a:pt x="162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IN" sz="24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7253288" y="4341813"/>
            <a:ext cx="1173162" cy="1173162"/>
          </a:xfrm>
          <a:custGeom>
            <a:avLst/>
            <a:gdLst>
              <a:gd name="T0" fmla="*/ 2147483646 w 312"/>
              <a:gd name="T1" fmla="*/ 0 h 312"/>
              <a:gd name="T2" fmla="*/ 0 w 312"/>
              <a:gd name="T3" fmla="*/ 0 h 312"/>
              <a:gd name="T4" fmla="*/ 0 w 312"/>
              <a:gd name="T5" fmla="*/ 2147483646 h 312"/>
              <a:gd name="T6" fmla="*/ 2147483646 w 312"/>
              <a:gd name="T7" fmla="*/ 2147483646 h 312"/>
              <a:gd name="T8" fmla="*/ 2147483646 w 312"/>
              <a:gd name="T9" fmla="*/ 2147483646 h 312"/>
              <a:gd name="T10" fmla="*/ 2147483646 w 312"/>
              <a:gd name="T11" fmla="*/ 2147483646 h 312"/>
              <a:gd name="T12" fmla="*/ 2147483646 w 312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2" h="312">
                <a:moveTo>
                  <a:pt x="16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46"/>
                  <a:pt x="69" y="312"/>
                  <a:pt x="153" y="312"/>
                </a:cubicBezTo>
                <a:cubicBezTo>
                  <a:pt x="312" y="312"/>
                  <a:pt x="312" y="312"/>
                  <a:pt x="312" y="312"/>
                </a:cubicBezTo>
                <a:cubicBezTo>
                  <a:pt x="312" y="150"/>
                  <a:pt x="312" y="150"/>
                  <a:pt x="312" y="150"/>
                </a:cubicBezTo>
                <a:cubicBezTo>
                  <a:pt x="312" y="67"/>
                  <a:pt x="248" y="0"/>
                  <a:pt x="165" y="0"/>
                </a:cubicBezTo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7253288" y="1725613"/>
            <a:ext cx="1173162" cy="1173162"/>
          </a:xfrm>
          <a:custGeom>
            <a:avLst/>
            <a:gdLst>
              <a:gd name="T0" fmla="*/ 312 w 312"/>
              <a:gd name="T1" fmla="*/ 0 h 312"/>
              <a:gd name="T2" fmla="*/ 153 w 312"/>
              <a:gd name="T3" fmla="*/ 0 h 312"/>
              <a:gd name="T4" fmla="*/ 0 w 312"/>
              <a:gd name="T5" fmla="*/ 152 h 312"/>
              <a:gd name="T6" fmla="*/ 0 w 312"/>
              <a:gd name="T7" fmla="*/ 312 h 312"/>
              <a:gd name="T8" fmla="*/ 165 w 312"/>
              <a:gd name="T9" fmla="*/ 312 h 312"/>
              <a:gd name="T10" fmla="*/ 312 w 312"/>
              <a:gd name="T11" fmla="*/ 164 h 312"/>
              <a:gd name="T12" fmla="*/ 312 w 312"/>
              <a:gd name="T1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" h="312">
                <a:moveTo>
                  <a:pt x="312" y="0"/>
                </a:moveTo>
                <a:cubicBezTo>
                  <a:pt x="153" y="0"/>
                  <a:pt x="153" y="0"/>
                  <a:pt x="153" y="0"/>
                </a:cubicBezTo>
                <a:cubicBezTo>
                  <a:pt x="69" y="0"/>
                  <a:pt x="0" y="68"/>
                  <a:pt x="0" y="152"/>
                </a:cubicBezTo>
                <a:cubicBezTo>
                  <a:pt x="0" y="312"/>
                  <a:pt x="0" y="312"/>
                  <a:pt x="0" y="312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248" y="312"/>
                  <a:pt x="312" y="247"/>
                  <a:pt x="312" y="164"/>
                </a:cubicBezTo>
                <a:cubicBezTo>
                  <a:pt x="312" y="0"/>
                  <a:pt x="312" y="0"/>
                  <a:pt x="312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IN" sz="24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4652963" y="4341813"/>
            <a:ext cx="1187450" cy="1173162"/>
          </a:xfrm>
          <a:custGeom>
            <a:avLst/>
            <a:gdLst>
              <a:gd name="T0" fmla="*/ 2147483646 w 316"/>
              <a:gd name="T1" fmla="*/ 0 h 312"/>
              <a:gd name="T2" fmla="*/ 2147483646 w 316"/>
              <a:gd name="T3" fmla="*/ 0 h 312"/>
              <a:gd name="T4" fmla="*/ 0 w 316"/>
              <a:gd name="T5" fmla="*/ 2147483646 h 312"/>
              <a:gd name="T6" fmla="*/ 0 w 316"/>
              <a:gd name="T7" fmla="*/ 2147483646 h 312"/>
              <a:gd name="T8" fmla="*/ 2147483646 w 316"/>
              <a:gd name="T9" fmla="*/ 2147483646 h 312"/>
              <a:gd name="T10" fmla="*/ 2147483646 w 316"/>
              <a:gd name="T11" fmla="*/ 2147483646 h 312"/>
              <a:gd name="T12" fmla="*/ 2147483646 w 316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6" h="312">
                <a:moveTo>
                  <a:pt x="316" y="0"/>
                </a:moveTo>
                <a:cubicBezTo>
                  <a:pt x="150" y="0"/>
                  <a:pt x="150" y="0"/>
                  <a:pt x="150" y="0"/>
                </a:cubicBezTo>
                <a:cubicBezTo>
                  <a:pt x="67" y="0"/>
                  <a:pt x="0" y="67"/>
                  <a:pt x="0" y="150"/>
                </a:cubicBezTo>
                <a:cubicBezTo>
                  <a:pt x="0" y="312"/>
                  <a:pt x="0" y="312"/>
                  <a:pt x="0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245" y="312"/>
                  <a:pt x="316" y="246"/>
                  <a:pt x="316" y="162"/>
                </a:cubicBezTo>
                <a:cubicBezTo>
                  <a:pt x="316" y="0"/>
                  <a:pt x="316" y="0"/>
                  <a:pt x="316" y="0"/>
                </a:cubicBezTo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637916" y="2718130"/>
            <a:ext cx="1816100" cy="2625725"/>
            <a:chOff x="5637916" y="2718130"/>
            <a:chExt cx="1816100" cy="26257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6272916" y="4929518"/>
              <a:ext cx="546100" cy="93663"/>
            </a:xfrm>
            <a:custGeom>
              <a:avLst/>
              <a:gdLst>
                <a:gd name="T0" fmla="*/ 145 w 145"/>
                <a:gd name="T1" fmla="*/ 12 h 25"/>
                <a:gd name="T2" fmla="*/ 129 w 145"/>
                <a:gd name="T3" fmla="*/ 25 h 25"/>
                <a:gd name="T4" fmla="*/ 16 w 145"/>
                <a:gd name="T5" fmla="*/ 25 h 25"/>
                <a:gd name="T6" fmla="*/ 0 w 145"/>
                <a:gd name="T7" fmla="*/ 12 h 25"/>
                <a:gd name="T8" fmla="*/ 16 w 145"/>
                <a:gd name="T9" fmla="*/ 0 h 25"/>
                <a:gd name="T10" fmla="*/ 129 w 145"/>
                <a:gd name="T11" fmla="*/ 0 h 25"/>
                <a:gd name="T12" fmla="*/ 145 w 145"/>
                <a:gd name="T13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5">
                  <a:moveTo>
                    <a:pt x="145" y="12"/>
                  </a:moveTo>
                  <a:cubicBezTo>
                    <a:pt x="145" y="19"/>
                    <a:pt x="138" y="25"/>
                    <a:pt x="129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" y="25"/>
                    <a:pt x="0" y="19"/>
                    <a:pt x="0" y="12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5" y="6"/>
                    <a:pt x="1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272916" y="5034293"/>
              <a:ext cx="546100" cy="93663"/>
            </a:xfrm>
            <a:custGeom>
              <a:avLst/>
              <a:gdLst>
                <a:gd name="T0" fmla="*/ 145 w 145"/>
                <a:gd name="T1" fmla="*/ 13 h 25"/>
                <a:gd name="T2" fmla="*/ 129 w 145"/>
                <a:gd name="T3" fmla="*/ 25 h 25"/>
                <a:gd name="T4" fmla="*/ 16 w 145"/>
                <a:gd name="T5" fmla="*/ 25 h 25"/>
                <a:gd name="T6" fmla="*/ 0 w 145"/>
                <a:gd name="T7" fmla="*/ 13 h 25"/>
                <a:gd name="T8" fmla="*/ 16 w 145"/>
                <a:gd name="T9" fmla="*/ 0 h 25"/>
                <a:gd name="T10" fmla="*/ 129 w 145"/>
                <a:gd name="T11" fmla="*/ 0 h 25"/>
                <a:gd name="T12" fmla="*/ 145 w 145"/>
                <a:gd name="T13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5">
                  <a:moveTo>
                    <a:pt x="145" y="13"/>
                  </a:moveTo>
                  <a:cubicBezTo>
                    <a:pt x="145" y="20"/>
                    <a:pt x="138" y="25"/>
                    <a:pt x="129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" y="25"/>
                    <a:pt x="0" y="20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5" y="6"/>
                    <a:pt x="14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272916" y="5143830"/>
              <a:ext cx="546100" cy="93663"/>
            </a:xfrm>
            <a:custGeom>
              <a:avLst/>
              <a:gdLst>
                <a:gd name="T0" fmla="*/ 145 w 145"/>
                <a:gd name="T1" fmla="*/ 12 h 25"/>
                <a:gd name="T2" fmla="*/ 129 w 145"/>
                <a:gd name="T3" fmla="*/ 25 h 25"/>
                <a:gd name="T4" fmla="*/ 16 w 145"/>
                <a:gd name="T5" fmla="*/ 25 h 25"/>
                <a:gd name="T6" fmla="*/ 0 w 145"/>
                <a:gd name="T7" fmla="*/ 12 h 25"/>
                <a:gd name="T8" fmla="*/ 16 w 145"/>
                <a:gd name="T9" fmla="*/ 0 h 25"/>
                <a:gd name="T10" fmla="*/ 129 w 145"/>
                <a:gd name="T11" fmla="*/ 0 h 25"/>
                <a:gd name="T12" fmla="*/ 145 w 145"/>
                <a:gd name="T13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5">
                  <a:moveTo>
                    <a:pt x="145" y="12"/>
                  </a:moveTo>
                  <a:cubicBezTo>
                    <a:pt x="145" y="19"/>
                    <a:pt x="138" y="25"/>
                    <a:pt x="129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" y="25"/>
                    <a:pt x="0" y="19"/>
                    <a:pt x="0" y="12"/>
                  </a:cubicBezTo>
                  <a:cubicBezTo>
                    <a:pt x="0" y="5"/>
                    <a:pt x="7" y="0"/>
                    <a:pt x="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5" y="5"/>
                    <a:pt x="1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390391" y="5248605"/>
              <a:ext cx="307975" cy="95250"/>
            </a:xfrm>
            <a:custGeom>
              <a:avLst/>
              <a:gdLst>
                <a:gd name="T0" fmla="*/ 82 w 82"/>
                <a:gd name="T1" fmla="*/ 0 h 25"/>
                <a:gd name="T2" fmla="*/ 41 w 82"/>
                <a:gd name="T3" fmla="*/ 25 h 25"/>
                <a:gd name="T4" fmla="*/ 0 w 82"/>
                <a:gd name="T5" fmla="*/ 0 h 25"/>
                <a:gd name="T6" fmla="*/ 82 w 82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5">
                  <a:moveTo>
                    <a:pt x="82" y="0"/>
                  </a:moveTo>
                  <a:cubicBezTo>
                    <a:pt x="82" y="14"/>
                    <a:pt x="64" y="25"/>
                    <a:pt x="41" y="25"/>
                  </a:cubicBezTo>
                  <a:cubicBezTo>
                    <a:pt x="18" y="25"/>
                    <a:pt x="0" y="14"/>
                    <a:pt x="0" y="0"/>
                  </a:cubicBez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637916" y="2718130"/>
              <a:ext cx="1816100" cy="2181225"/>
            </a:xfrm>
            <a:custGeom>
              <a:avLst/>
              <a:gdLst>
                <a:gd name="T0" fmla="*/ 241 w 483"/>
                <a:gd name="T1" fmla="*/ 0 h 580"/>
                <a:gd name="T2" fmla="*/ 0 w 483"/>
                <a:gd name="T3" fmla="*/ 241 h 580"/>
                <a:gd name="T4" fmla="*/ 62 w 483"/>
                <a:gd name="T5" fmla="*/ 402 h 580"/>
                <a:gd name="T6" fmla="*/ 62 w 483"/>
                <a:gd name="T7" fmla="*/ 402 h 580"/>
                <a:gd name="T8" fmla="*/ 63 w 483"/>
                <a:gd name="T9" fmla="*/ 403 h 580"/>
                <a:gd name="T10" fmla="*/ 73 w 483"/>
                <a:gd name="T11" fmla="*/ 414 h 580"/>
                <a:gd name="T12" fmla="*/ 129 w 483"/>
                <a:gd name="T13" fmla="*/ 483 h 580"/>
                <a:gd name="T14" fmla="*/ 199 w 483"/>
                <a:gd name="T15" fmla="*/ 580 h 580"/>
                <a:gd name="T16" fmla="*/ 235 w 483"/>
                <a:gd name="T17" fmla="*/ 580 h 580"/>
                <a:gd name="T18" fmla="*/ 247 w 483"/>
                <a:gd name="T19" fmla="*/ 580 h 580"/>
                <a:gd name="T20" fmla="*/ 284 w 483"/>
                <a:gd name="T21" fmla="*/ 580 h 580"/>
                <a:gd name="T22" fmla="*/ 353 w 483"/>
                <a:gd name="T23" fmla="*/ 483 h 580"/>
                <a:gd name="T24" fmla="*/ 407 w 483"/>
                <a:gd name="T25" fmla="*/ 416 h 580"/>
                <a:gd name="T26" fmla="*/ 483 w 483"/>
                <a:gd name="T27" fmla="*/ 241 h 580"/>
                <a:gd name="T28" fmla="*/ 241 w 483"/>
                <a:gd name="T29" fmla="*/ 0 h 580"/>
                <a:gd name="T30" fmla="*/ 331 w 483"/>
                <a:gd name="T31" fmla="*/ 349 h 580"/>
                <a:gd name="T32" fmla="*/ 302 w 483"/>
                <a:gd name="T33" fmla="*/ 388 h 580"/>
                <a:gd name="T34" fmla="*/ 264 w 483"/>
                <a:gd name="T35" fmla="*/ 443 h 580"/>
                <a:gd name="T36" fmla="*/ 245 w 483"/>
                <a:gd name="T37" fmla="*/ 443 h 580"/>
                <a:gd name="T38" fmla="*/ 238 w 483"/>
                <a:gd name="T39" fmla="*/ 443 h 580"/>
                <a:gd name="T40" fmla="*/ 218 w 483"/>
                <a:gd name="T41" fmla="*/ 443 h 580"/>
                <a:gd name="T42" fmla="*/ 181 w 483"/>
                <a:gd name="T43" fmla="*/ 388 h 580"/>
                <a:gd name="T44" fmla="*/ 150 w 483"/>
                <a:gd name="T45" fmla="*/ 348 h 580"/>
                <a:gd name="T46" fmla="*/ 145 w 483"/>
                <a:gd name="T47" fmla="*/ 341 h 580"/>
                <a:gd name="T48" fmla="*/ 144 w 483"/>
                <a:gd name="T49" fmla="*/ 341 h 580"/>
                <a:gd name="T50" fmla="*/ 144 w 483"/>
                <a:gd name="T51" fmla="*/ 341 h 580"/>
                <a:gd name="T52" fmla="*/ 111 w 483"/>
                <a:gd name="T53" fmla="*/ 248 h 580"/>
                <a:gd name="T54" fmla="*/ 241 w 483"/>
                <a:gd name="T55" fmla="*/ 109 h 580"/>
                <a:gd name="T56" fmla="*/ 372 w 483"/>
                <a:gd name="T57" fmla="*/ 248 h 580"/>
                <a:gd name="T58" fmla="*/ 331 w 483"/>
                <a:gd name="T59" fmla="*/ 349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3" h="58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03"/>
                    <a:pt x="23" y="359"/>
                    <a:pt x="62" y="402"/>
                  </a:cubicBezTo>
                  <a:cubicBezTo>
                    <a:pt x="62" y="402"/>
                    <a:pt x="62" y="402"/>
                    <a:pt x="62" y="402"/>
                  </a:cubicBezTo>
                  <a:cubicBezTo>
                    <a:pt x="62" y="402"/>
                    <a:pt x="62" y="402"/>
                    <a:pt x="63" y="403"/>
                  </a:cubicBezTo>
                  <a:cubicBezTo>
                    <a:pt x="66" y="407"/>
                    <a:pt x="70" y="410"/>
                    <a:pt x="73" y="414"/>
                  </a:cubicBezTo>
                  <a:cubicBezTo>
                    <a:pt x="88" y="429"/>
                    <a:pt x="112" y="457"/>
                    <a:pt x="129" y="483"/>
                  </a:cubicBezTo>
                  <a:cubicBezTo>
                    <a:pt x="154" y="523"/>
                    <a:pt x="141" y="580"/>
                    <a:pt x="199" y="580"/>
                  </a:cubicBezTo>
                  <a:cubicBezTo>
                    <a:pt x="235" y="580"/>
                    <a:pt x="235" y="580"/>
                    <a:pt x="235" y="580"/>
                  </a:cubicBezTo>
                  <a:cubicBezTo>
                    <a:pt x="247" y="580"/>
                    <a:pt x="247" y="580"/>
                    <a:pt x="247" y="580"/>
                  </a:cubicBezTo>
                  <a:cubicBezTo>
                    <a:pt x="284" y="580"/>
                    <a:pt x="284" y="580"/>
                    <a:pt x="284" y="580"/>
                  </a:cubicBezTo>
                  <a:cubicBezTo>
                    <a:pt x="341" y="580"/>
                    <a:pt x="329" y="523"/>
                    <a:pt x="353" y="483"/>
                  </a:cubicBezTo>
                  <a:cubicBezTo>
                    <a:pt x="369" y="458"/>
                    <a:pt x="393" y="431"/>
                    <a:pt x="407" y="416"/>
                  </a:cubicBezTo>
                  <a:cubicBezTo>
                    <a:pt x="454" y="372"/>
                    <a:pt x="483" y="310"/>
                    <a:pt x="483" y="241"/>
                  </a:cubicBezTo>
                  <a:cubicBezTo>
                    <a:pt x="483" y="108"/>
                    <a:pt x="375" y="0"/>
                    <a:pt x="241" y="0"/>
                  </a:cubicBezTo>
                  <a:close/>
                  <a:moveTo>
                    <a:pt x="331" y="349"/>
                  </a:moveTo>
                  <a:cubicBezTo>
                    <a:pt x="323" y="358"/>
                    <a:pt x="311" y="373"/>
                    <a:pt x="302" y="388"/>
                  </a:cubicBezTo>
                  <a:cubicBezTo>
                    <a:pt x="289" y="411"/>
                    <a:pt x="295" y="443"/>
                    <a:pt x="264" y="443"/>
                  </a:cubicBezTo>
                  <a:cubicBezTo>
                    <a:pt x="245" y="443"/>
                    <a:pt x="245" y="443"/>
                    <a:pt x="245" y="443"/>
                  </a:cubicBezTo>
                  <a:cubicBezTo>
                    <a:pt x="238" y="443"/>
                    <a:pt x="238" y="443"/>
                    <a:pt x="238" y="443"/>
                  </a:cubicBezTo>
                  <a:cubicBezTo>
                    <a:pt x="218" y="443"/>
                    <a:pt x="218" y="443"/>
                    <a:pt x="218" y="443"/>
                  </a:cubicBezTo>
                  <a:cubicBezTo>
                    <a:pt x="187" y="443"/>
                    <a:pt x="194" y="411"/>
                    <a:pt x="181" y="388"/>
                  </a:cubicBezTo>
                  <a:cubicBezTo>
                    <a:pt x="172" y="372"/>
                    <a:pt x="158" y="356"/>
                    <a:pt x="150" y="348"/>
                  </a:cubicBezTo>
                  <a:cubicBezTo>
                    <a:pt x="148" y="345"/>
                    <a:pt x="146" y="343"/>
                    <a:pt x="145" y="341"/>
                  </a:cubicBezTo>
                  <a:cubicBezTo>
                    <a:pt x="144" y="341"/>
                    <a:pt x="144" y="341"/>
                    <a:pt x="144" y="341"/>
                  </a:cubicBezTo>
                  <a:cubicBezTo>
                    <a:pt x="144" y="341"/>
                    <a:pt x="144" y="341"/>
                    <a:pt x="144" y="341"/>
                  </a:cubicBezTo>
                  <a:cubicBezTo>
                    <a:pt x="123" y="316"/>
                    <a:pt x="111" y="284"/>
                    <a:pt x="111" y="248"/>
                  </a:cubicBezTo>
                  <a:cubicBezTo>
                    <a:pt x="111" y="171"/>
                    <a:pt x="169" y="109"/>
                    <a:pt x="241" y="109"/>
                  </a:cubicBezTo>
                  <a:cubicBezTo>
                    <a:pt x="314" y="109"/>
                    <a:pt x="372" y="171"/>
                    <a:pt x="372" y="248"/>
                  </a:cubicBezTo>
                  <a:cubicBezTo>
                    <a:pt x="372" y="288"/>
                    <a:pt x="356" y="323"/>
                    <a:pt x="331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</p:grpSp>
      <p:grpSp>
        <p:nvGrpSpPr>
          <p:cNvPr id="11274" name="组合 17"/>
          <p:cNvGrpSpPr/>
          <p:nvPr/>
        </p:nvGrpSpPr>
        <p:grpSpPr bwMode="auto">
          <a:xfrm>
            <a:off x="4491038" y="3416300"/>
            <a:ext cx="415925" cy="417513"/>
            <a:chOff x="3937000" y="4611688"/>
            <a:chExt cx="415925" cy="417512"/>
          </a:xfrm>
        </p:grpSpPr>
        <p:sp>
          <p:nvSpPr>
            <p:cNvPr id="19" name="Freeform 83"/>
            <p:cNvSpPr/>
            <p:nvPr/>
          </p:nvSpPr>
          <p:spPr bwMode="auto">
            <a:xfrm>
              <a:off x="4135437" y="4611688"/>
              <a:ext cx="217488" cy="219074"/>
            </a:xfrm>
            <a:custGeom>
              <a:avLst/>
              <a:gdLst>
                <a:gd name="T0" fmla="*/ 96 w 97"/>
                <a:gd name="T1" fmla="*/ 48 h 97"/>
                <a:gd name="T2" fmla="*/ 49 w 97"/>
                <a:gd name="T3" fmla="*/ 97 h 97"/>
                <a:gd name="T4" fmla="*/ 0 w 97"/>
                <a:gd name="T5" fmla="*/ 50 h 97"/>
                <a:gd name="T6" fmla="*/ 47 w 97"/>
                <a:gd name="T7" fmla="*/ 1 h 97"/>
                <a:gd name="T8" fmla="*/ 96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6" y="48"/>
                  </a:moveTo>
                  <a:cubicBezTo>
                    <a:pt x="97" y="74"/>
                    <a:pt x="76" y="96"/>
                    <a:pt x="49" y="97"/>
                  </a:cubicBezTo>
                  <a:cubicBezTo>
                    <a:pt x="23" y="97"/>
                    <a:pt x="1" y="76"/>
                    <a:pt x="0" y="50"/>
                  </a:cubicBezTo>
                  <a:cubicBezTo>
                    <a:pt x="0" y="23"/>
                    <a:pt x="21" y="1"/>
                    <a:pt x="47" y="1"/>
                  </a:cubicBezTo>
                  <a:cubicBezTo>
                    <a:pt x="74" y="0"/>
                    <a:pt x="96" y="21"/>
                    <a:pt x="96" y="48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Line 84"/>
            <p:cNvSpPr>
              <a:spLocks noChangeShapeType="1"/>
            </p:cNvSpPr>
            <p:nvPr/>
          </p:nvSpPr>
          <p:spPr bwMode="auto">
            <a:xfrm>
              <a:off x="4171950" y="4722813"/>
              <a:ext cx="71437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Line 85"/>
            <p:cNvSpPr>
              <a:spLocks noChangeShapeType="1"/>
            </p:cNvSpPr>
            <p:nvPr/>
          </p:nvSpPr>
          <p:spPr bwMode="auto">
            <a:xfrm>
              <a:off x="4243387" y="4651376"/>
              <a:ext cx="0" cy="7143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Freeform 86"/>
            <p:cNvSpPr/>
            <p:nvPr/>
          </p:nvSpPr>
          <p:spPr bwMode="auto">
            <a:xfrm>
              <a:off x="3937000" y="4614863"/>
              <a:ext cx="414337" cy="414337"/>
            </a:xfrm>
            <a:custGeom>
              <a:avLst/>
              <a:gdLst>
                <a:gd name="T0" fmla="*/ 118 w 184"/>
                <a:gd name="T1" fmla="*/ 3 h 184"/>
                <a:gd name="T2" fmla="*/ 92 w 184"/>
                <a:gd name="T3" fmla="*/ 0 h 184"/>
                <a:gd name="T4" fmla="*/ 0 w 184"/>
                <a:gd name="T5" fmla="*/ 92 h 184"/>
                <a:gd name="T6" fmla="*/ 92 w 184"/>
                <a:gd name="T7" fmla="*/ 184 h 184"/>
                <a:gd name="T8" fmla="*/ 184 w 184"/>
                <a:gd name="T9" fmla="*/ 92 h 184"/>
                <a:gd name="T10" fmla="*/ 181 w 184"/>
                <a:gd name="T11" fmla="*/ 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4">
                  <a:moveTo>
                    <a:pt x="118" y="3"/>
                  </a:moveTo>
                  <a:cubicBezTo>
                    <a:pt x="110" y="1"/>
                    <a:pt x="101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3"/>
                    <a:pt x="183" y="74"/>
                    <a:pt x="181" y="66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Freeform 87"/>
            <p:cNvSpPr/>
            <p:nvPr/>
          </p:nvSpPr>
          <p:spPr bwMode="auto">
            <a:xfrm>
              <a:off x="4000500" y="4668838"/>
              <a:ext cx="142875" cy="195263"/>
            </a:xfrm>
            <a:custGeom>
              <a:avLst/>
              <a:gdLst>
                <a:gd name="T0" fmla="*/ 63 w 64"/>
                <a:gd name="T1" fmla="*/ 8 h 87"/>
                <a:gd name="T2" fmla="*/ 43 w 64"/>
                <a:gd name="T3" fmla="*/ 3 h 87"/>
                <a:gd name="T4" fmla="*/ 6 w 64"/>
                <a:gd name="T5" fmla="*/ 14 h 87"/>
                <a:gd name="T6" fmla="*/ 8 w 64"/>
                <a:gd name="T7" fmla="*/ 33 h 87"/>
                <a:gd name="T8" fmla="*/ 29 w 64"/>
                <a:gd name="T9" fmla="*/ 74 h 87"/>
                <a:gd name="T10" fmla="*/ 57 w 64"/>
                <a:gd name="T11" fmla="*/ 85 h 87"/>
                <a:gd name="T12" fmla="*/ 54 w 64"/>
                <a:gd name="T13" fmla="*/ 81 h 87"/>
                <a:gd name="T14" fmla="*/ 48 w 64"/>
                <a:gd name="T15" fmla="*/ 76 h 87"/>
                <a:gd name="T16" fmla="*/ 45 w 64"/>
                <a:gd name="T17" fmla="*/ 67 h 87"/>
                <a:gd name="T18" fmla="*/ 36 w 64"/>
                <a:gd name="T19" fmla="*/ 64 h 87"/>
                <a:gd name="T20" fmla="*/ 45 w 64"/>
                <a:gd name="T21" fmla="*/ 52 h 87"/>
                <a:gd name="T22" fmla="*/ 64 w 64"/>
                <a:gd name="T2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87">
                  <a:moveTo>
                    <a:pt x="63" y="8"/>
                  </a:moveTo>
                  <a:cubicBezTo>
                    <a:pt x="56" y="5"/>
                    <a:pt x="48" y="4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57" y="56"/>
                    <a:pt x="59" y="49"/>
                    <a:pt x="64" y="4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Freeform 88"/>
            <p:cNvSpPr/>
            <p:nvPr/>
          </p:nvSpPr>
          <p:spPr bwMode="auto">
            <a:xfrm>
              <a:off x="4114800" y="4819651"/>
              <a:ext cx="163512" cy="190500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Freeform 89"/>
            <p:cNvSpPr/>
            <p:nvPr/>
          </p:nvSpPr>
          <p:spPr bwMode="auto">
            <a:xfrm>
              <a:off x="4297362" y="4794251"/>
              <a:ext cx="47625" cy="96837"/>
            </a:xfrm>
            <a:custGeom>
              <a:avLst/>
              <a:gdLst>
                <a:gd name="T0" fmla="*/ 13 w 21"/>
                <a:gd name="T1" fmla="*/ 0 h 43"/>
                <a:gd name="T2" fmla="*/ 12 w 21"/>
                <a:gd name="T3" fmla="*/ 5 h 43"/>
                <a:gd name="T4" fmla="*/ 10 w 21"/>
                <a:gd name="T5" fmla="*/ 35 h 43"/>
                <a:gd name="T6" fmla="*/ 21 w 21"/>
                <a:gd name="T7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13" y="0"/>
                  </a:moveTo>
                  <a:cubicBezTo>
                    <a:pt x="14" y="2"/>
                    <a:pt x="13" y="2"/>
                    <a:pt x="12" y="5"/>
                  </a:cubicBezTo>
                  <a:cubicBezTo>
                    <a:pt x="8" y="14"/>
                    <a:pt x="0" y="27"/>
                    <a:pt x="10" y="35"/>
                  </a:cubicBezTo>
                  <a:cubicBezTo>
                    <a:pt x="19" y="43"/>
                    <a:pt x="21" y="37"/>
                    <a:pt x="21" y="37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5" name="组合 46"/>
          <p:cNvGrpSpPr/>
          <p:nvPr/>
        </p:nvGrpSpPr>
        <p:grpSpPr bwMode="auto">
          <a:xfrm>
            <a:off x="8183563" y="3438525"/>
            <a:ext cx="415925" cy="417513"/>
            <a:chOff x="3937000" y="4611688"/>
            <a:chExt cx="415925" cy="417512"/>
          </a:xfrm>
        </p:grpSpPr>
        <p:sp>
          <p:nvSpPr>
            <p:cNvPr id="48" name="Freeform 83"/>
            <p:cNvSpPr/>
            <p:nvPr/>
          </p:nvSpPr>
          <p:spPr bwMode="auto">
            <a:xfrm>
              <a:off x="4135437" y="4611688"/>
              <a:ext cx="217488" cy="219074"/>
            </a:xfrm>
            <a:custGeom>
              <a:avLst/>
              <a:gdLst>
                <a:gd name="T0" fmla="*/ 96 w 97"/>
                <a:gd name="T1" fmla="*/ 48 h 97"/>
                <a:gd name="T2" fmla="*/ 49 w 97"/>
                <a:gd name="T3" fmla="*/ 97 h 97"/>
                <a:gd name="T4" fmla="*/ 0 w 97"/>
                <a:gd name="T5" fmla="*/ 50 h 97"/>
                <a:gd name="T6" fmla="*/ 47 w 97"/>
                <a:gd name="T7" fmla="*/ 1 h 97"/>
                <a:gd name="T8" fmla="*/ 96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6" y="48"/>
                  </a:moveTo>
                  <a:cubicBezTo>
                    <a:pt x="97" y="74"/>
                    <a:pt x="76" y="96"/>
                    <a:pt x="49" y="97"/>
                  </a:cubicBezTo>
                  <a:cubicBezTo>
                    <a:pt x="23" y="97"/>
                    <a:pt x="1" y="76"/>
                    <a:pt x="0" y="50"/>
                  </a:cubicBezTo>
                  <a:cubicBezTo>
                    <a:pt x="0" y="23"/>
                    <a:pt x="21" y="1"/>
                    <a:pt x="47" y="1"/>
                  </a:cubicBezTo>
                  <a:cubicBezTo>
                    <a:pt x="74" y="0"/>
                    <a:pt x="96" y="21"/>
                    <a:pt x="96" y="48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Line 84"/>
            <p:cNvSpPr>
              <a:spLocks noChangeShapeType="1"/>
            </p:cNvSpPr>
            <p:nvPr/>
          </p:nvSpPr>
          <p:spPr bwMode="auto">
            <a:xfrm>
              <a:off x="4171950" y="4722813"/>
              <a:ext cx="71437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Line 85"/>
            <p:cNvSpPr>
              <a:spLocks noChangeShapeType="1"/>
            </p:cNvSpPr>
            <p:nvPr/>
          </p:nvSpPr>
          <p:spPr bwMode="auto">
            <a:xfrm>
              <a:off x="4243387" y="4651376"/>
              <a:ext cx="0" cy="7143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Freeform 86"/>
            <p:cNvSpPr/>
            <p:nvPr/>
          </p:nvSpPr>
          <p:spPr bwMode="auto">
            <a:xfrm>
              <a:off x="3937000" y="4614863"/>
              <a:ext cx="414337" cy="414337"/>
            </a:xfrm>
            <a:custGeom>
              <a:avLst/>
              <a:gdLst>
                <a:gd name="T0" fmla="*/ 118 w 184"/>
                <a:gd name="T1" fmla="*/ 3 h 184"/>
                <a:gd name="T2" fmla="*/ 92 w 184"/>
                <a:gd name="T3" fmla="*/ 0 h 184"/>
                <a:gd name="T4" fmla="*/ 0 w 184"/>
                <a:gd name="T5" fmla="*/ 92 h 184"/>
                <a:gd name="T6" fmla="*/ 92 w 184"/>
                <a:gd name="T7" fmla="*/ 184 h 184"/>
                <a:gd name="T8" fmla="*/ 184 w 184"/>
                <a:gd name="T9" fmla="*/ 92 h 184"/>
                <a:gd name="T10" fmla="*/ 181 w 184"/>
                <a:gd name="T11" fmla="*/ 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4">
                  <a:moveTo>
                    <a:pt x="118" y="3"/>
                  </a:moveTo>
                  <a:cubicBezTo>
                    <a:pt x="110" y="1"/>
                    <a:pt x="101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3"/>
                    <a:pt x="183" y="74"/>
                    <a:pt x="181" y="66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Freeform 87"/>
            <p:cNvSpPr/>
            <p:nvPr/>
          </p:nvSpPr>
          <p:spPr bwMode="auto">
            <a:xfrm>
              <a:off x="4000500" y="4668838"/>
              <a:ext cx="142875" cy="195263"/>
            </a:xfrm>
            <a:custGeom>
              <a:avLst/>
              <a:gdLst>
                <a:gd name="T0" fmla="*/ 63 w 64"/>
                <a:gd name="T1" fmla="*/ 8 h 87"/>
                <a:gd name="T2" fmla="*/ 43 w 64"/>
                <a:gd name="T3" fmla="*/ 3 h 87"/>
                <a:gd name="T4" fmla="*/ 6 w 64"/>
                <a:gd name="T5" fmla="*/ 14 h 87"/>
                <a:gd name="T6" fmla="*/ 8 w 64"/>
                <a:gd name="T7" fmla="*/ 33 h 87"/>
                <a:gd name="T8" fmla="*/ 29 w 64"/>
                <a:gd name="T9" fmla="*/ 74 h 87"/>
                <a:gd name="T10" fmla="*/ 57 w 64"/>
                <a:gd name="T11" fmla="*/ 85 h 87"/>
                <a:gd name="T12" fmla="*/ 54 w 64"/>
                <a:gd name="T13" fmla="*/ 81 h 87"/>
                <a:gd name="T14" fmla="*/ 48 w 64"/>
                <a:gd name="T15" fmla="*/ 76 h 87"/>
                <a:gd name="T16" fmla="*/ 45 w 64"/>
                <a:gd name="T17" fmla="*/ 67 h 87"/>
                <a:gd name="T18" fmla="*/ 36 w 64"/>
                <a:gd name="T19" fmla="*/ 64 h 87"/>
                <a:gd name="T20" fmla="*/ 45 w 64"/>
                <a:gd name="T21" fmla="*/ 52 h 87"/>
                <a:gd name="T22" fmla="*/ 64 w 64"/>
                <a:gd name="T2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87">
                  <a:moveTo>
                    <a:pt x="63" y="8"/>
                  </a:moveTo>
                  <a:cubicBezTo>
                    <a:pt x="56" y="5"/>
                    <a:pt x="48" y="4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57" y="56"/>
                    <a:pt x="59" y="49"/>
                    <a:pt x="64" y="4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Freeform 88"/>
            <p:cNvSpPr/>
            <p:nvPr/>
          </p:nvSpPr>
          <p:spPr bwMode="auto">
            <a:xfrm>
              <a:off x="4114800" y="4819651"/>
              <a:ext cx="163512" cy="190500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Freeform 89"/>
            <p:cNvSpPr/>
            <p:nvPr/>
          </p:nvSpPr>
          <p:spPr bwMode="auto">
            <a:xfrm>
              <a:off x="4297362" y="4794251"/>
              <a:ext cx="47625" cy="96837"/>
            </a:xfrm>
            <a:custGeom>
              <a:avLst/>
              <a:gdLst>
                <a:gd name="T0" fmla="*/ 13 w 21"/>
                <a:gd name="T1" fmla="*/ 0 h 43"/>
                <a:gd name="T2" fmla="*/ 12 w 21"/>
                <a:gd name="T3" fmla="*/ 5 h 43"/>
                <a:gd name="T4" fmla="*/ 10 w 21"/>
                <a:gd name="T5" fmla="*/ 35 h 43"/>
                <a:gd name="T6" fmla="*/ 21 w 21"/>
                <a:gd name="T7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13" y="0"/>
                  </a:moveTo>
                  <a:cubicBezTo>
                    <a:pt x="14" y="2"/>
                    <a:pt x="13" y="2"/>
                    <a:pt x="12" y="5"/>
                  </a:cubicBezTo>
                  <a:cubicBezTo>
                    <a:pt x="8" y="14"/>
                    <a:pt x="0" y="27"/>
                    <a:pt x="10" y="35"/>
                  </a:cubicBezTo>
                  <a:cubicBezTo>
                    <a:pt x="19" y="43"/>
                    <a:pt x="21" y="37"/>
                    <a:pt x="21" y="37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6" name="组合 75"/>
          <p:cNvGrpSpPr/>
          <p:nvPr/>
        </p:nvGrpSpPr>
        <p:grpSpPr bwMode="auto">
          <a:xfrm>
            <a:off x="7629525" y="4689475"/>
            <a:ext cx="420688" cy="419100"/>
            <a:chOff x="7153275" y="4622800"/>
            <a:chExt cx="420688" cy="419100"/>
          </a:xfrm>
        </p:grpSpPr>
        <p:sp>
          <p:nvSpPr>
            <p:cNvPr id="77" name="Oval 233"/>
            <p:cNvSpPr>
              <a:spLocks noChangeArrowheads="1"/>
            </p:cNvSpPr>
            <p:nvPr/>
          </p:nvSpPr>
          <p:spPr bwMode="auto">
            <a:xfrm>
              <a:off x="7300913" y="4859338"/>
              <a:ext cx="127000" cy="12858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" name="Freeform 234"/>
            <p:cNvSpPr/>
            <p:nvPr/>
          </p:nvSpPr>
          <p:spPr bwMode="auto">
            <a:xfrm>
              <a:off x="7300913" y="4732338"/>
              <a:ext cx="127000" cy="63500"/>
            </a:xfrm>
            <a:custGeom>
              <a:avLst/>
              <a:gdLst>
                <a:gd name="T0" fmla="*/ 0 w 56"/>
                <a:gd name="T1" fmla="*/ 28 h 28"/>
                <a:gd name="T2" fmla="*/ 28 w 56"/>
                <a:gd name="T3" fmla="*/ 0 h 28"/>
                <a:gd name="T4" fmla="*/ 56 w 5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cubicBezTo>
                    <a:pt x="0" y="12"/>
                    <a:pt x="13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" name="Rectangle 235"/>
            <p:cNvSpPr>
              <a:spLocks noChangeArrowheads="1"/>
            </p:cNvSpPr>
            <p:nvPr/>
          </p:nvSpPr>
          <p:spPr bwMode="auto">
            <a:xfrm>
              <a:off x="7172325" y="4805363"/>
              <a:ext cx="382588" cy="236537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0" name="Freeform 236"/>
            <p:cNvSpPr/>
            <p:nvPr/>
          </p:nvSpPr>
          <p:spPr bwMode="auto">
            <a:xfrm>
              <a:off x="7172325" y="4805363"/>
              <a:ext cx="55563" cy="53975"/>
            </a:xfrm>
            <a:custGeom>
              <a:avLst/>
              <a:gdLst>
                <a:gd name="T0" fmla="*/ 24 w 24"/>
                <a:gd name="T1" fmla="*/ 0 h 24"/>
                <a:gd name="T2" fmla="*/ 0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4" y="13"/>
                    <a:pt x="13" y="24"/>
                    <a:pt x="0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1" name="Freeform 237"/>
            <p:cNvSpPr/>
            <p:nvPr/>
          </p:nvSpPr>
          <p:spPr bwMode="auto">
            <a:xfrm>
              <a:off x="7497763" y="4805363"/>
              <a:ext cx="55562" cy="53975"/>
            </a:xfrm>
            <a:custGeom>
              <a:avLst/>
              <a:gdLst>
                <a:gd name="T0" fmla="*/ 24 w 24"/>
                <a:gd name="T1" fmla="*/ 24 h 24"/>
                <a:gd name="T2" fmla="*/ 0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1" y="24"/>
                    <a:pt x="0" y="13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2" name="Freeform 238"/>
            <p:cNvSpPr/>
            <p:nvPr/>
          </p:nvSpPr>
          <p:spPr bwMode="auto">
            <a:xfrm>
              <a:off x="7500938" y="4987925"/>
              <a:ext cx="53975" cy="53975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3" name="Freeform 239"/>
            <p:cNvSpPr/>
            <p:nvPr/>
          </p:nvSpPr>
          <p:spPr bwMode="auto">
            <a:xfrm>
              <a:off x="7172325" y="4987925"/>
              <a:ext cx="55563" cy="53975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13" y="0"/>
                    <a:pt x="24" y="11"/>
                    <a:pt x="24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4" name="Freeform 240"/>
            <p:cNvSpPr/>
            <p:nvPr/>
          </p:nvSpPr>
          <p:spPr bwMode="auto">
            <a:xfrm>
              <a:off x="7153275" y="4622800"/>
              <a:ext cx="420688" cy="246063"/>
            </a:xfrm>
            <a:custGeom>
              <a:avLst/>
              <a:gdLst>
                <a:gd name="T0" fmla="*/ 19 w 436"/>
                <a:gd name="T1" fmla="*/ 189 h 256"/>
                <a:gd name="T2" fmla="*/ 0 w 436"/>
                <a:gd name="T3" fmla="*/ 73 h 256"/>
                <a:gd name="T4" fmla="*/ 393 w 436"/>
                <a:gd name="T5" fmla="*/ 0 h 256"/>
                <a:gd name="T6" fmla="*/ 436 w 436"/>
                <a:gd name="T7" fmla="*/ 249 h 256"/>
                <a:gd name="T8" fmla="*/ 417 w 436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56">
                  <a:moveTo>
                    <a:pt x="19" y="189"/>
                  </a:moveTo>
                  <a:lnTo>
                    <a:pt x="0" y="73"/>
                  </a:lnTo>
                  <a:lnTo>
                    <a:pt x="393" y="0"/>
                  </a:lnTo>
                  <a:lnTo>
                    <a:pt x="436" y="249"/>
                  </a:lnTo>
                  <a:lnTo>
                    <a:pt x="417" y="256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5" name="Freeform 241"/>
            <p:cNvSpPr/>
            <p:nvPr/>
          </p:nvSpPr>
          <p:spPr bwMode="auto">
            <a:xfrm>
              <a:off x="7164388" y="4683125"/>
              <a:ext cx="49212" cy="65088"/>
            </a:xfrm>
            <a:custGeom>
              <a:avLst/>
              <a:gdLst>
                <a:gd name="T0" fmla="*/ 20 w 22"/>
                <a:gd name="T1" fmla="*/ 0 h 29"/>
                <a:gd name="T2" fmla="*/ 0 w 2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" h="29">
                  <a:moveTo>
                    <a:pt x="20" y="0"/>
                  </a:moveTo>
                  <a:cubicBezTo>
                    <a:pt x="22" y="14"/>
                    <a:pt x="13" y="27"/>
                    <a:pt x="0" y="29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6" name="Freeform 242"/>
            <p:cNvSpPr/>
            <p:nvPr/>
          </p:nvSpPr>
          <p:spPr bwMode="auto">
            <a:xfrm>
              <a:off x="7478713" y="4632325"/>
              <a:ext cx="63500" cy="52388"/>
            </a:xfrm>
            <a:custGeom>
              <a:avLst/>
              <a:gdLst>
                <a:gd name="T0" fmla="*/ 28 w 28"/>
                <a:gd name="T1" fmla="*/ 20 h 23"/>
                <a:gd name="T2" fmla="*/ 0 w 28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23">
                  <a:moveTo>
                    <a:pt x="28" y="20"/>
                  </a:moveTo>
                  <a:cubicBezTo>
                    <a:pt x="15" y="23"/>
                    <a:pt x="2" y="14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7" name="组合 86"/>
          <p:cNvGrpSpPr/>
          <p:nvPr/>
        </p:nvGrpSpPr>
        <p:grpSpPr bwMode="auto">
          <a:xfrm>
            <a:off x="5037138" y="4689475"/>
            <a:ext cx="420687" cy="419100"/>
            <a:chOff x="7153275" y="4622800"/>
            <a:chExt cx="420688" cy="419100"/>
          </a:xfrm>
        </p:grpSpPr>
        <p:sp>
          <p:nvSpPr>
            <p:cNvPr id="88" name="Oval 233"/>
            <p:cNvSpPr>
              <a:spLocks noChangeArrowheads="1"/>
            </p:cNvSpPr>
            <p:nvPr/>
          </p:nvSpPr>
          <p:spPr bwMode="auto">
            <a:xfrm>
              <a:off x="7300912" y="4859338"/>
              <a:ext cx="127000" cy="12858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9" name="Freeform 234"/>
            <p:cNvSpPr/>
            <p:nvPr/>
          </p:nvSpPr>
          <p:spPr bwMode="auto">
            <a:xfrm>
              <a:off x="7300912" y="4732338"/>
              <a:ext cx="127000" cy="63500"/>
            </a:xfrm>
            <a:custGeom>
              <a:avLst/>
              <a:gdLst>
                <a:gd name="T0" fmla="*/ 0 w 56"/>
                <a:gd name="T1" fmla="*/ 28 h 28"/>
                <a:gd name="T2" fmla="*/ 28 w 56"/>
                <a:gd name="T3" fmla="*/ 0 h 28"/>
                <a:gd name="T4" fmla="*/ 56 w 5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cubicBezTo>
                    <a:pt x="0" y="12"/>
                    <a:pt x="13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" name="Rectangle 235"/>
            <p:cNvSpPr>
              <a:spLocks noChangeArrowheads="1"/>
            </p:cNvSpPr>
            <p:nvPr/>
          </p:nvSpPr>
          <p:spPr bwMode="auto">
            <a:xfrm>
              <a:off x="7172325" y="4805363"/>
              <a:ext cx="382588" cy="236537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1" name="Freeform 236"/>
            <p:cNvSpPr/>
            <p:nvPr/>
          </p:nvSpPr>
          <p:spPr bwMode="auto">
            <a:xfrm>
              <a:off x="7172325" y="4805363"/>
              <a:ext cx="55562" cy="53975"/>
            </a:xfrm>
            <a:custGeom>
              <a:avLst/>
              <a:gdLst>
                <a:gd name="T0" fmla="*/ 24 w 24"/>
                <a:gd name="T1" fmla="*/ 0 h 24"/>
                <a:gd name="T2" fmla="*/ 0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4" y="13"/>
                    <a:pt x="13" y="24"/>
                    <a:pt x="0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" name="Freeform 237"/>
            <p:cNvSpPr/>
            <p:nvPr/>
          </p:nvSpPr>
          <p:spPr bwMode="auto">
            <a:xfrm>
              <a:off x="7497763" y="4805363"/>
              <a:ext cx="55563" cy="53975"/>
            </a:xfrm>
            <a:custGeom>
              <a:avLst/>
              <a:gdLst>
                <a:gd name="T0" fmla="*/ 24 w 24"/>
                <a:gd name="T1" fmla="*/ 24 h 24"/>
                <a:gd name="T2" fmla="*/ 0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1" y="24"/>
                    <a:pt x="0" y="13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" name="Freeform 238"/>
            <p:cNvSpPr/>
            <p:nvPr/>
          </p:nvSpPr>
          <p:spPr bwMode="auto">
            <a:xfrm>
              <a:off x="7500938" y="4987925"/>
              <a:ext cx="53975" cy="53975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" name="Freeform 239"/>
            <p:cNvSpPr/>
            <p:nvPr/>
          </p:nvSpPr>
          <p:spPr bwMode="auto">
            <a:xfrm>
              <a:off x="7172325" y="4987925"/>
              <a:ext cx="55562" cy="53975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13" y="0"/>
                    <a:pt x="24" y="11"/>
                    <a:pt x="24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5" name="Freeform 240"/>
            <p:cNvSpPr/>
            <p:nvPr/>
          </p:nvSpPr>
          <p:spPr bwMode="auto">
            <a:xfrm>
              <a:off x="7153275" y="4622800"/>
              <a:ext cx="420688" cy="246063"/>
            </a:xfrm>
            <a:custGeom>
              <a:avLst/>
              <a:gdLst>
                <a:gd name="T0" fmla="*/ 19 w 436"/>
                <a:gd name="T1" fmla="*/ 189 h 256"/>
                <a:gd name="T2" fmla="*/ 0 w 436"/>
                <a:gd name="T3" fmla="*/ 73 h 256"/>
                <a:gd name="T4" fmla="*/ 393 w 436"/>
                <a:gd name="T5" fmla="*/ 0 h 256"/>
                <a:gd name="T6" fmla="*/ 436 w 436"/>
                <a:gd name="T7" fmla="*/ 249 h 256"/>
                <a:gd name="T8" fmla="*/ 417 w 436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56">
                  <a:moveTo>
                    <a:pt x="19" y="189"/>
                  </a:moveTo>
                  <a:lnTo>
                    <a:pt x="0" y="73"/>
                  </a:lnTo>
                  <a:lnTo>
                    <a:pt x="393" y="0"/>
                  </a:lnTo>
                  <a:lnTo>
                    <a:pt x="436" y="249"/>
                  </a:lnTo>
                  <a:lnTo>
                    <a:pt x="417" y="256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Freeform 241"/>
            <p:cNvSpPr/>
            <p:nvPr/>
          </p:nvSpPr>
          <p:spPr bwMode="auto">
            <a:xfrm>
              <a:off x="7164387" y="4683125"/>
              <a:ext cx="49213" cy="65088"/>
            </a:xfrm>
            <a:custGeom>
              <a:avLst/>
              <a:gdLst>
                <a:gd name="T0" fmla="*/ 20 w 22"/>
                <a:gd name="T1" fmla="*/ 0 h 29"/>
                <a:gd name="T2" fmla="*/ 0 w 2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" h="29">
                  <a:moveTo>
                    <a:pt x="20" y="0"/>
                  </a:moveTo>
                  <a:cubicBezTo>
                    <a:pt x="22" y="14"/>
                    <a:pt x="13" y="27"/>
                    <a:pt x="0" y="29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7" name="Freeform 242"/>
            <p:cNvSpPr/>
            <p:nvPr/>
          </p:nvSpPr>
          <p:spPr bwMode="auto">
            <a:xfrm>
              <a:off x="7478713" y="4632325"/>
              <a:ext cx="63500" cy="52388"/>
            </a:xfrm>
            <a:custGeom>
              <a:avLst/>
              <a:gdLst>
                <a:gd name="T0" fmla="*/ 28 w 28"/>
                <a:gd name="T1" fmla="*/ 20 h 23"/>
                <a:gd name="T2" fmla="*/ 0 w 28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23">
                  <a:moveTo>
                    <a:pt x="28" y="20"/>
                  </a:moveTo>
                  <a:cubicBezTo>
                    <a:pt x="15" y="23"/>
                    <a:pt x="2" y="14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8" name="组合 97"/>
          <p:cNvGrpSpPr/>
          <p:nvPr/>
        </p:nvGrpSpPr>
        <p:grpSpPr bwMode="auto">
          <a:xfrm>
            <a:off x="5072063" y="2103438"/>
            <a:ext cx="346075" cy="419100"/>
            <a:chOff x="5041900" y="5697538"/>
            <a:chExt cx="346075" cy="419100"/>
          </a:xfrm>
        </p:grpSpPr>
        <p:sp>
          <p:nvSpPr>
            <p:cNvPr id="99" name="Freeform 243"/>
            <p:cNvSpPr/>
            <p:nvPr/>
          </p:nvSpPr>
          <p:spPr bwMode="auto">
            <a:xfrm>
              <a:off x="5114925" y="5697538"/>
              <a:ext cx="273050" cy="419100"/>
            </a:xfrm>
            <a:custGeom>
              <a:avLst/>
              <a:gdLst>
                <a:gd name="T0" fmla="*/ 120 w 120"/>
                <a:gd name="T1" fmla="*/ 60 h 184"/>
                <a:gd name="T2" fmla="*/ 60 w 120"/>
                <a:gd name="T3" fmla="*/ 0 h 184"/>
                <a:gd name="T4" fmla="*/ 0 w 120"/>
                <a:gd name="T5" fmla="*/ 60 h 184"/>
                <a:gd name="T6" fmla="*/ 0 w 120"/>
                <a:gd name="T7" fmla="*/ 124 h 184"/>
                <a:gd name="T8" fmla="*/ 60 w 120"/>
                <a:gd name="T9" fmla="*/ 184 h 184"/>
                <a:gd name="T10" fmla="*/ 120 w 120"/>
                <a:gd name="T11" fmla="*/ 12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4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57"/>
                    <a:pt x="27" y="184"/>
                    <a:pt x="60" y="184"/>
                  </a:cubicBezTo>
                  <a:cubicBezTo>
                    <a:pt x="93" y="184"/>
                    <a:pt x="120" y="157"/>
                    <a:pt x="120" y="1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" name="Line 244"/>
            <p:cNvSpPr>
              <a:spLocks noChangeShapeType="1"/>
            </p:cNvSpPr>
            <p:nvPr/>
          </p:nvSpPr>
          <p:spPr bwMode="auto">
            <a:xfrm flipH="1">
              <a:off x="5041900" y="5880100"/>
              <a:ext cx="217487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1" name="Line 245"/>
            <p:cNvSpPr>
              <a:spLocks noChangeShapeType="1"/>
            </p:cNvSpPr>
            <p:nvPr/>
          </p:nvSpPr>
          <p:spPr bwMode="auto">
            <a:xfrm flipH="1">
              <a:off x="5041900" y="5934075"/>
              <a:ext cx="1809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9" name="组合 105"/>
          <p:cNvGrpSpPr/>
          <p:nvPr/>
        </p:nvGrpSpPr>
        <p:grpSpPr bwMode="auto">
          <a:xfrm>
            <a:off x="7608888" y="2103438"/>
            <a:ext cx="346075" cy="419100"/>
            <a:chOff x="5041900" y="5697538"/>
            <a:chExt cx="346075" cy="419100"/>
          </a:xfrm>
        </p:grpSpPr>
        <p:sp>
          <p:nvSpPr>
            <p:cNvPr id="107" name="Freeform 243"/>
            <p:cNvSpPr/>
            <p:nvPr/>
          </p:nvSpPr>
          <p:spPr bwMode="auto">
            <a:xfrm>
              <a:off x="5114925" y="5697538"/>
              <a:ext cx="273050" cy="419100"/>
            </a:xfrm>
            <a:custGeom>
              <a:avLst/>
              <a:gdLst>
                <a:gd name="T0" fmla="*/ 120 w 120"/>
                <a:gd name="T1" fmla="*/ 60 h 184"/>
                <a:gd name="T2" fmla="*/ 60 w 120"/>
                <a:gd name="T3" fmla="*/ 0 h 184"/>
                <a:gd name="T4" fmla="*/ 0 w 120"/>
                <a:gd name="T5" fmla="*/ 60 h 184"/>
                <a:gd name="T6" fmla="*/ 0 w 120"/>
                <a:gd name="T7" fmla="*/ 124 h 184"/>
                <a:gd name="T8" fmla="*/ 60 w 120"/>
                <a:gd name="T9" fmla="*/ 184 h 184"/>
                <a:gd name="T10" fmla="*/ 120 w 120"/>
                <a:gd name="T11" fmla="*/ 12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4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57"/>
                    <a:pt x="27" y="184"/>
                    <a:pt x="60" y="184"/>
                  </a:cubicBezTo>
                  <a:cubicBezTo>
                    <a:pt x="93" y="184"/>
                    <a:pt x="120" y="157"/>
                    <a:pt x="120" y="1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8" name="Line 244"/>
            <p:cNvSpPr>
              <a:spLocks noChangeShapeType="1"/>
            </p:cNvSpPr>
            <p:nvPr/>
          </p:nvSpPr>
          <p:spPr bwMode="auto">
            <a:xfrm flipH="1">
              <a:off x="5041900" y="5880100"/>
              <a:ext cx="217487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9" name="Line 245"/>
            <p:cNvSpPr>
              <a:spLocks noChangeShapeType="1"/>
            </p:cNvSpPr>
            <p:nvPr/>
          </p:nvSpPr>
          <p:spPr bwMode="auto">
            <a:xfrm flipH="1">
              <a:off x="5041900" y="5934075"/>
              <a:ext cx="1809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9205913" y="5126038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删除功能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166225" y="5514975"/>
            <a:ext cx="2667000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删除水果及其相关信息，将售且不会再进货的水果及其相关信息从数据库中删除。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9205913" y="1262063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166225" y="1651000"/>
            <a:ext cx="26670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管理水果的各类信息，名称、编号、单价、库存等。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114550" y="1257300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227138" y="1630363"/>
            <a:ext cx="2668587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管理者登录，只有数据库中存在的账号才能登录并对水果信息进行管理。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114550" y="5122228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修改功能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227138" y="5518150"/>
            <a:ext cx="2668587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修改水果信息，根据市场情况适当调整水果价格等信息。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205913" y="3146425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添加功能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9166225" y="3535363"/>
            <a:ext cx="26670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添加水果信息，将新进水果的相关信息记录到数据库中。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114550" y="3141663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查询功能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227138" y="3514725"/>
            <a:ext cx="2668587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水果信息查询，输入要查询的水果名称即可获得其相关信息。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67435" y="282575"/>
            <a:ext cx="3931920" cy="894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微软雅黑" panose="020B0503020204020204" pitchFamily="34" charset="-122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r>
              <a:rPr lang="en-US" altLang="zh-CN" dirty="0"/>
              <a:t>02 </a:t>
            </a:r>
            <a:r>
              <a:rPr lang="zh-CN" altLang="en-US" dirty="0"/>
              <a:t>项目功能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1" grpId="0" bldLvl="0" animBg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3"/>
          <p:cNvSpPr>
            <a:spLocks noChangeArrowheads="1"/>
          </p:cNvSpPr>
          <p:nvPr/>
        </p:nvSpPr>
        <p:spPr bwMode="auto">
          <a:xfrm>
            <a:off x="8034338" y="1495425"/>
            <a:ext cx="1438275" cy="1241425"/>
          </a:xfrm>
          <a:custGeom>
            <a:avLst/>
            <a:gdLst>
              <a:gd name="T0" fmla="*/ 2147483646 w 4762"/>
              <a:gd name="T1" fmla="*/ 2147483646 h 4111"/>
              <a:gd name="T2" fmla="*/ 2147483646 w 4762"/>
              <a:gd name="T3" fmla="*/ 2147483646 h 4111"/>
              <a:gd name="T4" fmla="*/ 2147483646 w 4762"/>
              <a:gd name="T5" fmla="*/ 2147483646 h 4111"/>
              <a:gd name="T6" fmla="*/ 2147483646 w 4762"/>
              <a:gd name="T7" fmla="*/ 2147483646 h 4111"/>
              <a:gd name="T8" fmla="*/ 2147483646 w 4762"/>
              <a:gd name="T9" fmla="*/ 2147483646 h 4111"/>
              <a:gd name="T10" fmla="*/ 2147483646 w 4762"/>
              <a:gd name="T11" fmla="*/ 2147483646 h 4111"/>
              <a:gd name="T12" fmla="*/ 2147483646 w 4762"/>
              <a:gd name="T13" fmla="*/ 2147483646 h 4111"/>
              <a:gd name="T14" fmla="*/ 2147483646 w 4762"/>
              <a:gd name="T15" fmla="*/ 2147483646 h 4111"/>
              <a:gd name="T16" fmla="*/ 2147483646 w 4762"/>
              <a:gd name="T17" fmla="*/ 2147483646 h 4111"/>
              <a:gd name="T18" fmla="*/ 2147483646 w 4762"/>
              <a:gd name="T19" fmla="*/ 2147483646 h 4111"/>
              <a:gd name="T20" fmla="*/ 2147483646 w 4762"/>
              <a:gd name="T21" fmla="*/ 2147483646 h 4111"/>
              <a:gd name="T22" fmla="*/ 2147483646 w 4762"/>
              <a:gd name="T23" fmla="*/ 2147483646 h 4111"/>
              <a:gd name="T24" fmla="*/ 2147483646 w 4762"/>
              <a:gd name="T25" fmla="*/ 2147483646 h 4111"/>
              <a:gd name="T26" fmla="*/ 2147483646 w 4762"/>
              <a:gd name="T27" fmla="*/ 2147483646 h 4111"/>
              <a:gd name="T28" fmla="*/ 2147483646 w 4762"/>
              <a:gd name="T29" fmla="*/ 2147483646 h 4111"/>
              <a:gd name="T30" fmla="*/ 2147483646 w 4762"/>
              <a:gd name="T31" fmla="*/ 2147483646 h 4111"/>
              <a:gd name="T32" fmla="*/ 2147483646 w 4762"/>
              <a:gd name="T33" fmla="*/ 2147483646 h 4111"/>
              <a:gd name="T34" fmla="*/ 2147483646 w 4762"/>
              <a:gd name="T35" fmla="*/ 2147483646 h 4111"/>
              <a:gd name="T36" fmla="*/ 2147483646 w 4762"/>
              <a:gd name="T37" fmla="*/ 2147483646 h 4111"/>
              <a:gd name="T38" fmla="*/ 2147483646 w 4762"/>
              <a:gd name="T39" fmla="*/ 2147483646 h 4111"/>
              <a:gd name="T40" fmla="*/ 2147483646 w 4762"/>
              <a:gd name="T41" fmla="*/ 2147483646 h 4111"/>
              <a:gd name="T42" fmla="*/ 2147483646 w 4762"/>
              <a:gd name="T43" fmla="*/ 2147483646 h 4111"/>
              <a:gd name="T44" fmla="*/ 2147483646 w 4762"/>
              <a:gd name="T45" fmla="*/ 2147483646 h 4111"/>
              <a:gd name="T46" fmla="*/ 2147483646 w 4762"/>
              <a:gd name="T47" fmla="*/ 2147483646 h 4111"/>
              <a:gd name="T48" fmla="*/ 2147483646 w 4762"/>
              <a:gd name="T49" fmla="*/ 2147483646 h 4111"/>
              <a:gd name="T50" fmla="*/ 2147483646 w 4762"/>
              <a:gd name="T51" fmla="*/ 2147483646 h 411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62" h="4111">
                <a:moveTo>
                  <a:pt x="3717" y="100"/>
                </a:moveTo>
                <a:lnTo>
                  <a:pt x="3717" y="100"/>
                </a:lnTo>
                <a:cubicBezTo>
                  <a:pt x="3626" y="18"/>
                  <a:pt x="3489" y="0"/>
                  <a:pt x="3379" y="45"/>
                </a:cubicBezTo>
                <a:cubicBezTo>
                  <a:pt x="1438" y="887"/>
                  <a:pt x="1438" y="887"/>
                  <a:pt x="1438" y="887"/>
                </a:cubicBezTo>
                <a:cubicBezTo>
                  <a:pt x="1209" y="988"/>
                  <a:pt x="0" y="2142"/>
                  <a:pt x="28" y="2370"/>
                </a:cubicBezTo>
                <a:cubicBezTo>
                  <a:pt x="28" y="2380"/>
                  <a:pt x="9" y="2389"/>
                  <a:pt x="9" y="2398"/>
                </a:cubicBezTo>
                <a:lnTo>
                  <a:pt x="28" y="2389"/>
                </a:lnTo>
                <a:cubicBezTo>
                  <a:pt x="266" y="3771"/>
                  <a:pt x="266" y="3771"/>
                  <a:pt x="266" y="3771"/>
                </a:cubicBezTo>
                <a:cubicBezTo>
                  <a:pt x="266" y="3863"/>
                  <a:pt x="311" y="3955"/>
                  <a:pt x="375" y="4019"/>
                </a:cubicBezTo>
                <a:cubicBezTo>
                  <a:pt x="449" y="4083"/>
                  <a:pt x="559" y="4110"/>
                  <a:pt x="660" y="4101"/>
                </a:cubicBezTo>
                <a:cubicBezTo>
                  <a:pt x="348" y="3525"/>
                  <a:pt x="412" y="2801"/>
                  <a:pt x="879" y="2297"/>
                </a:cubicBezTo>
                <a:cubicBezTo>
                  <a:pt x="916" y="2260"/>
                  <a:pt x="943" y="2233"/>
                  <a:pt x="961" y="2215"/>
                </a:cubicBezTo>
                <a:cubicBezTo>
                  <a:pt x="989" y="2187"/>
                  <a:pt x="1026" y="2160"/>
                  <a:pt x="1053" y="2151"/>
                </a:cubicBezTo>
                <a:cubicBezTo>
                  <a:pt x="1438" y="2060"/>
                  <a:pt x="1849" y="1968"/>
                  <a:pt x="2134" y="1904"/>
                </a:cubicBezTo>
                <a:cubicBezTo>
                  <a:pt x="2143" y="1904"/>
                  <a:pt x="2509" y="1913"/>
                  <a:pt x="2629" y="2114"/>
                </a:cubicBezTo>
                <a:cubicBezTo>
                  <a:pt x="2180" y="2572"/>
                  <a:pt x="2180" y="2572"/>
                  <a:pt x="2180" y="2572"/>
                </a:cubicBezTo>
                <a:cubicBezTo>
                  <a:pt x="2088" y="2673"/>
                  <a:pt x="2024" y="2801"/>
                  <a:pt x="2015" y="2929"/>
                </a:cubicBezTo>
                <a:cubicBezTo>
                  <a:pt x="2006" y="3058"/>
                  <a:pt x="2051" y="3176"/>
                  <a:pt x="2134" y="3259"/>
                </a:cubicBezTo>
                <a:cubicBezTo>
                  <a:pt x="2307" y="3415"/>
                  <a:pt x="2619" y="3378"/>
                  <a:pt x="2811" y="3185"/>
                </a:cubicBezTo>
                <a:cubicBezTo>
                  <a:pt x="3314" y="2645"/>
                  <a:pt x="3553" y="2260"/>
                  <a:pt x="4166" y="2178"/>
                </a:cubicBezTo>
                <a:cubicBezTo>
                  <a:pt x="4285" y="2160"/>
                  <a:pt x="4377" y="2087"/>
                  <a:pt x="4423" y="1977"/>
                </a:cubicBezTo>
                <a:cubicBezTo>
                  <a:pt x="4706" y="1281"/>
                  <a:pt x="4706" y="1281"/>
                  <a:pt x="4706" y="1281"/>
                </a:cubicBezTo>
                <a:cubicBezTo>
                  <a:pt x="4761" y="1153"/>
                  <a:pt x="4725" y="1007"/>
                  <a:pt x="4624" y="915"/>
                </a:cubicBezTo>
                <a:lnTo>
                  <a:pt x="3717" y="100"/>
                </a:lnTo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52366" tIns="76183" rIns="152366" bIns="76183" anchor="ctr"/>
          <a:lstStyle/>
          <a:p>
            <a:endParaRPr lang="zh-CN" altLang="en-US"/>
          </a:p>
        </p:txBody>
      </p:sp>
      <p:sp>
        <p:nvSpPr>
          <p:cNvPr id="46" name="Freeform 14"/>
          <p:cNvSpPr>
            <a:spLocks noChangeArrowheads="1"/>
          </p:cNvSpPr>
          <p:nvPr/>
        </p:nvSpPr>
        <p:spPr bwMode="auto">
          <a:xfrm>
            <a:off x="8104188" y="2111375"/>
            <a:ext cx="992187" cy="1012825"/>
          </a:xfrm>
          <a:custGeom>
            <a:avLst/>
            <a:gdLst>
              <a:gd name="T0" fmla="*/ 2848 w 3288"/>
              <a:gd name="T1" fmla="*/ 2289 h 3352"/>
              <a:gd name="T2" fmla="*/ 2848 w 3288"/>
              <a:gd name="T3" fmla="*/ 2289 h 3352"/>
              <a:gd name="T4" fmla="*/ 3205 w 3288"/>
              <a:gd name="T5" fmla="*/ 1035 h 3352"/>
              <a:gd name="T6" fmla="*/ 3003 w 3288"/>
              <a:gd name="T7" fmla="*/ 907 h 3352"/>
              <a:gd name="T8" fmla="*/ 2912 w 3288"/>
              <a:gd name="T9" fmla="*/ 952 h 3352"/>
              <a:gd name="T10" fmla="*/ 2664 w 3288"/>
              <a:gd name="T11" fmla="*/ 1227 h 3352"/>
              <a:gd name="T12" fmla="*/ 1831 w 3288"/>
              <a:gd name="T13" fmla="*/ 1318 h 3352"/>
              <a:gd name="T14" fmla="*/ 1822 w 3288"/>
              <a:gd name="T15" fmla="*/ 1309 h 3352"/>
              <a:gd name="T16" fmla="*/ 1657 w 3288"/>
              <a:gd name="T17" fmla="*/ 879 h 3352"/>
              <a:gd name="T18" fmla="*/ 1859 w 3288"/>
              <a:gd name="T19" fmla="*/ 440 h 3352"/>
              <a:gd name="T20" fmla="*/ 1868 w 3288"/>
              <a:gd name="T21" fmla="*/ 440 h 3352"/>
              <a:gd name="T22" fmla="*/ 1877 w 3288"/>
              <a:gd name="T23" fmla="*/ 421 h 3352"/>
              <a:gd name="T24" fmla="*/ 2014 w 3288"/>
              <a:gd name="T25" fmla="*/ 284 h 3352"/>
              <a:gd name="T26" fmla="*/ 2014 w 3288"/>
              <a:gd name="T27" fmla="*/ 46 h 3352"/>
              <a:gd name="T28" fmla="*/ 1887 w 3288"/>
              <a:gd name="T29" fmla="*/ 0 h 3352"/>
              <a:gd name="T30" fmla="*/ 1859 w 3288"/>
              <a:gd name="T31" fmla="*/ 0 h 3352"/>
              <a:gd name="T32" fmla="*/ 898 w 3288"/>
              <a:gd name="T33" fmla="*/ 219 h 3352"/>
              <a:gd name="T34" fmla="*/ 852 w 3288"/>
              <a:gd name="T35" fmla="*/ 238 h 3352"/>
              <a:gd name="T36" fmla="*/ 815 w 3288"/>
              <a:gd name="T37" fmla="*/ 266 h 3352"/>
              <a:gd name="T38" fmla="*/ 742 w 3288"/>
              <a:gd name="T39" fmla="*/ 339 h 3352"/>
              <a:gd name="T40" fmla="*/ 385 w 3288"/>
              <a:gd name="T41" fmla="*/ 1090 h 3352"/>
              <a:gd name="T42" fmla="*/ 705 w 3288"/>
              <a:gd name="T43" fmla="*/ 2243 h 3352"/>
              <a:gd name="T44" fmla="*/ 467 w 3288"/>
              <a:gd name="T45" fmla="*/ 2463 h 3352"/>
              <a:gd name="T46" fmla="*/ 467 w 3288"/>
              <a:gd name="T47" fmla="*/ 2463 h 3352"/>
              <a:gd name="T48" fmla="*/ 265 w 3288"/>
              <a:gd name="T49" fmla="*/ 2509 h 3352"/>
              <a:gd name="T50" fmla="*/ 110 w 3288"/>
              <a:gd name="T51" fmla="*/ 2564 h 3352"/>
              <a:gd name="T52" fmla="*/ 9 w 3288"/>
              <a:gd name="T53" fmla="*/ 2719 h 3352"/>
              <a:gd name="T54" fmla="*/ 91 w 3288"/>
              <a:gd name="T55" fmla="*/ 2921 h 3352"/>
              <a:gd name="T56" fmla="*/ 275 w 3288"/>
              <a:gd name="T57" fmla="*/ 3013 h 3352"/>
              <a:gd name="T58" fmla="*/ 440 w 3288"/>
              <a:gd name="T59" fmla="*/ 2930 h 3352"/>
              <a:gd name="T60" fmla="*/ 513 w 3288"/>
              <a:gd name="T61" fmla="*/ 2783 h 3352"/>
              <a:gd name="T62" fmla="*/ 586 w 3288"/>
              <a:gd name="T63" fmla="*/ 2609 h 3352"/>
              <a:gd name="T64" fmla="*/ 843 w 3288"/>
              <a:gd name="T65" fmla="*/ 2381 h 3352"/>
              <a:gd name="T66" fmla="*/ 2344 w 3288"/>
              <a:gd name="T67" fmla="*/ 2636 h 3352"/>
              <a:gd name="T68" fmla="*/ 2472 w 3288"/>
              <a:gd name="T69" fmla="*/ 2839 h 3352"/>
              <a:gd name="T70" fmla="*/ 2472 w 3288"/>
              <a:gd name="T71" fmla="*/ 2839 h 3352"/>
              <a:gd name="T72" fmla="*/ 2481 w 3288"/>
              <a:gd name="T73" fmla="*/ 3049 h 3352"/>
              <a:gd name="T74" fmla="*/ 2509 w 3288"/>
              <a:gd name="T75" fmla="*/ 3214 h 3352"/>
              <a:gd name="T76" fmla="*/ 2646 w 3288"/>
              <a:gd name="T77" fmla="*/ 3333 h 3352"/>
              <a:gd name="T78" fmla="*/ 2857 w 3288"/>
              <a:gd name="T79" fmla="*/ 3296 h 3352"/>
              <a:gd name="T80" fmla="*/ 2985 w 3288"/>
              <a:gd name="T81" fmla="*/ 3131 h 3352"/>
              <a:gd name="T82" fmla="*/ 2930 w 3288"/>
              <a:gd name="T83" fmla="*/ 2949 h 3352"/>
              <a:gd name="T84" fmla="*/ 2802 w 3288"/>
              <a:gd name="T85" fmla="*/ 2857 h 3352"/>
              <a:gd name="T86" fmla="*/ 2637 w 3288"/>
              <a:gd name="T87" fmla="*/ 2747 h 3352"/>
              <a:gd name="T88" fmla="*/ 2518 w 3288"/>
              <a:gd name="T89" fmla="*/ 2555 h 3352"/>
              <a:gd name="T90" fmla="*/ 2848 w 3288"/>
              <a:gd name="T91" fmla="*/ 2289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288" h="3352">
                <a:moveTo>
                  <a:pt x="2848" y="2289"/>
                </a:moveTo>
                <a:lnTo>
                  <a:pt x="2848" y="2289"/>
                </a:lnTo>
                <a:cubicBezTo>
                  <a:pt x="3168" y="1941"/>
                  <a:pt x="3287" y="1465"/>
                  <a:pt x="3205" y="1035"/>
                </a:cubicBezTo>
                <a:cubicBezTo>
                  <a:pt x="3186" y="943"/>
                  <a:pt x="3095" y="888"/>
                  <a:pt x="3003" y="907"/>
                </a:cubicBezTo>
                <a:cubicBezTo>
                  <a:pt x="2967" y="916"/>
                  <a:pt x="2939" y="934"/>
                  <a:pt x="2912" y="952"/>
                </a:cubicBezTo>
                <a:cubicBezTo>
                  <a:pt x="2839" y="1044"/>
                  <a:pt x="2756" y="1126"/>
                  <a:pt x="2664" y="1227"/>
                </a:cubicBezTo>
                <a:cubicBezTo>
                  <a:pt x="2436" y="1475"/>
                  <a:pt x="2078" y="1538"/>
                  <a:pt x="1831" y="1318"/>
                </a:cubicBezTo>
                <a:cubicBezTo>
                  <a:pt x="1822" y="1318"/>
                  <a:pt x="1822" y="1309"/>
                  <a:pt x="1822" y="1309"/>
                </a:cubicBezTo>
                <a:cubicBezTo>
                  <a:pt x="1703" y="1199"/>
                  <a:pt x="1648" y="1044"/>
                  <a:pt x="1657" y="879"/>
                </a:cubicBezTo>
                <a:cubicBezTo>
                  <a:pt x="1676" y="714"/>
                  <a:pt x="1740" y="568"/>
                  <a:pt x="1859" y="440"/>
                </a:cubicBezTo>
                <a:lnTo>
                  <a:pt x="1868" y="440"/>
                </a:lnTo>
                <a:cubicBezTo>
                  <a:pt x="1868" y="440"/>
                  <a:pt x="1868" y="431"/>
                  <a:pt x="1877" y="421"/>
                </a:cubicBezTo>
                <a:cubicBezTo>
                  <a:pt x="2014" y="284"/>
                  <a:pt x="2014" y="284"/>
                  <a:pt x="2014" y="284"/>
                </a:cubicBezTo>
                <a:cubicBezTo>
                  <a:pt x="2078" y="219"/>
                  <a:pt x="2078" y="110"/>
                  <a:pt x="2014" y="46"/>
                </a:cubicBezTo>
                <a:cubicBezTo>
                  <a:pt x="1978" y="19"/>
                  <a:pt x="1932" y="0"/>
                  <a:pt x="1887" y="0"/>
                </a:cubicBezTo>
                <a:cubicBezTo>
                  <a:pt x="1877" y="0"/>
                  <a:pt x="1868" y="0"/>
                  <a:pt x="1859" y="0"/>
                </a:cubicBezTo>
                <a:cubicBezTo>
                  <a:pt x="1593" y="64"/>
                  <a:pt x="1236" y="146"/>
                  <a:pt x="898" y="219"/>
                </a:cubicBezTo>
                <a:cubicBezTo>
                  <a:pt x="879" y="229"/>
                  <a:pt x="870" y="229"/>
                  <a:pt x="852" y="238"/>
                </a:cubicBezTo>
                <a:cubicBezTo>
                  <a:pt x="843" y="247"/>
                  <a:pt x="833" y="256"/>
                  <a:pt x="815" y="266"/>
                </a:cubicBezTo>
                <a:cubicBezTo>
                  <a:pt x="797" y="284"/>
                  <a:pt x="769" y="311"/>
                  <a:pt x="742" y="339"/>
                </a:cubicBezTo>
                <a:cubicBezTo>
                  <a:pt x="540" y="559"/>
                  <a:pt x="422" y="824"/>
                  <a:pt x="385" y="1090"/>
                </a:cubicBezTo>
                <a:cubicBezTo>
                  <a:pt x="321" y="1493"/>
                  <a:pt x="431" y="1923"/>
                  <a:pt x="705" y="2243"/>
                </a:cubicBezTo>
                <a:cubicBezTo>
                  <a:pt x="467" y="2463"/>
                  <a:pt x="467" y="2463"/>
                  <a:pt x="467" y="2463"/>
                </a:cubicBezTo>
                <a:lnTo>
                  <a:pt x="467" y="2463"/>
                </a:lnTo>
                <a:cubicBezTo>
                  <a:pt x="403" y="2509"/>
                  <a:pt x="330" y="2509"/>
                  <a:pt x="265" y="2509"/>
                </a:cubicBezTo>
                <a:cubicBezTo>
                  <a:pt x="201" y="2518"/>
                  <a:pt x="155" y="2518"/>
                  <a:pt x="110" y="2564"/>
                </a:cubicBezTo>
                <a:cubicBezTo>
                  <a:pt x="55" y="2609"/>
                  <a:pt x="19" y="2664"/>
                  <a:pt x="9" y="2719"/>
                </a:cubicBezTo>
                <a:cubicBezTo>
                  <a:pt x="0" y="2774"/>
                  <a:pt x="19" y="2839"/>
                  <a:pt x="91" y="2921"/>
                </a:cubicBezTo>
                <a:cubicBezTo>
                  <a:pt x="155" y="2994"/>
                  <a:pt x="220" y="3022"/>
                  <a:pt x="275" y="3013"/>
                </a:cubicBezTo>
                <a:cubicBezTo>
                  <a:pt x="330" y="3013"/>
                  <a:pt x="394" y="2976"/>
                  <a:pt x="440" y="2930"/>
                </a:cubicBezTo>
                <a:cubicBezTo>
                  <a:pt x="486" y="2893"/>
                  <a:pt x="504" y="2848"/>
                  <a:pt x="513" y="2783"/>
                </a:cubicBezTo>
                <a:cubicBezTo>
                  <a:pt x="531" y="2728"/>
                  <a:pt x="531" y="2655"/>
                  <a:pt x="586" y="2609"/>
                </a:cubicBezTo>
                <a:cubicBezTo>
                  <a:pt x="843" y="2381"/>
                  <a:pt x="843" y="2381"/>
                  <a:pt x="843" y="2381"/>
                </a:cubicBezTo>
                <a:cubicBezTo>
                  <a:pt x="1264" y="2756"/>
                  <a:pt x="1850" y="2839"/>
                  <a:pt x="2344" y="2636"/>
                </a:cubicBezTo>
                <a:cubicBezTo>
                  <a:pt x="2472" y="2839"/>
                  <a:pt x="2472" y="2839"/>
                  <a:pt x="2472" y="2839"/>
                </a:cubicBezTo>
                <a:lnTo>
                  <a:pt x="2472" y="2839"/>
                </a:lnTo>
                <a:cubicBezTo>
                  <a:pt x="2509" y="2921"/>
                  <a:pt x="2491" y="2985"/>
                  <a:pt x="2481" y="3049"/>
                </a:cubicBezTo>
                <a:cubicBezTo>
                  <a:pt x="2481" y="3113"/>
                  <a:pt x="2481" y="3159"/>
                  <a:pt x="2509" y="3214"/>
                </a:cubicBezTo>
                <a:cubicBezTo>
                  <a:pt x="2545" y="3278"/>
                  <a:pt x="2591" y="3315"/>
                  <a:pt x="2646" y="3333"/>
                </a:cubicBezTo>
                <a:cubicBezTo>
                  <a:pt x="2701" y="3351"/>
                  <a:pt x="2766" y="3351"/>
                  <a:pt x="2857" y="3296"/>
                </a:cubicBezTo>
                <a:cubicBezTo>
                  <a:pt x="2949" y="3241"/>
                  <a:pt x="2976" y="3186"/>
                  <a:pt x="2985" y="3131"/>
                </a:cubicBezTo>
                <a:cubicBezTo>
                  <a:pt x="2994" y="3067"/>
                  <a:pt x="2967" y="3003"/>
                  <a:pt x="2930" y="2949"/>
                </a:cubicBezTo>
                <a:cubicBezTo>
                  <a:pt x="2903" y="2903"/>
                  <a:pt x="2857" y="2875"/>
                  <a:pt x="2802" y="2857"/>
                </a:cubicBezTo>
                <a:cubicBezTo>
                  <a:pt x="2747" y="2829"/>
                  <a:pt x="2683" y="2811"/>
                  <a:pt x="2637" y="2747"/>
                </a:cubicBezTo>
                <a:cubicBezTo>
                  <a:pt x="2518" y="2555"/>
                  <a:pt x="2518" y="2555"/>
                  <a:pt x="2518" y="2555"/>
                </a:cubicBezTo>
                <a:cubicBezTo>
                  <a:pt x="2637" y="2482"/>
                  <a:pt x="2747" y="2390"/>
                  <a:pt x="2848" y="2289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/>
          </a:p>
        </p:txBody>
      </p:sp>
      <p:sp>
        <p:nvSpPr>
          <p:cNvPr id="47" name="Freeform 15"/>
          <p:cNvSpPr>
            <a:spLocks noChangeArrowheads="1"/>
          </p:cNvSpPr>
          <p:nvPr/>
        </p:nvSpPr>
        <p:spPr bwMode="auto">
          <a:xfrm>
            <a:off x="9078913" y="1042988"/>
            <a:ext cx="955675" cy="923925"/>
          </a:xfrm>
          <a:custGeom>
            <a:avLst/>
            <a:gdLst>
              <a:gd name="T0" fmla="*/ 2147483646 w 3160"/>
              <a:gd name="T1" fmla="*/ 2147483646 h 3059"/>
              <a:gd name="T2" fmla="*/ 2147483646 w 3160"/>
              <a:gd name="T3" fmla="*/ 2147483646 h 3059"/>
              <a:gd name="T4" fmla="*/ 2147483646 w 3160"/>
              <a:gd name="T5" fmla="*/ 2147483646 h 3059"/>
              <a:gd name="T6" fmla="*/ 2147483646 w 3160"/>
              <a:gd name="T7" fmla="*/ 2147483646 h 3059"/>
              <a:gd name="T8" fmla="*/ 2147483646 w 3160"/>
              <a:gd name="T9" fmla="*/ 2147483646 h 3059"/>
              <a:gd name="T10" fmla="*/ 2147483646 w 3160"/>
              <a:gd name="T11" fmla="*/ 2147483646 h 3059"/>
              <a:gd name="T12" fmla="*/ 2147483646 w 3160"/>
              <a:gd name="T13" fmla="*/ 2147483646 h 3059"/>
              <a:gd name="T14" fmla="*/ 2147483646 w 3160"/>
              <a:gd name="T15" fmla="*/ 2147483646 h 3059"/>
              <a:gd name="T16" fmla="*/ 2147483646 w 3160"/>
              <a:gd name="T17" fmla="*/ 2147483646 h 3059"/>
              <a:gd name="T18" fmla="*/ 2147483646 w 3160"/>
              <a:gd name="T19" fmla="*/ 2147483646 h 3059"/>
              <a:gd name="T20" fmla="*/ 2147483646 w 3160"/>
              <a:gd name="T21" fmla="*/ 2147483646 h 3059"/>
              <a:gd name="T22" fmla="*/ 2147483646 w 3160"/>
              <a:gd name="T23" fmla="*/ 2147483646 h 3059"/>
              <a:gd name="T24" fmla="*/ 2147483646 w 3160"/>
              <a:gd name="T25" fmla="*/ 2147483646 h 3059"/>
              <a:gd name="T26" fmla="*/ 2147483646 w 3160"/>
              <a:gd name="T27" fmla="*/ 2147483646 h 3059"/>
              <a:gd name="T28" fmla="*/ 2147483646 w 3160"/>
              <a:gd name="T29" fmla="*/ 2147483646 h 3059"/>
              <a:gd name="T30" fmla="*/ 2147483646 w 3160"/>
              <a:gd name="T31" fmla="*/ 2147483646 h 3059"/>
              <a:gd name="T32" fmla="*/ 2147483646 w 3160"/>
              <a:gd name="T33" fmla="*/ 2147483646 h 30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160" h="3059">
                <a:moveTo>
                  <a:pt x="3050" y="1849"/>
                </a:moveTo>
                <a:lnTo>
                  <a:pt x="3050" y="1849"/>
                </a:lnTo>
                <a:cubicBezTo>
                  <a:pt x="1026" y="55"/>
                  <a:pt x="1026" y="55"/>
                  <a:pt x="1026" y="55"/>
                </a:cubicBezTo>
                <a:cubicBezTo>
                  <a:pt x="971" y="9"/>
                  <a:pt x="879" y="0"/>
                  <a:pt x="806" y="27"/>
                </a:cubicBezTo>
                <a:cubicBezTo>
                  <a:pt x="769" y="37"/>
                  <a:pt x="742" y="55"/>
                  <a:pt x="714" y="91"/>
                </a:cubicBezTo>
                <a:cubicBezTo>
                  <a:pt x="83" y="823"/>
                  <a:pt x="83" y="823"/>
                  <a:pt x="83" y="823"/>
                </a:cubicBezTo>
                <a:cubicBezTo>
                  <a:pt x="0" y="915"/>
                  <a:pt x="19" y="1080"/>
                  <a:pt x="110" y="1153"/>
                </a:cubicBezTo>
                <a:cubicBezTo>
                  <a:pt x="2170" y="2985"/>
                  <a:pt x="2170" y="2985"/>
                  <a:pt x="2170" y="2985"/>
                </a:cubicBezTo>
                <a:cubicBezTo>
                  <a:pt x="2261" y="3058"/>
                  <a:pt x="2417" y="3040"/>
                  <a:pt x="2491" y="2948"/>
                </a:cubicBezTo>
                <a:cubicBezTo>
                  <a:pt x="3086" y="2170"/>
                  <a:pt x="3086" y="2170"/>
                  <a:pt x="3086" y="2170"/>
                </a:cubicBezTo>
                <a:cubicBezTo>
                  <a:pt x="3159" y="2078"/>
                  <a:pt x="3141" y="1922"/>
                  <a:pt x="3050" y="1849"/>
                </a:cubicBezTo>
                <a:close/>
                <a:moveTo>
                  <a:pt x="2564" y="2426"/>
                </a:moveTo>
                <a:lnTo>
                  <a:pt x="2564" y="2426"/>
                </a:lnTo>
                <a:cubicBezTo>
                  <a:pt x="2372" y="2509"/>
                  <a:pt x="2161" y="2417"/>
                  <a:pt x="2079" y="2234"/>
                </a:cubicBezTo>
                <a:cubicBezTo>
                  <a:pt x="2006" y="2051"/>
                  <a:pt x="2088" y="1831"/>
                  <a:pt x="2280" y="1757"/>
                </a:cubicBezTo>
                <a:cubicBezTo>
                  <a:pt x="2464" y="1675"/>
                  <a:pt x="2674" y="1767"/>
                  <a:pt x="2756" y="1950"/>
                </a:cubicBezTo>
                <a:cubicBezTo>
                  <a:pt x="2839" y="2133"/>
                  <a:pt x="2747" y="2353"/>
                  <a:pt x="2564" y="2426"/>
                </a:cubicBezTo>
                <a:close/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52366" tIns="76183" rIns="152366" bIns="76183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516914" y="2784235"/>
            <a:ext cx="4470401" cy="3138618"/>
            <a:chOff x="6516914" y="2784235"/>
            <a:chExt cx="4470401" cy="3138618"/>
          </a:xfrm>
          <a:solidFill>
            <a:srgbClr val="92191C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7049443" y="2789561"/>
              <a:ext cx="1553591" cy="1006701"/>
            </a:xfrm>
            <a:custGeom>
              <a:avLst/>
              <a:gdLst>
                <a:gd name="T0" fmla="*/ 5072 w 5147"/>
                <a:gd name="T1" fmla="*/ 1282 h 3334"/>
                <a:gd name="T2" fmla="*/ 5072 w 5147"/>
                <a:gd name="T3" fmla="*/ 1282 h 3334"/>
                <a:gd name="T4" fmla="*/ 4890 w 5147"/>
                <a:gd name="T5" fmla="*/ 1228 h 3334"/>
                <a:gd name="T6" fmla="*/ 4743 w 5147"/>
                <a:gd name="T7" fmla="*/ 1282 h 3334"/>
                <a:gd name="T8" fmla="*/ 4560 w 5147"/>
                <a:gd name="T9" fmla="*/ 1374 h 3334"/>
                <a:gd name="T10" fmla="*/ 4285 w 5147"/>
                <a:gd name="T11" fmla="*/ 1374 h 3334"/>
                <a:gd name="T12" fmla="*/ 4285 w 5147"/>
                <a:gd name="T13" fmla="*/ 476 h 3334"/>
                <a:gd name="T14" fmla="*/ 4203 w 5147"/>
                <a:gd name="T15" fmla="*/ 540 h 3334"/>
                <a:gd name="T16" fmla="*/ 4185 w 5147"/>
                <a:gd name="T17" fmla="*/ 632 h 3334"/>
                <a:gd name="T18" fmla="*/ 4056 w 5147"/>
                <a:gd name="T19" fmla="*/ 861 h 3334"/>
                <a:gd name="T20" fmla="*/ 3791 w 5147"/>
                <a:gd name="T21" fmla="*/ 989 h 3334"/>
                <a:gd name="T22" fmla="*/ 3471 w 5147"/>
                <a:gd name="T23" fmla="*/ 843 h 3334"/>
                <a:gd name="T24" fmla="*/ 3361 w 5147"/>
                <a:gd name="T25" fmla="*/ 513 h 3334"/>
                <a:gd name="T26" fmla="*/ 3507 w 5147"/>
                <a:gd name="T27" fmla="*/ 257 h 3334"/>
                <a:gd name="T28" fmla="*/ 3763 w 5147"/>
                <a:gd name="T29" fmla="*/ 156 h 3334"/>
                <a:gd name="T30" fmla="*/ 3873 w 5147"/>
                <a:gd name="T31" fmla="*/ 147 h 3334"/>
                <a:gd name="T32" fmla="*/ 3965 w 5147"/>
                <a:gd name="T33" fmla="*/ 64 h 3334"/>
                <a:gd name="T34" fmla="*/ 3919 w 5147"/>
                <a:gd name="T35" fmla="*/ 0 h 3334"/>
                <a:gd name="T36" fmla="*/ 2133 w 5147"/>
                <a:gd name="T37" fmla="*/ 439 h 3334"/>
                <a:gd name="T38" fmla="*/ 1557 w 5147"/>
                <a:gd name="T39" fmla="*/ 770 h 3334"/>
                <a:gd name="T40" fmla="*/ 348 w 5147"/>
                <a:gd name="T41" fmla="*/ 138 h 3334"/>
                <a:gd name="T42" fmla="*/ 284 w 5147"/>
                <a:gd name="T43" fmla="*/ 165 h 3334"/>
                <a:gd name="T44" fmla="*/ 247 w 5147"/>
                <a:gd name="T45" fmla="*/ 779 h 3334"/>
                <a:gd name="T46" fmla="*/ 605 w 5147"/>
                <a:gd name="T47" fmla="*/ 1538 h 3334"/>
                <a:gd name="T48" fmla="*/ 0 w 5147"/>
                <a:gd name="T49" fmla="*/ 2426 h 3334"/>
                <a:gd name="T50" fmla="*/ 376 w 5147"/>
                <a:gd name="T51" fmla="*/ 2426 h 3334"/>
                <a:gd name="T52" fmla="*/ 376 w 5147"/>
                <a:gd name="T53" fmla="*/ 2738 h 3334"/>
                <a:gd name="T54" fmla="*/ 376 w 5147"/>
                <a:gd name="T55" fmla="*/ 2747 h 3334"/>
                <a:gd name="T56" fmla="*/ 275 w 5147"/>
                <a:gd name="T57" fmla="*/ 2921 h 3334"/>
                <a:gd name="T58" fmla="*/ 210 w 5147"/>
                <a:gd name="T59" fmla="*/ 3077 h 3334"/>
                <a:gd name="T60" fmla="*/ 266 w 5147"/>
                <a:gd name="T61" fmla="*/ 3251 h 3334"/>
                <a:gd name="T62" fmla="*/ 467 w 5147"/>
                <a:gd name="T63" fmla="*/ 3333 h 3334"/>
                <a:gd name="T64" fmla="*/ 659 w 5147"/>
                <a:gd name="T65" fmla="*/ 3260 h 3334"/>
                <a:gd name="T66" fmla="*/ 714 w 5147"/>
                <a:gd name="T67" fmla="*/ 3077 h 3334"/>
                <a:gd name="T68" fmla="*/ 650 w 5147"/>
                <a:gd name="T69" fmla="*/ 2930 h 3334"/>
                <a:gd name="T70" fmla="*/ 568 w 5147"/>
                <a:gd name="T71" fmla="*/ 2747 h 3334"/>
                <a:gd name="T72" fmla="*/ 568 w 5147"/>
                <a:gd name="T73" fmla="*/ 2426 h 3334"/>
                <a:gd name="T74" fmla="*/ 2546 w 5147"/>
                <a:gd name="T75" fmla="*/ 2426 h 3334"/>
                <a:gd name="T76" fmla="*/ 2546 w 5147"/>
                <a:gd name="T77" fmla="*/ 2399 h 3334"/>
                <a:gd name="T78" fmla="*/ 2482 w 5147"/>
                <a:gd name="T79" fmla="*/ 2308 h 3334"/>
                <a:gd name="T80" fmla="*/ 2381 w 5147"/>
                <a:gd name="T81" fmla="*/ 2051 h 3334"/>
                <a:gd name="T82" fmla="*/ 2473 w 5147"/>
                <a:gd name="T83" fmla="*/ 1768 h 3334"/>
                <a:gd name="T84" fmla="*/ 2793 w 5147"/>
                <a:gd name="T85" fmla="*/ 1630 h 3334"/>
                <a:gd name="T86" fmla="*/ 3122 w 5147"/>
                <a:gd name="T87" fmla="*/ 1768 h 3334"/>
                <a:gd name="T88" fmla="*/ 3205 w 5147"/>
                <a:gd name="T89" fmla="*/ 2051 h 3334"/>
                <a:gd name="T90" fmla="*/ 3113 w 5147"/>
                <a:gd name="T91" fmla="*/ 2299 h 3334"/>
                <a:gd name="T92" fmla="*/ 3058 w 5147"/>
                <a:gd name="T93" fmla="*/ 2381 h 3334"/>
                <a:gd name="T94" fmla="*/ 3058 w 5147"/>
                <a:gd name="T95" fmla="*/ 2426 h 3334"/>
                <a:gd name="T96" fmla="*/ 4285 w 5147"/>
                <a:gd name="T97" fmla="*/ 2426 h 3334"/>
                <a:gd name="T98" fmla="*/ 4285 w 5147"/>
                <a:gd name="T99" fmla="*/ 1557 h 3334"/>
                <a:gd name="T100" fmla="*/ 4551 w 5147"/>
                <a:gd name="T101" fmla="*/ 1557 h 3334"/>
                <a:gd name="T102" fmla="*/ 4560 w 5147"/>
                <a:gd name="T103" fmla="*/ 1557 h 3334"/>
                <a:gd name="T104" fmla="*/ 4743 w 5147"/>
                <a:gd name="T105" fmla="*/ 1658 h 3334"/>
                <a:gd name="T106" fmla="*/ 4890 w 5147"/>
                <a:gd name="T107" fmla="*/ 1722 h 3334"/>
                <a:gd name="T108" fmla="*/ 5072 w 5147"/>
                <a:gd name="T109" fmla="*/ 1676 h 3334"/>
                <a:gd name="T110" fmla="*/ 5146 w 5147"/>
                <a:gd name="T111" fmla="*/ 1474 h 3334"/>
                <a:gd name="T112" fmla="*/ 5072 w 5147"/>
                <a:gd name="T113" fmla="*/ 1282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47" h="3334">
                  <a:moveTo>
                    <a:pt x="5072" y="1282"/>
                  </a:moveTo>
                  <a:lnTo>
                    <a:pt x="5072" y="1282"/>
                  </a:lnTo>
                  <a:cubicBezTo>
                    <a:pt x="5027" y="1246"/>
                    <a:pt x="4963" y="1228"/>
                    <a:pt x="4890" y="1228"/>
                  </a:cubicBezTo>
                  <a:cubicBezTo>
                    <a:pt x="4835" y="1228"/>
                    <a:pt x="4789" y="1255"/>
                    <a:pt x="4743" y="1282"/>
                  </a:cubicBezTo>
                  <a:cubicBezTo>
                    <a:pt x="4697" y="1319"/>
                    <a:pt x="4642" y="1374"/>
                    <a:pt x="4560" y="1374"/>
                  </a:cubicBezTo>
                  <a:cubicBezTo>
                    <a:pt x="4285" y="1374"/>
                    <a:pt x="4285" y="1374"/>
                    <a:pt x="4285" y="1374"/>
                  </a:cubicBezTo>
                  <a:cubicBezTo>
                    <a:pt x="4285" y="476"/>
                    <a:pt x="4285" y="476"/>
                    <a:pt x="4285" y="476"/>
                  </a:cubicBezTo>
                  <a:cubicBezTo>
                    <a:pt x="4203" y="540"/>
                    <a:pt x="4203" y="540"/>
                    <a:pt x="4203" y="540"/>
                  </a:cubicBezTo>
                  <a:cubicBezTo>
                    <a:pt x="4194" y="550"/>
                    <a:pt x="4194" y="559"/>
                    <a:pt x="4185" y="632"/>
                  </a:cubicBezTo>
                  <a:cubicBezTo>
                    <a:pt x="4166" y="696"/>
                    <a:pt x="4138" y="797"/>
                    <a:pt x="4056" y="861"/>
                  </a:cubicBezTo>
                  <a:cubicBezTo>
                    <a:pt x="3993" y="925"/>
                    <a:pt x="3901" y="980"/>
                    <a:pt x="3791" y="989"/>
                  </a:cubicBezTo>
                  <a:cubicBezTo>
                    <a:pt x="3690" y="998"/>
                    <a:pt x="3562" y="943"/>
                    <a:pt x="3471" y="843"/>
                  </a:cubicBezTo>
                  <a:cubicBezTo>
                    <a:pt x="3379" y="733"/>
                    <a:pt x="3342" y="614"/>
                    <a:pt x="3361" y="513"/>
                  </a:cubicBezTo>
                  <a:cubicBezTo>
                    <a:pt x="3370" y="403"/>
                    <a:pt x="3434" y="321"/>
                    <a:pt x="3507" y="257"/>
                  </a:cubicBezTo>
                  <a:cubicBezTo>
                    <a:pt x="3589" y="184"/>
                    <a:pt x="3690" y="165"/>
                    <a:pt x="3763" y="156"/>
                  </a:cubicBezTo>
                  <a:cubicBezTo>
                    <a:pt x="3846" y="156"/>
                    <a:pt x="3864" y="156"/>
                    <a:pt x="3873" y="147"/>
                  </a:cubicBezTo>
                  <a:cubicBezTo>
                    <a:pt x="3965" y="64"/>
                    <a:pt x="3965" y="64"/>
                    <a:pt x="3965" y="64"/>
                  </a:cubicBezTo>
                  <a:cubicBezTo>
                    <a:pt x="3947" y="46"/>
                    <a:pt x="3929" y="19"/>
                    <a:pt x="3919" y="0"/>
                  </a:cubicBezTo>
                  <a:cubicBezTo>
                    <a:pt x="3077" y="73"/>
                    <a:pt x="2408" y="248"/>
                    <a:pt x="2133" y="439"/>
                  </a:cubicBezTo>
                  <a:cubicBezTo>
                    <a:pt x="1951" y="559"/>
                    <a:pt x="1740" y="651"/>
                    <a:pt x="1557" y="770"/>
                  </a:cubicBezTo>
                  <a:cubicBezTo>
                    <a:pt x="1199" y="294"/>
                    <a:pt x="568" y="110"/>
                    <a:pt x="348" y="138"/>
                  </a:cubicBezTo>
                  <a:cubicBezTo>
                    <a:pt x="321" y="147"/>
                    <a:pt x="293" y="147"/>
                    <a:pt x="284" y="165"/>
                  </a:cubicBezTo>
                  <a:cubicBezTo>
                    <a:pt x="174" y="348"/>
                    <a:pt x="156" y="586"/>
                    <a:pt x="247" y="779"/>
                  </a:cubicBezTo>
                  <a:cubicBezTo>
                    <a:pt x="605" y="1538"/>
                    <a:pt x="605" y="1538"/>
                    <a:pt x="605" y="1538"/>
                  </a:cubicBezTo>
                  <a:cubicBezTo>
                    <a:pt x="376" y="1768"/>
                    <a:pt x="174" y="2088"/>
                    <a:pt x="0" y="2426"/>
                  </a:cubicBezTo>
                  <a:cubicBezTo>
                    <a:pt x="376" y="2426"/>
                    <a:pt x="376" y="2426"/>
                    <a:pt x="376" y="2426"/>
                  </a:cubicBezTo>
                  <a:cubicBezTo>
                    <a:pt x="376" y="2738"/>
                    <a:pt x="376" y="2738"/>
                    <a:pt x="376" y="2738"/>
                  </a:cubicBezTo>
                  <a:cubicBezTo>
                    <a:pt x="376" y="2738"/>
                    <a:pt x="376" y="2738"/>
                    <a:pt x="376" y="2747"/>
                  </a:cubicBezTo>
                  <a:cubicBezTo>
                    <a:pt x="376" y="2830"/>
                    <a:pt x="321" y="2875"/>
                    <a:pt x="275" y="2921"/>
                  </a:cubicBezTo>
                  <a:cubicBezTo>
                    <a:pt x="238" y="2976"/>
                    <a:pt x="210" y="3012"/>
                    <a:pt x="210" y="3077"/>
                  </a:cubicBezTo>
                  <a:cubicBezTo>
                    <a:pt x="210" y="3150"/>
                    <a:pt x="229" y="3214"/>
                    <a:pt x="266" y="3251"/>
                  </a:cubicBezTo>
                  <a:cubicBezTo>
                    <a:pt x="302" y="3297"/>
                    <a:pt x="357" y="3324"/>
                    <a:pt x="467" y="3333"/>
                  </a:cubicBezTo>
                  <a:cubicBezTo>
                    <a:pt x="568" y="3333"/>
                    <a:pt x="623" y="3306"/>
                    <a:pt x="659" y="3260"/>
                  </a:cubicBezTo>
                  <a:cubicBezTo>
                    <a:pt x="696" y="3214"/>
                    <a:pt x="714" y="3141"/>
                    <a:pt x="714" y="3077"/>
                  </a:cubicBezTo>
                  <a:cubicBezTo>
                    <a:pt x="714" y="3012"/>
                    <a:pt x="687" y="2976"/>
                    <a:pt x="650" y="2930"/>
                  </a:cubicBezTo>
                  <a:cubicBezTo>
                    <a:pt x="614" y="2875"/>
                    <a:pt x="568" y="2830"/>
                    <a:pt x="568" y="2747"/>
                  </a:cubicBezTo>
                  <a:cubicBezTo>
                    <a:pt x="568" y="2426"/>
                    <a:pt x="568" y="2426"/>
                    <a:pt x="568" y="2426"/>
                  </a:cubicBezTo>
                  <a:cubicBezTo>
                    <a:pt x="2546" y="2426"/>
                    <a:pt x="2546" y="2426"/>
                    <a:pt x="2546" y="2426"/>
                  </a:cubicBezTo>
                  <a:cubicBezTo>
                    <a:pt x="2546" y="2399"/>
                    <a:pt x="2546" y="2399"/>
                    <a:pt x="2546" y="2399"/>
                  </a:cubicBezTo>
                  <a:cubicBezTo>
                    <a:pt x="2546" y="2381"/>
                    <a:pt x="2537" y="2372"/>
                    <a:pt x="2482" y="2308"/>
                  </a:cubicBezTo>
                  <a:cubicBezTo>
                    <a:pt x="2436" y="2253"/>
                    <a:pt x="2381" y="2161"/>
                    <a:pt x="2381" y="2051"/>
                  </a:cubicBezTo>
                  <a:cubicBezTo>
                    <a:pt x="2381" y="1960"/>
                    <a:pt x="2399" y="1850"/>
                    <a:pt x="2473" y="1768"/>
                  </a:cubicBezTo>
                  <a:cubicBezTo>
                    <a:pt x="2537" y="1694"/>
                    <a:pt x="2655" y="1639"/>
                    <a:pt x="2793" y="1630"/>
                  </a:cubicBezTo>
                  <a:cubicBezTo>
                    <a:pt x="2930" y="1630"/>
                    <a:pt x="3058" y="1694"/>
                    <a:pt x="3122" y="1768"/>
                  </a:cubicBezTo>
                  <a:cubicBezTo>
                    <a:pt x="3186" y="1859"/>
                    <a:pt x="3205" y="1960"/>
                    <a:pt x="3205" y="2051"/>
                  </a:cubicBezTo>
                  <a:cubicBezTo>
                    <a:pt x="3205" y="2161"/>
                    <a:pt x="3159" y="2244"/>
                    <a:pt x="3113" y="2299"/>
                  </a:cubicBezTo>
                  <a:cubicBezTo>
                    <a:pt x="3068" y="2362"/>
                    <a:pt x="3058" y="2372"/>
                    <a:pt x="3058" y="2381"/>
                  </a:cubicBezTo>
                  <a:cubicBezTo>
                    <a:pt x="3058" y="2426"/>
                    <a:pt x="3058" y="2426"/>
                    <a:pt x="3058" y="2426"/>
                  </a:cubicBezTo>
                  <a:cubicBezTo>
                    <a:pt x="4285" y="2426"/>
                    <a:pt x="4285" y="2426"/>
                    <a:pt x="4285" y="2426"/>
                  </a:cubicBezTo>
                  <a:cubicBezTo>
                    <a:pt x="4285" y="1557"/>
                    <a:pt x="4285" y="1557"/>
                    <a:pt x="4285" y="1557"/>
                  </a:cubicBezTo>
                  <a:cubicBezTo>
                    <a:pt x="4551" y="1557"/>
                    <a:pt x="4551" y="1557"/>
                    <a:pt x="4551" y="1557"/>
                  </a:cubicBezTo>
                  <a:lnTo>
                    <a:pt x="4560" y="1557"/>
                  </a:lnTo>
                  <a:cubicBezTo>
                    <a:pt x="4642" y="1566"/>
                    <a:pt x="4688" y="1621"/>
                    <a:pt x="4743" y="1658"/>
                  </a:cubicBezTo>
                  <a:cubicBezTo>
                    <a:pt x="4789" y="1694"/>
                    <a:pt x="4835" y="1722"/>
                    <a:pt x="4890" y="1722"/>
                  </a:cubicBezTo>
                  <a:cubicBezTo>
                    <a:pt x="4963" y="1722"/>
                    <a:pt x="5027" y="1713"/>
                    <a:pt x="5072" y="1676"/>
                  </a:cubicBezTo>
                  <a:cubicBezTo>
                    <a:pt x="5109" y="1639"/>
                    <a:pt x="5146" y="1584"/>
                    <a:pt x="5146" y="1474"/>
                  </a:cubicBezTo>
                  <a:cubicBezTo>
                    <a:pt x="5146" y="1374"/>
                    <a:pt x="5118" y="1319"/>
                    <a:pt x="5072" y="12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4" name="Freeform 2"/>
            <p:cNvSpPr>
              <a:spLocks noChangeArrowheads="1"/>
            </p:cNvSpPr>
            <p:nvPr/>
          </p:nvSpPr>
          <p:spPr bwMode="auto">
            <a:xfrm>
              <a:off x="8409978" y="2784235"/>
              <a:ext cx="898606" cy="721736"/>
            </a:xfrm>
            <a:custGeom>
              <a:avLst/>
              <a:gdLst>
                <a:gd name="T0" fmla="*/ 1987 w 2977"/>
                <a:gd name="T1" fmla="*/ 202 h 2390"/>
                <a:gd name="T2" fmla="*/ 1987 w 2977"/>
                <a:gd name="T3" fmla="*/ 202 h 2390"/>
                <a:gd name="T4" fmla="*/ 1740 w 2977"/>
                <a:gd name="T5" fmla="*/ 411 h 2390"/>
                <a:gd name="T6" fmla="*/ 1759 w 2977"/>
                <a:gd name="T7" fmla="*/ 439 h 2390"/>
                <a:gd name="T8" fmla="*/ 1850 w 2977"/>
                <a:gd name="T9" fmla="*/ 476 h 2390"/>
                <a:gd name="T10" fmla="*/ 2051 w 2977"/>
                <a:gd name="T11" fmla="*/ 641 h 2390"/>
                <a:gd name="T12" fmla="*/ 2134 w 2977"/>
                <a:gd name="T13" fmla="*/ 924 h 2390"/>
                <a:gd name="T14" fmla="*/ 1923 w 2977"/>
                <a:gd name="T15" fmla="*/ 1209 h 2390"/>
                <a:gd name="T16" fmla="*/ 1584 w 2977"/>
                <a:gd name="T17" fmla="*/ 1264 h 2390"/>
                <a:gd name="T18" fmla="*/ 1356 w 2977"/>
                <a:gd name="T19" fmla="*/ 1071 h 2390"/>
                <a:gd name="T20" fmla="*/ 1310 w 2977"/>
                <a:gd name="T21" fmla="*/ 806 h 2390"/>
                <a:gd name="T22" fmla="*/ 1310 w 2977"/>
                <a:gd name="T23" fmla="*/ 696 h 2390"/>
                <a:gd name="T24" fmla="*/ 1282 w 2977"/>
                <a:gd name="T25" fmla="*/ 641 h 2390"/>
                <a:gd name="T26" fmla="*/ 0 w 2977"/>
                <a:gd name="T27" fmla="*/ 522 h 2390"/>
                <a:gd name="T28" fmla="*/ 0 w 2977"/>
                <a:gd name="T29" fmla="*/ 1172 h 2390"/>
                <a:gd name="T30" fmla="*/ 37 w 2977"/>
                <a:gd name="T31" fmla="*/ 1172 h 2390"/>
                <a:gd name="T32" fmla="*/ 119 w 2977"/>
                <a:gd name="T33" fmla="*/ 1117 h 2390"/>
                <a:gd name="T34" fmla="*/ 367 w 2977"/>
                <a:gd name="T35" fmla="*/ 1025 h 2390"/>
                <a:gd name="T36" fmla="*/ 651 w 2977"/>
                <a:gd name="T37" fmla="*/ 1117 h 2390"/>
                <a:gd name="T38" fmla="*/ 788 w 2977"/>
                <a:gd name="T39" fmla="*/ 1437 h 2390"/>
                <a:gd name="T40" fmla="*/ 651 w 2977"/>
                <a:gd name="T41" fmla="*/ 1767 h 2390"/>
                <a:gd name="T42" fmla="*/ 367 w 2977"/>
                <a:gd name="T43" fmla="*/ 1849 h 2390"/>
                <a:gd name="T44" fmla="*/ 119 w 2977"/>
                <a:gd name="T45" fmla="*/ 1749 h 2390"/>
                <a:gd name="T46" fmla="*/ 19 w 2977"/>
                <a:gd name="T47" fmla="*/ 1685 h 2390"/>
                <a:gd name="T48" fmla="*/ 0 w 2977"/>
                <a:gd name="T49" fmla="*/ 1685 h 2390"/>
                <a:gd name="T50" fmla="*/ 0 w 2977"/>
                <a:gd name="T51" fmla="*/ 2389 h 2390"/>
                <a:gd name="T52" fmla="*/ 1237 w 2977"/>
                <a:gd name="T53" fmla="*/ 2389 h 2390"/>
                <a:gd name="T54" fmla="*/ 1237 w 2977"/>
                <a:gd name="T55" fmla="*/ 2362 h 2390"/>
                <a:gd name="T56" fmla="*/ 1172 w 2977"/>
                <a:gd name="T57" fmla="*/ 2271 h 2390"/>
                <a:gd name="T58" fmla="*/ 1071 w 2977"/>
                <a:gd name="T59" fmla="*/ 2014 h 2390"/>
                <a:gd name="T60" fmla="*/ 1163 w 2977"/>
                <a:gd name="T61" fmla="*/ 1731 h 2390"/>
                <a:gd name="T62" fmla="*/ 1484 w 2977"/>
                <a:gd name="T63" fmla="*/ 1593 h 2390"/>
                <a:gd name="T64" fmla="*/ 1813 w 2977"/>
                <a:gd name="T65" fmla="*/ 1731 h 2390"/>
                <a:gd name="T66" fmla="*/ 1896 w 2977"/>
                <a:gd name="T67" fmla="*/ 2014 h 2390"/>
                <a:gd name="T68" fmla="*/ 1804 w 2977"/>
                <a:gd name="T69" fmla="*/ 2262 h 2390"/>
                <a:gd name="T70" fmla="*/ 1759 w 2977"/>
                <a:gd name="T71" fmla="*/ 2344 h 2390"/>
                <a:gd name="T72" fmla="*/ 1759 w 2977"/>
                <a:gd name="T73" fmla="*/ 2389 h 2390"/>
                <a:gd name="T74" fmla="*/ 2976 w 2977"/>
                <a:gd name="T75" fmla="*/ 2389 h 2390"/>
                <a:gd name="T76" fmla="*/ 2976 w 2977"/>
                <a:gd name="T77" fmla="*/ 137 h 2390"/>
                <a:gd name="T78" fmla="*/ 2134 w 2977"/>
                <a:gd name="T79" fmla="*/ 0 h 2390"/>
                <a:gd name="T80" fmla="*/ 1987 w 2977"/>
                <a:gd name="T81" fmla="*/ 202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77" h="2390">
                  <a:moveTo>
                    <a:pt x="1987" y="202"/>
                  </a:moveTo>
                  <a:lnTo>
                    <a:pt x="1987" y="202"/>
                  </a:lnTo>
                  <a:cubicBezTo>
                    <a:pt x="1905" y="275"/>
                    <a:pt x="1832" y="348"/>
                    <a:pt x="1740" y="411"/>
                  </a:cubicBezTo>
                  <a:cubicBezTo>
                    <a:pt x="1759" y="439"/>
                    <a:pt x="1759" y="439"/>
                    <a:pt x="1759" y="439"/>
                  </a:cubicBezTo>
                  <a:cubicBezTo>
                    <a:pt x="1768" y="448"/>
                    <a:pt x="1777" y="448"/>
                    <a:pt x="1850" y="476"/>
                  </a:cubicBezTo>
                  <a:cubicBezTo>
                    <a:pt x="1914" y="503"/>
                    <a:pt x="1996" y="549"/>
                    <a:pt x="2051" y="641"/>
                  </a:cubicBezTo>
                  <a:cubicBezTo>
                    <a:pt x="2106" y="715"/>
                    <a:pt x="2143" y="815"/>
                    <a:pt x="2134" y="924"/>
                  </a:cubicBezTo>
                  <a:cubicBezTo>
                    <a:pt x="2116" y="1025"/>
                    <a:pt x="2042" y="1144"/>
                    <a:pt x="1923" y="1209"/>
                  </a:cubicBezTo>
                  <a:cubicBezTo>
                    <a:pt x="1804" y="1282"/>
                    <a:pt x="1676" y="1300"/>
                    <a:pt x="1584" y="1264"/>
                  </a:cubicBezTo>
                  <a:cubicBezTo>
                    <a:pt x="1475" y="1227"/>
                    <a:pt x="1402" y="1154"/>
                    <a:pt x="1356" y="1071"/>
                  </a:cubicBezTo>
                  <a:cubicBezTo>
                    <a:pt x="1301" y="980"/>
                    <a:pt x="1301" y="879"/>
                    <a:pt x="1310" y="806"/>
                  </a:cubicBezTo>
                  <a:cubicBezTo>
                    <a:pt x="1319" y="724"/>
                    <a:pt x="1319" y="705"/>
                    <a:pt x="1310" y="696"/>
                  </a:cubicBezTo>
                  <a:cubicBezTo>
                    <a:pt x="1282" y="641"/>
                    <a:pt x="1282" y="641"/>
                    <a:pt x="1282" y="641"/>
                  </a:cubicBezTo>
                  <a:cubicBezTo>
                    <a:pt x="861" y="778"/>
                    <a:pt x="395" y="742"/>
                    <a:pt x="0" y="522"/>
                  </a:cubicBezTo>
                  <a:cubicBezTo>
                    <a:pt x="0" y="1172"/>
                    <a:pt x="0" y="1172"/>
                    <a:pt x="0" y="1172"/>
                  </a:cubicBezTo>
                  <a:cubicBezTo>
                    <a:pt x="37" y="1172"/>
                    <a:pt x="37" y="1172"/>
                    <a:pt x="37" y="1172"/>
                  </a:cubicBezTo>
                  <a:cubicBezTo>
                    <a:pt x="55" y="1172"/>
                    <a:pt x="55" y="1163"/>
                    <a:pt x="119" y="1117"/>
                  </a:cubicBezTo>
                  <a:cubicBezTo>
                    <a:pt x="174" y="1081"/>
                    <a:pt x="266" y="1025"/>
                    <a:pt x="367" y="1025"/>
                  </a:cubicBezTo>
                  <a:cubicBezTo>
                    <a:pt x="458" y="1025"/>
                    <a:pt x="559" y="1044"/>
                    <a:pt x="651" y="1117"/>
                  </a:cubicBezTo>
                  <a:cubicBezTo>
                    <a:pt x="733" y="1181"/>
                    <a:pt x="788" y="1300"/>
                    <a:pt x="788" y="1437"/>
                  </a:cubicBezTo>
                  <a:cubicBezTo>
                    <a:pt x="788" y="1584"/>
                    <a:pt x="724" y="1703"/>
                    <a:pt x="651" y="1767"/>
                  </a:cubicBezTo>
                  <a:cubicBezTo>
                    <a:pt x="568" y="1831"/>
                    <a:pt x="468" y="1849"/>
                    <a:pt x="367" y="1849"/>
                  </a:cubicBezTo>
                  <a:cubicBezTo>
                    <a:pt x="257" y="1849"/>
                    <a:pt x="174" y="1795"/>
                    <a:pt x="119" y="1749"/>
                  </a:cubicBezTo>
                  <a:cubicBezTo>
                    <a:pt x="55" y="1703"/>
                    <a:pt x="37" y="1685"/>
                    <a:pt x="19" y="1685"/>
                  </a:cubicBezTo>
                  <a:cubicBezTo>
                    <a:pt x="0" y="1685"/>
                    <a:pt x="0" y="1685"/>
                    <a:pt x="0" y="1685"/>
                  </a:cubicBezTo>
                  <a:cubicBezTo>
                    <a:pt x="0" y="2389"/>
                    <a:pt x="0" y="2389"/>
                    <a:pt x="0" y="2389"/>
                  </a:cubicBezTo>
                  <a:cubicBezTo>
                    <a:pt x="1237" y="2389"/>
                    <a:pt x="1237" y="2389"/>
                    <a:pt x="1237" y="2389"/>
                  </a:cubicBezTo>
                  <a:cubicBezTo>
                    <a:pt x="1237" y="2362"/>
                    <a:pt x="1237" y="2362"/>
                    <a:pt x="1237" y="2362"/>
                  </a:cubicBezTo>
                  <a:cubicBezTo>
                    <a:pt x="1237" y="2344"/>
                    <a:pt x="1227" y="2335"/>
                    <a:pt x="1172" y="2271"/>
                  </a:cubicBezTo>
                  <a:cubicBezTo>
                    <a:pt x="1136" y="2216"/>
                    <a:pt x="1071" y="2124"/>
                    <a:pt x="1071" y="2014"/>
                  </a:cubicBezTo>
                  <a:cubicBezTo>
                    <a:pt x="1071" y="1923"/>
                    <a:pt x="1090" y="1813"/>
                    <a:pt x="1163" y="1731"/>
                  </a:cubicBezTo>
                  <a:cubicBezTo>
                    <a:pt x="1227" y="1657"/>
                    <a:pt x="1347" y="1602"/>
                    <a:pt x="1484" y="1593"/>
                  </a:cubicBezTo>
                  <a:cubicBezTo>
                    <a:pt x="1621" y="1593"/>
                    <a:pt x="1750" y="1657"/>
                    <a:pt x="1813" y="1731"/>
                  </a:cubicBezTo>
                  <a:cubicBezTo>
                    <a:pt x="1878" y="1822"/>
                    <a:pt x="1896" y="1923"/>
                    <a:pt x="1896" y="2014"/>
                  </a:cubicBezTo>
                  <a:cubicBezTo>
                    <a:pt x="1896" y="2124"/>
                    <a:pt x="1850" y="2207"/>
                    <a:pt x="1804" y="2262"/>
                  </a:cubicBezTo>
                  <a:cubicBezTo>
                    <a:pt x="1759" y="2325"/>
                    <a:pt x="1759" y="2335"/>
                    <a:pt x="1759" y="2344"/>
                  </a:cubicBezTo>
                  <a:cubicBezTo>
                    <a:pt x="1759" y="2389"/>
                    <a:pt x="1759" y="2389"/>
                    <a:pt x="1759" y="2389"/>
                  </a:cubicBezTo>
                  <a:cubicBezTo>
                    <a:pt x="2976" y="2389"/>
                    <a:pt x="2976" y="2389"/>
                    <a:pt x="2976" y="2389"/>
                  </a:cubicBezTo>
                  <a:cubicBezTo>
                    <a:pt x="2976" y="137"/>
                    <a:pt x="2976" y="137"/>
                    <a:pt x="2976" y="137"/>
                  </a:cubicBezTo>
                  <a:cubicBezTo>
                    <a:pt x="2702" y="82"/>
                    <a:pt x="2418" y="36"/>
                    <a:pt x="2134" y="0"/>
                  </a:cubicBezTo>
                  <a:cubicBezTo>
                    <a:pt x="2088" y="73"/>
                    <a:pt x="2042" y="137"/>
                    <a:pt x="1987" y="2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9381805" y="2841495"/>
              <a:ext cx="821392" cy="663144"/>
            </a:xfrm>
            <a:custGeom>
              <a:avLst/>
              <a:gdLst>
                <a:gd name="T0" fmla="*/ 0 w 2719"/>
                <a:gd name="T1" fmla="*/ 0 h 2198"/>
                <a:gd name="T2" fmla="*/ 0 w 2719"/>
                <a:gd name="T3" fmla="*/ 0 h 2198"/>
                <a:gd name="T4" fmla="*/ 0 w 2719"/>
                <a:gd name="T5" fmla="*/ 980 h 2198"/>
                <a:gd name="T6" fmla="*/ 45 w 2719"/>
                <a:gd name="T7" fmla="*/ 980 h 2198"/>
                <a:gd name="T8" fmla="*/ 128 w 2719"/>
                <a:gd name="T9" fmla="*/ 925 h 2198"/>
                <a:gd name="T10" fmla="*/ 366 w 2719"/>
                <a:gd name="T11" fmla="*/ 833 h 2198"/>
                <a:gd name="T12" fmla="*/ 650 w 2719"/>
                <a:gd name="T13" fmla="*/ 925 h 2198"/>
                <a:gd name="T14" fmla="*/ 786 w 2719"/>
                <a:gd name="T15" fmla="*/ 1245 h 2198"/>
                <a:gd name="T16" fmla="*/ 650 w 2719"/>
                <a:gd name="T17" fmla="*/ 1575 h 2198"/>
                <a:gd name="T18" fmla="*/ 366 w 2719"/>
                <a:gd name="T19" fmla="*/ 1657 h 2198"/>
                <a:gd name="T20" fmla="*/ 119 w 2719"/>
                <a:gd name="T21" fmla="*/ 1557 h 2198"/>
                <a:gd name="T22" fmla="*/ 18 w 2719"/>
                <a:gd name="T23" fmla="*/ 1493 h 2198"/>
                <a:gd name="T24" fmla="*/ 0 w 2719"/>
                <a:gd name="T25" fmla="*/ 1493 h 2198"/>
                <a:gd name="T26" fmla="*/ 0 w 2719"/>
                <a:gd name="T27" fmla="*/ 2197 h 2198"/>
                <a:gd name="T28" fmla="*/ 1244 w 2719"/>
                <a:gd name="T29" fmla="*/ 2197 h 2198"/>
                <a:gd name="T30" fmla="*/ 1244 w 2719"/>
                <a:gd name="T31" fmla="*/ 2170 h 2198"/>
                <a:gd name="T32" fmla="*/ 1181 w 2719"/>
                <a:gd name="T33" fmla="*/ 2079 h 2198"/>
                <a:gd name="T34" fmla="*/ 1071 w 2719"/>
                <a:gd name="T35" fmla="*/ 1822 h 2198"/>
                <a:gd name="T36" fmla="*/ 1162 w 2719"/>
                <a:gd name="T37" fmla="*/ 1539 h 2198"/>
                <a:gd name="T38" fmla="*/ 1483 w 2719"/>
                <a:gd name="T39" fmla="*/ 1401 h 2198"/>
                <a:gd name="T40" fmla="*/ 1812 w 2719"/>
                <a:gd name="T41" fmla="*/ 1539 h 2198"/>
                <a:gd name="T42" fmla="*/ 1904 w 2719"/>
                <a:gd name="T43" fmla="*/ 1822 h 2198"/>
                <a:gd name="T44" fmla="*/ 1812 w 2719"/>
                <a:gd name="T45" fmla="*/ 2070 h 2198"/>
                <a:gd name="T46" fmla="*/ 1757 w 2719"/>
                <a:gd name="T47" fmla="*/ 2152 h 2198"/>
                <a:gd name="T48" fmla="*/ 1757 w 2719"/>
                <a:gd name="T49" fmla="*/ 2197 h 2198"/>
                <a:gd name="T50" fmla="*/ 2718 w 2719"/>
                <a:gd name="T51" fmla="*/ 2197 h 2198"/>
                <a:gd name="T52" fmla="*/ 2124 w 2719"/>
                <a:gd name="T53" fmla="*/ 1236 h 2198"/>
                <a:gd name="T54" fmla="*/ 0 w 2719"/>
                <a:gd name="T55" fmla="*/ 0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19" h="2198">
                  <a:moveTo>
                    <a:pt x="0" y="0"/>
                  </a:moveTo>
                  <a:lnTo>
                    <a:pt x="0" y="0"/>
                  </a:lnTo>
                  <a:cubicBezTo>
                    <a:pt x="0" y="980"/>
                    <a:pt x="0" y="980"/>
                    <a:pt x="0" y="980"/>
                  </a:cubicBezTo>
                  <a:cubicBezTo>
                    <a:pt x="45" y="980"/>
                    <a:pt x="45" y="980"/>
                    <a:pt x="45" y="980"/>
                  </a:cubicBezTo>
                  <a:cubicBezTo>
                    <a:pt x="54" y="980"/>
                    <a:pt x="63" y="971"/>
                    <a:pt x="128" y="925"/>
                  </a:cubicBezTo>
                  <a:cubicBezTo>
                    <a:pt x="183" y="889"/>
                    <a:pt x="265" y="833"/>
                    <a:pt x="366" y="833"/>
                  </a:cubicBezTo>
                  <a:cubicBezTo>
                    <a:pt x="466" y="833"/>
                    <a:pt x="567" y="852"/>
                    <a:pt x="650" y="925"/>
                  </a:cubicBezTo>
                  <a:cubicBezTo>
                    <a:pt x="732" y="989"/>
                    <a:pt x="786" y="1108"/>
                    <a:pt x="786" y="1245"/>
                  </a:cubicBezTo>
                  <a:cubicBezTo>
                    <a:pt x="786" y="1392"/>
                    <a:pt x="732" y="1511"/>
                    <a:pt x="650" y="1575"/>
                  </a:cubicBezTo>
                  <a:cubicBezTo>
                    <a:pt x="567" y="1639"/>
                    <a:pt x="466" y="1657"/>
                    <a:pt x="366" y="1657"/>
                  </a:cubicBezTo>
                  <a:cubicBezTo>
                    <a:pt x="255" y="1657"/>
                    <a:pt x="173" y="1603"/>
                    <a:pt x="119" y="1557"/>
                  </a:cubicBezTo>
                  <a:cubicBezTo>
                    <a:pt x="54" y="1511"/>
                    <a:pt x="36" y="1493"/>
                    <a:pt x="18" y="1493"/>
                  </a:cubicBezTo>
                  <a:cubicBezTo>
                    <a:pt x="0" y="1493"/>
                    <a:pt x="0" y="1493"/>
                    <a:pt x="0" y="1493"/>
                  </a:cubicBezTo>
                  <a:cubicBezTo>
                    <a:pt x="0" y="2197"/>
                    <a:pt x="0" y="2197"/>
                    <a:pt x="0" y="2197"/>
                  </a:cubicBezTo>
                  <a:cubicBezTo>
                    <a:pt x="1244" y="2197"/>
                    <a:pt x="1244" y="2197"/>
                    <a:pt x="1244" y="2197"/>
                  </a:cubicBezTo>
                  <a:cubicBezTo>
                    <a:pt x="1244" y="2170"/>
                    <a:pt x="1244" y="2170"/>
                    <a:pt x="1244" y="2170"/>
                  </a:cubicBezTo>
                  <a:cubicBezTo>
                    <a:pt x="1235" y="2152"/>
                    <a:pt x="1226" y="2143"/>
                    <a:pt x="1181" y="2079"/>
                  </a:cubicBezTo>
                  <a:cubicBezTo>
                    <a:pt x="1135" y="2024"/>
                    <a:pt x="1071" y="1932"/>
                    <a:pt x="1071" y="1822"/>
                  </a:cubicBezTo>
                  <a:cubicBezTo>
                    <a:pt x="1071" y="1731"/>
                    <a:pt x="1099" y="1621"/>
                    <a:pt x="1162" y="1539"/>
                  </a:cubicBezTo>
                  <a:cubicBezTo>
                    <a:pt x="1226" y="1465"/>
                    <a:pt x="1345" y="1410"/>
                    <a:pt x="1483" y="1401"/>
                  </a:cubicBezTo>
                  <a:cubicBezTo>
                    <a:pt x="1620" y="1401"/>
                    <a:pt x="1748" y="1465"/>
                    <a:pt x="1812" y="1539"/>
                  </a:cubicBezTo>
                  <a:cubicBezTo>
                    <a:pt x="1885" y="1630"/>
                    <a:pt x="1904" y="1731"/>
                    <a:pt x="1904" y="1822"/>
                  </a:cubicBezTo>
                  <a:cubicBezTo>
                    <a:pt x="1904" y="1932"/>
                    <a:pt x="1849" y="2015"/>
                    <a:pt x="1812" y="2070"/>
                  </a:cubicBezTo>
                  <a:cubicBezTo>
                    <a:pt x="1766" y="2133"/>
                    <a:pt x="1757" y="2143"/>
                    <a:pt x="1757" y="2152"/>
                  </a:cubicBezTo>
                  <a:cubicBezTo>
                    <a:pt x="1757" y="2197"/>
                    <a:pt x="1757" y="2197"/>
                    <a:pt x="1757" y="2197"/>
                  </a:cubicBezTo>
                  <a:cubicBezTo>
                    <a:pt x="2718" y="2197"/>
                    <a:pt x="2718" y="2197"/>
                    <a:pt x="2718" y="2197"/>
                  </a:cubicBezTo>
                  <a:cubicBezTo>
                    <a:pt x="2554" y="1841"/>
                    <a:pt x="2352" y="1511"/>
                    <a:pt x="2124" y="1236"/>
                  </a:cubicBezTo>
                  <a:cubicBezTo>
                    <a:pt x="1611" y="596"/>
                    <a:pt x="842" y="219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6516914" y="3577877"/>
              <a:ext cx="1128916" cy="1587285"/>
            </a:xfrm>
            <a:custGeom>
              <a:avLst/>
              <a:gdLst>
                <a:gd name="T0" fmla="*/ 3141 w 3738"/>
                <a:gd name="T1" fmla="*/ 1437 h 5256"/>
                <a:gd name="T2" fmla="*/ 3141 w 3738"/>
                <a:gd name="T3" fmla="*/ 1437 h 5256"/>
                <a:gd name="T4" fmla="*/ 3150 w 3738"/>
                <a:gd name="T5" fmla="*/ 1437 h 5256"/>
                <a:gd name="T6" fmla="*/ 3333 w 3738"/>
                <a:gd name="T7" fmla="*/ 1538 h 5256"/>
                <a:gd name="T8" fmla="*/ 3479 w 3738"/>
                <a:gd name="T9" fmla="*/ 1611 h 5256"/>
                <a:gd name="T10" fmla="*/ 3663 w 3738"/>
                <a:gd name="T11" fmla="*/ 1556 h 5256"/>
                <a:gd name="T12" fmla="*/ 3737 w 3738"/>
                <a:gd name="T13" fmla="*/ 1355 h 5256"/>
                <a:gd name="T14" fmla="*/ 3663 w 3738"/>
                <a:gd name="T15" fmla="*/ 1162 h 5256"/>
                <a:gd name="T16" fmla="*/ 3479 w 3738"/>
                <a:gd name="T17" fmla="*/ 1108 h 5256"/>
                <a:gd name="T18" fmla="*/ 3333 w 3738"/>
                <a:gd name="T19" fmla="*/ 1172 h 5256"/>
                <a:gd name="T20" fmla="*/ 3150 w 3738"/>
                <a:gd name="T21" fmla="*/ 1254 h 5256"/>
                <a:gd name="T22" fmla="*/ 2812 w 3738"/>
                <a:gd name="T23" fmla="*/ 1254 h 5256"/>
                <a:gd name="T24" fmla="*/ 2812 w 3738"/>
                <a:gd name="T25" fmla="*/ 0 h 5256"/>
                <a:gd name="T26" fmla="*/ 2481 w 3738"/>
                <a:gd name="T27" fmla="*/ 0 h 5256"/>
                <a:gd name="T28" fmla="*/ 2481 w 3738"/>
                <a:gd name="T29" fmla="*/ 82 h 5256"/>
                <a:gd name="T30" fmla="*/ 2537 w 3738"/>
                <a:gd name="T31" fmla="*/ 165 h 5256"/>
                <a:gd name="T32" fmla="*/ 2628 w 3738"/>
                <a:gd name="T33" fmla="*/ 412 h 5256"/>
                <a:gd name="T34" fmla="*/ 2537 w 3738"/>
                <a:gd name="T35" fmla="*/ 695 h 5256"/>
                <a:gd name="T36" fmla="*/ 2207 w 3738"/>
                <a:gd name="T37" fmla="*/ 833 h 5256"/>
                <a:gd name="T38" fmla="*/ 1887 w 3738"/>
                <a:gd name="T39" fmla="*/ 695 h 5256"/>
                <a:gd name="T40" fmla="*/ 1795 w 3738"/>
                <a:gd name="T41" fmla="*/ 412 h 5256"/>
                <a:gd name="T42" fmla="*/ 1896 w 3738"/>
                <a:gd name="T43" fmla="*/ 155 h 5256"/>
                <a:gd name="T44" fmla="*/ 1968 w 3738"/>
                <a:gd name="T45" fmla="*/ 64 h 5256"/>
                <a:gd name="T46" fmla="*/ 1968 w 3738"/>
                <a:gd name="T47" fmla="*/ 0 h 5256"/>
                <a:gd name="T48" fmla="*/ 1639 w 3738"/>
                <a:gd name="T49" fmla="*/ 0 h 5256"/>
                <a:gd name="T50" fmla="*/ 1236 w 3738"/>
                <a:gd name="T51" fmla="*/ 980 h 5256"/>
                <a:gd name="T52" fmla="*/ 1145 w 3738"/>
                <a:gd name="T53" fmla="*/ 980 h 5256"/>
                <a:gd name="T54" fmla="*/ 55 w 3738"/>
                <a:gd name="T55" fmla="*/ 2481 h 5256"/>
                <a:gd name="T56" fmla="*/ 1145 w 3738"/>
                <a:gd name="T57" fmla="*/ 4358 h 5256"/>
                <a:gd name="T58" fmla="*/ 1740 w 3738"/>
                <a:gd name="T59" fmla="*/ 4358 h 5256"/>
                <a:gd name="T60" fmla="*/ 2738 w 3738"/>
                <a:gd name="T61" fmla="*/ 5255 h 5256"/>
                <a:gd name="T62" fmla="*/ 2812 w 3738"/>
                <a:gd name="T63" fmla="*/ 5255 h 5256"/>
                <a:gd name="T64" fmla="*/ 2812 w 3738"/>
                <a:gd name="T65" fmla="*/ 4193 h 5256"/>
                <a:gd name="T66" fmla="*/ 3141 w 3738"/>
                <a:gd name="T67" fmla="*/ 4193 h 5256"/>
                <a:gd name="T68" fmla="*/ 3150 w 3738"/>
                <a:gd name="T69" fmla="*/ 4193 h 5256"/>
                <a:gd name="T70" fmla="*/ 3333 w 3738"/>
                <a:gd name="T71" fmla="*/ 4294 h 5256"/>
                <a:gd name="T72" fmla="*/ 3479 w 3738"/>
                <a:gd name="T73" fmla="*/ 4358 h 5256"/>
                <a:gd name="T74" fmla="*/ 3663 w 3738"/>
                <a:gd name="T75" fmla="*/ 4303 h 5256"/>
                <a:gd name="T76" fmla="*/ 3737 w 3738"/>
                <a:gd name="T77" fmla="*/ 4111 h 5256"/>
                <a:gd name="T78" fmla="*/ 3663 w 3738"/>
                <a:gd name="T79" fmla="*/ 3910 h 5256"/>
                <a:gd name="T80" fmla="*/ 3479 w 3738"/>
                <a:gd name="T81" fmla="*/ 3854 h 5256"/>
                <a:gd name="T82" fmla="*/ 3333 w 3738"/>
                <a:gd name="T83" fmla="*/ 3919 h 5256"/>
                <a:gd name="T84" fmla="*/ 3150 w 3738"/>
                <a:gd name="T85" fmla="*/ 4001 h 5256"/>
                <a:gd name="T86" fmla="*/ 2812 w 3738"/>
                <a:gd name="T87" fmla="*/ 4001 h 5256"/>
                <a:gd name="T88" fmla="*/ 2812 w 3738"/>
                <a:gd name="T89" fmla="*/ 1437 h 5256"/>
                <a:gd name="T90" fmla="*/ 3141 w 3738"/>
                <a:gd name="T91" fmla="*/ 1437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8" h="5256">
                  <a:moveTo>
                    <a:pt x="3141" y="1437"/>
                  </a:moveTo>
                  <a:lnTo>
                    <a:pt x="3141" y="1437"/>
                  </a:lnTo>
                  <a:lnTo>
                    <a:pt x="3150" y="1437"/>
                  </a:lnTo>
                  <a:cubicBezTo>
                    <a:pt x="3233" y="1446"/>
                    <a:pt x="3288" y="1502"/>
                    <a:pt x="3333" y="1538"/>
                  </a:cubicBezTo>
                  <a:cubicBezTo>
                    <a:pt x="3379" y="1584"/>
                    <a:pt x="3424" y="1611"/>
                    <a:pt x="3479" y="1611"/>
                  </a:cubicBezTo>
                  <a:cubicBezTo>
                    <a:pt x="3553" y="1611"/>
                    <a:pt x="3617" y="1593"/>
                    <a:pt x="3663" y="1556"/>
                  </a:cubicBezTo>
                  <a:cubicBezTo>
                    <a:pt x="3700" y="1520"/>
                    <a:pt x="3737" y="1465"/>
                    <a:pt x="3737" y="1355"/>
                  </a:cubicBezTo>
                  <a:cubicBezTo>
                    <a:pt x="3737" y="1254"/>
                    <a:pt x="3709" y="1199"/>
                    <a:pt x="3663" y="1162"/>
                  </a:cubicBezTo>
                  <a:cubicBezTo>
                    <a:pt x="3617" y="1126"/>
                    <a:pt x="3553" y="1108"/>
                    <a:pt x="3479" y="1108"/>
                  </a:cubicBezTo>
                  <a:cubicBezTo>
                    <a:pt x="3424" y="1108"/>
                    <a:pt x="3379" y="1135"/>
                    <a:pt x="3333" y="1172"/>
                  </a:cubicBezTo>
                  <a:cubicBezTo>
                    <a:pt x="3288" y="1199"/>
                    <a:pt x="3233" y="1254"/>
                    <a:pt x="3150" y="1254"/>
                  </a:cubicBezTo>
                  <a:cubicBezTo>
                    <a:pt x="2812" y="1254"/>
                    <a:pt x="2812" y="1254"/>
                    <a:pt x="2812" y="1254"/>
                  </a:cubicBezTo>
                  <a:cubicBezTo>
                    <a:pt x="2812" y="0"/>
                    <a:pt x="2812" y="0"/>
                    <a:pt x="2812" y="0"/>
                  </a:cubicBezTo>
                  <a:cubicBezTo>
                    <a:pt x="2481" y="0"/>
                    <a:pt x="2481" y="0"/>
                    <a:pt x="2481" y="0"/>
                  </a:cubicBezTo>
                  <a:cubicBezTo>
                    <a:pt x="2481" y="82"/>
                    <a:pt x="2481" y="82"/>
                    <a:pt x="2481" y="82"/>
                  </a:cubicBezTo>
                  <a:cubicBezTo>
                    <a:pt x="2481" y="91"/>
                    <a:pt x="2481" y="101"/>
                    <a:pt x="2537" y="165"/>
                  </a:cubicBezTo>
                  <a:cubicBezTo>
                    <a:pt x="2573" y="219"/>
                    <a:pt x="2628" y="302"/>
                    <a:pt x="2628" y="412"/>
                  </a:cubicBezTo>
                  <a:cubicBezTo>
                    <a:pt x="2628" y="504"/>
                    <a:pt x="2610" y="604"/>
                    <a:pt x="2537" y="695"/>
                  </a:cubicBezTo>
                  <a:cubicBezTo>
                    <a:pt x="2472" y="778"/>
                    <a:pt x="2345" y="833"/>
                    <a:pt x="2207" y="833"/>
                  </a:cubicBezTo>
                  <a:cubicBezTo>
                    <a:pt x="2070" y="823"/>
                    <a:pt x="1950" y="769"/>
                    <a:pt x="1887" y="695"/>
                  </a:cubicBezTo>
                  <a:cubicBezTo>
                    <a:pt x="1823" y="604"/>
                    <a:pt x="1795" y="504"/>
                    <a:pt x="1795" y="412"/>
                  </a:cubicBezTo>
                  <a:cubicBezTo>
                    <a:pt x="1795" y="302"/>
                    <a:pt x="1859" y="210"/>
                    <a:pt x="1896" y="155"/>
                  </a:cubicBezTo>
                  <a:cubicBezTo>
                    <a:pt x="1950" y="91"/>
                    <a:pt x="1959" y="82"/>
                    <a:pt x="1968" y="64"/>
                  </a:cubicBezTo>
                  <a:cubicBezTo>
                    <a:pt x="1968" y="0"/>
                    <a:pt x="1968" y="0"/>
                    <a:pt x="1968" y="0"/>
                  </a:cubicBezTo>
                  <a:cubicBezTo>
                    <a:pt x="1639" y="0"/>
                    <a:pt x="1639" y="0"/>
                    <a:pt x="1639" y="0"/>
                  </a:cubicBezTo>
                  <a:cubicBezTo>
                    <a:pt x="1474" y="347"/>
                    <a:pt x="1347" y="695"/>
                    <a:pt x="1236" y="980"/>
                  </a:cubicBezTo>
                  <a:cubicBezTo>
                    <a:pt x="1145" y="980"/>
                    <a:pt x="1145" y="980"/>
                    <a:pt x="1145" y="980"/>
                  </a:cubicBezTo>
                  <a:cubicBezTo>
                    <a:pt x="0" y="1099"/>
                    <a:pt x="55" y="1904"/>
                    <a:pt x="55" y="2481"/>
                  </a:cubicBezTo>
                  <a:cubicBezTo>
                    <a:pt x="18" y="3387"/>
                    <a:pt x="476" y="4358"/>
                    <a:pt x="1145" y="4358"/>
                  </a:cubicBezTo>
                  <a:cubicBezTo>
                    <a:pt x="1740" y="4358"/>
                    <a:pt x="1740" y="4358"/>
                    <a:pt x="1740" y="4358"/>
                  </a:cubicBezTo>
                  <a:cubicBezTo>
                    <a:pt x="2005" y="4705"/>
                    <a:pt x="2345" y="4999"/>
                    <a:pt x="2738" y="5255"/>
                  </a:cubicBezTo>
                  <a:cubicBezTo>
                    <a:pt x="2812" y="5255"/>
                    <a:pt x="2812" y="5255"/>
                    <a:pt x="2812" y="5255"/>
                  </a:cubicBezTo>
                  <a:cubicBezTo>
                    <a:pt x="2812" y="4193"/>
                    <a:pt x="2812" y="4193"/>
                    <a:pt x="2812" y="4193"/>
                  </a:cubicBezTo>
                  <a:cubicBezTo>
                    <a:pt x="3141" y="4193"/>
                    <a:pt x="3141" y="4193"/>
                    <a:pt x="3141" y="4193"/>
                  </a:cubicBezTo>
                  <a:lnTo>
                    <a:pt x="3150" y="4193"/>
                  </a:lnTo>
                  <a:cubicBezTo>
                    <a:pt x="3233" y="4202"/>
                    <a:pt x="3288" y="4257"/>
                    <a:pt x="3333" y="4294"/>
                  </a:cubicBezTo>
                  <a:cubicBezTo>
                    <a:pt x="3379" y="4330"/>
                    <a:pt x="3424" y="4358"/>
                    <a:pt x="3479" y="4358"/>
                  </a:cubicBezTo>
                  <a:cubicBezTo>
                    <a:pt x="3553" y="4358"/>
                    <a:pt x="3617" y="4340"/>
                    <a:pt x="3663" y="4303"/>
                  </a:cubicBezTo>
                  <a:cubicBezTo>
                    <a:pt x="3700" y="4266"/>
                    <a:pt x="3737" y="4211"/>
                    <a:pt x="3737" y="4111"/>
                  </a:cubicBezTo>
                  <a:cubicBezTo>
                    <a:pt x="3737" y="4001"/>
                    <a:pt x="3709" y="3946"/>
                    <a:pt x="3663" y="3910"/>
                  </a:cubicBezTo>
                  <a:cubicBezTo>
                    <a:pt x="3617" y="3873"/>
                    <a:pt x="3553" y="3854"/>
                    <a:pt x="3479" y="3854"/>
                  </a:cubicBezTo>
                  <a:cubicBezTo>
                    <a:pt x="3424" y="3854"/>
                    <a:pt x="3379" y="3882"/>
                    <a:pt x="3333" y="3919"/>
                  </a:cubicBezTo>
                  <a:cubicBezTo>
                    <a:pt x="3288" y="3955"/>
                    <a:pt x="3233" y="4001"/>
                    <a:pt x="3150" y="4001"/>
                  </a:cubicBezTo>
                  <a:cubicBezTo>
                    <a:pt x="2812" y="4001"/>
                    <a:pt x="2812" y="4001"/>
                    <a:pt x="2812" y="4001"/>
                  </a:cubicBezTo>
                  <a:cubicBezTo>
                    <a:pt x="2812" y="1437"/>
                    <a:pt x="2812" y="1437"/>
                    <a:pt x="2812" y="1437"/>
                  </a:cubicBezTo>
                  <a:lnTo>
                    <a:pt x="3141" y="14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/>
          </p:nvSpPr>
          <p:spPr bwMode="auto">
            <a:xfrm>
              <a:off x="7440815" y="3315549"/>
              <a:ext cx="1443096" cy="1346263"/>
            </a:xfrm>
            <a:custGeom>
              <a:avLst/>
              <a:gdLst>
                <a:gd name="T0" fmla="*/ 4707 w 4781"/>
                <a:gd name="T1" fmla="*/ 2032 h 4460"/>
                <a:gd name="T2" fmla="*/ 4707 w 4781"/>
                <a:gd name="T3" fmla="*/ 2032 h 4460"/>
                <a:gd name="T4" fmla="*/ 4524 w 4781"/>
                <a:gd name="T5" fmla="*/ 1978 h 4460"/>
                <a:gd name="T6" fmla="*/ 4377 w 4781"/>
                <a:gd name="T7" fmla="*/ 2042 h 4460"/>
                <a:gd name="T8" fmla="*/ 4194 w 4781"/>
                <a:gd name="T9" fmla="*/ 2124 h 4460"/>
                <a:gd name="T10" fmla="*/ 3883 w 4781"/>
                <a:gd name="T11" fmla="*/ 2124 h 4460"/>
                <a:gd name="T12" fmla="*/ 3883 w 4781"/>
                <a:gd name="T13" fmla="*/ 870 h 4460"/>
                <a:gd name="T14" fmla="*/ 1585 w 4781"/>
                <a:gd name="T15" fmla="*/ 870 h 4460"/>
                <a:gd name="T16" fmla="*/ 1585 w 4781"/>
                <a:gd name="T17" fmla="*/ 586 h 4460"/>
                <a:gd name="T18" fmla="*/ 1677 w 4781"/>
                <a:gd name="T19" fmla="*/ 403 h 4460"/>
                <a:gd name="T20" fmla="*/ 1731 w 4781"/>
                <a:gd name="T21" fmla="*/ 256 h 4460"/>
                <a:gd name="T22" fmla="*/ 1686 w 4781"/>
                <a:gd name="T23" fmla="*/ 73 h 4460"/>
                <a:gd name="T24" fmla="*/ 1484 w 4781"/>
                <a:gd name="T25" fmla="*/ 0 h 4460"/>
                <a:gd name="T26" fmla="*/ 1291 w 4781"/>
                <a:gd name="T27" fmla="*/ 82 h 4460"/>
                <a:gd name="T28" fmla="*/ 1237 w 4781"/>
                <a:gd name="T29" fmla="*/ 256 h 4460"/>
                <a:gd name="T30" fmla="*/ 1301 w 4781"/>
                <a:gd name="T31" fmla="*/ 412 h 4460"/>
                <a:gd name="T32" fmla="*/ 1401 w 4781"/>
                <a:gd name="T33" fmla="*/ 586 h 4460"/>
                <a:gd name="T34" fmla="*/ 1401 w 4781"/>
                <a:gd name="T35" fmla="*/ 595 h 4460"/>
                <a:gd name="T36" fmla="*/ 1401 w 4781"/>
                <a:gd name="T37" fmla="*/ 870 h 4460"/>
                <a:gd name="T38" fmla="*/ 0 w 4781"/>
                <a:gd name="T39" fmla="*/ 870 h 4460"/>
                <a:gd name="T40" fmla="*/ 0 w 4781"/>
                <a:gd name="T41" fmla="*/ 1960 h 4460"/>
                <a:gd name="T42" fmla="*/ 92 w 4781"/>
                <a:gd name="T43" fmla="*/ 1960 h 4460"/>
                <a:gd name="T44" fmla="*/ 175 w 4781"/>
                <a:gd name="T45" fmla="*/ 1905 h 4460"/>
                <a:gd name="T46" fmla="*/ 421 w 4781"/>
                <a:gd name="T47" fmla="*/ 1813 h 4460"/>
                <a:gd name="T48" fmla="*/ 706 w 4781"/>
                <a:gd name="T49" fmla="*/ 1905 h 4460"/>
                <a:gd name="T50" fmla="*/ 843 w 4781"/>
                <a:gd name="T51" fmla="*/ 2234 h 4460"/>
                <a:gd name="T52" fmla="*/ 706 w 4781"/>
                <a:gd name="T53" fmla="*/ 2554 h 4460"/>
                <a:gd name="T54" fmla="*/ 421 w 4781"/>
                <a:gd name="T55" fmla="*/ 2646 h 4460"/>
                <a:gd name="T56" fmla="*/ 175 w 4781"/>
                <a:gd name="T57" fmla="*/ 2536 h 4460"/>
                <a:gd name="T58" fmla="*/ 74 w 4781"/>
                <a:gd name="T59" fmla="*/ 2472 h 4460"/>
                <a:gd name="T60" fmla="*/ 0 w 4781"/>
                <a:gd name="T61" fmla="*/ 2472 h 4460"/>
                <a:gd name="T62" fmla="*/ 0 w 4781"/>
                <a:gd name="T63" fmla="*/ 3589 h 4460"/>
                <a:gd name="T64" fmla="*/ 1942 w 4781"/>
                <a:gd name="T65" fmla="*/ 3589 h 4460"/>
                <a:gd name="T66" fmla="*/ 1942 w 4781"/>
                <a:gd name="T67" fmla="*/ 3864 h 4460"/>
                <a:gd name="T68" fmla="*/ 1942 w 4781"/>
                <a:gd name="T69" fmla="*/ 3864 h 4460"/>
                <a:gd name="T70" fmla="*/ 1841 w 4781"/>
                <a:gd name="T71" fmla="*/ 4047 h 4460"/>
                <a:gd name="T72" fmla="*/ 1777 w 4781"/>
                <a:gd name="T73" fmla="*/ 4202 h 4460"/>
                <a:gd name="T74" fmla="*/ 1831 w 4781"/>
                <a:gd name="T75" fmla="*/ 4377 h 4460"/>
                <a:gd name="T76" fmla="*/ 2033 w 4781"/>
                <a:gd name="T77" fmla="*/ 4459 h 4460"/>
                <a:gd name="T78" fmla="*/ 2226 w 4781"/>
                <a:gd name="T79" fmla="*/ 4377 h 4460"/>
                <a:gd name="T80" fmla="*/ 2280 w 4781"/>
                <a:gd name="T81" fmla="*/ 4202 h 4460"/>
                <a:gd name="T82" fmla="*/ 2217 w 4781"/>
                <a:gd name="T83" fmla="*/ 4047 h 4460"/>
                <a:gd name="T84" fmla="*/ 2134 w 4781"/>
                <a:gd name="T85" fmla="*/ 3873 h 4460"/>
                <a:gd name="T86" fmla="*/ 2134 w 4781"/>
                <a:gd name="T87" fmla="*/ 3589 h 4460"/>
                <a:gd name="T88" fmla="*/ 3883 w 4781"/>
                <a:gd name="T89" fmla="*/ 3589 h 4460"/>
                <a:gd name="T90" fmla="*/ 3883 w 4781"/>
                <a:gd name="T91" fmla="*/ 2307 h 4460"/>
                <a:gd name="T92" fmla="*/ 4185 w 4781"/>
                <a:gd name="T93" fmla="*/ 2307 h 4460"/>
                <a:gd name="T94" fmla="*/ 4194 w 4781"/>
                <a:gd name="T95" fmla="*/ 2307 h 4460"/>
                <a:gd name="T96" fmla="*/ 4377 w 4781"/>
                <a:gd name="T97" fmla="*/ 2408 h 4460"/>
                <a:gd name="T98" fmla="*/ 4524 w 4781"/>
                <a:gd name="T99" fmla="*/ 2481 h 4460"/>
                <a:gd name="T100" fmla="*/ 4698 w 4781"/>
                <a:gd name="T101" fmla="*/ 2426 h 4460"/>
                <a:gd name="T102" fmla="*/ 4780 w 4781"/>
                <a:gd name="T103" fmla="*/ 2225 h 4460"/>
                <a:gd name="T104" fmla="*/ 4707 w 4781"/>
                <a:gd name="T105" fmla="*/ 2032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81" h="4460">
                  <a:moveTo>
                    <a:pt x="4707" y="2032"/>
                  </a:moveTo>
                  <a:lnTo>
                    <a:pt x="4707" y="2032"/>
                  </a:lnTo>
                  <a:cubicBezTo>
                    <a:pt x="4661" y="1996"/>
                    <a:pt x="4598" y="1978"/>
                    <a:pt x="4524" y="1978"/>
                  </a:cubicBezTo>
                  <a:cubicBezTo>
                    <a:pt x="4469" y="1978"/>
                    <a:pt x="4423" y="2005"/>
                    <a:pt x="4377" y="2042"/>
                  </a:cubicBezTo>
                  <a:cubicBezTo>
                    <a:pt x="4322" y="2069"/>
                    <a:pt x="4276" y="2124"/>
                    <a:pt x="4194" y="2124"/>
                  </a:cubicBezTo>
                  <a:cubicBezTo>
                    <a:pt x="3883" y="2124"/>
                    <a:pt x="3883" y="2124"/>
                    <a:pt x="3883" y="2124"/>
                  </a:cubicBezTo>
                  <a:cubicBezTo>
                    <a:pt x="3883" y="870"/>
                    <a:pt x="3883" y="870"/>
                    <a:pt x="3883" y="870"/>
                  </a:cubicBezTo>
                  <a:cubicBezTo>
                    <a:pt x="1585" y="870"/>
                    <a:pt x="1585" y="870"/>
                    <a:pt x="1585" y="870"/>
                  </a:cubicBezTo>
                  <a:cubicBezTo>
                    <a:pt x="1585" y="586"/>
                    <a:pt x="1585" y="586"/>
                    <a:pt x="1585" y="586"/>
                  </a:cubicBezTo>
                  <a:cubicBezTo>
                    <a:pt x="1585" y="504"/>
                    <a:pt x="1640" y="458"/>
                    <a:pt x="1677" y="403"/>
                  </a:cubicBezTo>
                  <a:cubicBezTo>
                    <a:pt x="1713" y="357"/>
                    <a:pt x="1731" y="320"/>
                    <a:pt x="1731" y="256"/>
                  </a:cubicBezTo>
                  <a:cubicBezTo>
                    <a:pt x="1731" y="192"/>
                    <a:pt x="1722" y="119"/>
                    <a:pt x="1686" y="73"/>
                  </a:cubicBezTo>
                  <a:cubicBezTo>
                    <a:pt x="1649" y="28"/>
                    <a:pt x="1594" y="0"/>
                    <a:pt x="1484" y="0"/>
                  </a:cubicBezTo>
                  <a:cubicBezTo>
                    <a:pt x="1383" y="9"/>
                    <a:pt x="1319" y="37"/>
                    <a:pt x="1291" y="82"/>
                  </a:cubicBezTo>
                  <a:cubicBezTo>
                    <a:pt x="1255" y="119"/>
                    <a:pt x="1237" y="183"/>
                    <a:pt x="1237" y="256"/>
                  </a:cubicBezTo>
                  <a:cubicBezTo>
                    <a:pt x="1237" y="320"/>
                    <a:pt x="1264" y="357"/>
                    <a:pt x="1301" y="412"/>
                  </a:cubicBezTo>
                  <a:cubicBezTo>
                    <a:pt x="1337" y="458"/>
                    <a:pt x="1392" y="504"/>
                    <a:pt x="1401" y="586"/>
                  </a:cubicBezTo>
                  <a:cubicBezTo>
                    <a:pt x="1401" y="595"/>
                    <a:pt x="1401" y="595"/>
                    <a:pt x="1401" y="595"/>
                  </a:cubicBezTo>
                  <a:cubicBezTo>
                    <a:pt x="1401" y="870"/>
                    <a:pt x="1401" y="870"/>
                    <a:pt x="1401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1960"/>
                    <a:pt x="0" y="1960"/>
                    <a:pt x="0" y="1960"/>
                  </a:cubicBezTo>
                  <a:cubicBezTo>
                    <a:pt x="92" y="1960"/>
                    <a:pt x="92" y="1960"/>
                    <a:pt x="92" y="1960"/>
                  </a:cubicBezTo>
                  <a:cubicBezTo>
                    <a:pt x="111" y="1960"/>
                    <a:pt x="111" y="1950"/>
                    <a:pt x="175" y="1905"/>
                  </a:cubicBezTo>
                  <a:cubicBezTo>
                    <a:pt x="230" y="1868"/>
                    <a:pt x="321" y="1813"/>
                    <a:pt x="421" y="1813"/>
                  </a:cubicBezTo>
                  <a:cubicBezTo>
                    <a:pt x="522" y="1813"/>
                    <a:pt x="623" y="1831"/>
                    <a:pt x="706" y="1905"/>
                  </a:cubicBezTo>
                  <a:cubicBezTo>
                    <a:pt x="788" y="1969"/>
                    <a:pt x="843" y="2096"/>
                    <a:pt x="843" y="2234"/>
                  </a:cubicBezTo>
                  <a:cubicBezTo>
                    <a:pt x="843" y="2372"/>
                    <a:pt x="788" y="2490"/>
                    <a:pt x="706" y="2554"/>
                  </a:cubicBezTo>
                  <a:cubicBezTo>
                    <a:pt x="623" y="2618"/>
                    <a:pt x="522" y="2646"/>
                    <a:pt x="421" y="2646"/>
                  </a:cubicBezTo>
                  <a:cubicBezTo>
                    <a:pt x="312" y="2646"/>
                    <a:pt x="230" y="2582"/>
                    <a:pt x="175" y="2536"/>
                  </a:cubicBezTo>
                  <a:cubicBezTo>
                    <a:pt x="111" y="2490"/>
                    <a:pt x="92" y="2481"/>
                    <a:pt x="74" y="2472"/>
                  </a:cubicBezTo>
                  <a:cubicBezTo>
                    <a:pt x="0" y="2472"/>
                    <a:pt x="0" y="2472"/>
                    <a:pt x="0" y="2472"/>
                  </a:cubicBezTo>
                  <a:cubicBezTo>
                    <a:pt x="0" y="3589"/>
                    <a:pt x="0" y="3589"/>
                    <a:pt x="0" y="3589"/>
                  </a:cubicBezTo>
                  <a:cubicBezTo>
                    <a:pt x="1942" y="3589"/>
                    <a:pt x="1942" y="3589"/>
                    <a:pt x="1942" y="3589"/>
                  </a:cubicBezTo>
                  <a:cubicBezTo>
                    <a:pt x="1942" y="3864"/>
                    <a:pt x="1942" y="3864"/>
                    <a:pt x="1942" y="3864"/>
                  </a:cubicBezTo>
                  <a:lnTo>
                    <a:pt x="1942" y="3864"/>
                  </a:lnTo>
                  <a:cubicBezTo>
                    <a:pt x="1932" y="3946"/>
                    <a:pt x="1887" y="4001"/>
                    <a:pt x="1841" y="4047"/>
                  </a:cubicBezTo>
                  <a:cubicBezTo>
                    <a:pt x="1804" y="4101"/>
                    <a:pt x="1777" y="4138"/>
                    <a:pt x="1777" y="4202"/>
                  </a:cubicBezTo>
                  <a:cubicBezTo>
                    <a:pt x="1777" y="4267"/>
                    <a:pt x="1795" y="4331"/>
                    <a:pt x="1831" y="4377"/>
                  </a:cubicBezTo>
                  <a:cubicBezTo>
                    <a:pt x="1868" y="4423"/>
                    <a:pt x="1923" y="4450"/>
                    <a:pt x="2033" y="4459"/>
                  </a:cubicBezTo>
                  <a:cubicBezTo>
                    <a:pt x="2134" y="4459"/>
                    <a:pt x="2189" y="4423"/>
                    <a:pt x="2226" y="4377"/>
                  </a:cubicBezTo>
                  <a:cubicBezTo>
                    <a:pt x="2262" y="4340"/>
                    <a:pt x="2280" y="4267"/>
                    <a:pt x="2280" y="4202"/>
                  </a:cubicBezTo>
                  <a:cubicBezTo>
                    <a:pt x="2280" y="4138"/>
                    <a:pt x="2253" y="4101"/>
                    <a:pt x="2217" y="4047"/>
                  </a:cubicBezTo>
                  <a:cubicBezTo>
                    <a:pt x="2180" y="4001"/>
                    <a:pt x="2134" y="3956"/>
                    <a:pt x="2134" y="3873"/>
                  </a:cubicBezTo>
                  <a:cubicBezTo>
                    <a:pt x="2134" y="3589"/>
                    <a:pt x="2134" y="3589"/>
                    <a:pt x="2134" y="3589"/>
                  </a:cubicBezTo>
                  <a:cubicBezTo>
                    <a:pt x="3883" y="3589"/>
                    <a:pt x="3883" y="3589"/>
                    <a:pt x="3883" y="3589"/>
                  </a:cubicBezTo>
                  <a:cubicBezTo>
                    <a:pt x="3883" y="2307"/>
                    <a:pt x="3883" y="2307"/>
                    <a:pt x="3883" y="2307"/>
                  </a:cubicBezTo>
                  <a:cubicBezTo>
                    <a:pt x="4185" y="2307"/>
                    <a:pt x="4185" y="2307"/>
                    <a:pt x="4185" y="2307"/>
                  </a:cubicBezTo>
                  <a:lnTo>
                    <a:pt x="4194" y="2307"/>
                  </a:lnTo>
                  <a:cubicBezTo>
                    <a:pt x="4276" y="2316"/>
                    <a:pt x="4322" y="2372"/>
                    <a:pt x="4377" y="2408"/>
                  </a:cubicBezTo>
                  <a:cubicBezTo>
                    <a:pt x="4423" y="2454"/>
                    <a:pt x="4469" y="2481"/>
                    <a:pt x="4524" y="2481"/>
                  </a:cubicBezTo>
                  <a:cubicBezTo>
                    <a:pt x="4598" y="2481"/>
                    <a:pt x="4661" y="2463"/>
                    <a:pt x="4698" y="2426"/>
                  </a:cubicBezTo>
                  <a:cubicBezTo>
                    <a:pt x="4743" y="2390"/>
                    <a:pt x="4780" y="2335"/>
                    <a:pt x="4780" y="2225"/>
                  </a:cubicBezTo>
                  <a:cubicBezTo>
                    <a:pt x="4780" y="2124"/>
                    <a:pt x="4752" y="2069"/>
                    <a:pt x="4707" y="20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8684220" y="3315549"/>
              <a:ext cx="898606" cy="1346263"/>
            </a:xfrm>
            <a:custGeom>
              <a:avLst/>
              <a:gdLst>
                <a:gd name="T0" fmla="*/ 686 w 2977"/>
                <a:gd name="T1" fmla="*/ 586 h 4460"/>
                <a:gd name="T2" fmla="*/ 686 w 2977"/>
                <a:gd name="T3" fmla="*/ 586 h 4460"/>
                <a:gd name="T4" fmla="*/ 769 w 2977"/>
                <a:gd name="T5" fmla="*/ 403 h 4460"/>
                <a:gd name="T6" fmla="*/ 833 w 2977"/>
                <a:gd name="T7" fmla="*/ 256 h 4460"/>
                <a:gd name="T8" fmla="*/ 778 w 2977"/>
                <a:gd name="T9" fmla="*/ 73 h 4460"/>
                <a:gd name="T10" fmla="*/ 577 w 2977"/>
                <a:gd name="T11" fmla="*/ 0 h 4460"/>
                <a:gd name="T12" fmla="*/ 385 w 2977"/>
                <a:gd name="T13" fmla="*/ 82 h 4460"/>
                <a:gd name="T14" fmla="*/ 330 w 2977"/>
                <a:gd name="T15" fmla="*/ 256 h 4460"/>
                <a:gd name="T16" fmla="*/ 394 w 2977"/>
                <a:gd name="T17" fmla="*/ 412 h 4460"/>
                <a:gd name="T18" fmla="*/ 495 w 2977"/>
                <a:gd name="T19" fmla="*/ 586 h 4460"/>
                <a:gd name="T20" fmla="*/ 495 w 2977"/>
                <a:gd name="T21" fmla="*/ 595 h 4460"/>
                <a:gd name="T22" fmla="*/ 495 w 2977"/>
                <a:gd name="T23" fmla="*/ 870 h 4460"/>
                <a:gd name="T24" fmla="*/ 0 w 2977"/>
                <a:gd name="T25" fmla="*/ 870 h 4460"/>
                <a:gd name="T26" fmla="*/ 0 w 2977"/>
                <a:gd name="T27" fmla="*/ 1960 h 4460"/>
                <a:gd name="T28" fmla="*/ 73 w 2977"/>
                <a:gd name="T29" fmla="*/ 1960 h 4460"/>
                <a:gd name="T30" fmla="*/ 155 w 2977"/>
                <a:gd name="T31" fmla="*/ 1905 h 4460"/>
                <a:gd name="T32" fmla="*/ 403 w 2977"/>
                <a:gd name="T33" fmla="*/ 1813 h 4460"/>
                <a:gd name="T34" fmla="*/ 686 w 2977"/>
                <a:gd name="T35" fmla="*/ 1905 h 4460"/>
                <a:gd name="T36" fmla="*/ 824 w 2977"/>
                <a:gd name="T37" fmla="*/ 2234 h 4460"/>
                <a:gd name="T38" fmla="*/ 686 w 2977"/>
                <a:gd name="T39" fmla="*/ 2554 h 4460"/>
                <a:gd name="T40" fmla="*/ 403 w 2977"/>
                <a:gd name="T41" fmla="*/ 2646 h 4460"/>
                <a:gd name="T42" fmla="*/ 155 w 2977"/>
                <a:gd name="T43" fmla="*/ 2536 h 4460"/>
                <a:gd name="T44" fmla="*/ 55 w 2977"/>
                <a:gd name="T45" fmla="*/ 2472 h 4460"/>
                <a:gd name="T46" fmla="*/ 0 w 2977"/>
                <a:gd name="T47" fmla="*/ 2472 h 4460"/>
                <a:gd name="T48" fmla="*/ 0 w 2977"/>
                <a:gd name="T49" fmla="*/ 3589 h 4460"/>
                <a:gd name="T50" fmla="*/ 1044 w 2977"/>
                <a:gd name="T51" fmla="*/ 3589 h 4460"/>
                <a:gd name="T52" fmla="*/ 1044 w 2977"/>
                <a:gd name="T53" fmla="*/ 3864 h 4460"/>
                <a:gd name="T54" fmla="*/ 1044 w 2977"/>
                <a:gd name="T55" fmla="*/ 3864 h 4460"/>
                <a:gd name="T56" fmla="*/ 943 w 2977"/>
                <a:gd name="T57" fmla="*/ 4047 h 4460"/>
                <a:gd name="T58" fmla="*/ 870 w 2977"/>
                <a:gd name="T59" fmla="*/ 4202 h 4460"/>
                <a:gd name="T60" fmla="*/ 925 w 2977"/>
                <a:gd name="T61" fmla="*/ 4377 h 4460"/>
                <a:gd name="T62" fmla="*/ 1126 w 2977"/>
                <a:gd name="T63" fmla="*/ 4459 h 4460"/>
                <a:gd name="T64" fmla="*/ 1319 w 2977"/>
                <a:gd name="T65" fmla="*/ 4377 h 4460"/>
                <a:gd name="T66" fmla="*/ 1373 w 2977"/>
                <a:gd name="T67" fmla="*/ 4202 h 4460"/>
                <a:gd name="T68" fmla="*/ 1309 w 2977"/>
                <a:gd name="T69" fmla="*/ 4047 h 4460"/>
                <a:gd name="T70" fmla="*/ 1227 w 2977"/>
                <a:gd name="T71" fmla="*/ 3873 h 4460"/>
                <a:gd name="T72" fmla="*/ 1227 w 2977"/>
                <a:gd name="T73" fmla="*/ 3589 h 4460"/>
                <a:gd name="T74" fmla="*/ 2976 w 2977"/>
                <a:gd name="T75" fmla="*/ 3589 h 4460"/>
                <a:gd name="T76" fmla="*/ 2976 w 2977"/>
                <a:gd name="T77" fmla="*/ 2472 h 4460"/>
                <a:gd name="T78" fmla="*/ 2940 w 2977"/>
                <a:gd name="T79" fmla="*/ 2472 h 4460"/>
                <a:gd name="T80" fmla="*/ 2848 w 2977"/>
                <a:gd name="T81" fmla="*/ 2536 h 4460"/>
                <a:gd name="T82" fmla="*/ 2600 w 2977"/>
                <a:gd name="T83" fmla="*/ 2646 h 4460"/>
                <a:gd name="T84" fmla="*/ 2317 w 2977"/>
                <a:gd name="T85" fmla="*/ 2554 h 4460"/>
                <a:gd name="T86" fmla="*/ 2179 w 2977"/>
                <a:gd name="T87" fmla="*/ 2234 h 4460"/>
                <a:gd name="T88" fmla="*/ 2317 w 2977"/>
                <a:gd name="T89" fmla="*/ 1905 h 4460"/>
                <a:gd name="T90" fmla="*/ 2600 w 2977"/>
                <a:gd name="T91" fmla="*/ 1813 h 4460"/>
                <a:gd name="T92" fmla="*/ 2838 w 2977"/>
                <a:gd name="T93" fmla="*/ 1905 h 4460"/>
                <a:gd name="T94" fmla="*/ 2921 w 2977"/>
                <a:gd name="T95" fmla="*/ 1960 h 4460"/>
                <a:gd name="T96" fmla="*/ 2976 w 2977"/>
                <a:gd name="T97" fmla="*/ 1960 h 4460"/>
                <a:gd name="T98" fmla="*/ 2976 w 2977"/>
                <a:gd name="T99" fmla="*/ 870 h 4460"/>
                <a:gd name="T100" fmla="*/ 686 w 2977"/>
                <a:gd name="T101" fmla="*/ 870 h 4460"/>
                <a:gd name="T102" fmla="*/ 686 w 2977"/>
                <a:gd name="T103" fmla="*/ 586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77" h="4460">
                  <a:moveTo>
                    <a:pt x="686" y="586"/>
                  </a:moveTo>
                  <a:lnTo>
                    <a:pt x="686" y="586"/>
                  </a:lnTo>
                  <a:cubicBezTo>
                    <a:pt x="686" y="504"/>
                    <a:pt x="732" y="458"/>
                    <a:pt x="769" y="403"/>
                  </a:cubicBezTo>
                  <a:cubicBezTo>
                    <a:pt x="806" y="357"/>
                    <a:pt x="833" y="320"/>
                    <a:pt x="833" y="256"/>
                  </a:cubicBezTo>
                  <a:cubicBezTo>
                    <a:pt x="833" y="192"/>
                    <a:pt x="815" y="119"/>
                    <a:pt x="778" y="73"/>
                  </a:cubicBezTo>
                  <a:cubicBezTo>
                    <a:pt x="741" y="28"/>
                    <a:pt x="686" y="0"/>
                    <a:pt x="577" y="0"/>
                  </a:cubicBezTo>
                  <a:cubicBezTo>
                    <a:pt x="477" y="9"/>
                    <a:pt x="421" y="37"/>
                    <a:pt x="385" y="82"/>
                  </a:cubicBezTo>
                  <a:cubicBezTo>
                    <a:pt x="348" y="119"/>
                    <a:pt x="330" y="183"/>
                    <a:pt x="330" y="256"/>
                  </a:cubicBezTo>
                  <a:cubicBezTo>
                    <a:pt x="330" y="320"/>
                    <a:pt x="357" y="357"/>
                    <a:pt x="394" y="412"/>
                  </a:cubicBezTo>
                  <a:cubicBezTo>
                    <a:pt x="440" y="458"/>
                    <a:pt x="486" y="504"/>
                    <a:pt x="495" y="586"/>
                  </a:cubicBezTo>
                  <a:cubicBezTo>
                    <a:pt x="495" y="595"/>
                    <a:pt x="495" y="595"/>
                    <a:pt x="495" y="595"/>
                  </a:cubicBezTo>
                  <a:cubicBezTo>
                    <a:pt x="495" y="870"/>
                    <a:pt x="495" y="870"/>
                    <a:pt x="495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1960"/>
                    <a:pt x="0" y="1960"/>
                    <a:pt x="0" y="1960"/>
                  </a:cubicBezTo>
                  <a:cubicBezTo>
                    <a:pt x="73" y="1960"/>
                    <a:pt x="73" y="1960"/>
                    <a:pt x="73" y="1960"/>
                  </a:cubicBezTo>
                  <a:cubicBezTo>
                    <a:pt x="91" y="1960"/>
                    <a:pt x="91" y="1950"/>
                    <a:pt x="155" y="1905"/>
                  </a:cubicBezTo>
                  <a:cubicBezTo>
                    <a:pt x="210" y="1868"/>
                    <a:pt x="293" y="1813"/>
                    <a:pt x="403" y="1813"/>
                  </a:cubicBezTo>
                  <a:cubicBezTo>
                    <a:pt x="495" y="1813"/>
                    <a:pt x="595" y="1831"/>
                    <a:pt x="686" y="1905"/>
                  </a:cubicBezTo>
                  <a:cubicBezTo>
                    <a:pt x="769" y="1969"/>
                    <a:pt x="824" y="2096"/>
                    <a:pt x="824" y="2234"/>
                  </a:cubicBezTo>
                  <a:cubicBezTo>
                    <a:pt x="824" y="2372"/>
                    <a:pt x="760" y="2490"/>
                    <a:pt x="686" y="2554"/>
                  </a:cubicBezTo>
                  <a:cubicBezTo>
                    <a:pt x="604" y="2618"/>
                    <a:pt x="495" y="2646"/>
                    <a:pt x="403" y="2646"/>
                  </a:cubicBezTo>
                  <a:cubicBezTo>
                    <a:pt x="293" y="2646"/>
                    <a:pt x="210" y="2582"/>
                    <a:pt x="155" y="2536"/>
                  </a:cubicBezTo>
                  <a:cubicBezTo>
                    <a:pt x="91" y="2490"/>
                    <a:pt x="73" y="2481"/>
                    <a:pt x="55" y="2472"/>
                  </a:cubicBezTo>
                  <a:cubicBezTo>
                    <a:pt x="0" y="2472"/>
                    <a:pt x="0" y="2472"/>
                    <a:pt x="0" y="2472"/>
                  </a:cubicBezTo>
                  <a:cubicBezTo>
                    <a:pt x="0" y="3589"/>
                    <a:pt x="0" y="3589"/>
                    <a:pt x="0" y="3589"/>
                  </a:cubicBezTo>
                  <a:cubicBezTo>
                    <a:pt x="1044" y="3589"/>
                    <a:pt x="1044" y="3589"/>
                    <a:pt x="1044" y="3589"/>
                  </a:cubicBezTo>
                  <a:cubicBezTo>
                    <a:pt x="1044" y="3864"/>
                    <a:pt x="1044" y="3864"/>
                    <a:pt x="1044" y="3864"/>
                  </a:cubicBezTo>
                  <a:lnTo>
                    <a:pt x="1044" y="3864"/>
                  </a:lnTo>
                  <a:cubicBezTo>
                    <a:pt x="1035" y="3946"/>
                    <a:pt x="980" y="4001"/>
                    <a:pt x="943" y="4047"/>
                  </a:cubicBezTo>
                  <a:cubicBezTo>
                    <a:pt x="897" y="4101"/>
                    <a:pt x="870" y="4138"/>
                    <a:pt x="870" y="4202"/>
                  </a:cubicBezTo>
                  <a:cubicBezTo>
                    <a:pt x="870" y="4267"/>
                    <a:pt x="888" y="4331"/>
                    <a:pt x="925" y="4377"/>
                  </a:cubicBezTo>
                  <a:cubicBezTo>
                    <a:pt x="962" y="4423"/>
                    <a:pt x="1016" y="4450"/>
                    <a:pt x="1126" y="4459"/>
                  </a:cubicBezTo>
                  <a:cubicBezTo>
                    <a:pt x="1227" y="4459"/>
                    <a:pt x="1282" y="4423"/>
                    <a:pt x="1319" y="4377"/>
                  </a:cubicBezTo>
                  <a:cubicBezTo>
                    <a:pt x="1355" y="4340"/>
                    <a:pt x="1373" y="4267"/>
                    <a:pt x="1373" y="4202"/>
                  </a:cubicBezTo>
                  <a:cubicBezTo>
                    <a:pt x="1373" y="4138"/>
                    <a:pt x="1346" y="4101"/>
                    <a:pt x="1309" y="4047"/>
                  </a:cubicBezTo>
                  <a:cubicBezTo>
                    <a:pt x="1282" y="4001"/>
                    <a:pt x="1227" y="3956"/>
                    <a:pt x="1227" y="3873"/>
                  </a:cubicBezTo>
                  <a:cubicBezTo>
                    <a:pt x="1227" y="3589"/>
                    <a:pt x="1227" y="3589"/>
                    <a:pt x="1227" y="3589"/>
                  </a:cubicBezTo>
                  <a:cubicBezTo>
                    <a:pt x="2976" y="3589"/>
                    <a:pt x="2976" y="3589"/>
                    <a:pt x="2976" y="3589"/>
                  </a:cubicBezTo>
                  <a:cubicBezTo>
                    <a:pt x="2976" y="2472"/>
                    <a:pt x="2976" y="2472"/>
                    <a:pt x="2976" y="2472"/>
                  </a:cubicBezTo>
                  <a:cubicBezTo>
                    <a:pt x="2940" y="2472"/>
                    <a:pt x="2940" y="2472"/>
                    <a:pt x="2940" y="2472"/>
                  </a:cubicBezTo>
                  <a:cubicBezTo>
                    <a:pt x="2930" y="2481"/>
                    <a:pt x="2912" y="2490"/>
                    <a:pt x="2848" y="2536"/>
                  </a:cubicBezTo>
                  <a:cubicBezTo>
                    <a:pt x="2793" y="2582"/>
                    <a:pt x="2710" y="2646"/>
                    <a:pt x="2600" y="2646"/>
                  </a:cubicBezTo>
                  <a:cubicBezTo>
                    <a:pt x="2500" y="2646"/>
                    <a:pt x="2399" y="2618"/>
                    <a:pt x="2317" y="2554"/>
                  </a:cubicBezTo>
                  <a:cubicBezTo>
                    <a:pt x="2234" y="2490"/>
                    <a:pt x="2179" y="2372"/>
                    <a:pt x="2179" y="2234"/>
                  </a:cubicBezTo>
                  <a:cubicBezTo>
                    <a:pt x="2170" y="2096"/>
                    <a:pt x="2234" y="1969"/>
                    <a:pt x="2317" y="1905"/>
                  </a:cubicBezTo>
                  <a:cubicBezTo>
                    <a:pt x="2399" y="1831"/>
                    <a:pt x="2500" y="1813"/>
                    <a:pt x="2600" y="1813"/>
                  </a:cubicBezTo>
                  <a:cubicBezTo>
                    <a:pt x="2701" y="1813"/>
                    <a:pt x="2784" y="1868"/>
                    <a:pt x="2838" y="1905"/>
                  </a:cubicBezTo>
                  <a:cubicBezTo>
                    <a:pt x="2903" y="1950"/>
                    <a:pt x="2912" y="1960"/>
                    <a:pt x="2921" y="1960"/>
                  </a:cubicBezTo>
                  <a:cubicBezTo>
                    <a:pt x="2976" y="1960"/>
                    <a:pt x="2976" y="1960"/>
                    <a:pt x="2976" y="1960"/>
                  </a:cubicBezTo>
                  <a:cubicBezTo>
                    <a:pt x="2976" y="870"/>
                    <a:pt x="2976" y="870"/>
                    <a:pt x="2976" y="870"/>
                  </a:cubicBezTo>
                  <a:cubicBezTo>
                    <a:pt x="686" y="870"/>
                    <a:pt x="686" y="870"/>
                    <a:pt x="686" y="870"/>
                  </a:cubicBezTo>
                  <a:lnTo>
                    <a:pt x="686" y="58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9" name="Freeform 7"/>
            <p:cNvSpPr>
              <a:spLocks noChangeArrowheads="1"/>
            </p:cNvSpPr>
            <p:nvPr/>
          </p:nvSpPr>
          <p:spPr bwMode="auto">
            <a:xfrm>
              <a:off x="9392455" y="3315549"/>
              <a:ext cx="1594860" cy="1346263"/>
            </a:xfrm>
            <a:custGeom>
              <a:avLst/>
              <a:gdLst>
                <a:gd name="T0" fmla="*/ 5100 w 5284"/>
                <a:gd name="T1" fmla="*/ 1895 h 4460"/>
                <a:gd name="T2" fmla="*/ 4697 w 5284"/>
                <a:gd name="T3" fmla="*/ 2509 h 4460"/>
                <a:gd name="T4" fmla="*/ 4359 w 5284"/>
                <a:gd name="T5" fmla="*/ 2866 h 4460"/>
                <a:gd name="T6" fmla="*/ 4285 w 5284"/>
                <a:gd name="T7" fmla="*/ 2627 h 4460"/>
                <a:gd name="T8" fmla="*/ 4514 w 5284"/>
                <a:gd name="T9" fmla="*/ 1565 h 4460"/>
                <a:gd name="T10" fmla="*/ 3443 w 5284"/>
                <a:gd name="T11" fmla="*/ 1529 h 4460"/>
                <a:gd name="T12" fmla="*/ 3507 w 5284"/>
                <a:gd name="T13" fmla="*/ 2728 h 4460"/>
                <a:gd name="T14" fmla="*/ 3250 w 5284"/>
                <a:gd name="T15" fmla="*/ 2829 h 4460"/>
                <a:gd name="T16" fmla="*/ 1557 w 5284"/>
                <a:gd name="T17" fmla="*/ 870 h 4460"/>
                <a:gd name="T18" fmla="*/ 1639 w 5284"/>
                <a:gd name="T19" fmla="*/ 403 h 4460"/>
                <a:gd name="T20" fmla="*/ 1648 w 5284"/>
                <a:gd name="T21" fmla="*/ 73 h 4460"/>
                <a:gd name="T22" fmla="*/ 1254 w 5284"/>
                <a:gd name="T23" fmla="*/ 82 h 4460"/>
                <a:gd name="T24" fmla="*/ 1272 w 5284"/>
                <a:gd name="T25" fmla="*/ 412 h 4460"/>
                <a:gd name="T26" fmla="*/ 1373 w 5284"/>
                <a:gd name="T27" fmla="*/ 595 h 4460"/>
                <a:gd name="T28" fmla="*/ 879 w 5284"/>
                <a:gd name="T29" fmla="*/ 870 h 4460"/>
                <a:gd name="T30" fmla="*/ 577 w 5284"/>
                <a:gd name="T31" fmla="*/ 2124 h 4460"/>
                <a:gd name="T32" fmla="*/ 247 w 5284"/>
                <a:gd name="T33" fmla="*/ 1978 h 4460"/>
                <a:gd name="T34" fmla="*/ 0 w 5284"/>
                <a:gd name="T35" fmla="*/ 2225 h 4460"/>
                <a:gd name="T36" fmla="*/ 247 w 5284"/>
                <a:gd name="T37" fmla="*/ 2481 h 4460"/>
                <a:gd name="T38" fmla="*/ 586 w 5284"/>
                <a:gd name="T39" fmla="*/ 2307 h 4460"/>
                <a:gd name="T40" fmla="*/ 879 w 5284"/>
                <a:gd name="T41" fmla="*/ 2307 h 4460"/>
                <a:gd name="T42" fmla="*/ 1914 w 5284"/>
                <a:gd name="T43" fmla="*/ 3589 h 4460"/>
                <a:gd name="T44" fmla="*/ 1914 w 5284"/>
                <a:gd name="T45" fmla="*/ 3864 h 4460"/>
                <a:gd name="T46" fmla="*/ 1748 w 5284"/>
                <a:gd name="T47" fmla="*/ 4202 h 4460"/>
                <a:gd name="T48" fmla="*/ 1996 w 5284"/>
                <a:gd name="T49" fmla="*/ 4459 h 4460"/>
                <a:gd name="T50" fmla="*/ 2243 w 5284"/>
                <a:gd name="T51" fmla="*/ 4202 h 4460"/>
                <a:gd name="T52" fmla="*/ 2097 w 5284"/>
                <a:gd name="T53" fmla="*/ 3873 h 4460"/>
                <a:gd name="T54" fmla="*/ 3250 w 5284"/>
                <a:gd name="T55" fmla="*/ 3589 h 4460"/>
                <a:gd name="T56" fmla="*/ 3369 w 5284"/>
                <a:gd name="T57" fmla="*/ 3268 h 4460"/>
                <a:gd name="T58" fmla="*/ 4322 w 5284"/>
                <a:gd name="T59" fmla="*/ 3268 h 4460"/>
                <a:gd name="T60" fmla="*/ 5063 w 5284"/>
                <a:gd name="T61" fmla="*/ 2682 h 4460"/>
                <a:gd name="T62" fmla="*/ 5100 w 5284"/>
                <a:gd name="T63" fmla="*/ 1895 h 4460"/>
                <a:gd name="T64" fmla="*/ 3836 w 5284"/>
                <a:gd name="T65" fmla="*/ 2472 h 4460"/>
                <a:gd name="T66" fmla="*/ 3809 w 5284"/>
                <a:gd name="T67" fmla="*/ 1730 h 4460"/>
                <a:gd name="T68" fmla="*/ 4138 w 5284"/>
                <a:gd name="T69" fmla="*/ 1721 h 4460"/>
                <a:gd name="T70" fmla="*/ 3983 w 5284"/>
                <a:gd name="T71" fmla="*/ 2353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4" h="4460">
                  <a:moveTo>
                    <a:pt x="5100" y="1895"/>
                  </a:moveTo>
                  <a:lnTo>
                    <a:pt x="5100" y="1895"/>
                  </a:lnTo>
                  <a:cubicBezTo>
                    <a:pt x="5000" y="1868"/>
                    <a:pt x="4880" y="1941"/>
                    <a:pt x="4853" y="2051"/>
                  </a:cubicBezTo>
                  <a:cubicBezTo>
                    <a:pt x="4853" y="2051"/>
                    <a:pt x="4798" y="2289"/>
                    <a:pt x="4697" y="2509"/>
                  </a:cubicBezTo>
                  <a:cubicBezTo>
                    <a:pt x="4642" y="2618"/>
                    <a:pt x="4569" y="2719"/>
                    <a:pt x="4514" y="2783"/>
                  </a:cubicBezTo>
                  <a:cubicBezTo>
                    <a:pt x="4450" y="2848"/>
                    <a:pt x="4404" y="2866"/>
                    <a:pt x="4359" y="2866"/>
                  </a:cubicBezTo>
                  <a:cubicBezTo>
                    <a:pt x="4276" y="2857"/>
                    <a:pt x="4193" y="2820"/>
                    <a:pt x="4111" y="2774"/>
                  </a:cubicBezTo>
                  <a:cubicBezTo>
                    <a:pt x="4166" y="2719"/>
                    <a:pt x="4239" y="2673"/>
                    <a:pt x="4285" y="2627"/>
                  </a:cubicBezTo>
                  <a:cubicBezTo>
                    <a:pt x="4413" y="2481"/>
                    <a:pt x="4505" y="2353"/>
                    <a:pt x="4551" y="2179"/>
                  </a:cubicBezTo>
                  <a:cubicBezTo>
                    <a:pt x="4596" y="1987"/>
                    <a:pt x="4596" y="1758"/>
                    <a:pt x="4514" y="1565"/>
                  </a:cubicBezTo>
                  <a:cubicBezTo>
                    <a:pt x="4423" y="1364"/>
                    <a:pt x="4212" y="1181"/>
                    <a:pt x="3946" y="1190"/>
                  </a:cubicBezTo>
                  <a:cubicBezTo>
                    <a:pt x="3699" y="1190"/>
                    <a:pt x="3535" y="1364"/>
                    <a:pt x="3443" y="1529"/>
                  </a:cubicBezTo>
                  <a:cubicBezTo>
                    <a:pt x="3351" y="1703"/>
                    <a:pt x="3305" y="1895"/>
                    <a:pt x="3296" y="2060"/>
                  </a:cubicBezTo>
                  <a:cubicBezTo>
                    <a:pt x="3287" y="2298"/>
                    <a:pt x="3379" y="2527"/>
                    <a:pt x="3507" y="2728"/>
                  </a:cubicBezTo>
                  <a:cubicBezTo>
                    <a:pt x="3415" y="2783"/>
                    <a:pt x="3323" y="2848"/>
                    <a:pt x="3250" y="2875"/>
                  </a:cubicBezTo>
                  <a:cubicBezTo>
                    <a:pt x="3250" y="2866"/>
                    <a:pt x="3241" y="2848"/>
                    <a:pt x="3250" y="2829"/>
                  </a:cubicBezTo>
                  <a:cubicBezTo>
                    <a:pt x="3186" y="2179"/>
                    <a:pt x="3031" y="1493"/>
                    <a:pt x="2783" y="870"/>
                  </a:cubicBezTo>
                  <a:cubicBezTo>
                    <a:pt x="1557" y="870"/>
                    <a:pt x="1557" y="870"/>
                    <a:pt x="1557" y="870"/>
                  </a:cubicBezTo>
                  <a:cubicBezTo>
                    <a:pt x="1557" y="586"/>
                    <a:pt x="1557" y="586"/>
                    <a:pt x="1557" y="586"/>
                  </a:cubicBezTo>
                  <a:cubicBezTo>
                    <a:pt x="1557" y="504"/>
                    <a:pt x="1612" y="458"/>
                    <a:pt x="1639" y="403"/>
                  </a:cubicBezTo>
                  <a:cubicBezTo>
                    <a:pt x="1675" y="357"/>
                    <a:pt x="1703" y="320"/>
                    <a:pt x="1703" y="256"/>
                  </a:cubicBezTo>
                  <a:cubicBezTo>
                    <a:pt x="1703" y="192"/>
                    <a:pt x="1684" y="119"/>
                    <a:pt x="1648" y="73"/>
                  </a:cubicBezTo>
                  <a:cubicBezTo>
                    <a:pt x="1612" y="28"/>
                    <a:pt x="1557" y="0"/>
                    <a:pt x="1456" y="0"/>
                  </a:cubicBezTo>
                  <a:cubicBezTo>
                    <a:pt x="1346" y="9"/>
                    <a:pt x="1291" y="37"/>
                    <a:pt x="1254" y="82"/>
                  </a:cubicBezTo>
                  <a:cubicBezTo>
                    <a:pt x="1217" y="119"/>
                    <a:pt x="1199" y="183"/>
                    <a:pt x="1199" y="256"/>
                  </a:cubicBezTo>
                  <a:cubicBezTo>
                    <a:pt x="1199" y="320"/>
                    <a:pt x="1226" y="357"/>
                    <a:pt x="1272" y="412"/>
                  </a:cubicBezTo>
                  <a:cubicBezTo>
                    <a:pt x="1309" y="458"/>
                    <a:pt x="1364" y="504"/>
                    <a:pt x="1373" y="586"/>
                  </a:cubicBezTo>
                  <a:cubicBezTo>
                    <a:pt x="1373" y="595"/>
                    <a:pt x="1373" y="595"/>
                    <a:pt x="1373" y="595"/>
                  </a:cubicBezTo>
                  <a:cubicBezTo>
                    <a:pt x="1373" y="870"/>
                    <a:pt x="1373" y="870"/>
                    <a:pt x="1373" y="870"/>
                  </a:cubicBezTo>
                  <a:cubicBezTo>
                    <a:pt x="879" y="870"/>
                    <a:pt x="879" y="870"/>
                    <a:pt x="879" y="870"/>
                  </a:cubicBezTo>
                  <a:cubicBezTo>
                    <a:pt x="879" y="2124"/>
                    <a:pt x="879" y="2124"/>
                    <a:pt x="879" y="2124"/>
                  </a:cubicBezTo>
                  <a:cubicBezTo>
                    <a:pt x="577" y="2124"/>
                    <a:pt x="577" y="2124"/>
                    <a:pt x="577" y="2124"/>
                  </a:cubicBezTo>
                  <a:cubicBezTo>
                    <a:pt x="504" y="2124"/>
                    <a:pt x="449" y="2069"/>
                    <a:pt x="403" y="2042"/>
                  </a:cubicBezTo>
                  <a:cubicBezTo>
                    <a:pt x="357" y="2005"/>
                    <a:pt x="311" y="1978"/>
                    <a:pt x="247" y="1978"/>
                  </a:cubicBezTo>
                  <a:cubicBezTo>
                    <a:pt x="183" y="1978"/>
                    <a:pt x="119" y="1996"/>
                    <a:pt x="74" y="2032"/>
                  </a:cubicBezTo>
                  <a:cubicBezTo>
                    <a:pt x="27" y="2069"/>
                    <a:pt x="0" y="2124"/>
                    <a:pt x="0" y="2225"/>
                  </a:cubicBezTo>
                  <a:cubicBezTo>
                    <a:pt x="0" y="2335"/>
                    <a:pt x="27" y="2390"/>
                    <a:pt x="74" y="2426"/>
                  </a:cubicBezTo>
                  <a:cubicBezTo>
                    <a:pt x="119" y="2463"/>
                    <a:pt x="183" y="2481"/>
                    <a:pt x="247" y="2481"/>
                  </a:cubicBezTo>
                  <a:cubicBezTo>
                    <a:pt x="311" y="2481"/>
                    <a:pt x="357" y="2454"/>
                    <a:pt x="403" y="2408"/>
                  </a:cubicBezTo>
                  <a:cubicBezTo>
                    <a:pt x="449" y="2372"/>
                    <a:pt x="504" y="2316"/>
                    <a:pt x="586" y="2307"/>
                  </a:cubicBezTo>
                  <a:lnTo>
                    <a:pt x="586" y="2307"/>
                  </a:lnTo>
                  <a:cubicBezTo>
                    <a:pt x="879" y="2307"/>
                    <a:pt x="879" y="2307"/>
                    <a:pt x="879" y="2307"/>
                  </a:cubicBezTo>
                  <a:cubicBezTo>
                    <a:pt x="879" y="3589"/>
                    <a:pt x="879" y="3589"/>
                    <a:pt x="879" y="3589"/>
                  </a:cubicBezTo>
                  <a:cubicBezTo>
                    <a:pt x="1914" y="3589"/>
                    <a:pt x="1914" y="3589"/>
                    <a:pt x="1914" y="3589"/>
                  </a:cubicBezTo>
                  <a:cubicBezTo>
                    <a:pt x="1914" y="3864"/>
                    <a:pt x="1914" y="3864"/>
                    <a:pt x="1914" y="3864"/>
                  </a:cubicBezTo>
                  <a:lnTo>
                    <a:pt x="1914" y="3864"/>
                  </a:lnTo>
                  <a:cubicBezTo>
                    <a:pt x="1905" y="3946"/>
                    <a:pt x="1849" y="4001"/>
                    <a:pt x="1813" y="4047"/>
                  </a:cubicBezTo>
                  <a:cubicBezTo>
                    <a:pt x="1776" y="4101"/>
                    <a:pt x="1748" y="4138"/>
                    <a:pt x="1748" y="4202"/>
                  </a:cubicBezTo>
                  <a:cubicBezTo>
                    <a:pt x="1748" y="4267"/>
                    <a:pt x="1758" y="4331"/>
                    <a:pt x="1794" y="4377"/>
                  </a:cubicBezTo>
                  <a:cubicBezTo>
                    <a:pt x="1831" y="4423"/>
                    <a:pt x="1886" y="4450"/>
                    <a:pt x="1996" y="4459"/>
                  </a:cubicBezTo>
                  <a:cubicBezTo>
                    <a:pt x="2097" y="4459"/>
                    <a:pt x="2152" y="4423"/>
                    <a:pt x="2188" y="4377"/>
                  </a:cubicBezTo>
                  <a:cubicBezTo>
                    <a:pt x="2224" y="4340"/>
                    <a:pt x="2243" y="4267"/>
                    <a:pt x="2243" y="4202"/>
                  </a:cubicBezTo>
                  <a:cubicBezTo>
                    <a:pt x="2243" y="4138"/>
                    <a:pt x="2215" y="4101"/>
                    <a:pt x="2188" y="4047"/>
                  </a:cubicBezTo>
                  <a:cubicBezTo>
                    <a:pt x="2152" y="4001"/>
                    <a:pt x="2097" y="3956"/>
                    <a:pt x="2097" y="3873"/>
                  </a:cubicBezTo>
                  <a:cubicBezTo>
                    <a:pt x="2097" y="3589"/>
                    <a:pt x="2097" y="3589"/>
                    <a:pt x="2097" y="3589"/>
                  </a:cubicBezTo>
                  <a:cubicBezTo>
                    <a:pt x="3250" y="3589"/>
                    <a:pt x="3250" y="3589"/>
                    <a:pt x="3250" y="3589"/>
                  </a:cubicBezTo>
                  <a:cubicBezTo>
                    <a:pt x="3278" y="3461"/>
                    <a:pt x="3278" y="3379"/>
                    <a:pt x="3269" y="3305"/>
                  </a:cubicBezTo>
                  <a:cubicBezTo>
                    <a:pt x="3305" y="3296"/>
                    <a:pt x="3333" y="3287"/>
                    <a:pt x="3369" y="3268"/>
                  </a:cubicBezTo>
                  <a:cubicBezTo>
                    <a:pt x="3507" y="3214"/>
                    <a:pt x="3653" y="3131"/>
                    <a:pt x="3800" y="3030"/>
                  </a:cubicBezTo>
                  <a:cubicBezTo>
                    <a:pt x="3946" y="3149"/>
                    <a:pt x="4120" y="3250"/>
                    <a:pt x="4322" y="3268"/>
                  </a:cubicBezTo>
                  <a:cubicBezTo>
                    <a:pt x="4514" y="3287"/>
                    <a:pt x="4678" y="3195"/>
                    <a:pt x="4798" y="3076"/>
                  </a:cubicBezTo>
                  <a:cubicBezTo>
                    <a:pt x="4917" y="2967"/>
                    <a:pt x="5000" y="2820"/>
                    <a:pt x="5063" y="2682"/>
                  </a:cubicBezTo>
                  <a:cubicBezTo>
                    <a:pt x="5191" y="2408"/>
                    <a:pt x="5256" y="2142"/>
                    <a:pt x="5256" y="2142"/>
                  </a:cubicBezTo>
                  <a:cubicBezTo>
                    <a:pt x="5283" y="2032"/>
                    <a:pt x="5210" y="1914"/>
                    <a:pt x="5100" y="1895"/>
                  </a:cubicBezTo>
                  <a:close/>
                  <a:moveTo>
                    <a:pt x="3836" y="2472"/>
                  </a:moveTo>
                  <a:lnTo>
                    <a:pt x="3836" y="2472"/>
                  </a:lnTo>
                  <a:cubicBezTo>
                    <a:pt x="3754" y="2344"/>
                    <a:pt x="3708" y="2197"/>
                    <a:pt x="3708" y="2078"/>
                  </a:cubicBezTo>
                  <a:cubicBezTo>
                    <a:pt x="3708" y="1978"/>
                    <a:pt x="3754" y="1831"/>
                    <a:pt x="3809" y="1730"/>
                  </a:cubicBezTo>
                  <a:cubicBezTo>
                    <a:pt x="3864" y="1630"/>
                    <a:pt x="3910" y="1593"/>
                    <a:pt x="3946" y="1593"/>
                  </a:cubicBezTo>
                  <a:cubicBezTo>
                    <a:pt x="4065" y="1593"/>
                    <a:pt x="4093" y="1630"/>
                    <a:pt x="4138" y="1721"/>
                  </a:cubicBezTo>
                  <a:cubicBezTo>
                    <a:pt x="4175" y="1813"/>
                    <a:pt x="4175" y="1969"/>
                    <a:pt x="4147" y="2078"/>
                  </a:cubicBezTo>
                  <a:cubicBezTo>
                    <a:pt x="4138" y="2133"/>
                    <a:pt x="4084" y="2243"/>
                    <a:pt x="3983" y="2353"/>
                  </a:cubicBezTo>
                  <a:cubicBezTo>
                    <a:pt x="3946" y="2390"/>
                    <a:pt x="3882" y="2426"/>
                    <a:pt x="3836" y="24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7440815" y="4470060"/>
              <a:ext cx="1178173" cy="693772"/>
            </a:xfrm>
            <a:custGeom>
              <a:avLst/>
              <a:gdLst>
                <a:gd name="T0" fmla="*/ 3818 w 3902"/>
                <a:gd name="T1" fmla="*/ 953 h 2299"/>
                <a:gd name="T2" fmla="*/ 3818 w 3902"/>
                <a:gd name="T3" fmla="*/ 953 h 2299"/>
                <a:gd name="T4" fmla="*/ 3645 w 3902"/>
                <a:gd name="T5" fmla="*/ 897 h 2299"/>
                <a:gd name="T6" fmla="*/ 3489 w 3902"/>
                <a:gd name="T7" fmla="*/ 962 h 2299"/>
                <a:gd name="T8" fmla="*/ 3315 w 3902"/>
                <a:gd name="T9" fmla="*/ 1044 h 2299"/>
                <a:gd name="T10" fmla="*/ 2976 w 3902"/>
                <a:gd name="T11" fmla="*/ 1044 h 2299"/>
                <a:gd name="T12" fmla="*/ 2976 w 3902"/>
                <a:gd name="T13" fmla="*/ 0 h 2299"/>
                <a:gd name="T14" fmla="*/ 2298 w 3902"/>
                <a:gd name="T15" fmla="*/ 0 h 2299"/>
                <a:gd name="T16" fmla="*/ 2298 w 3902"/>
                <a:gd name="T17" fmla="*/ 46 h 2299"/>
                <a:gd name="T18" fmla="*/ 2353 w 3902"/>
                <a:gd name="T19" fmla="*/ 129 h 2299"/>
                <a:gd name="T20" fmla="*/ 2445 w 3902"/>
                <a:gd name="T21" fmla="*/ 375 h 2299"/>
                <a:gd name="T22" fmla="*/ 2353 w 3902"/>
                <a:gd name="T23" fmla="*/ 659 h 2299"/>
                <a:gd name="T24" fmla="*/ 2024 w 3902"/>
                <a:gd name="T25" fmla="*/ 796 h 2299"/>
                <a:gd name="T26" fmla="*/ 1704 w 3902"/>
                <a:gd name="T27" fmla="*/ 659 h 2299"/>
                <a:gd name="T28" fmla="*/ 1612 w 3902"/>
                <a:gd name="T29" fmla="*/ 375 h 2299"/>
                <a:gd name="T30" fmla="*/ 1713 w 3902"/>
                <a:gd name="T31" fmla="*/ 119 h 2299"/>
                <a:gd name="T32" fmla="*/ 1777 w 3902"/>
                <a:gd name="T33" fmla="*/ 28 h 2299"/>
                <a:gd name="T34" fmla="*/ 1777 w 3902"/>
                <a:gd name="T35" fmla="*/ 0 h 2299"/>
                <a:gd name="T36" fmla="*/ 0 w 3902"/>
                <a:gd name="T37" fmla="*/ 0 h 2299"/>
                <a:gd name="T38" fmla="*/ 0 w 3902"/>
                <a:gd name="T39" fmla="*/ 879 h 2299"/>
                <a:gd name="T40" fmla="*/ 92 w 3902"/>
                <a:gd name="T41" fmla="*/ 879 h 2299"/>
                <a:gd name="T42" fmla="*/ 175 w 3902"/>
                <a:gd name="T43" fmla="*/ 833 h 2299"/>
                <a:gd name="T44" fmla="*/ 421 w 3902"/>
                <a:gd name="T45" fmla="*/ 741 h 2299"/>
                <a:gd name="T46" fmla="*/ 706 w 3902"/>
                <a:gd name="T47" fmla="*/ 824 h 2299"/>
                <a:gd name="T48" fmla="*/ 843 w 3902"/>
                <a:gd name="T49" fmla="*/ 1154 h 2299"/>
                <a:gd name="T50" fmla="*/ 706 w 3902"/>
                <a:gd name="T51" fmla="*/ 1474 h 2299"/>
                <a:gd name="T52" fmla="*/ 421 w 3902"/>
                <a:gd name="T53" fmla="*/ 1566 h 2299"/>
                <a:gd name="T54" fmla="*/ 175 w 3902"/>
                <a:gd name="T55" fmla="*/ 1465 h 2299"/>
                <a:gd name="T56" fmla="*/ 74 w 3902"/>
                <a:gd name="T57" fmla="*/ 1401 h 2299"/>
                <a:gd name="T58" fmla="*/ 0 w 3902"/>
                <a:gd name="T59" fmla="*/ 1401 h 2299"/>
                <a:gd name="T60" fmla="*/ 0 w 3902"/>
                <a:gd name="T61" fmla="*/ 2298 h 2299"/>
                <a:gd name="T62" fmla="*/ 1237 w 3902"/>
                <a:gd name="T63" fmla="*/ 2298 h 2299"/>
                <a:gd name="T64" fmla="*/ 1237 w 3902"/>
                <a:gd name="T65" fmla="*/ 2243 h 2299"/>
                <a:gd name="T66" fmla="*/ 1173 w 3902"/>
                <a:gd name="T67" fmla="*/ 2152 h 2299"/>
                <a:gd name="T68" fmla="*/ 1072 w 3902"/>
                <a:gd name="T69" fmla="*/ 1895 h 2299"/>
                <a:gd name="T70" fmla="*/ 1164 w 3902"/>
                <a:gd name="T71" fmla="*/ 1612 h 2299"/>
                <a:gd name="T72" fmla="*/ 1484 w 3902"/>
                <a:gd name="T73" fmla="*/ 1474 h 2299"/>
                <a:gd name="T74" fmla="*/ 1813 w 3902"/>
                <a:gd name="T75" fmla="*/ 1612 h 2299"/>
                <a:gd name="T76" fmla="*/ 1896 w 3902"/>
                <a:gd name="T77" fmla="*/ 1895 h 2299"/>
                <a:gd name="T78" fmla="*/ 1804 w 3902"/>
                <a:gd name="T79" fmla="*/ 2143 h 2299"/>
                <a:gd name="T80" fmla="*/ 1749 w 3902"/>
                <a:gd name="T81" fmla="*/ 2225 h 2299"/>
                <a:gd name="T82" fmla="*/ 1749 w 3902"/>
                <a:gd name="T83" fmla="*/ 2298 h 2299"/>
                <a:gd name="T84" fmla="*/ 2976 w 3902"/>
                <a:gd name="T85" fmla="*/ 2298 h 2299"/>
                <a:gd name="T86" fmla="*/ 2976 w 3902"/>
                <a:gd name="T87" fmla="*/ 1236 h 2299"/>
                <a:gd name="T88" fmla="*/ 3306 w 3902"/>
                <a:gd name="T89" fmla="*/ 1236 h 2299"/>
                <a:gd name="T90" fmla="*/ 3306 w 3902"/>
                <a:gd name="T91" fmla="*/ 1236 h 2299"/>
                <a:gd name="T92" fmla="*/ 3489 w 3902"/>
                <a:gd name="T93" fmla="*/ 1337 h 2299"/>
                <a:gd name="T94" fmla="*/ 3645 w 3902"/>
                <a:gd name="T95" fmla="*/ 1401 h 2299"/>
                <a:gd name="T96" fmla="*/ 3818 w 3902"/>
                <a:gd name="T97" fmla="*/ 1346 h 2299"/>
                <a:gd name="T98" fmla="*/ 3892 w 3902"/>
                <a:gd name="T99" fmla="*/ 1154 h 2299"/>
                <a:gd name="T100" fmla="*/ 3818 w 3902"/>
                <a:gd name="T101" fmla="*/ 95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02" h="2299">
                  <a:moveTo>
                    <a:pt x="3818" y="953"/>
                  </a:moveTo>
                  <a:lnTo>
                    <a:pt x="3818" y="953"/>
                  </a:lnTo>
                  <a:cubicBezTo>
                    <a:pt x="3773" y="916"/>
                    <a:pt x="3709" y="897"/>
                    <a:pt x="3645" y="897"/>
                  </a:cubicBezTo>
                  <a:cubicBezTo>
                    <a:pt x="3581" y="897"/>
                    <a:pt x="3535" y="925"/>
                    <a:pt x="3489" y="962"/>
                  </a:cubicBezTo>
                  <a:cubicBezTo>
                    <a:pt x="3443" y="998"/>
                    <a:pt x="3388" y="1044"/>
                    <a:pt x="3315" y="1044"/>
                  </a:cubicBezTo>
                  <a:cubicBezTo>
                    <a:pt x="2976" y="1044"/>
                    <a:pt x="2976" y="1044"/>
                    <a:pt x="2976" y="1044"/>
                  </a:cubicBezTo>
                  <a:cubicBezTo>
                    <a:pt x="2976" y="0"/>
                    <a:pt x="2976" y="0"/>
                    <a:pt x="2976" y="0"/>
                  </a:cubicBezTo>
                  <a:cubicBezTo>
                    <a:pt x="2298" y="0"/>
                    <a:pt x="2298" y="0"/>
                    <a:pt x="2298" y="0"/>
                  </a:cubicBezTo>
                  <a:cubicBezTo>
                    <a:pt x="2298" y="46"/>
                    <a:pt x="2298" y="46"/>
                    <a:pt x="2298" y="46"/>
                  </a:cubicBezTo>
                  <a:cubicBezTo>
                    <a:pt x="2298" y="55"/>
                    <a:pt x="2298" y="64"/>
                    <a:pt x="2353" y="129"/>
                  </a:cubicBezTo>
                  <a:cubicBezTo>
                    <a:pt x="2390" y="183"/>
                    <a:pt x="2445" y="265"/>
                    <a:pt x="2445" y="375"/>
                  </a:cubicBezTo>
                  <a:cubicBezTo>
                    <a:pt x="2445" y="467"/>
                    <a:pt x="2427" y="568"/>
                    <a:pt x="2353" y="659"/>
                  </a:cubicBezTo>
                  <a:cubicBezTo>
                    <a:pt x="2289" y="732"/>
                    <a:pt x="2162" y="796"/>
                    <a:pt x="2024" y="796"/>
                  </a:cubicBezTo>
                  <a:cubicBezTo>
                    <a:pt x="1887" y="787"/>
                    <a:pt x="1768" y="732"/>
                    <a:pt x="1704" y="659"/>
                  </a:cubicBezTo>
                  <a:cubicBezTo>
                    <a:pt x="1631" y="568"/>
                    <a:pt x="1612" y="467"/>
                    <a:pt x="1612" y="375"/>
                  </a:cubicBezTo>
                  <a:cubicBezTo>
                    <a:pt x="1612" y="265"/>
                    <a:pt x="1677" y="174"/>
                    <a:pt x="1713" y="119"/>
                  </a:cubicBezTo>
                  <a:cubicBezTo>
                    <a:pt x="1768" y="55"/>
                    <a:pt x="1777" y="46"/>
                    <a:pt x="1777" y="28"/>
                  </a:cubicBezTo>
                  <a:cubicBezTo>
                    <a:pt x="1777" y="0"/>
                    <a:pt x="1777" y="0"/>
                    <a:pt x="17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92" y="879"/>
                    <a:pt x="92" y="879"/>
                    <a:pt x="92" y="879"/>
                  </a:cubicBezTo>
                  <a:cubicBezTo>
                    <a:pt x="111" y="879"/>
                    <a:pt x="111" y="879"/>
                    <a:pt x="175" y="833"/>
                  </a:cubicBezTo>
                  <a:cubicBezTo>
                    <a:pt x="230" y="787"/>
                    <a:pt x="321" y="741"/>
                    <a:pt x="421" y="741"/>
                  </a:cubicBezTo>
                  <a:cubicBezTo>
                    <a:pt x="522" y="741"/>
                    <a:pt x="623" y="760"/>
                    <a:pt x="706" y="824"/>
                  </a:cubicBezTo>
                  <a:cubicBezTo>
                    <a:pt x="788" y="888"/>
                    <a:pt x="843" y="1017"/>
                    <a:pt x="843" y="1154"/>
                  </a:cubicBezTo>
                  <a:cubicBezTo>
                    <a:pt x="843" y="1291"/>
                    <a:pt x="788" y="1410"/>
                    <a:pt x="706" y="1474"/>
                  </a:cubicBezTo>
                  <a:cubicBezTo>
                    <a:pt x="623" y="1548"/>
                    <a:pt x="522" y="1566"/>
                    <a:pt x="421" y="1566"/>
                  </a:cubicBezTo>
                  <a:cubicBezTo>
                    <a:pt x="312" y="1566"/>
                    <a:pt x="230" y="1511"/>
                    <a:pt x="175" y="1465"/>
                  </a:cubicBezTo>
                  <a:cubicBezTo>
                    <a:pt x="111" y="1410"/>
                    <a:pt x="92" y="1401"/>
                    <a:pt x="74" y="1401"/>
                  </a:cubicBezTo>
                  <a:cubicBezTo>
                    <a:pt x="0" y="1401"/>
                    <a:pt x="0" y="1401"/>
                    <a:pt x="0" y="1401"/>
                  </a:cubicBezTo>
                  <a:cubicBezTo>
                    <a:pt x="0" y="2298"/>
                    <a:pt x="0" y="2298"/>
                    <a:pt x="0" y="2298"/>
                  </a:cubicBezTo>
                  <a:cubicBezTo>
                    <a:pt x="1237" y="2298"/>
                    <a:pt x="1237" y="2298"/>
                    <a:pt x="1237" y="2298"/>
                  </a:cubicBezTo>
                  <a:cubicBezTo>
                    <a:pt x="1237" y="2243"/>
                    <a:pt x="1237" y="2243"/>
                    <a:pt x="1237" y="2243"/>
                  </a:cubicBezTo>
                  <a:cubicBezTo>
                    <a:pt x="1237" y="2225"/>
                    <a:pt x="1228" y="2215"/>
                    <a:pt x="1173" y="2152"/>
                  </a:cubicBezTo>
                  <a:cubicBezTo>
                    <a:pt x="1127" y="2097"/>
                    <a:pt x="1072" y="2005"/>
                    <a:pt x="1072" y="1895"/>
                  </a:cubicBezTo>
                  <a:cubicBezTo>
                    <a:pt x="1072" y="1804"/>
                    <a:pt x="1090" y="1703"/>
                    <a:pt x="1164" y="1612"/>
                  </a:cubicBezTo>
                  <a:cubicBezTo>
                    <a:pt x="1228" y="1539"/>
                    <a:pt x="1346" y="1484"/>
                    <a:pt x="1484" y="1474"/>
                  </a:cubicBezTo>
                  <a:cubicBezTo>
                    <a:pt x="1621" y="1474"/>
                    <a:pt x="1749" y="1539"/>
                    <a:pt x="1813" y="1612"/>
                  </a:cubicBezTo>
                  <a:cubicBezTo>
                    <a:pt x="1877" y="1703"/>
                    <a:pt x="1896" y="1804"/>
                    <a:pt x="1896" y="1895"/>
                  </a:cubicBezTo>
                  <a:cubicBezTo>
                    <a:pt x="1896" y="2005"/>
                    <a:pt x="1850" y="2088"/>
                    <a:pt x="1804" y="2143"/>
                  </a:cubicBezTo>
                  <a:cubicBezTo>
                    <a:pt x="1759" y="2206"/>
                    <a:pt x="1749" y="2215"/>
                    <a:pt x="1749" y="2225"/>
                  </a:cubicBezTo>
                  <a:cubicBezTo>
                    <a:pt x="1749" y="2298"/>
                    <a:pt x="1749" y="2298"/>
                    <a:pt x="1749" y="2298"/>
                  </a:cubicBezTo>
                  <a:cubicBezTo>
                    <a:pt x="2976" y="2298"/>
                    <a:pt x="2976" y="2298"/>
                    <a:pt x="2976" y="2298"/>
                  </a:cubicBezTo>
                  <a:cubicBezTo>
                    <a:pt x="2976" y="1236"/>
                    <a:pt x="2976" y="1236"/>
                    <a:pt x="2976" y="1236"/>
                  </a:cubicBezTo>
                  <a:cubicBezTo>
                    <a:pt x="3306" y="1236"/>
                    <a:pt x="3306" y="1236"/>
                    <a:pt x="3306" y="1236"/>
                  </a:cubicBezTo>
                  <a:lnTo>
                    <a:pt x="3306" y="1236"/>
                  </a:lnTo>
                  <a:cubicBezTo>
                    <a:pt x="3388" y="1245"/>
                    <a:pt x="3443" y="1300"/>
                    <a:pt x="3489" y="1337"/>
                  </a:cubicBezTo>
                  <a:cubicBezTo>
                    <a:pt x="3535" y="1373"/>
                    <a:pt x="3581" y="1401"/>
                    <a:pt x="3645" y="1401"/>
                  </a:cubicBezTo>
                  <a:cubicBezTo>
                    <a:pt x="3709" y="1401"/>
                    <a:pt x="3773" y="1383"/>
                    <a:pt x="3818" y="1346"/>
                  </a:cubicBezTo>
                  <a:cubicBezTo>
                    <a:pt x="3865" y="1309"/>
                    <a:pt x="3892" y="1254"/>
                    <a:pt x="3892" y="1154"/>
                  </a:cubicBezTo>
                  <a:cubicBezTo>
                    <a:pt x="3901" y="1044"/>
                    <a:pt x="3865" y="989"/>
                    <a:pt x="3818" y="95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8409978" y="4470060"/>
              <a:ext cx="898606" cy="693772"/>
            </a:xfrm>
            <a:custGeom>
              <a:avLst/>
              <a:gdLst>
                <a:gd name="T0" fmla="*/ 2299 w 2977"/>
                <a:gd name="T1" fmla="*/ 46 h 2299"/>
                <a:gd name="T2" fmla="*/ 2299 w 2977"/>
                <a:gd name="T3" fmla="*/ 46 h 2299"/>
                <a:gd name="T4" fmla="*/ 2354 w 2977"/>
                <a:gd name="T5" fmla="*/ 129 h 2299"/>
                <a:gd name="T6" fmla="*/ 2445 w 2977"/>
                <a:gd name="T7" fmla="*/ 375 h 2299"/>
                <a:gd name="T8" fmla="*/ 2354 w 2977"/>
                <a:gd name="T9" fmla="*/ 659 h 2299"/>
                <a:gd name="T10" fmla="*/ 2024 w 2977"/>
                <a:gd name="T11" fmla="*/ 796 h 2299"/>
                <a:gd name="T12" fmla="*/ 1703 w 2977"/>
                <a:gd name="T13" fmla="*/ 659 h 2299"/>
                <a:gd name="T14" fmla="*/ 1621 w 2977"/>
                <a:gd name="T15" fmla="*/ 375 h 2299"/>
                <a:gd name="T16" fmla="*/ 1722 w 2977"/>
                <a:gd name="T17" fmla="*/ 119 h 2299"/>
                <a:gd name="T18" fmla="*/ 1786 w 2977"/>
                <a:gd name="T19" fmla="*/ 28 h 2299"/>
                <a:gd name="T20" fmla="*/ 1786 w 2977"/>
                <a:gd name="T21" fmla="*/ 0 h 2299"/>
                <a:gd name="T22" fmla="*/ 0 w 2977"/>
                <a:gd name="T23" fmla="*/ 0 h 2299"/>
                <a:gd name="T24" fmla="*/ 0 w 2977"/>
                <a:gd name="T25" fmla="*/ 879 h 2299"/>
                <a:gd name="T26" fmla="*/ 101 w 2977"/>
                <a:gd name="T27" fmla="*/ 879 h 2299"/>
                <a:gd name="T28" fmla="*/ 183 w 2977"/>
                <a:gd name="T29" fmla="*/ 833 h 2299"/>
                <a:gd name="T30" fmla="*/ 422 w 2977"/>
                <a:gd name="T31" fmla="*/ 741 h 2299"/>
                <a:gd name="T32" fmla="*/ 705 w 2977"/>
                <a:gd name="T33" fmla="*/ 824 h 2299"/>
                <a:gd name="T34" fmla="*/ 843 w 2977"/>
                <a:gd name="T35" fmla="*/ 1154 h 2299"/>
                <a:gd name="T36" fmla="*/ 705 w 2977"/>
                <a:gd name="T37" fmla="*/ 1474 h 2299"/>
                <a:gd name="T38" fmla="*/ 422 w 2977"/>
                <a:gd name="T39" fmla="*/ 1566 h 2299"/>
                <a:gd name="T40" fmla="*/ 174 w 2977"/>
                <a:gd name="T41" fmla="*/ 1465 h 2299"/>
                <a:gd name="T42" fmla="*/ 82 w 2977"/>
                <a:gd name="T43" fmla="*/ 1401 h 2299"/>
                <a:gd name="T44" fmla="*/ 0 w 2977"/>
                <a:gd name="T45" fmla="*/ 1401 h 2299"/>
                <a:gd name="T46" fmla="*/ 0 w 2977"/>
                <a:gd name="T47" fmla="*/ 2298 h 2299"/>
                <a:gd name="T48" fmla="*/ 1237 w 2977"/>
                <a:gd name="T49" fmla="*/ 2298 h 2299"/>
                <a:gd name="T50" fmla="*/ 1237 w 2977"/>
                <a:gd name="T51" fmla="*/ 2243 h 2299"/>
                <a:gd name="T52" fmla="*/ 1172 w 2977"/>
                <a:gd name="T53" fmla="*/ 2152 h 2299"/>
                <a:gd name="T54" fmla="*/ 1071 w 2977"/>
                <a:gd name="T55" fmla="*/ 1895 h 2299"/>
                <a:gd name="T56" fmla="*/ 1163 w 2977"/>
                <a:gd name="T57" fmla="*/ 1612 h 2299"/>
                <a:gd name="T58" fmla="*/ 1484 w 2977"/>
                <a:gd name="T59" fmla="*/ 1474 h 2299"/>
                <a:gd name="T60" fmla="*/ 1813 w 2977"/>
                <a:gd name="T61" fmla="*/ 1612 h 2299"/>
                <a:gd name="T62" fmla="*/ 1896 w 2977"/>
                <a:gd name="T63" fmla="*/ 1895 h 2299"/>
                <a:gd name="T64" fmla="*/ 1804 w 2977"/>
                <a:gd name="T65" fmla="*/ 2143 h 2299"/>
                <a:gd name="T66" fmla="*/ 1759 w 2977"/>
                <a:gd name="T67" fmla="*/ 2225 h 2299"/>
                <a:gd name="T68" fmla="*/ 1759 w 2977"/>
                <a:gd name="T69" fmla="*/ 2298 h 2299"/>
                <a:gd name="T70" fmla="*/ 2976 w 2977"/>
                <a:gd name="T71" fmla="*/ 2298 h 2299"/>
                <a:gd name="T72" fmla="*/ 2976 w 2977"/>
                <a:gd name="T73" fmla="*/ 0 h 2299"/>
                <a:gd name="T74" fmla="*/ 2299 w 2977"/>
                <a:gd name="T75" fmla="*/ 0 h 2299"/>
                <a:gd name="T76" fmla="*/ 2299 w 2977"/>
                <a:gd name="T77" fmla="*/ 46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77" h="2299">
                  <a:moveTo>
                    <a:pt x="2299" y="46"/>
                  </a:moveTo>
                  <a:lnTo>
                    <a:pt x="2299" y="46"/>
                  </a:lnTo>
                  <a:cubicBezTo>
                    <a:pt x="2299" y="55"/>
                    <a:pt x="2308" y="64"/>
                    <a:pt x="2354" y="129"/>
                  </a:cubicBezTo>
                  <a:cubicBezTo>
                    <a:pt x="2391" y="183"/>
                    <a:pt x="2445" y="265"/>
                    <a:pt x="2445" y="375"/>
                  </a:cubicBezTo>
                  <a:cubicBezTo>
                    <a:pt x="2445" y="467"/>
                    <a:pt x="2427" y="568"/>
                    <a:pt x="2354" y="659"/>
                  </a:cubicBezTo>
                  <a:cubicBezTo>
                    <a:pt x="2290" y="732"/>
                    <a:pt x="2161" y="796"/>
                    <a:pt x="2024" y="796"/>
                  </a:cubicBezTo>
                  <a:cubicBezTo>
                    <a:pt x="1887" y="787"/>
                    <a:pt x="1768" y="732"/>
                    <a:pt x="1703" y="659"/>
                  </a:cubicBezTo>
                  <a:cubicBezTo>
                    <a:pt x="1639" y="568"/>
                    <a:pt x="1621" y="467"/>
                    <a:pt x="1621" y="375"/>
                  </a:cubicBezTo>
                  <a:cubicBezTo>
                    <a:pt x="1621" y="265"/>
                    <a:pt x="1676" y="174"/>
                    <a:pt x="1722" y="119"/>
                  </a:cubicBezTo>
                  <a:cubicBezTo>
                    <a:pt x="1768" y="55"/>
                    <a:pt x="1786" y="46"/>
                    <a:pt x="1786" y="28"/>
                  </a:cubicBezTo>
                  <a:cubicBezTo>
                    <a:pt x="1786" y="0"/>
                    <a:pt x="1786" y="0"/>
                    <a:pt x="17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101" y="879"/>
                    <a:pt x="101" y="879"/>
                    <a:pt x="101" y="879"/>
                  </a:cubicBezTo>
                  <a:cubicBezTo>
                    <a:pt x="110" y="879"/>
                    <a:pt x="119" y="879"/>
                    <a:pt x="183" y="833"/>
                  </a:cubicBezTo>
                  <a:cubicBezTo>
                    <a:pt x="238" y="787"/>
                    <a:pt x="321" y="741"/>
                    <a:pt x="422" y="741"/>
                  </a:cubicBezTo>
                  <a:cubicBezTo>
                    <a:pt x="522" y="741"/>
                    <a:pt x="623" y="760"/>
                    <a:pt x="705" y="824"/>
                  </a:cubicBezTo>
                  <a:cubicBezTo>
                    <a:pt x="788" y="888"/>
                    <a:pt x="843" y="1017"/>
                    <a:pt x="843" y="1154"/>
                  </a:cubicBezTo>
                  <a:cubicBezTo>
                    <a:pt x="843" y="1291"/>
                    <a:pt x="788" y="1410"/>
                    <a:pt x="705" y="1474"/>
                  </a:cubicBezTo>
                  <a:cubicBezTo>
                    <a:pt x="623" y="1548"/>
                    <a:pt x="522" y="1566"/>
                    <a:pt x="422" y="1566"/>
                  </a:cubicBezTo>
                  <a:cubicBezTo>
                    <a:pt x="312" y="1566"/>
                    <a:pt x="229" y="1511"/>
                    <a:pt x="174" y="1465"/>
                  </a:cubicBezTo>
                  <a:cubicBezTo>
                    <a:pt x="110" y="1410"/>
                    <a:pt x="92" y="1401"/>
                    <a:pt x="82" y="1401"/>
                  </a:cubicBezTo>
                  <a:cubicBezTo>
                    <a:pt x="0" y="1401"/>
                    <a:pt x="0" y="1401"/>
                    <a:pt x="0" y="1401"/>
                  </a:cubicBezTo>
                  <a:cubicBezTo>
                    <a:pt x="0" y="2298"/>
                    <a:pt x="0" y="2298"/>
                    <a:pt x="0" y="2298"/>
                  </a:cubicBezTo>
                  <a:cubicBezTo>
                    <a:pt x="1237" y="2298"/>
                    <a:pt x="1237" y="2298"/>
                    <a:pt x="1237" y="2298"/>
                  </a:cubicBezTo>
                  <a:cubicBezTo>
                    <a:pt x="1237" y="2243"/>
                    <a:pt x="1237" y="2243"/>
                    <a:pt x="1237" y="2243"/>
                  </a:cubicBezTo>
                  <a:cubicBezTo>
                    <a:pt x="1237" y="2225"/>
                    <a:pt x="1227" y="2215"/>
                    <a:pt x="1172" y="2152"/>
                  </a:cubicBezTo>
                  <a:cubicBezTo>
                    <a:pt x="1136" y="2097"/>
                    <a:pt x="1071" y="2005"/>
                    <a:pt x="1071" y="1895"/>
                  </a:cubicBezTo>
                  <a:cubicBezTo>
                    <a:pt x="1071" y="1804"/>
                    <a:pt x="1090" y="1703"/>
                    <a:pt x="1163" y="1612"/>
                  </a:cubicBezTo>
                  <a:cubicBezTo>
                    <a:pt x="1227" y="1539"/>
                    <a:pt x="1347" y="1484"/>
                    <a:pt x="1484" y="1474"/>
                  </a:cubicBezTo>
                  <a:cubicBezTo>
                    <a:pt x="1621" y="1474"/>
                    <a:pt x="1750" y="1539"/>
                    <a:pt x="1813" y="1612"/>
                  </a:cubicBezTo>
                  <a:cubicBezTo>
                    <a:pt x="1878" y="1703"/>
                    <a:pt x="1896" y="1804"/>
                    <a:pt x="1896" y="1895"/>
                  </a:cubicBezTo>
                  <a:cubicBezTo>
                    <a:pt x="1896" y="2005"/>
                    <a:pt x="1850" y="2088"/>
                    <a:pt x="1804" y="2143"/>
                  </a:cubicBezTo>
                  <a:cubicBezTo>
                    <a:pt x="1759" y="2206"/>
                    <a:pt x="1759" y="2215"/>
                    <a:pt x="1759" y="2225"/>
                  </a:cubicBezTo>
                  <a:cubicBezTo>
                    <a:pt x="1759" y="2298"/>
                    <a:pt x="1759" y="2298"/>
                    <a:pt x="1759" y="2298"/>
                  </a:cubicBezTo>
                  <a:cubicBezTo>
                    <a:pt x="2976" y="2298"/>
                    <a:pt x="2976" y="2298"/>
                    <a:pt x="2976" y="2298"/>
                  </a:cubicBezTo>
                  <a:cubicBezTo>
                    <a:pt x="2976" y="0"/>
                    <a:pt x="2976" y="0"/>
                    <a:pt x="2976" y="0"/>
                  </a:cubicBezTo>
                  <a:cubicBezTo>
                    <a:pt x="2299" y="0"/>
                    <a:pt x="2299" y="0"/>
                    <a:pt x="2299" y="0"/>
                  </a:cubicBezTo>
                  <a:lnTo>
                    <a:pt x="2299" y="4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9381805" y="4470060"/>
              <a:ext cx="975820" cy="960095"/>
            </a:xfrm>
            <a:custGeom>
              <a:avLst/>
              <a:gdLst>
                <a:gd name="T0" fmla="*/ 2297 w 3232"/>
                <a:gd name="T1" fmla="*/ 46 h 3178"/>
                <a:gd name="T2" fmla="*/ 2297 w 3232"/>
                <a:gd name="T3" fmla="*/ 46 h 3178"/>
                <a:gd name="T4" fmla="*/ 2352 w 3232"/>
                <a:gd name="T5" fmla="*/ 129 h 3178"/>
                <a:gd name="T6" fmla="*/ 2444 w 3232"/>
                <a:gd name="T7" fmla="*/ 375 h 3178"/>
                <a:gd name="T8" fmla="*/ 2352 w 3232"/>
                <a:gd name="T9" fmla="*/ 659 h 3178"/>
                <a:gd name="T10" fmla="*/ 2032 w 3232"/>
                <a:gd name="T11" fmla="*/ 796 h 3178"/>
                <a:gd name="T12" fmla="*/ 1702 w 3232"/>
                <a:gd name="T13" fmla="*/ 659 h 3178"/>
                <a:gd name="T14" fmla="*/ 1620 w 3232"/>
                <a:gd name="T15" fmla="*/ 375 h 3178"/>
                <a:gd name="T16" fmla="*/ 1720 w 3232"/>
                <a:gd name="T17" fmla="*/ 119 h 3178"/>
                <a:gd name="T18" fmla="*/ 1784 w 3232"/>
                <a:gd name="T19" fmla="*/ 28 h 3178"/>
                <a:gd name="T20" fmla="*/ 1784 w 3232"/>
                <a:gd name="T21" fmla="*/ 0 h 3178"/>
                <a:gd name="T22" fmla="*/ 0 w 3232"/>
                <a:gd name="T23" fmla="*/ 0 h 3178"/>
                <a:gd name="T24" fmla="*/ 0 w 3232"/>
                <a:gd name="T25" fmla="*/ 2298 h 3178"/>
                <a:gd name="T26" fmla="*/ 328 w 3232"/>
                <a:gd name="T27" fmla="*/ 2298 h 3178"/>
                <a:gd name="T28" fmla="*/ 328 w 3232"/>
                <a:gd name="T29" fmla="*/ 2582 h 3178"/>
                <a:gd name="T30" fmla="*/ 328 w 3232"/>
                <a:gd name="T31" fmla="*/ 2591 h 3178"/>
                <a:gd name="T32" fmla="*/ 228 w 3232"/>
                <a:gd name="T33" fmla="*/ 2765 h 3178"/>
                <a:gd name="T34" fmla="*/ 164 w 3232"/>
                <a:gd name="T35" fmla="*/ 2921 h 3178"/>
                <a:gd name="T36" fmla="*/ 210 w 3232"/>
                <a:gd name="T37" fmla="*/ 3095 h 3178"/>
                <a:gd name="T38" fmla="*/ 411 w 3232"/>
                <a:gd name="T39" fmla="*/ 3177 h 3178"/>
                <a:gd name="T40" fmla="*/ 604 w 3232"/>
                <a:gd name="T41" fmla="*/ 3104 h 3178"/>
                <a:gd name="T42" fmla="*/ 659 w 3232"/>
                <a:gd name="T43" fmla="*/ 2921 h 3178"/>
                <a:gd name="T44" fmla="*/ 595 w 3232"/>
                <a:gd name="T45" fmla="*/ 2774 h 3178"/>
                <a:gd name="T46" fmla="*/ 512 w 3232"/>
                <a:gd name="T47" fmla="*/ 2591 h 3178"/>
                <a:gd name="T48" fmla="*/ 512 w 3232"/>
                <a:gd name="T49" fmla="*/ 2298 h 3178"/>
                <a:gd name="T50" fmla="*/ 1556 w 3232"/>
                <a:gd name="T51" fmla="*/ 2298 h 3178"/>
                <a:gd name="T52" fmla="*/ 3085 w 3232"/>
                <a:gd name="T53" fmla="*/ 467 h 3178"/>
                <a:gd name="T54" fmla="*/ 3231 w 3232"/>
                <a:gd name="T55" fmla="*/ 0 h 3178"/>
                <a:gd name="T56" fmla="*/ 2297 w 3232"/>
                <a:gd name="T57" fmla="*/ 0 h 3178"/>
                <a:gd name="T58" fmla="*/ 2297 w 3232"/>
                <a:gd name="T59" fmla="*/ 46 h 3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2" h="3178">
                  <a:moveTo>
                    <a:pt x="2297" y="46"/>
                  </a:moveTo>
                  <a:lnTo>
                    <a:pt x="2297" y="46"/>
                  </a:lnTo>
                  <a:cubicBezTo>
                    <a:pt x="2297" y="55"/>
                    <a:pt x="2306" y="64"/>
                    <a:pt x="2352" y="129"/>
                  </a:cubicBezTo>
                  <a:cubicBezTo>
                    <a:pt x="2389" y="183"/>
                    <a:pt x="2444" y="265"/>
                    <a:pt x="2444" y="375"/>
                  </a:cubicBezTo>
                  <a:cubicBezTo>
                    <a:pt x="2444" y="467"/>
                    <a:pt x="2426" y="568"/>
                    <a:pt x="2352" y="659"/>
                  </a:cubicBezTo>
                  <a:cubicBezTo>
                    <a:pt x="2288" y="732"/>
                    <a:pt x="2169" y="796"/>
                    <a:pt x="2032" y="796"/>
                  </a:cubicBezTo>
                  <a:cubicBezTo>
                    <a:pt x="1894" y="787"/>
                    <a:pt x="1775" y="732"/>
                    <a:pt x="1702" y="659"/>
                  </a:cubicBezTo>
                  <a:cubicBezTo>
                    <a:pt x="1639" y="568"/>
                    <a:pt x="1620" y="467"/>
                    <a:pt x="1620" y="375"/>
                  </a:cubicBezTo>
                  <a:cubicBezTo>
                    <a:pt x="1620" y="265"/>
                    <a:pt x="1675" y="174"/>
                    <a:pt x="1720" y="119"/>
                  </a:cubicBezTo>
                  <a:cubicBezTo>
                    <a:pt x="1766" y="55"/>
                    <a:pt x="1784" y="46"/>
                    <a:pt x="1784" y="28"/>
                  </a:cubicBezTo>
                  <a:cubicBezTo>
                    <a:pt x="1784" y="0"/>
                    <a:pt x="1784" y="0"/>
                    <a:pt x="17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98"/>
                    <a:pt x="0" y="2298"/>
                    <a:pt x="0" y="2298"/>
                  </a:cubicBezTo>
                  <a:cubicBezTo>
                    <a:pt x="328" y="2298"/>
                    <a:pt x="328" y="2298"/>
                    <a:pt x="328" y="2298"/>
                  </a:cubicBezTo>
                  <a:cubicBezTo>
                    <a:pt x="328" y="2582"/>
                    <a:pt x="328" y="2582"/>
                    <a:pt x="328" y="2582"/>
                  </a:cubicBezTo>
                  <a:lnTo>
                    <a:pt x="328" y="2591"/>
                  </a:lnTo>
                  <a:cubicBezTo>
                    <a:pt x="319" y="2673"/>
                    <a:pt x="265" y="2719"/>
                    <a:pt x="228" y="2765"/>
                  </a:cubicBezTo>
                  <a:cubicBezTo>
                    <a:pt x="192" y="2820"/>
                    <a:pt x="164" y="2857"/>
                    <a:pt x="164" y="2921"/>
                  </a:cubicBezTo>
                  <a:cubicBezTo>
                    <a:pt x="164" y="2994"/>
                    <a:pt x="173" y="3059"/>
                    <a:pt x="210" y="3095"/>
                  </a:cubicBezTo>
                  <a:cubicBezTo>
                    <a:pt x="246" y="3140"/>
                    <a:pt x="301" y="3177"/>
                    <a:pt x="411" y="3177"/>
                  </a:cubicBezTo>
                  <a:cubicBezTo>
                    <a:pt x="512" y="3177"/>
                    <a:pt x="567" y="3150"/>
                    <a:pt x="604" y="3104"/>
                  </a:cubicBezTo>
                  <a:cubicBezTo>
                    <a:pt x="641" y="3059"/>
                    <a:pt x="659" y="2985"/>
                    <a:pt x="659" y="2921"/>
                  </a:cubicBezTo>
                  <a:cubicBezTo>
                    <a:pt x="659" y="2866"/>
                    <a:pt x="632" y="2820"/>
                    <a:pt x="595" y="2774"/>
                  </a:cubicBezTo>
                  <a:cubicBezTo>
                    <a:pt x="567" y="2719"/>
                    <a:pt x="512" y="2673"/>
                    <a:pt x="512" y="2591"/>
                  </a:cubicBezTo>
                  <a:cubicBezTo>
                    <a:pt x="512" y="2298"/>
                    <a:pt x="512" y="2298"/>
                    <a:pt x="512" y="2298"/>
                  </a:cubicBezTo>
                  <a:cubicBezTo>
                    <a:pt x="1556" y="2298"/>
                    <a:pt x="1556" y="2298"/>
                    <a:pt x="1556" y="2298"/>
                  </a:cubicBezTo>
                  <a:cubicBezTo>
                    <a:pt x="2260" y="1831"/>
                    <a:pt x="2801" y="1218"/>
                    <a:pt x="3085" y="467"/>
                  </a:cubicBezTo>
                  <a:cubicBezTo>
                    <a:pt x="3149" y="274"/>
                    <a:pt x="3195" y="129"/>
                    <a:pt x="3231" y="0"/>
                  </a:cubicBezTo>
                  <a:cubicBezTo>
                    <a:pt x="2297" y="0"/>
                    <a:pt x="2297" y="0"/>
                    <a:pt x="2297" y="0"/>
                  </a:cubicBezTo>
                  <a:lnTo>
                    <a:pt x="2297" y="4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3" name="Freeform 11"/>
            <p:cNvSpPr>
              <a:spLocks noChangeArrowheads="1"/>
            </p:cNvSpPr>
            <p:nvPr/>
          </p:nvSpPr>
          <p:spPr bwMode="auto">
            <a:xfrm>
              <a:off x="7464778" y="4965421"/>
              <a:ext cx="1147554" cy="957432"/>
            </a:xfrm>
            <a:custGeom>
              <a:avLst/>
              <a:gdLst>
                <a:gd name="T0" fmla="*/ 1502 w 3801"/>
                <a:gd name="T1" fmla="*/ 586 h 3169"/>
                <a:gd name="T2" fmla="*/ 1502 w 3801"/>
                <a:gd name="T3" fmla="*/ 586 h 3169"/>
                <a:gd name="T4" fmla="*/ 1594 w 3801"/>
                <a:gd name="T5" fmla="*/ 413 h 3169"/>
                <a:gd name="T6" fmla="*/ 1648 w 3801"/>
                <a:gd name="T7" fmla="*/ 256 h 3169"/>
                <a:gd name="T8" fmla="*/ 1603 w 3801"/>
                <a:gd name="T9" fmla="*/ 82 h 3169"/>
                <a:gd name="T10" fmla="*/ 1401 w 3801"/>
                <a:gd name="T11" fmla="*/ 0 h 3169"/>
                <a:gd name="T12" fmla="*/ 1208 w 3801"/>
                <a:gd name="T13" fmla="*/ 82 h 3169"/>
                <a:gd name="T14" fmla="*/ 1154 w 3801"/>
                <a:gd name="T15" fmla="*/ 256 h 3169"/>
                <a:gd name="T16" fmla="*/ 1218 w 3801"/>
                <a:gd name="T17" fmla="*/ 413 h 3169"/>
                <a:gd name="T18" fmla="*/ 1318 w 3801"/>
                <a:gd name="T19" fmla="*/ 586 h 3169"/>
                <a:gd name="T20" fmla="*/ 1318 w 3801"/>
                <a:gd name="T21" fmla="*/ 595 h 3169"/>
                <a:gd name="T22" fmla="*/ 1318 w 3801"/>
                <a:gd name="T23" fmla="*/ 907 h 3169"/>
                <a:gd name="T24" fmla="*/ 0 w 3801"/>
                <a:gd name="T25" fmla="*/ 907 h 3169"/>
                <a:gd name="T26" fmla="*/ 73 w 3801"/>
                <a:gd name="T27" fmla="*/ 943 h 3169"/>
                <a:gd name="T28" fmla="*/ 73 w 3801"/>
                <a:gd name="T29" fmla="*/ 1795 h 3169"/>
                <a:gd name="T30" fmla="*/ 504 w 3801"/>
                <a:gd name="T31" fmla="*/ 2912 h 3169"/>
                <a:gd name="T32" fmla="*/ 2601 w 3801"/>
                <a:gd name="T33" fmla="*/ 2912 h 3169"/>
                <a:gd name="T34" fmla="*/ 3031 w 3801"/>
                <a:gd name="T35" fmla="*/ 1795 h 3169"/>
                <a:gd name="T36" fmla="*/ 3031 w 3801"/>
                <a:gd name="T37" fmla="*/ 1703 h 3169"/>
                <a:gd name="T38" fmla="*/ 3754 w 3801"/>
                <a:gd name="T39" fmla="*/ 1730 h 3169"/>
                <a:gd name="T40" fmla="*/ 3800 w 3801"/>
                <a:gd name="T41" fmla="*/ 1730 h 3169"/>
                <a:gd name="T42" fmla="*/ 3800 w 3801"/>
                <a:gd name="T43" fmla="*/ 907 h 3169"/>
                <a:gd name="T44" fmla="*/ 1502 w 3801"/>
                <a:gd name="T45" fmla="*/ 907 h 3169"/>
                <a:gd name="T46" fmla="*/ 1502 w 3801"/>
                <a:gd name="T47" fmla="*/ 586 h 3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01" h="3169">
                  <a:moveTo>
                    <a:pt x="1502" y="586"/>
                  </a:moveTo>
                  <a:lnTo>
                    <a:pt x="1502" y="586"/>
                  </a:lnTo>
                  <a:cubicBezTo>
                    <a:pt x="1502" y="504"/>
                    <a:pt x="1557" y="458"/>
                    <a:pt x="1594" y="413"/>
                  </a:cubicBezTo>
                  <a:cubicBezTo>
                    <a:pt x="1630" y="357"/>
                    <a:pt x="1648" y="321"/>
                    <a:pt x="1648" y="256"/>
                  </a:cubicBezTo>
                  <a:cubicBezTo>
                    <a:pt x="1648" y="192"/>
                    <a:pt x="1639" y="119"/>
                    <a:pt x="1603" y="82"/>
                  </a:cubicBezTo>
                  <a:cubicBezTo>
                    <a:pt x="1566" y="36"/>
                    <a:pt x="1511" y="0"/>
                    <a:pt x="1401" y="0"/>
                  </a:cubicBezTo>
                  <a:cubicBezTo>
                    <a:pt x="1300" y="9"/>
                    <a:pt x="1236" y="36"/>
                    <a:pt x="1208" y="82"/>
                  </a:cubicBezTo>
                  <a:cubicBezTo>
                    <a:pt x="1172" y="128"/>
                    <a:pt x="1154" y="192"/>
                    <a:pt x="1154" y="256"/>
                  </a:cubicBezTo>
                  <a:cubicBezTo>
                    <a:pt x="1154" y="321"/>
                    <a:pt x="1181" y="357"/>
                    <a:pt x="1218" y="413"/>
                  </a:cubicBezTo>
                  <a:cubicBezTo>
                    <a:pt x="1254" y="458"/>
                    <a:pt x="1309" y="504"/>
                    <a:pt x="1318" y="586"/>
                  </a:cubicBezTo>
                  <a:cubicBezTo>
                    <a:pt x="1318" y="595"/>
                    <a:pt x="1318" y="595"/>
                    <a:pt x="1318" y="595"/>
                  </a:cubicBezTo>
                  <a:cubicBezTo>
                    <a:pt x="1318" y="907"/>
                    <a:pt x="1318" y="907"/>
                    <a:pt x="1318" y="907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28" y="916"/>
                    <a:pt x="46" y="934"/>
                    <a:pt x="73" y="943"/>
                  </a:cubicBezTo>
                  <a:cubicBezTo>
                    <a:pt x="73" y="1795"/>
                    <a:pt x="73" y="1795"/>
                    <a:pt x="73" y="1795"/>
                  </a:cubicBezTo>
                  <a:cubicBezTo>
                    <a:pt x="64" y="2207"/>
                    <a:pt x="229" y="2619"/>
                    <a:pt x="504" y="2912"/>
                  </a:cubicBezTo>
                  <a:cubicBezTo>
                    <a:pt x="1337" y="3140"/>
                    <a:pt x="1849" y="3168"/>
                    <a:pt x="2601" y="2912"/>
                  </a:cubicBezTo>
                  <a:cubicBezTo>
                    <a:pt x="2875" y="2619"/>
                    <a:pt x="3031" y="2207"/>
                    <a:pt x="3031" y="1795"/>
                  </a:cubicBezTo>
                  <a:cubicBezTo>
                    <a:pt x="3031" y="1703"/>
                    <a:pt x="3031" y="1703"/>
                    <a:pt x="3031" y="1703"/>
                  </a:cubicBezTo>
                  <a:cubicBezTo>
                    <a:pt x="3259" y="1721"/>
                    <a:pt x="3507" y="1730"/>
                    <a:pt x="3754" y="1730"/>
                  </a:cubicBezTo>
                  <a:cubicBezTo>
                    <a:pt x="3763" y="1730"/>
                    <a:pt x="3782" y="1730"/>
                    <a:pt x="3800" y="1730"/>
                  </a:cubicBezTo>
                  <a:cubicBezTo>
                    <a:pt x="3800" y="907"/>
                    <a:pt x="3800" y="907"/>
                    <a:pt x="3800" y="907"/>
                  </a:cubicBezTo>
                  <a:cubicBezTo>
                    <a:pt x="1502" y="907"/>
                    <a:pt x="1502" y="907"/>
                    <a:pt x="1502" y="907"/>
                  </a:cubicBezTo>
                  <a:lnTo>
                    <a:pt x="1502" y="58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4" name="Freeform 12"/>
            <p:cNvSpPr>
              <a:spLocks noChangeArrowheads="1"/>
            </p:cNvSpPr>
            <p:nvPr/>
          </p:nvSpPr>
          <p:spPr bwMode="auto">
            <a:xfrm>
              <a:off x="8684220" y="4965421"/>
              <a:ext cx="1045045" cy="921478"/>
            </a:xfrm>
            <a:custGeom>
              <a:avLst/>
              <a:gdLst>
                <a:gd name="T0" fmla="*/ 2985 w 3462"/>
                <a:gd name="T1" fmla="*/ 952 h 3050"/>
                <a:gd name="T2" fmla="*/ 2985 w 3462"/>
                <a:gd name="T3" fmla="*/ 952 h 3050"/>
                <a:gd name="T4" fmla="*/ 3040 w 3462"/>
                <a:gd name="T5" fmla="*/ 1034 h 3050"/>
                <a:gd name="T6" fmla="*/ 3131 w 3462"/>
                <a:gd name="T7" fmla="*/ 1282 h 3050"/>
                <a:gd name="T8" fmla="*/ 3040 w 3462"/>
                <a:gd name="T9" fmla="*/ 1565 h 3050"/>
                <a:gd name="T10" fmla="*/ 2719 w 3462"/>
                <a:gd name="T11" fmla="*/ 1703 h 3050"/>
                <a:gd name="T12" fmla="*/ 2390 w 3462"/>
                <a:gd name="T13" fmla="*/ 1565 h 3050"/>
                <a:gd name="T14" fmla="*/ 2308 w 3462"/>
                <a:gd name="T15" fmla="*/ 1282 h 3050"/>
                <a:gd name="T16" fmla="*/ 2408 w 3462"/>
                <a:gd name="T17" fmla="*/ 1034 h 3050"/>
                <a:gd name="T18" fmla="*/ 2472 w 3462"/>
                <a:gd name="T19" fmla="*/ 934 h 3050"/>
                <a:gd name="T20" fmla="*/ 2472 w 3462"/>
                <a:gd name="T21" fmla="*/ 907 h 3050"/>
                <a:gd name="T22" fmla="*/ 686 w 3462"/>
                <a:gd name="T23" fmla="*/ 907 h 3050"/>
                <a:gd name="T24" fmla="*/ 686 w 3462"/>
                <a:gd name="T25" fmla="*/ 586 h 3050"/>
                <a:gd name="T26" fmla="*/ 769 w 3462"/>
                <a:gd name="T27" fmla="*/ 413 h 3050"/>
                <a:gd name="T28" fmla="*/ 833 w 3462"/>
                <a:gd name="T29" fmla="*/ 256 h 3050"/>
                <a:gd name="T30" fmla="*/ 778 w 3462"/>
                <a:gd name="T31" fmla="*/ 82 h 3050"/>
                <a:gd name="T32" fmla="*/ 577 w 3462"/>
                <a:gd name="T33" fmla="*/ 0 h 3050"/>
                <a:gd name="T34" fmla="*/ 385 w 3462"/>
                <a:gd name="T35" fmla="*/ 82 h 3050"/>
                <a:gd name="T36" fmla="*/ 330 w 3462"/>
                <a:gd name="T37" fmla="*/ 256 h 3050"/>
                <a:gd name="T38" fmla="*/ 394 w 3462"/>
                <a:gd name="T39" fmla="*/ 413 h 3050"/>
                <a:gd name="T40" fmla="*/ 495 w 3462"/>
                <a:gd name="T41" fmla="*/ 586 h 3050"/>
                <a:gd name="T42" fmla="*/ 495 w 3462"/>
                <a:gd name="T43" fmla="*/ 595 h 3050"/>
                <a:gd name="T44" fmla="*/ 495 w 3462"/>
                <a:gd name="T45" fmla="*/ 907 h 3050"/>
                <a:gd name="T46" fmla="*/ 0 w 3462"/>
                <a:gd name="T47" fmla="*/ 907 h 3050"/>
                <a:gd name="T48" fmla="*/ 0 w 3462"/>
                <a:gd name="T49" fmla="*/ 1721 h 3050"/>
                <a:gd name="T50" fmla="*/ 449 w 3462"/>
                <a:gd name="T51" fmla="*/ 1703 h 3050"/>
                <a:gd name="T52" fmla="*/ 449 w 3462"/>
                <a:gd name="T53" fmla="*/ 1795 h 3050"/>
                <a:gd name="T54" fmla="*/ 879 w 3462"/>
                <a:gd name="T55" fmla="*/ 2912 h 3050"/>
                <a:gd name="T56" fmla="*/ 2985 w 3462"/>
                <a:gd name="T57" fmla="*/ 2912 h 3050"/>
                <a:gd name="T58" fmla="*/ 3407 w 3462"/>
                <a:gd name="T59" fmla="*/ 1795 h 3050"/>
                <a:gd name="T60" fmla="*/ 3407 w 3462"/>
                <a:gd name="T61" fmla="*/ 934 h 3050"/>
                <a:gd name="T62" fmla="*/ 3461 w 3462"/>
                <a:gd name="T63" fmla="*/ 907 h 3050"/>
                <a:gd name="T64" fmla="*/ 2985 w 3462"/>
                <a:gd name="T65" fmla="*/ 907 h 3050"/>
                <a:gd name="T66" fmla="*/ 2985 w 3462"/>
                <a:gd name="T67" fmla="*/ 952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62" h="3050">
                  <a:moveTo>
                    <a:pt x="2985" y="952"/>
                  </a:moveTo>
                  <a:lnTo>
                    <a:pt x="2985" y="952"/>
                  </a:lnTo>
                  <a:cubicBezTo>
                    <a:pt x="2985" y="971"/>
                    <a:pt x="2994" y="971"/>
                    <a:pt x="3040" y="1034"/>
                  </a:cubicBezTo>
                  <a:cubicBezTo>
                    <a:pt x="3076" y="1089"/>
                    <a:pt x="3131" y="1172"/>
                    <a:pt x="3131" y="1282"/>
                  </a:cubicBezTo>
                  <a:cubicBezTo>
                    <a:pt x="3131" y="1374"/>
                    <a:pt x="3113" y="1474"/>
                    <a:pt x="3040" y="1565"/>
                  </a:cubicBezTo>
                  <a:cubicBezTo>
                    <a:pt x="2976" y="1648"/>
                    <a:pt x="2857" y="1703"/>
                    <a:pt x="2719" y="1703"/>
                  </a:cubicBezTo>
                  <a:cubicBezTo>
                    <a:pt x="2582" y="1703"/>
                    <a:pt x="2463" y="1639"/>
                    <a:pt x="2390" y="1565"/>
                  </a:cubicBezTo>
                  <a:cubicBezTo>
                    <a:pt x="2326" y="1483"/>
                    <a:pt x="2308" y="1374"/>
                    <a:pt x="2308" y="1282"/>
                  </a:cubicBezTo>
                  <a:cubicBezTo>
                    <a:pt x="2308" y="1172"/>
                    <a:pt x="2362" y="1089"/>
                    <a:pt x="2408" y="1034"/>
                  </a:cubicBezTo>
                  <a:cubicBezTo>
                    <a:pt x="2454" y="971"/>
                    <a:pt x="2472" y="952"/>
                    <a:pt x="2472" y="934"/>
                  </a:cubicBezTo>
                  <a:cubicBezTo>
                    <a:pt x="2472" y="907"/>
                    <a:pt x="2472" y="907"/>
                    <a:pt x="2472" y="907"/>
                  </a:cubicBezTo>
                  <a:cubicBezTo>
                    <a:pt x="686" y="907"/>
                    <a:pt x="686" y="907"/>
                    <a:pt x="686" y="907"/>
                  </a:cubicBezTo>
                  <a:cubicBezTo>
                    <a:pt x="686" y="586"/>
                    <a:pt x="686" y="586"/>
                    <a:pt x="686" y="586"/>
                  </a:cubicBezTo>
                  <a:cubicBezTo>
                    <a:pt x="686" y="504"/>
                    <a:pt x="732" y="458"/>
                    <a:pt x="769" y="413"/>
                  </a:cubicBezTo>
                  <a:cubicBezTo>
                    <a:pt x="806" y="357"/>
                    <a:pt x="833" y="321"/>
                    <a:pt x="833" y="256"/>
                  </a:cubicBezTo>
                  <a:cubicBezTo>
                    <a:pt x="833" y="192"/>
                    <a:pt x="815" y="119"/>
                    <a:pt x="778" y="82"/>
                  </a:cubicBezTo>
                  <a:cubicBezTo>
                    <a:pt x="741" y="36"/>
                    <a:pt x="686" y="0"/>
                    <a:pt x="577" y="0"/>
                  </a:cubicBezTo>
                  <a:cubicBezTo>
                    <a:pt x="477" y="9"/>
                    <a:pt x="421" y="36"/>
                    <a:pt x="385" y="82"/>
                  </a:cubicBezTo>
                  <a:cubicBezTo>
                    <a:pt x="348" y="128"/>
                    <a:pt x="330" y="192"/>
                    <a:pt x="330" y="256"/>
                  </a:cubicBezTo>
                  <a:cubicBezTo>
                    <a:pt x="330" y="321"/>
                    <a:pt x="357" y="357"/>
                    <a:pt x="394" y="413"/>
                  </a:cubicBezTo>
                  <a:cubicBezTo>
                    <a:pt x="440" y="458"/>
                    <a:pt x="486" y="504"/>
                    <a:pt x="495" y="586"/>
                  </a:cubicBezTo>
                  <a:cubicBezTo>
                    <a:pt x="495" y="595"/>
                    <a:pt x="495" y="595"/>
                    <a:pt x="495" y="595"/>
                  </a:cubicBezTo>
                  <a:cubicBezTo>
                    <a:pt x="495" y="907"/>
                    <a:pt x="495" y="907"/>
                    <a:pt x="495" y="907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0" y="1721"/>
                    <a:pt x="0" y="1721"/>
                    <a:pt x="0" y="1721"/>
                  </a:cubicBezTo>
                  <a:cubicBezTo>
                    <a:pt x="155" y="1721"/>
                    <a:pt x="302" y="1721"/>
                    <a:pt x="449" y="1703"/>
                  </a:cubicBezTo>
                  <a:cubicBezTo>
                    <a:pt x="449" y="1795"/>
                    <a:pt x="449" y="1795"/>
                    <a:pt x="449" y="1795"/>
                  </a:cubicBezTo>
                  <a:cubicBezTo>
                    <a:pt x="449" y="2207"/>
                    <a:pt x="604" y="2619"/>
                    <a:pt x="879" y="2912"/>
                  </a:cubicBezTo>
                  <a:cubicBezTo>
                    <a:pt x="1712" y="3049"/>
                    <a:pt x="2207" y="3049"/>
                    <a:pt x="2985" y="2912"/>
                  </a:cubicBezTo>
                  <a:cubicBezTo>
                    <a:pt x="3260" y="2619"/>
                    <a:pt x="3416" y="2207"/>
                    <a:pt x="3407" y="1795"/>
                  </a:cubicBezTo>
                  <a:cubicBezTo>
                    <a:pt x="3407" y="934"/>
                    <a:pt x="3407" y="934"/>
                    <a:pt x="3407" y="934"/>
                  </a:cubicBezTo>
                  <a:cubicBezTo>
                    <a:pt x="3425" y="925"/>
                    <a:pt x="3443" y="916"/>
                    <a:pt x="3461" y="907"/>
                  </a:cubicBezTo>
                  <a:cubicBezTo>
                    <a:pt x="2985" y="907"/>
                    <a:pt x="2985" y="907"/>
                    <a:pt x="2985" y="907"/>
                  </a:cubicBezTo>
                  <a:lnTo>
                    <a:pt x="2985" y="95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8" name="Freeform 16"/>
            <p:cNvSpPr>
              <a:spLocks noChangeArrowheads="1"/>
            </p:cNvSpPr>
            <p:nvPr/>
          </p:nvSpPr>
          <p:spPr bwMode="auto">
            <a:xfrm>
              <a:off x="9276634" y="3143771"/>
              <a:ext cx="292879" cy="149141"/>
            </a:xfrm>
            <a:custGeom>
              <a:avLst/>
              <a:gdLst>
                <a:gd name="T0" fmla="*/ 897 w 971"/>
                <a:gd name="T1" fmla="*/ 54 h 495"/>
                <a:gd name="T2" fmla="*/ 897 w 971"/>
                <a:gd name="T3" fmla="*/ 54 h 495"/>
                <a:gd name="T4" fmla="*/ 714 w 971"/>
                <a:gd name="T5" fmla="*/ 0 h 495"/>
                <a:gd name="T6" fmla="*/ 567 w 971"/>
                <a:gd name="T7" fmla="*/ 54 h 495"/>
                <a:gd name="T8" fmla="*/ 384 w 971"/>
                <a:gd name="T9" fmla="*/ 146 h 495"/>
                <a:gd name="T10" fmla="*/ 0 w 971"/>
                <a:gd name="T11" fmla="*/ 146 h 495"/>
                <a:gd name="T12" fmla="*/ 0 w 971"/>
                <a:gd name="T13" fmla="*/ 329 h 495"/>
                <a:gd name="T14" fmla="*/ 375 w 971"/>
                <a:gd name="T15" fmla="*/ 329 h 495"/>
                <a:gd name="T16" fmla="*/ 384 w 971"/>
                <a:gd name="T17" fmla="*/ 329 h 495"/>
                <a:gd name="T18" fmla="*/ 567 w 971"/>
                <a:gd name="T19" fmla="*/ 430 h 495"/>
                <a:gd name="T20" fmla="*/ 714 w 971"/>
                <a:gd name="T21" fmla="*/ 494 h 495"/>
                <a:gd name="T22" fmla="*/ 897 w 971"/>
                <a:gd name="T23" fmla="*/ 448 h 495"/>
                <a:gd name="T24" fmla="*/ 970 w 971"/>
                <a:gd name="T25" fmla="*/ 246 h 495"/>
                <a:gd name="T26" fmla="*/ 897 w 971"/>
                <a:gd name="T27" fmla="*/ 5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1" h="495">
                  <a:moveTo>
                    <a:pt x="897" y="54"/>
                  </a:moveTo>
                  <a:lnTo>
                    <a:pt x="897" y="54"/>
                  </a:lnTo>
                  <a:cubicBezTo>
                    <a:pt x="851" y="18"/>
                    <a:pt x="787" y="0"/>
                    <a:pt x="714" y="0"/>
                  </a:cubicBezTo>
                  <a:cubicBezTo>
                    <a:pt x="658" y="0"/>
                    <a:pt x="613" y="27"/>
                    <a:pt x="567" y="54"/>
                  </a:cubicBezTo>
                  <a:cubicBezTo>
                    <a:pt x="521" y="91"/>
                    <a:pt x="467" y="146"/>
                    <a:pt x="384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84" y="329"/>
                    <a:pt x="384" y="329"/>
                    <a:pt x="384" y="329"/>
                  </a:cubicBezTo>
                  <a:cubicBezTo>
                    <a:pt x="467" y="338"/>
                    <a:pt x="521" y="393"/>
                    <a:pt x="567" y="430"/>
                  </a:cubicBezTo>
                  <a:cubicBezTo>
                    <a:pt x="613" y="466"/>
                    <a:pt x="658" y="494"/>
                    <a:pt x="714" y="494"/>
                  </a:cubicBezTo>
                  <a:cubicBezTo>
                    <a:pt x="787" y="494"/>
                    <a:pt x="851" y="485"/>
                    <a:pt x="897" y="448"/>
                  </a:cubicBezTo>
                  <a:cubicBezTo>
                    <a:pt x="943" y="411"/>
                    <a:pt x="970" y="356"/>
                    <a:pt x="970" y="246"/>
                  </a:cubicBezTo>
                  <a:cubicBezTo>
                    <a:pt x="970" y="146"/>
                    <a:pt x="943" y="91"/>
                    <a:pt x="897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559050" y="2609850"/>
            <a:ext cx="2868613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10155" y="2998788"/>
            <a:ext cx="3636963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该系统的开发是在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操作系统下使用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开发工具进行的。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59050" y="3811588"/>
            <a:ext cx="2868613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7775" y="4200525"/>
            <a:ext cx="3636963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数据库使用的是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，它是一种轻型的数据库，是关系型数据库管理系统。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59050" y="5030788"/>
            <a:ext cx="2868613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17775" y="5419725"/>
            <a:ext cx="3636963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语言实现程序代码的编写。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04938" y="1436053"/>
            <a:ext cx="2868612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03 开发工具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404938" y="2651125"/>
            <a:ext cx="985837" cy="9858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404938" y="3878263"/>
            <a:ext cx="985837" cy="985837"/>
          </a:xfrm>
          <a:prstGeom prst="ellipse">
            <a:avLst/>
          </a:prstGeom>
          <a:solidFill>
            <a:srgbClr val="92191C"/>
          </a:solidFill>
          <a:ln>
            <a:solidFill>
              <a:srgbClr val="F9A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404938" y="5046663"/>
            <a:ext cx="985837" cy="9874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DCE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3" name="Freeform 11"/>
          <p:cNvSpPr>
            <a:spLocks noChangeArrowheads="1"/>
          </p:cNvSpPr>
          <p:nvPr/>
        </p:nvSpPr>
        <p:spPr bwMode="auto">
          <a:xfrm>
            <a:off x="1647825" y="3192145"/>
            <a:ext cx="70485" cy="127635"/>
          </a:xfrm>
          <a:custGeom>
            <a:avLst/>
            <a:gdLst>
              <a:gd name="T0" fmla="*/ 0 w 118"/>
              <a:gd name="T1" fmla="*/ 183 h 218"/>
              <a:gd name="T2" fmla="*/ 25 w 118"/>
              <a:gd name="T3" fmla="*/ 217 h 218"/>
              <a:gd name="T4" fmla="*/ 84 w 118"/>
              <a:gd name="T5" fmla="*/ 217 h 218"/>
              <a:gd name="T6" fmla="*/ 117 w 118"/>
              <a:gd name="T7" fmla="*/ 183 h 218"/>
              <a:gd name="T8" fmla="*/ 117 w 118"/>
              <a:gd name="T9" fmla="*/ 0 h 218"/>
              <a:gd name="T10" fmla="*/ 17 w 118"/>
              <a:gd name="T11" fmla="*/ 91 h 218"/>
              <a:gd name="T12" fmla="*/ 0 w 118"/>
              <a:gd name="T13" fmla="*/ 75 h 218"/>
              <a:gd name="T14" fmla="*/ 0 w 118"/>
              <a:gd name="T15" fmla="*/ 183 h 218"/>
              <a:gd name="T16" fmla="*/ 0 w 118"/>
              <a:gd name="T17" fmla="*/ 183 h 218"/>
              <a:gd name="T18" fmla="*/ 0 w 118"/>
              <a:gd name="T19" fmla="*/ 18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8">
                <a:moveTo>
                  <a:pt x="0" y="183"/>
                </a:moveTo>
                <a:cubicBezTo>
                  <a:pt x="0" y="200"/>
                  <a:pt x="8" y="217"/>
                  <a:pt x="25" y="217"/>
                </a:cubicBezTo>
                <a:cubicBezTo>
                  <a:pt x="84" y="217"/>
                  <a:pt x="84" y="217"/>
                  <a:pt x="84" y="217"/>
                </a:cubicBezTo>
                <a:cubicBezTo>
                  <a:pt x="100" y="217"/>
                  <a:pt x="117" y="200"/>
                  <a:pt x="117" y="183"/>
                </a:cubicBezTo>
                <a:cubicBezTo>
                  <a:pt x="117" y="0"/>
                  <a:pt x="117" y="0"/>
                  <a:pt x="117" y="0"/>
                </a:cubicBezTo>
                <a:cubicBezTo>
                  <a:pt x="17" y="91"/>
                  <a:pt x="17" y="91"/>
                  <a:pt x="17" y="91"/>
                </a:cubicBezTo>
                <a:cubicBezTo>
                  <a:pt x="0" y="75"/>
                  <a:pt x="0" y="75"/>
                  <a:pt x="0" y="75"/>
                </a:cubicBezTo>
                <a:lnTo>
                  <a:pt x="0" y="183"/>
                </a:lnTo>
                <a:close/>
                <a:moveTo>
                  <a:pt x="0" y="183"/>
                </a:moveTo>
                <a:lnTo>
                  <a:pt x="0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4" name="Freeform 12"/>
          <p:cNvSpPr>
            <a:spLocks noChangeArrowheads="1"/>
          </p:cNvSpPr>
          <p:nvPr/>
        </p:nvSpPr>
        <p:spPr bwMode="auto">
          <a:xfrm>
            <a:off x="1762760" y="3121660"/>
            <a:ext cx="70485" cy="198120"/>
          </a:xfrm>
          <a:custGeom>
            <a:avLst/>
            <a:gdLst>
              <a:gd name="T0" fmla="*/ 0 w 118"/>
              <a:gd name="T1" fmla="*/ 301 h 336"/>
              <a:gd name="T2" fmla="*/ 34 w 118"/>
              <a:gd name="T3" fmla="*/ 335 h 336"/>
              <a:gd name="T4" fmla="*/ 84 w 118"/>
              <a:gd name="T5" fmla="*/ 335 h 336"/>
              <a:gd name="T6" fmla="*/ 117 w 118"/>
              <a:gd name="T7" fmla="*/ 301 h 336"/>
              <a:gd name="T8" fmla="*/ 117 w 118"/>
              <a:gd name="T9" fmla="*/ 76 h 336"/>
              <a:gd name="T10" fmla="*/ 42 w 118"/>
              <a:gd name="T11" fmla="*/ 0 h 336"/>
              <a:gd name="T12" fmla="*/ 0 w 118"/>
              <a:gd name="T13" fmla="*/ 42 h 336"/>
              <a:gd name="T14" fmla="*/ 0 w 118"/>
              <a:gd name="T15" fmla="*/ 301 h 336"/>
              <a:gd name="T16" fmla="*/ 0 w 118"/>
              <a:gd name="T17" fmla="*/ 301 h 336"/>
              <a:gd name="T18" fmla="*/ 0 w 118"/>
              <a:gd name="T19" fmla="*/ 30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36">
                <a:moveTo>
                  <a:pt x="0" y="301"/>
                </a:moveTo>
                <a:cubicBezTo>
                  <a:pt x="0" y="318"/>
                  <a:pt x="17" y="335"/>
                  <a:pt x="34" y="335"/>
                </a:cubicBezTo>
                <a:cubicBezTo>
                  <a:pt x="84" y="335"/>
                  <a:pt x="84" y="335"/>
                  <a:pt x="84" y="335"/>
                </a:cubicBezTo>
                <a:cubicBezTo>
                  <a:pt x="101" y="335"/>
                  <a:pt x="117" y="318"/>
                  <a:pt x="117" y="301"/>
                </a:cubicBezTo>
                <a:cubicBezTo>
                  <a:pt x="117" y="76"/>
                  <a:pt x="117" y="76"/>
                  <a:pt x="117" y="7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42"/>
                  <a:pt x="0" y="42"/>
                  <a:pt x="0" y="42"/>
                </a:cubicBezTo>
                <a:lnTo>
                  <a:pt x="0" y="301"/>
                </a:lnTo>
                <a:close/>
                <a:moveTo>
                  <a:pt x="0" y="301"/>
                </a:moveTo>
                <a:lnTo>
                  <a:pt x="0" y="3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5" name="Freeform 13"/>
          <p:cNvSpPr>
            <a:spLocks noChangeArrowheads="1"/>
          </p:cNvSpPr>
          <p:nvPr/>
        </p:nvSpPr>
        <p:spPr bwMode="auto">
          <a:xfrm>
            <a:off x="1877060" y="3121660"/>
            <a:ext cx="70485" cy="198120"/>
          </a:xfrm>
          <a:custGeom>
            <a:avLst/>
            <a:gdLst>
              <a:gd name="T0" fmla="*/ 92 w 118"/>
              <a:gd name="T1" fmla="*/ 335 h 336"/>
              <a:gd name="T2" fmla="*/ 117 w 118"/>
              <a:gd name="T3" fmla="*/ 301 h 336"/>
              <a:gd name="T4" fmla="*/ 117 w 118"/>
              <a:gd name="T5" fmla="*/ 0 h 336"/>
              <a:gd name="T6" fmla="*/ 0 w 118"/>
              <a:gd name="T7" fmla="*/ 118 h 336"/>
              <a:gd name="T8" fmla="*/ 0 w 118"/>
              <a:gd name="T9" fmla="*/ 301 h 336"/>
              <a:gd name="T10" fmla="*/ 33 w 118"/>
              <a:gd name="T11" fmla="*/ 335 h 336"/>
              <a:gd name="T12" fmla="*/ 92 w 118"/>
              <a:gd name="T13" fmla="*/ 335 h 336"/>
              <a:gd name="T14" fmla="*/ 92 w 118"/>
              <a:gd name="T15" fmla="*/ 335 h 336"/>
              <a:gd name="T16" fmla="*/ 92 w 118"/>
              <a:gd name="T17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6">
                <a:moveTo>
                  <a:pt x="92" y="335"/>
                </a:moveTo>
                <a:cubicBezTo>
                  <a:pt x="108" y="335"/>
                  <a:pt x="117" y="318"/>
                  <a:pt x="117" y="301"/>
                </a:cubicBezTo>
                <a:cubicBezTo>
                  <a:pt x="117" y="0"/>
                  <a:pt x="117" y="0"/>
                  <a:pt x="117" y="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8"/>
                  <a:pt x="16" y="335"/>
                  <a:pt x="33" y="335"/>
                </a:cubicBezTo>
                <a:lnTo>
                  <a:pt x="92" y="335"/>
                </a:lnTo>
                <a:close/>
                <a:moveTo>
                  <a:pt x="92" y="335"/>
                </a:moveTo>
                <a:lnTo>
                  <a:pt x="92" y="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6" name="Freeform 14"/>
          <p:cNvSpPr>
            <a:spLocks noChangeArrowheads="1"/>
          </p:cNvSpPr>
          <p:nvPr/>
        </p:nvSpPr>
        <p:spPr bwMode="auto">
          <a:xfrm>
            <a:off x="1989455" y="3053715"/>
            <a:ext cx="75565" cy="268605"/>
          </a:xfrm>
          <a:custGeom>
            <a:avLst/>
            <a:gdLst>
              <a:gd name="T0" fmla="*/ 0 w 126"/>
              <a:gd name="T1" fmla="*/ 41 h 452"/>
              <a:gd name="T2" fmla="*/ 0 w 126"/>
              <a:gd name="T3" fmla="*/ 417 h 452"/>
              <a:gd name="T4" fmla="*/ 33 w 126"/>
              <a:gd name="T5" fmla="*/ 451 h 452"/>
              <a:gd name="T6" fmla="*/ 92 w 126"/>
              <a:gd name="T7" fmla="*/ 451 h 452"/>
              <a:gd name="T8" fmla="*/ 125 w 126"/>
              <a:gd name="T9" fmla="*/ 417 h 452"/>
              <a:gd name="T10" fmla="*/ 125 w 126"/>
              <a:gd name="T11" fmla="*/ 66 h 452"/>
              <a:gd name="T12" fmla="*/ 50 w 126"/>
              <a:gd name="T13" fmla="*/ 0 h 452"/>
              <a:gd name="T14" fmla="*/ 0 w 126"/>
              <a:gd name="T15" fmla="*/ 41 h 452"/>
              <a:gd name="T16" fmla="*/ 0 w 126"/>
              <a:gd name="T17" fmla="*/ 41 h 452"/>
              <a:gd name="T18" fmla="*/ 0 w 126"/>
              <a:gd name="T19" fmla="*/ 4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452">
                <a:moveTo>
                  <a:pt x="0" y="41"/>
                </a:moveTo>
                <a:cubicBezTo>
                  <a:pt x="0" y="417"/>
                  <a:pt x="0" y="417"/>
                  <a:pt x="0" y="417"/>
                </a:cubicBezTo>
                <a:cubicBezTo>
                  <a:pt x="0" y="434"/>
                  <a:pt x="17" y="451"/>
                  <a:pt x="33" y="451"/>
                </a:cubicBezTo>
                <a:cubicBezTo>
                  <a:pt x="92" y="451"/>
                  <a:pt x="92" y="451"/>
                  <a:pt x="92" y="451"/>
                </a:cubicBezTo>
                <a:cubicBezTo>
                  <a:pt x="109" y="451"/>
                  <a:pt x="125" y="434"/>
                  <a:pt x="125" y="417"/>
                </a:cubicBezTo>
                <a:cubicBezTo>
                  <a:pt x="125" y="66"/>
                  <a:pt x="125" y="66"/>
                  <a:pt x="125" y="66"/>
                </a:cubicBezTo>
                <a:cubicBezTo>
                  <a:pt x="50" y="0"/>
                  <a:pt x="50" y="0"/>
                  <a:pt x="50" y="0"/>
                </a:cubicBezTo>
                <a:lnTo>
                  <a:pt x="0" y="41"/>
                </a:lnTo>
                <a:close/>
                <a:moveTo>
                  <a:pt x="0" y="41"/>
                </a:moveTo>
                <a:lnTo>
                  <a:pt x="0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7" name="Freeform 15"/>
          <p:cNvSpPr>
            <a:spLocks noChangeArrowheads="1"/>
          </p:cNvSpPr>
          <p:nvPr/>
        </p:nvSpPr>
        <p:spPr bwMode="auto">
          <a:xfrm>
            <a:off x="1629410" y="2933700"/>
            <a:ext cx="430530" cy="268605"/>
          </a:xfrm>
          <a:custGeom>
            <a:avLst/>
            <a:gdLst>
              <a:gd name="T0" fmla="*/ 234 w 728"/>
              <a:gd name="T1" fmla="*/ 284 h 452"/>
              <a:gd name="T2" fmla="*/ 292 w 728"/>
              <a:gd name="T3" fmla="*/ 284 h 452"/>
              <a:gd name="T4" fmla="*/ 359 w 728"/>
              <a:gd name="T5" fmla="*/ 351 h 452"/>
              <a:gd name="T6" fmla="*/ 401 w 728"/>
              <a:gd name="T7" fmla="*/ 368 h 452"/>
              <a:gd name="T8" fmla="*/ 434 w 728"/>
              <a:gd name="T9" fmla="*/ 351 h 452"/>
              <a:gd name="T10" fmla="*/ 660 w 728"/>
              <a:gd name="T11" fmla="*/ 134 h 452"/>
              <a:gd name="T12" fmla="*/ 694 w 728"/>
              <a:gd name="T13" fmla="*/ 167 h 452"/>
              <a:gd name="T14" fmla="*/ 710 w 728"/>
              <a:gd name="T15" fmla="*/ 175 h 452"/>
              <a:gd name="T16" fmla="*/ 727 w 728"/>
              <a:gd name="T17" fmla="*/ 159 h 452"/>
              <a:gd name="T18" fmla="*/ 727 w 728"/>
              <a:gd name="T19" fmla="*/ 33 h 452"/>
              <a:gd name="T20" fmla="*/ 719 w 728"/>
              <a:gd name="T21" fmla="*/ 8 h 452"/>
              <a:gd name="T22" fmla="*/ 694 w 728"/>
              <a:gd name="T23" fmla="*/ 0 h 452"/>
              <a:gd name="T24" fmla="*/ 568 w 728"/>
              <a:gd name="T25" fmla="*/ 0 h 452"/>
              <a:gd name="T26" fmla="*/ 551 w 728"/>
              <a:gd name="T27" fmla="*/ 8 h 452"/>
              <a:gd name="T28" fmla="*/ 551 w 728"/>
              <a:gd name="T29" fmla="*/ 33 h 452"/>
              <a:gd name="T30" fmla="*/ 585 w 728"/>
              <a:gd name="T31" fmla="*/ 58 h 452"/>
              <a:gd name="T32" fmla="*/ 426 w 728"/>
              <a:gd name="T33" fmla="*/ 217 h 452"/>
              <a:gd name="T34" fmla="*/ 401 w 728"/>
              <a:gd name="T35" fmla="*/ 225 h 452"/>
              <a:gd name="T36" fmla="*/ 368 w 728"/>
              <a:gd name="T37" fmla="*/ 217 h 452"/>
              <a:gd name="T38" fmla="*/ 292 w 728"/>
              <a:gd name="T39" fmla="*/ 142 h 452"/>
              <a:gd name="T40" fmla="*/ 234 w 728"/>
              <a:gd name="T41" fmla="*/ 142 h 452"/>
              <a:gd name="T42" fmla="*/ 8 w 728"/>
              <a:gd name="T43" fmla="*/ 359 h 452"/>
              <a:gd name="T44" fmla="*/ 0 w 728"/>
              <a:gd name="T45" fmla="*/ 393 h 452"/>
              <a:gd name="T46" fmla="*/ 8 w 728"/>
              <a:gd name="T47" fmla="*/ 426 h 452"/>
              <a:gd name="T48" fmla="*/ 25 w 728"/>
              <a:gd name="T49" fmla="*/ 435 h 452"/>
              <a:gd name="T50" fmla="*/ 83 w 728"/>
              <a:gd name="T51" fmla="*/ 435 h 452"/>
              <a:gd name="T52" fmla="*/ 234 w 728"/>
              <a:gd name="T53" fmla="*/ 284 h 452"/>
              <a:gd name="T54" fmla="*/ 234 w 728"/>
              <a:gd name="T55" fmla="*/ 284 h 452"/>
              <a:gd name="T56" fmla="*/ 234 w 728"/>
              <a:gd name="T57" fmla="*/ 28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8" h="452">
                <a:moveTo>
                  <a:pt x="234" y="284"/>
                </a:moveTo>
                <a:cubicBezTo>
                  <a:pt x="250" y="267"/>
                  <a:pt x="276" y="267"/>
                  <a:pt x="292" y="284"/>
                </a:cubicBezTo>
                <a:cubicBezTo>
                  <a:pt x="359" y="351"/>
                  <a:pt x="359" y="351"/>
                  <a:pt x="359" y="351"/>
                </a:cubicBezTo>
                <a:cubicBezTo>
                  <a:pt x="376" y="368"/>
                  <a:pt x="384" y="368"/>
                  <a:pt x="401" y="368"/>
                </a:cubicBezTo>
                <a:cubicBezTo>
                  <a:pt x="418" y="368"/>
                  <a:pt x="426" y="368"/>
                  <a:pt x="434" y="351"/>
                </a:cubicBezTo>
                <a:cubicBezTo>
                  <a:pt x="660" y="134"/>
                  <a:pt x="660" y="134"/>
                  <a:pt x="660" y="134"/>
                </a:cubicBezTo>
                <a:cubicBezTo>
                  <a:pt x="694" y="167"/>
                  <a:pt x="694" y="167"/>
                  <a:pt x="694" y="167"/>
                </a:cubicBezTo>
                <a:cubicBezTo>
                  <a:pt x="702" y="175"/>
                  <a:pt x="710" y="175"/>
                  <a:pt x="710" y="175"/>
                </a:cubicBezTo>
                <a:cubicBezTo>
                  <a:pt x="719" y="175"/>
                  <a:pt x="727" y="167"/>
                  <a:pt x="727" y="159"/>
                </a:cubicBezTo>
                <a:cubicBezTo>
                  <a:pt x="727" y="33"/>
                  <a:pt x="727" y="33"/>
                  <a:pt x="727" y="33"/>
                </a:cubicBezTo>
                <a:cubicBezTo>
                  <a:pt x="727" y="25"/>
                  <a:pt x="727" y="16"/>
                  <a:pt x="719" y="8"/>
                </a:cubicBezTo>
                <a:cubicBezTo>
                  <a:pt x="710" y="0"/>
                  <a:pt x="702" y="0"/>
                  <a:pt x="694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0" y="0"/>
                  <a:pt x="551" y="0"/>
                  <a:pt x="551" y="8"/>
                </a:cubicBezTo>
                <a:cubicBezTo>
                  <a:pt x="543" y="16"/>
                  <a:pt x="551" y="25"/>
                  <a:pt x="551" y="33"/>
                </a:cubicBezTo>
                <a:cubicBezTo>
                  <a:pt x="585" y="58"/>
                  <a:pt x="585" y="58"/>
                  <a:pt x="585" y="58"/>
                </a:cubicBezTo>
                <a:cubicBezTo>
                  <a:pt x="426" y="217"/>
                  <a:pt x="426" y="217"/>
                  <a:pt x="426" y="217"/>
                </a:cubicBezTo>
                <a:cubicBezTo>
                  <a:pt x="426" y="225"/>
                  <a:pt x="409" y="225"/>
                  <a:pt x="401" y="225"/>
                </a:cubicBezTo>
                <a:cubicBezTo>
                  <a:pt x="393" y="225"/>
                  <a:pt x="376" y="225"/>
                  <a:pt x="368" y="217"/>
                </a:cubicBezTo>
                <a:cubicBezTo>
                  <a:pt x="292" y="142"/>
                  <a:pt x="292" y="142"/>
                  <a:pt x="292" y="142"/>
                </a:cubicBezTo>
                <a:cubicBezTo>
                  <a:pt x="276" y="125"/>
                  <a:pt x="250" y="125"/>
                  <a:pt x="234" y="142"/>
                </a:cubicBezTo>
                <a:cubicBezTo>
                  <a:pt x="8" y="359"/>
                  <a:pt x="8" y="359"/>
                  <a:pt x="8" y="359"/>
                </a:cubicBezTo>
                <a:cubicBezTo>
                  <a:pt x="0" y="368"/>
                  <a:pt x="0" y="384"/>
                  <a:pt x="0" y="393"/>
                </a:cubicBezTo>
                <a:cubicBezTo>
                  <a:pt x="0" y="410"/>
                  <a:pt x="0" y="418"/>
                  <a:pt x="8" y="426"/>
                </a:cubicBezTo>
                <a:cubicBezTo>
                  <a:pt x="25" y="435"/>
                  <a:pt x="25" y="435"/>
                  <a:pt x="25" y="435"/>
                </a:cubicBezTo>
                <a:cubicBezTo>
                  <a:pt x="41" y="451"/>
                  <a:pt x="67" y="451"/>
                  <a:pt x="83" y="435"/>
                </a:cubicBezTo>
                <a:lnTo>
                  <a:pt x="234" y="284"/>
                </a:lnTo>
                <a:close/>
                <a:moveTo>
                  <a:pt x="234" y="284"/>
                </a:moveTo>
                <a:lnTo>
                  <a:pt x="234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8" name="Freeform 16"/>
          <p:cNvSpPr>
            <a:spLocks noChangeArrowheads="1"/>
          </p:cNvSpPr>
          <p:nvPr/>
        </p:nvSpPr>
        <p:spPr bwMode="auto">
          <a:xfrm>
            <a:off x="1617980" y="2841625"/>
            <a:ext cx="550545" cy="545465"/>
          </a:xfrm>
          <a:custGeom>
            <a:avLst/>
            <a:gdLst>
              <a:gd name="T0" fmla="*/ 887 w 929"/>
              <a:gd name="T1" fmla="*/ 0 h 921"/>
              <a:gd name="T2" fmla="*/ 836 w 929"/>
              <a:gd name="T3" fmla="*/ 50 h 921"/>
              <a:gd name="T4" fmla="*/ 836 w 929"/>
              <a:gd name="T5" fmla="*/ 837 h 921"/>
              <a:gd name="T6" fmla="*/ 51 w 929"/>
              <a:gd name="T7" fmla="*/ 837 h 921"/>
              <a:gd name="T8" fmla="*/ 0 w 929"/>
              <a:gd name="T9" fmla="*/ 878 h 921"/>
              <a:gd name="T10" fmla="*/ 51 w 929"/>
              <a:gd name="T11" fmla="*/ 920 h 921"/>
              <a:gd name="T12" fmla="*/ 887 w 929"/>
              <a:gd name="T13" fmla="*/ 920 h 921"/>
              <a:gd name="T14" fmla="*/ 928 w 929"/>
              <a:gd name="T15" fmla="*/ 878 h 921"/>
              <a:gd name="T16" fmla="*/ 928 w 929"/>
              <a:gd name="T17" fmla="*/ 50 h 921"/>
              <a:gd name="T18" fmla="*/ 887 w 929"/>
              <a:gd name="T19" fmla="*/ 0 h 921"/>
              <a:gd name="T20" fmla="*/ 887 w 929"/>
              <a:gd name="T21" fmla="*/ 0 h 921"/>
              <a:gd name="T22" fmla="*/ 887 w 929"/>
              <a:gd name="T23" fmla="*/ 0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9" h="921">
                <a:moveTo>
                  <a:pt x="887" y="0"/>
                </a:moveTo>
                <a:cubicBezTo>
                  <a:pt x="862" y="0"/>
                  <a:pt x="836" y="26"/>
                  <a:pt x="836" y="50"/>
                </a:cubicBezTo>
                <a:cubicBezTo>
                  <a:pt x="836" y="837"/>
                  <a:pt x="836" y="837"/>
                  <a:pt x="836" y="837"/>
                </a:cubicBezTo>
                <a:cubicBezTo>
                  <a:pt x="51" y="837"/>
                  <a:pt x="51" y="837"/>
                  <a:pt x="51" y="837"/>
                </a:cubicBezTo>
                <a:cubicBezTo>
                  <a:pt x="26" y="837"/>
                  <a:pt x="0" y="853"/>
                  <a:pt x="0" y="878"/>
                </a:cubicBezTo>
                <a:cubicBezTo>
                  <a:pt x="0" y="903"/>
                  <a:pt x="26" y="920"/>
                  <a:pt x="51" y="920"/>
                </a:cubicBezTo>
                <a:cubicBezTo>
                  <a:pt x="887" y="920"/>
                  <a:pt x="887" y="920"/>
                  <a:pt x="887" y="920"/>
                </a:cubicBezTo>
                <a:cubicBezTo>
                  <a:pt x="912" y="920"/>
                  <a:pt x="928" y="903"/>
                  <a:pt x="928" y="878"/>
                </a:cubicBezTo>
                <a:cubicBezTo>
                  <a:pt x="928" y="50"/>
                  <a:pt x="928" y="50"/>
                  <a:pt x="928" y="50"/>
                </a:cubicBezTo>
                <a:cubicBezTo>
                  <a:pt x="928" y="26"/>
                  <a:pt x="903" y="0"/>
                  <a:pt x="887" y="0"/>
                </a:cubicBezTo>
                <a:close/>
                <a:moveTo>
                  <a:pt x="887" y="0"/>
                </a:moveTo>
                <a:lnTo>
                  <a:pt x="8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19474" name="Freeform 237"/>
          <p:cNvSpPr>
            <a:spLocks noChangeArrowheads="1"/>
          </p:cNvSpPr>
          <p:nvPr/>
        </p:nvSpPr>
        <p:spPr bwMode="auto">
          <a:xfrm>
            <a:off x="1657350" y="4200525"/>
            <a:ext cx="519113" cy="381000"/>
          </a:xfrm>
          <a:custGeom>
            <a:avLst/>
            <a:gdLst>
              <a:gd name="T0" fmla="*/ 2147483646 w 1347"/>
              <a:gd name="T1" fmla="*/ 2147483646 h 987"/>
              <a:gd name="T2" fmla="*/ 2147483646 w 1347"/>
              <a:gd name="T3" fmla="*/ 2147483646 h 987"/>
              <a:gd name="T4" fmla="*/ 2147483646 w 1347"/>
              <a:gd name="T5" fmla="*/ 2147483646 h 987"/>
              <a:gd name="T6" fmla="*/ 2147483646 w 1347"/>
              <a:gd name="T7" fmla="*/ 2147483646 h 987"/>
              <a:gd name="T8" fmla="*/ 2147483646 w 1347"/>
              <a:gd name="T9" fmla="*/ 0 h 987"/>
              <a:gd name="T10" fmla="*/ 2147483646 w 1347"/>
              <a:gd name="T11" fmla="*/ 0 h 987"/>
              <a:gd name="T12" fmla="*/ 2147483646 w 1347"/>
              <a:gd name="T13" fmla="*/ 2147483646 h 987"/>
              <a:gd name="T14" fmla="*/ 2147483646 w 1347"/>
              <a:gd name="T15" fmla="*/ 2147483646 h 987"/>
              <a:gd name="T16" fmla="*/ 2147483646 w 1347"/>
              <a:gd name="T17" fmla="*/ 2147483646 h 987"/>
              <a:gd name="T18" fmla="*/ 2147483646 w 1347"/>
              <a:gd name="T19" fmla="*/ 2147483646 h 987"/>
              <a:gd name="T20" fmla="*/ 2147483646 w 1347"/>
              <a:gd name="T21" fmla="*/ 2147483646 h 987"/>
              <a:gd name="T22" fmla="*/ 0 w 1347"/>
              <a:gd name="T23" fmla="*/ 2147483646 h 987"/>
              <a:gd name="T24" fmla="*/ 0 w 1347"/>
              <a:gd name="T25" fmla="*/ 2147483646 h 987"/>
              <a:gd name="T26" fmla="*/ 2147483646 w 1347"/>
              <a:gd name="T27" fmla="*/ 2147483646 h 987"/>
              <a:gd name="T28" fmla="*/ 2147483646 w 1347"/>
              <a:gd name="T29" fmla="*/ 2147483646 h 987"/>
              <a:gd name="T30" fmla="*/ 2147483646 w 1347"/>
              <a:gd name="T31" fmla="*/ 2147483646 h 987"/>
              <a:gd name="T32" fmla="*/ 2147483646 w 1347"/>
              <a:gd name="T33" fmla="*/ 2147483646 h 987"/>
              <a:gd name="T34" fmla="*/ 2147483646 w 1347"/>
              <a:gd name="T35" fmla="*/ 2147483646 h 987"/>
              <a:gd name="T36" fmla="*/ 2147483646 w 1347"/>
              <a:gd name="T37" fmla="*/ 2147483646 h 987"/>
              <a:gd name="T38" fmla="*/ 2147483646 w 1347"/>
              <a:gd name="T39" fmla="*/ 2147483646 h 987"/>
              <a:gd name="T40" fmla="*/ 2147483646 w 1347"/>
              <a:gd name="T41" fmla="*/ 2147483646 h 987"/>
              <a:gd name="T42" fmla="*/ 2147483646 w 1347"/>
              <a:gd name="T43" fmla="*/ 2147483646 h 987"/>
              <a:gd name="T44" fmla="*/ 2147483646 w 1347"/>
              <a:gd name="T45" fmla="*/ 2147483646 h 987"/>
              <a:gd name="T46" fmla="*/ 2147483646 w 1347"/>
              <a:gd name="T47" fmla="*/ 2147483646 h 987"/>
              <a:gd name="T48" fmla="*/ 2147483646 w 1347"/>
              <a:gd name="T49" fmla="*/ 2147483646 h 987"/>
              <a:gd name="T50" fmla="*/ 2147483646 w 1347"/>
              <a:gd name="T51" fmla="*/ 2147483646 h 987"/>
              <a:gd name="T52" fmla="*/ 2147483646 w 1347"/>
              <a:gd name="T53" fmla="*/ 2147483646 h 987"/>
              <a:gd name="T54" fmla="*/ 2147483646 w 1347"/>
              <a:gd name="T55" fmla="*/ 2147483646 h 987"/>
              <a:gd name="T56" fmla="*/ 2147483646 w 1347"/>
              <a:gd name="T57" fmla="*/ 2147483646 h 987"/>
              <a:gd name="T58" fmla="*/ 2147483646 w 1347"/>
              <a:gd name="T59" fmla="*/ 2147483646 h 987"/>
              <a:gd name="T60" fmla="*/ 2147483646 w 1347"/>
              <a:gd name="T61" fmla="*/ 2147483646 h 987"/>
              <a:gd name="T62" fmla="*/ 2147483646 w 1347"/>
              <a:gd name="T63" fmla="*/ 2147483646 h 987"/>
              <a:gd name="T64" fmla="*/ 2147483646 w 1347"/>
              <a:gd name="T65" fmla="*/ 2147483646 h 987"/>
              <a:gd name="T66" fmla="*/ 2147483646 w 1347"/>
              <a:gd name="T67" fmla="*/ 2147483646 h 987"/>
              <a:gd name="T68" fmla="*/ 2147483646 w 1347"/>
              <a:gd name="T69" fmla="*/ 2147483646 h 987"/>
              <a:gd name="T70" fmla="*/ 2147483646 w 1347"/>
              <a:gd name="T71" fmla="*/ 2147483646 h 98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243852" tIns="121926" rIns="243852" bIns="121926" anchor="ctr"/>
          <a:lstStyle/>
          <a:p>
            <a:endParaRPr lang="zh-CN" altLang="en-US"/>
          </a:p>
        </p:txBody>
      </p:sp>
      <p:sp>
        <p:nvSpPr>
          <p:cNvPr id="19475" name="Freeform 328"/>
          <p:cNvSpPr>
            <a:spLocks noChangeArrowheads="1"/>
          </p:cNvSpPr>
          <p:nvPr/>
        </p:nvSpPr>
        <p:spPr bwMode="auto">
          <a:xfrm>
            <a:off x="1604963" y="5368925"/>
            <a:ext cx="615950" cy="342900"/>
          </a:xfrm>
          <a:custGeom>
            <a:avLst/>
            <a:gdLst>
              <a:gd name="T0" fmla="*/ 2147483646 w 1564"/>
              <a:gd name="T1" fmla="*/ 2147483646 h 871"/>
              <a:gd name="T2" fmla="*/ 2147483646 w 1564"/>
              <a:gd name="T3" fmla="*/ 2147483646 h 871"/>
              <a:gd name="T4" fmla="*/ 2147483646 w 1564"/>
              <a:gd name="T5" fmla="*/ 2147483646 h 871"/>
              <a:gd name="T6" fmla="*/ 2147483646 w 1564"/>
              <a:gd name="T7" fmla="*/ 2147483646 h 871"/>
              <a:gd name="T8" fmla="*/ 2147483646 w 1564"/>
              <a:gd name="T9" fmla="*/ 2147483646 h 871"/>
              <a:gd name="T10" fmla="*/ 2147483646 w 1564"/>
              <a:gd name="T11" fmla="*/ 2147483646 h 871"/>
              <a:gd name="T12" fmla="*/ 2147483646 w 1564"/>
              <a:gd name="T13" fmla="*/ 2147483646 h 871"/>
              <a:gd name="T14" fmla="*/ 2147483646 w 1564"/>
              <a:gd name="T15" fmla="*/ 2147483646 h 871"/>
              <a:gd name="T16" fmla="*/ 2147483646 w 1564"/>
              <a:gd name="T17" fmla="*/ 2147483646 h 871"/>
              <a:gd name="T18" fmla="*/ 2147483646 w 1564"/>
              <a:gd name="T19" fmla="*/ 2147483646 h 871"/>
              <a:gd name="T20" fmla="*/ 2147483646 w 1564"/>
              <a:gd name="T21" fmla="*/ 2147483646 h 871"/>
              <a:gd name="T22" fmla="*/ 2147483646 w 1564"/>
              <a:gd name="T23" fmla="*/ 2147483646 h 871"/>
              <a:gd name="T24" fmla="*/ 2147483646 w 1564"/>
              <a:gd name="T25" fmla="*/ 2147483646 h 871"/>
              <a:gd name="T26" fmla="*/ 2147483646 w 1564"/>
              <a:gd name="T27" fmla="*/ 2147483646 h 871"/>
              <a:gd name="T28" fmla="*/ 2147483646 w 1564"/>
              <a:gd name="T29" fmla="*/ 2147483646 h 871"/>
              <a:gd name="T30" fmla="*/ 2147483646 w 1564"/>
              <a:gd name="T31" fmla="*/ 2147483646 h 871"/>
              <a:gd name="T32" fmla="*/ 2147483646 w 1564"/>
              <a:gd name="T33" fmla="*/ 2147483646 h 871"/>
              <a:gd name="T34" fmla="*/ 2147483646 w 1564"/>
              <a:gd name="T35" fmla="*/ 2147483646 h 871"/>
              <a:gd name="T36" fmla="*/ 2147483646 w 1564"/>
              <a:gd name="T37" fmla="*/ 2147483646 h 871"/>
              <a:gd name="T38" fmla="*/ 2147483646 w 1564"/>
              <a:gd name="T39" fmla="*/ 2147483646 h 871"/>
              <a:gd name="T40" fmla="*/ 2147483646 w 1564"/>
              <a:gd name="T41" fmla="*/ 2147483646 h 871"/>
              <a:gd name="T42" fmla="*/ 2147483646 w 1564"/>
              <a:gd name="T43" fmla="*/ 2147483646 h 871"/>
              <a:gd name="T44" fmla="*/ 2147483646 w 1564"/>
              <a:gd name="T45" fmla="*/ 2147483646 h 871"/>
              <a:gd name="T46" fmla="*/ 2147483646 w 1564"/>
              <a:gd name="T47" fmla="*/ 2147483646 h 871"/>
              <a:gd name="T48" fmla="*/ 2147483646 w 1564"/>
              <a:gd name="T49" fmla="*/ 2147483646 h 871"/>
              <a:gd name="T50" fmla="*/ 2147483646 w 1564"/>
              <a:gd name="T51" fmla="*/ 2147483646 h 871"/>
              <a:gd name="T52" fmla="*/ 2147483646 w 1564"/>
              <a:gd name="T53" fmla="*/ 2147483646 h 871"/>
              <a:gd name="T54" fmla="*/ 2147483646 w 1564"/>
              <a:gd name="T55" fmla="*/ 2147483646 h 871"/>
              <a:gd name="T56" fmla="*/ 2147483646 w 1564"/>
              <a:gd name="T57" fmla="*/ 2147483646 h 871"/>
              <a:gd name="T58" fmla="*/ 2147483646 w 1564"/>
              <a:gd name="T59" fmla="*/ 2147483646 h 871"/>
              <a:gd name="T60" fmla="*/ 2147483646 w 1564"/>
              <a:gd name="T61" fmla="*/ 2147483646 h 871"/>
              <a:gd name="T62" fmla="*/ 2147483646 w 1564"/>
              <a:gd name="T63" fmla="*/ 2147483646 h 871"/>
              <a:gd name="T64" fmla="*/ 2147483646 w 1564"/>
              <a:gd name="T65" fmla="*/ 2147483646 h 871"/>
              <a:gd name="T66" fmla="*/ 2147483646 w 1564"/>
              <a:gd name="T67" fmla="*/ 2147483646 h 871"/>
              <a:gd name="T68" fmla="*/ 2147483646 w 1564"/>
              <a:gd name="T69" fmla="*/ 2147483646 h 871"/>
              <a:gd name="T70" fmla="*/ 2147483646 w 1564"/>
              <a:gd name="T71" fmla="*/ 2147483646 h 871"/>
              <a:gd name="T72" fmla="*/ 2147483646 w 1564"/>
              <a:gd name="T73" fmla="*/ 2147483646 h 871"/>
              <a:gd name="T74" fmla="*/ 2147483646 w 1564"/>
              <a:gd name="T75" fmla="*/ 2147483646 h 871"/>
              <a:gd name="T76" fmla="*/ 2147483646 w 1564"/>
              <a:gd name="T77" fmla="*/ 0 h 871"/>
              <a:gd name="T78" fmla="*/ 2147483646 w 1564"/>
              <a:gd name="T79" fmla="*/ 0 h 871"/>
              <a:gd name="T80" fmla="*/ 2147483646 w 1564"/>
              <a:gd name="T81" fmla="*/ 2147483646 h 871"/>
              <a:gd name="T82" fmla="*/ 2147483646 w 1564"/>
              <a:gd name="T83" fmla="*/ 2147483646 h 871"/>
              <a:gd name="T84" fmla="*/ 2147483646 w 1564"/>
              <a:gd name="T85" fmla="*/ 2147483646 h 871"/>
              <a:gd name="T86" fmla="*/ 2147483646 w 1564"/>
              <a:gd name="T87" fmla="*/ 2147483646 h 871"/>
              <a:gd name="T88" fmla="*/ 0 w 1564"/>
              <a:gd name="T89" fmla="*/ 2147483646 h 871"/>
              <a:gd name="T90" fmla="*/ 2147483646 w 1564"/>
              <a:gd name="T91" fmla="*/ 2147483646 h 871"/>
              <a:gd name="T92" fmla="*/ 0 w 1564"/>
              <a:gd name="T93" fmla="*/ 2147483646 h 871"/>
              <a:gd name="T94" fmla="*/ 2147483646 w 1564"/>
              <a:gd name="T95" fmla="*/ 2147483646 h 871"/>
              <a:gd name="T96" fmla="*/ 2147483646 w 1564"/>
              <a:gd name="T97" fmla="*/ 2147483646 h 871"/>
              <a:gd name="T98" fmla="*/ 2147483646 w 1564"/>
              <a:gd name="T99" fmla="*/ 2147483646 h 871"/>
              <a:gd name="T100" fmla="*/ 2147483646 w 1564"/>
              <a:gd name="T101" fmla="*/ 2147483646 h 871"/>
              <a:gd name="T102" fmla="*/ 2147483646 w 1564"/>
              <a:gd name="T103" fmla="*/ 2147483646 h 871"/>
              <a:gd name="T104" fmla="*/ 2147483646 w 1564"/>
              <a:gd name="T105" fmla="*/ 2147483646 h 871"/>
              <a:gd name="T106" fmla="*/ 2147483646 w 1564"/>
              <a:gd name="T107" fmla="*/ 2147483646 h 871"/>
              <a:gd name="T108" fmla="*/ 2147483646 w 1564"/>
              <a:gd name="T109" fmla="*/ 2147483646 h 871"/>
              <a:gd name="T110" fmla="*/ 2147483646 w 1564"/>
              <a:gd name="T111" fmla="*/ 2147483646 h 871"/>
              <a:gd name="T112" fmla="*/ 2147483646 w 1564"/>
              <a:gd name="T113" fmla="*/ 2147483646 h 871"/>
              <a:gd name="T114" fmla="*/ 2147483646 w 1564"/>
              <a:gd name="T115" fmla="*/ 2147483646 h 871"/>
              <a:gd name="T116" fmla="*/ 2147483646 w 1564"/>
              <a:gd name="T117" fmla="*/ 2147483646 h 871"/>
              <a:gd name="T118" fmla="*/ 2147483646 w 1564"/>
              <a:gd name="T119" fmla="*/ 2147483646 h 871"/>
              <a:gd name="T120" fmla="*/ 2147483646 w 1564"/>
              <a:gd name="T121" fmla="*/ 2147483646 h 871"/>
              <a:gd name="T122" fmla="*/ 2147483646 w 1564"/>
              <a:gd name="T123" fmla="*/ 2147483646 h 871"/>
              <a:gd name="T124" fmla="*/ 2147483646 w 1564"/>
              <a:gd name="T125" fmla="*/ 2147483646 h 87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243852" tIns="121926" rIns="243852" bIns="121926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占位符 3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pPr algn="just"/>
            <a:r>
              <a:rPr lang="en-US" altLang="zh-CN" dirty="0">
                <a:solidFill>
                  <a:schemeClr val="tx2"/>
                </a:solidFill>
                <a:sym typeface="+mn-lt"/>
              </a:rPr>
              <a:t>       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这个水果管理系统，可以永久存储水果的：商品编号、名称、单价、库存数量等信息，只要在主界面点击插入按钮，然后在二级界面输入相应的数据保存即可，点击删除按钮输入商品编号就可以删除相应水果的信息，同时点击修改按钮可以修改水果的信息等。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grpSp>
        <p:nvGrpSpPr>
          <p:cNvPr id="4" name="Group 105"/>
          <p:cNvGrpSpPr/>
          <p:nvPr/>
        </p:nvGrpSpPr>
        <p:grpSpPr bwMode="auto">
          <a:xfrm rot="1800000">
            <a:off x="5133340" y="2002790"/>
            <a:ext cx="6216015" cy="3891915"/>
            <a:chOff x="3697363" y="1910825"/>
            <a:chExt cx="1897492" cy="1039813"/>
          </a:xfrm>
          <a:solidFill>
            <a:srgbClr val="92191C"/>
          </a:solidFill>
        </p:grpSpPr>
        <p:sp>
          <p:nvSpPr>
            <p:cNvPr id="5" name="AutoShape 1"/>
            <p:cNvSpPr/>
            <p:nvPr/>
          </p:nvSpPr>
          <p:spPr bwMode="auto">
            <a:xfrm>
              <a:off x="5351641" y="2614845"/>
              <a:ext cx="243214" cy="201914"/>
            </a:xfrm>
            <a:custGeom>
              <a:avLst/>
              <a:gdLst>
                <a:gd name="T0" fmla="*/ 2147483647 w 21175"/>
                <a:gd name="T1" fmla="*/ 0 h 21477"/>
                <a:gd name="T2" fmla="*/ 2147483647 w 21175"/>
                <a:gd name="T3" fmla="*/ 2147483647 h 21477"/>
                <a:gd name="T4" fmla="*/ 2147483647 w 21175"/>
                <a:gd name="T5" fmla="*/ 2147483647 h 21477"/>
                <a:gd name="T6" fmla="*/ 0 w 21175"/>
                <a:gd name="T7" fmla="*/ 2147483647 h 21477"/>
                <a:gd name="T8" fmla="*/ 2147483647 w 21175"/>
                <a:gd name="T9" fmla="*/ 0 h 21477"/>
                <a:gd name="T10" fmla="*/ 2147483647 w 21175"/>
                <a:gd name="T11" fmla="*/ 0 h 214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175" h="21477">
                  <a:moveTo>
                    <a:pt x="2894" y="0"/>
                  </a:moveTo>
                  <a:lnTo>
                    <a:pt x="21157" y="16957"/>
                  </a:lnTo>
                  <a:cubicBezTo>
                    <a:pt x="21157" y="16957"/>
                    <a:pt x="21600" y="21600"/>
                    <a:pt x="18108" y="21474"/>
                  </a:cubicBezTo>
                  <a:lnTo>
                    <a:pt x="0" y="2609"/>
                  </a:lnTo>
                  <a:lnTo>
                    <a:pt x="2894" y="0"/>
                  </a:lnTo>
                  <a:close/>
                  <a:moveTo>
                    <a:pt x="289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" name="AutoShape 2"/>
            <p:cNvSpPr/>
            <p:nvPr/>
          </p:nvSpPr>
          <p:spPr bwMode="auto">
            <a:xfrm>
              <a:off x="3697363" y="1973753"/>
              <a:ext cx="398264" cy="486945"/>
            </a:xfrm>
            <a:custGeom>
              <a:avLst/>
              <a:gdLst/>
              <a:ahLst/>
              <a:cxnLst/>
              <a:rect l="0" t="0" r="r" b="b"/>
              <a:pathLst>
                <a:path w="21241" h="21251">
                  <a:moveTo>
                    <a:pt x="48" y="713"/>
                  </a:moveTo>
                  <a:cubicBezTo>
                    <a:pt x="-221" y="142"/>
                    <a:pt x="710" y="-279"/>
                    <a:pt x="1126" y="227"/>
                  </a:cubicBezTo>
                  <a:cubicBezTo>
                    <a:pt x="3513" y="3129"/>
                    <a:pt x="7121" y="6980"/>
                    <a:pt x="11609" y="10149"/>
                  </a:cubicBezTo>
                  <a:cubicBezTo>
                    <a:pt x="11990" y="9799"/>
                    <a:pt x="12489" y="9340"/>
                    <a:pt x="12632" y="9208"/>
                  </a:cubicBezTo>
                  <a:cubicBezTo>
                    <a:pt x="13061" y="8814"/>
                    <a:pt x="12899" y="8530"/>
                    <a:pt x="12899" y="8530"/>
                  </a:cubicBezTo>
                  <a:cubicBezTo>
                    <a:pt x="12766" y="8139"/>
                    <a:pt x="12865" y="7702"/>
                    <a:pt x="13215" y="7380"/>
                  </a:cubicBezTo>
                  <a:cubicBezTo>
                    <a:pt x="13749" y="6889"/>
                    <a:pt x="14656" y="6855"/>
                    <a:pt x="15240" y="7305"/>
                  </a:cubicBezTo>
                  <a:lnTo>
                    <a:pt x="15575" y="7564"/>
                  </a:lnTo>
                  <a:cubicBezTo>
                    <a:pt x="16159" y="8014"/>
                    <a:pt x="16199" y="8777"/>
                    <a:pt x="15664" y="9269"/>
                  </a:cubicBezTo>
                  <a:cubicBezTo>
                    <a:pt x="15664" y="9269"/>
                    <a:pt x="15220" y="9824"/>
                    <a:pt x="14341" y="9644"/>
                  </a:cubicBezTo>
                  <a:cubicBezTo>
                    <a:pt x="14341" y="9644"/>
                    <a:pt x="13916" y="9595"/>
                    <a:pt x="13559" y="9924"/>
                  </a:cubicBezTo>
                  <a:cubicBezTo>
                    <a:pt x="13422" y="10050"/>
                    <a:pt x="12962" y="10473"/>
                    <a:pt x="12589" y="10816"/>
                  </a:cubicBezTo>
                  <a:cubicBezTo>
                    <a:pt x="15102" y="12485"/>
                    <a:pt x="17864" y="13922"/>
                    <a:pt x="20831" y="14853"/>
                  </a:cubicBezTo>
                  <a:cubicBezTo>
                    <a:pt x="21241" y="14982"/>
                    <a:pt x="21379" y="15414"/>
                    <a:pt x="21083" y="15684"/>
                  </a:cubicBezTo>
                  <a:cubicBezTo>
                    <a:pt x="20198" y="16494"/>
                    <a:pt x="19308" y="17237"/>
                    <a:pt x="18451" y="17907"/>
                  </a:cubicBezTo>
                  <a:lnTo>
                    <a:pt x="18432" y="17891"/>
                  </a:lnTo>
                  <a:cubicBezTo>
                    <a:pt x="18423" y="17883"/>
                    <a:pt x="18395" y="17897"/>
                    <a:pt x="18387" y="17896"/>
                  </a:cubicBezTo>
                  <a:cubicBezTo>
                    <a:pt x="18679" y="17004"/>
                    <a:pt x="18155" y="16335"/>
                    <a:pt x="17752" y="16044"/>
                  </a:cubicBezTo>
                  <a:cubicBezTo>
                    <a:pt x="16857" y="15296"/>
                    <a:pt x="15407" y="15281"/>
                    <a:pt x="14491" y="16020"/>
                  </a:cubicBezTo>
                  <a:lnTo>
                    <a:pt x="14163" y="16285"/>
                  </a:lnTo>
                  <a:cubicBezTo>
                    <a:pt x="13234" y="17035"/>
                    <a:pt x="13202" y="18283"/>
                    <a:pt x="14093" y="19065"/>
                  </a:cubicBezTo>
                  <a:cubicBezTo>
                    <a:pt x="14612" y="19522"/>
                    <a:pt x="15345" y="19731"/>
                    <a:pt x="16084" y="19648"/>
                  </a:cubicBezTo>
                  <a:cubicBezTo>
                    <a:pt x="15190" y="20265"/>
                    <a:pt x="14397" y="20771"/>
                    <a:pt x="13770" y="21154"/>
                  </a:cubicBezTo>
                  <a:cubicBezTo>
                    <a:pt x="13496" y="21321"/>
                    <a:pt x="13114" y="21268"/>
                    <a:pt x="12916" y="21037"/>
                  </a:cubicBezTo>
                  <a:cubicBezTo>
                    <a:pt x="7572" y="14828"/>
                    <a:pt x="3434" y="7884"/>
                    <a:pt x="48" y="713"/>
                  </a:cubicBezTo>
                  <a:close/>
                  <a:moveTo>
                    <a:pt x="48" y="713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7" name="AutoShape 3"/>
            <p:cNvSpPr/>
            <p:nvPr/>
          </p:nvSpPr>
          <p:spPr bwMode="auto">
            <a:xfrm>
              <a:off x="3748269" y="1961767"/>
              <a:ext cx="556970" cy="337116"/>
            </a:xfrm>
            <a:custGeom>
              <a:avLst/>
              <a:gdLst/>
              <a:ahLst/>
              <a:cxnLst/>
              <a:rect l="0" t="0" r="r" b="b"/>
              <a:pathLst>
                <a:path w="21294" h="21205">
                  <a:moveTo>
                    <a:pt x="94" y="1201"/>
                  </a:moveTo>
                  <a:cubicBezTo>
                    <a:pt x="-205" y="542"/>
                    <a:pt x="265" y="-323"/>
                    <a:pt x="680" y="123"/>
                  </a:cubicBezTo>
                  <a:cubicBezTo>
                    <a:pt x="4038" y="3733"/>
                    <a:pt x="8570" y="4780"/>
                    <a:pt x="12636" y="3933"/>
                  </a:cubicBezTo>
                  <a:cubicBezTo>
                    <a:pt x="14594" y="3525"/>
                    <a:pt x="16516" y="2790"/>
                    <a:pt x="18425" y="1946"/>
                  </a:cubicBezTo>
                  <a:cubicBezTo>
                    <a:pt x="18713" y="1818"/>
                    <a:pt x="18987" y="2198"/>
                    <a:pt x="18978" y="2702"/>
                  </a:cubicBezTo>
                  <a:cubicBezTo>
                    <a:pt x="18935" y="5191"/>
                    <a:pt x="18646" y="7580"/>
                    <a:pt x="18190" y="9849"/>
                  </a:cubicBezTo>
                  <a:cubicBezTo>
                    <a:pt x="18508" y="9974"/>
                    <a:pt x="18826" y="10100"/>
                    <a:pt x="18937" y="10144"/>
                  </a:cubicBezTo>
                  <a:cubicBezTo>
                    <a:pt x="19380" y="10319"/>
                    <a:pt x="19535" y="9949"/>
                    <a:pt x="19535" y="9949"/>
                  </a:cubicBezTo>
                  <a:cubicBezTo>
                    <a:pt x="19778" y="9531"/>
                    <a:pt x="20137" y="9328"/>
                    <a:pt x="20499" y="9471"/>
                  </a:cubicBezTo>
                  <a:cubicBezTo>
                    <a:pt x="21052" y="9689"/>
                    <a:pt x="21395" y="10624"/>
                    <a:pt x="21266" y="11559"/>
                  </a:cubicBezTo>
                  <a:lnTo>
                    <a:pt x="21192" y="12096"/>
                  </a:lnTo>
                  <a:cubicBezTo>
                    <a:pt x="21063" y="13031"/>
                    <a:pt x="20510" y="13612"/>
                    <a:pt x="19958" y="13393"/>
                  </a:cubicBezTo>
                  <a:cubicBezTo>
                    <a:pt x="19958" y="13393"/>
                    <a:pt x="19389" y="13315"/>
                    <a:pt x="19215" y="12259"/>
                  </a:cubicBezTo>
                  <a:cubicBezTo>
                    <a:pt x="19215" y="12259"/>
                    <a:pt x="19102" y="11776"/>
                    <a:pt x="18732" y="11629"/>
                  </a:cubicBezTo>
                  <a:cubicBezTo>
                    <a:pt x="18608" y="11581"/>
                    <a:pt x="18228" y="11430"/>
                    <a:pt x="17876" y="11291"/>
                  </a:cubicBezTo>
                  <a:cubicBezTo>
                    <a:pt x="17025" y="14871"/>
                    <a:pt x="15769" y="18120"/>
                    <a:pt x="14406" y="20931"/>
                  </a:cubicBezTo>
                  <a:cubicBezTo>
                    <a:pt x="14281" y="21191"/>
                    <a:pt x="14066" y="21277"/>
                    <a:pt x="13884" y="21141"/>
                  </a:cubicBezTo>
                  <a:cubicBezTo>
                    <a:pt x="11916" y="19668"/>
                    <a:pt x="10071" y="17702"/>
                    <a:pt x="8372" y="15502"/>
                  </a:cubicBezTo>
                  <a:cubicBezTo>
                    <a:pt x="9137" y="15761"/>
                    <a:pt x="9679" y="15070"/>
                    <a:pt x="9906" y="14557"/>
                  </a:cubicBezTo>
                  <a:cubicBezTo>
                    <a:pt x="10499" y="13404"/>
                    <a:pt x="10444" y="11648"/>
                    <a:pt x="9774" y="10609"/>
                  </a:cubicBezTo>
                  <a:lnTo>
                    <a:pt x="9533" y="10237"/>
                  </a:lnTo>
                  <a:cubicBezTo>
                    <a:pt x="8852" y="9182"/>
                    <a:pt x="7791" y="9261"/>
                    <a:pt x="7167" y="10413"/>
                  </a:cubicBezTo>
                  <a:cubicBezTo>
                    <a:pt x="6788" y="11113"/>
                    <a:pt x="6645" y="12069"/>
                    <a:pt x="6777" y="12991"/>
                  </a:cubicBezTo>
                  <a:cubicBezTo>
                    <a:pt x="6770" y="13007"/>
                    <a:pt x="6761" y="13025"/>
                    <a:pt x="6749" y="13047"/>
                  </a:cubicBezTo>
                  <a:lnTo>
                    <a:pt x="6680" y="13175"/>
                  </a:lnTo>
                  <a:cubicBezTo>
                    <a:pt x="3986" y="9226"/>
                    <a:pt x="1744" y="4837"/>
                    <a:pt x="94" y="1201"/>
                  </a:cubicBezTo>
                  <a:close/>
                  <a:moveTo>
                    <a:pt x="94" y="120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8" name="AutoShape 4"/>
            <p:cNvSpPr/>
            <p:nvPr/>
          </p:nvSpPr>
          <p:spPr bwMode="auto">
            <a:xfrm>
              <a:off x="4141863" y="1910825"/>
              <a:ext cx="641350" cy="430213"/>
            </a:xfrm>
            <a:custGeom>
              <a:avLst/>
              <a:gdLst>
                <a:gd name="T0" fmla="*/ 2147483647 w 21432"/>
                <a:gd name="T1" fmla="*/ 2147483647 h 21367"/>
                <a:gd name="T2" fmla="*/ 2147483647 w 21432"/>
                <a:gd name="T3" fmla="*/ 2147483647 h 21367"/>
                <a:gd name="T4" fmla="*/ 2147483647 w 21432"/>
                <a:gd name="T5" fmla="*/ 2147483647 h 21367"/>
                <a:gd name="T6" fmla="*/ 2147483647 w 21432"/>
                <a:gd name="T7" fmla="*/ 2147483647 h 21367"/>
                <a:gd name="T8" fmla="*/ 2147483647 w 21432"/>
                <a:gd name="T9" fmla="*/ 2147483647 h 21367"/>
                <a:gd name="T10" fmla="*/ 2147483647 w 21432"/>
                <a:gd name="T11" fmla="*/ 2147483647 h 21367"/>
                <a:gd name="T12" fmla="*/ 2147483647 w 21432"/>
                <a:gd name="T13" fmla="*/ 2147483647 h 21367"/>
                <a:gd name="T14" fmla="*/ 2147483647 w 21432"/>
                <a:gd name="T15" fmla="*/ 2147483647 h 21367"/>
                <a:gd name="T16" fmla="*/ 2147483647 w 21432"/>
                <a:gd name="T17" fmla="*/ 2147483647 h 21367"/>
                <a:gd name="T18" fmla="*/ 2147483647 w 21432"/>
                <a:gd name="T19" fmla="*/ 2147483647 h 21367"/>
                <a:gd name="T20" fmla="*/ 2147483647 w 21432"/>
                <a:gd name="T21" fmla="*/ 2147483647 h 21367"/>
                <a:gd name="T22" fmla="*/ 2147483647 w 21432"/>
                <a:gd name="T23" fmla="*/ 2147483647 h 21367"/>
                <a:gd name="T24" fmla="*/ 2147483647 w 21432"/>
                <a:gd name="T25" fmla="*/ 2147483647 h 21367"/>
                <a:gd name="T26" fmla="*/ 2147483647 w 21432"/>
                <a:gd name="T27" fmla="*/ 2147483647 h 21367"/>
                <a:gd name="T28" fmla="*/ 2147483647 w 21432"/>
                <a:gd name="T29" fmla="*/ 2147483647 h 21367"/>
                <a:gd name="T30" fmla="*/ 2147483647 w 21432"/>
                <a:gd name="T31" fmla="*/ 2147483647 h 21367"/>
                <a:gd name="T32" fmla="*/ 2147483647 w 21432"/>
                <a:gd name="T33" fmla="*/ 2147483647 h 21367"/>
                <a:gd name="T34" fmla="*/ 2147483647 w 21432"/>
                <a:gd name="T35" fmla="*/ 2147483647 h 21367"/>
                <a:gd name="T36" fmla="*/ 2147483647 w 21432"/>
                <a:gd name="T37" fmla="*/ 2147483647 h 21367"/>
                <a:gd name="T38" fmla="*/ 2147483647 w 21432"/>
                <a:gd name="T39" fmla="*/ 2147483647 h 21367"/>
                <a:gd name="T40" fmla="*/ 2147483647 w 21432"/>
                <a:gd name="T41" fmla="*/ 2147483647 h 21367"/>
                <a:gd name="T42" fmla="*/ 2147483647 w 21432"/>
                <a:gd name="T43" fmla="*/ 2147483647 h 21367"/>
                <a:gd name="T44" fmla="*/ 2147483647 w 21432"/>
                <a:gd name="T45" fmla="*/ 2147483647 h 21367"/>
                <a:gd name="T46" fmla="*/ 2147483647 w 21432"/>
                <a:gd name="T47" fmla="*/ 2147483647 h 21367"/>
                <a:gd name="T48" fmla="*/ 2147483647 w 21432"/>
                <a:gd name="T49" fmla="*/ 2147483647 h 21367"/>
                <a:gd name="T50" fmla="*/ 2147483647 w 21432"/>
                <a:gd name="T51" fmla="*/ 2147483647 h 21367"/>
                <a:gd name="T52" fmla="*/ 2147483647 w 21432"/>
                <a:gd name="T53" fmla="*/ 2147483647 h 21367"/>
                <a:gd name="T54" fmla="*/ 2147483647 w 21432"/>
                <a:gd name="T55" fmla="*/ 2147483647 h 21367"/>
                <a:gd name="T56" fmla="*/ 2147483647 w 21432"/>
                <a:gd name="T57" fmla="*/ 2147483647 h 21367"/>
                <a:gd name="T58" fmla="*/ 2147483647 w 21432"/>
                <a:gd name="T59" fmla="*/ 2147483647 h 213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432" h="21367">
                  <a:moveTo>
                    <a:pt x="85" y="19170"/>
                  </a:moveTo>
                  <a:cubicBezTo>
                    <a:pt x="1218" y="16971"/>
                    <a:pt x="2106" y="14731"/>
                    <a:pt x="2745" y="12479"/>
                  </a:cubicBezTo>
                  <a:lnTo>
                    <a:pt x="2824" y="12507"/>
                  </a:lnTo>
                  <a:cubicBezTo>
                    <a:pt x="2832" y="12510"/>
                    <a:pt x="2841" y="12481"/>
                    <a:pt x="2846" y="12479"/>
                  </a:cubicBezTo>
                  <a:cubicBezTo>
                    <a:pt x="3055" y="13480"/>
                    <a:pt x="3603" y="13845"/>
                    <a:pt x="3933" y="13911"/>
                  </a:cubicBezTo>
                  <a:cubicBezTo>
                    <a:pt x="4708" y="14157"/>
                    <a:pt x="5478" y="13413"/>
                    <a:pt x="5659" y="12231"/>
                  </a:cubicBezTo>
                  <a:lnTo>
                    <a:pt x="5724" y="11807"/>
                  </a:lnTo>
                  <a:cubicBezTo>
                    <a:pt x="5908" y="10607"/>
                    <a:pt x="5417" y="9401"/>
                    <a:pt x="4629" y="9121"/>
                  </a:cubicBezTo>
                  <a:cubicBezTo>
                    <a:pt x="4212" y="8973"/>
                    <a:pt x="3785" y="9108"/>
                    <a:pt x="3444" y="9482"/>
                  </a:cubicBezTo>
                  <a:cubicBezTo>
                    <a:pt x="3783" y="7632"/>
                    <a:pt x="3954" y="5785"/>
                    <a:pt x="3946" y="3957"/>
                  </a:cubicBezTo>
                  <a:cubicBezTo>
                    <a:pt x="3945" y="3691"/>
                    <a:pt x="4057" y="3457"/>
                    <a:pt x="4225" y="3386"/>
                  </a:cubicBezTo>
                  <a:cubicBezTo>
                    <a:pt x="7107" y="2168"/>
                    <a:pt x="9976" y="844"/>
                    <a:pt x="12937" y="281"/>
                  </a:cubicBezTo>
                  <a:cubicBezTo>
                    <a:pt x="15153" y="-140"/>
                    <a:pt x="17392" y="-79"/>
                    <a:pt x="19592" y="409"/>
                  </a:cubicBezTo>
                  <a:cubicBezTo>
                    <a:pt x="19799" y="455"/>
                    <a:pt x="19945" y="743"/>
                    <a:pt x="19921" y="1060"/>
                  </a:cubicBezTo>
                  <a:cubicBezTo>
                    <a:pt x="19777" y="2956"/>
                    <a:pt x="19430" y="5976"/>
                    <a:pt x="18595" y="9802"/>
                  </a:cubicBezTo>
                  <a:cubicBezTo>
                    <a:pt x="18909" y="9914"/>
                    <a:pt x="19257" y="10038"/>
                    <a:pt x="19368" y="10078"/>
                  </a:cubicBezTo>
                  <a:cubicBezTo>
                    <a:pt x="19756" y="10216"/>
                    <a:pt x="19891" y="9923"/>
                    <a:pt x="19891" y="9923"/>
                  </a:cubicBezTo>
                  <a:cubicBezTo>
                    <a:pt x="20104" y="9594"/>
                    <a:pt x="20419" y="9433"/>
                    <a:pt x="20736" y="9546"/>
                  </a:cubicBezTo>
                  <a:cubicBezTo>
                    <a:pt x="21220" y="9718"/>
                    <a:pt x="21521" y="10457"/>
                    <a:pt x="21408" y="11194"/>
                  </a:cubicBezTo>
                  <a:lnTo>
                    <a:pt x="21343" y="11618"/>
                  </a:lnTo>
                  <a:cubicBezTo>
                    <a:pt x="21230" y="12356"/>
                    <a:pt x="20746" y="12815"/>
                    <a:pt x="20262" y="12643"/>
                  </a:cubicBezTo>
                  <a:cubicBezTo>
                    <a:pt x="20262" y="12643"/>
                    <a:pt x="19764" y="12581"/>
                    <a:pt x="19611" y="11747"/>
                  </a:cubicBezTo>
                  <a:cubicBezTo>
                    <a:pt x="19611" y="11747"/>
                    <a:pt x="19512" y="11365"/>
                    <a:pt x="19189" y="11250"/>
                  </a:cubicBezTo>
                  <a:cubicBezTo>
                    <a:pt x="19068" y="11207"/>
                    <a:pt x="18669" y="11065"/>
                    <a:pt x="18336" y="10946"/>
                  </a:cubicBezTo>
                  <a:cubicBezTo>
                    <a:pt x="17705" y="13636"/>
                    <a:pt x="16841" y="16678"/>
                    <a:pt x="15652" y="19979"/>
                  </a:cubicBezTo>
                  <a:cubicBezTo>
                    <a:pt x="15588" y="20156"/>
                    <a:pt x="15468" y="20273"/>
                    <a:pt x="15336" y="20286"/>
                  </a:cubicBezTo>
                  <a:cubicBezTo>
                    <a:pt x="12263" y="20579"/>
                    <a:pt x="9122" y="21155"/>
                    <a:pt x="5654" y="21353"/>
                  </a:cubicBezTo>
                  <a:cubicBezTo>
                    <a:pt x="3777" y="21460"/>
                    <a:pt x="1971" y="20979"/>
                    <a:pt x="255" y="20093"/>
                  </a:cubicBezTo>
                  <a:cubicBezTo>
                    <a:pt x="4" y="19963"/>
                    <a:pt x="-79" y="19489"/>
                    <a:pt x="85" y="19170"/>
                  </a:cubicBezTo>
                  <a:close/>
                  <a:moveTo>
                    <a:pt x="85" y="191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AutoShape 5"/>
            <p:cNvSpPr/>
            <p:nvPr/>
          </p:nvSpPr>
          <p:spPr bwMode="auto">
            <a:xfrm>
              <a:off x="4649863" y="1923525"/>
              <a:ext cx="604838" cy="490538"/>
            </a:xfrm>
            <a:custGeom>
              <a:avLst/>
              <a:gdLst>
                <a:gd name="T0" fmla="*/ 2147483647 w 21407"/>
                <a:gd name="T1" fmla="*/ 2147483647 h 21467"/>
                <a:gd name="T2" fmla="*/ 2147483647 w 21407"/>
                <a:gd name="T3" fmla="*/ 2147483647 h 21467"/>
                <a:gd name="T4" fmla="*/ 2147483647 w 21407"/>
                <a:gd name="T5" fmla="*/ 2147483647 h 21467"/>
                <a:gd name="T6" fmla="*/ 2147483647 w 21407"/>
                <a:gd name="T7" fmla="*/ 2147483647 h 21467"/>
                <a:gd name="T8" fmla="*/ 2147483647 w 21407"/>
                <a:gd name="T9" fmla="*/ 2147483647 h 21467"/>
                <a:gd name="T10" fmla="*/ 2147483647 w 21407"/>
                <a:gd name="T11" fmla="*/ 2147483647 h 21467"/>
                <a:gd name="T12" fmla="*/ 2147483647 w 21407"/>
                <a:gd name="T13" fmla="*/ 2147483647 h 21467"/>
                <a:gd name="T14" fmla="*/ 2147483647 w 21407"/>
                <a:gd name="T15" fmla="*/ 2147483647 h 21467"/>
                <a:gd name="T16" fmla="*/ 2147483647 w 21407"/>
                <a:gd name="T17" fmla="*/ 2147483647 h 21467"/>
                <a:gd name="T18" fmla="*/ 2147483647 w 21407"/>
                <a:gd name="T19" fmla="*/ 2147483647 h 21467"/>
                <a:gd name="T20" fmla="*/ 2147483647 w 21407"/>
                <a:gd name="T21" fmla="*/ 2147483647 h 21467"/>
                <a:gd name="T22" fmla="*/ 2147483647 w 21407"/>
                <a:gd name="T23" fmla="*/ 1563917293 h 21467"/>
                <a:gd name="T24" fmla="*/ 2147483647 w 21407"/>
                <a:gd name="T25" fmla="*/ 2147483647 h 21467"/>
                <a:gd name="T26" fmla="*/ 2147483647 w 21407"/>
                <a:gd name="T27" fmla="*/ 2147483647 h 21467"/>
                <a:gd name="T28" fmla="*/ 2147483647 w 21407"/>
                <a:gd name="T29" fmla="*/ 2147483647 h 21467"/>
                <a:gd name="T30" fmla="*/ 2147483647 w 21407"/>
                <a:gd name="T31" fmla="*/ 2147483647 h 21467"/>
                <a:gd name="T32" fmla="*/ 2147483647 w 21407"/>
                <a:gd name="T33" fmla="*/ 2147483647 h 21467"/>
                <a:gd name="T34" fmla="*/ 2147483647 w 21407"/>
                <a:gd name="T35" fmla="*/ 2147483647 h 21467"/>
                <a:gd name="T36" fmla="*/ 2147483647 w 21407"/>
                <a:gd name="T37" fmla="*/ 2147483647 h 21467"/>
                <a:gd name="T38" fmla="*/ 2147483647 w 21407"/>
                <a:gd name="T39" fmla="*/ 2147483647 h 21467"/>
                <a:gd name="T40" fmla="*/ 2147483647 w 21407"/>
                <a:gd name="T41" fmla="*/ 2147483647 h 21467"/>
                <a:gd name="T42" fmla="*/ 2147483647 w 21407"/>
                <a:gd name="T43" fmla="*/ 2147483647 h 21467"/>
                <a:gd name="T44" fmla="*/ 2147483647 w 21407"/>
                <a:gd name="T45" fmla="*/ 2147483647 h 21467"/>
                <a:gd name="T46" fmla="*/ 2147483647 w 21407"/>
                <a:gd name="T47" fmla="*/ 2147483647 h 21467"/>
                <a:gd name="T48" fmla="*/ 2147483647 w 21407"/>
                <a:gd name="T49" fmla="*/ 2147483647 h 21467"/>
                <a:gd name="T50" fmla="*/ 2147483647 w 21407"/>
                <a:gd name="T51" fmla="*/ 2147483647 h 21467"/>
                <a:gd name="T52" fmla="*/ 2147483647 w 21407"/>
                <a:gd name="T53" fmla="*/ 2147483647 h 21467"/>
                <a:gd name="T54" fmla="*/ 2147483647 w 21407"/>
                <a:gd name="T55" fmla="*/ 2147483647 h 21467"/>
                <a:gd name="T56" fmla="*/ 2147483647 w 21407"/>
                <a:gd name="T57" fmla="*/ 2147483647 h 2146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1407" h="21467">
                  <a:moveTo>
                    <a:pt x="48" y="16266"/>
                  </a:moveTo>
                  <a:cubicBezTo>
                    <a:pt x="859" y="14309"/>
                    <a:pt x="1501" y="12504"/>
                    <a:pt x="2002" y="10897"/>
                  </a:cubicBezTo>
                  <a:cubicBezTo>
                    <a:pt x="2108" y="10555"/>
                    <a:pt x="2208" y="10220"/>
                    <a:pt x="2305" y="9889"/>
                  </a:cubicBezTo>
                  <a:lnTo>
                    <a:pt x="2443" y="9931"/>
                  </a:lnTo>
                  <a:cubicBezTo>
                    <a:pt x="2452" y="9933"/>
                    <a:pt x="2461" y="9908"/>
                    <a:pt x="2466" y="9906"/>
                  </a:cubicBezTo>
                  <a:cubicBezTo>
                    <a:pt x="2688" y="10788"/>
                    <a:pt x="3269" y="11109"/>
                    <a:pt x="3619" y="11168"/>
                  </a:cubicBezTo>
                  <a:cubicBezTo>
                    <a:pt x="4440" y="11384"/>
                    <a:pt x="5256" y="10729"/>
                    <a:pt x="5447" y="9687"/>
                  </a:cubicBezTo>
                  <a:lnTo>
                    <a:pt x="5516" y="9314"/>
                  </a:lnTo>
                  <a:cubicBezTo>
                    <a:pt x="5711" y="8257"/>
                    <a:pt x="5191" y="7195"/>
                    <a:pt x="4356" y="6948"/>
                  </a:cubicBezTo>
                  <a:cubicBezTo>
                    <a:pt x="3862" y="6802"/>
                    <a:pt x="3354" y="6971"/>
                    <a:pt x="2976" y="7395"/>
                  </a:cubicBezTo>
                  <a:cubicBezTo>
                    <a:pt x="3705" y="4420"/>
                    <a:pt x="4028" y="2048"/>
                    <a:pt x="4170" y="461"/>
                  </a:cubicBezTo>
                  <a:cubicBezTo>
                    <a:pt x="4197" y="158"/>
                    <a:pt x="4424" y="-51"/>
                    <a:pt x="4659" y="11"/>
                  </a:cubicBezTo>
                  <a:cubicBezTo>
                    <a:pt x="10155" y="1457"/>
                    <a:pt x="15326" y="4993"/>
                    <a:pt x="19291" y="10027"/>
                  </a:cubicBezTo>
                  <a:cubicBezTo>
                    <a:pt x="19378" y="10138"/>
                    <a:pt x="19422" y="10289"/>
                    <a:pt x="19410" y="10444"/>
                  </a:cubicBezTo>
                  <a:cubicBezTo>
                    <a:pt x="19301" y="11873"/>
                    <a:pt x="19039" y="14086"/>
                    <a:pt x="18419" y="16885"/>
                  </a:cubicBezTo>
                  <a:cubicBezTo>
                    <a:pt x="18747" y="16982"/>
                    <a:pt x="19104" y="17088"/>
                    <a:pt x="19220" y="17122"/>
                  </a:cubicBezTo>
                  <a:cubicBezTo>
                    <a:pt x="19631" y="17244"/>
                    <a:pt x="19775" y="16985"/>
                    <a:pt x="19775" y="16985"/>
                  </a:cubicBezTo>
                  <a:cubicBezTo>
                    <a:pt x="20000" y="16695"/>
                    <a:pt x="20334" y="16554"/>
                    <a:pt x="20670" y="16653"/>
                  </a:cubicBezTo>
                  <a:cubicBezTo>
                    <a:pt x="21182" y="16805"/>
                    <a:pt x="21501" y="17455"/>
                    <a:pt x="21381" y="18105"/>
                  </a:cubicBezTo>
                  <a:lnTo>
                    <a:pt x="21313" y="18478"/>
                  </a:lnTo>
                  <a:cubicBezTo>
                    <a:pt x="21193" y="19128"/>
                    <a:pt x="20680" y="19532"/>
                    <a:pt x="20167" y="19381"/>
                  </a:cubicBezTo>
                  <a:cubicBezTo>
                    <a:pt x="20167" y="19381"/>
                    <a:pt x="19640" y="19326"/>
                    <a:pt x="19478" y="18592"/>
                  </a:cubicBezTo>
                  <a:cubicBezTo>
                    <a:pt x="19478" y="18592"/>
                    <a:pt x="19373" y="18256"/>
                    <a:pt x="19030" y="18154"/>
                  </a:cubicBezTo>
                  <a:cubicBezTo>
                    <a:pt x="18909" y="18118"/>
                    <a:pt x="18524" y="18004"/>
                    <a:pt x="18184" y="17904"/>
                  </a:cubicBezTo>
                  <a:cubicBezTo>
                    <a:pt x="17939" y="18917"/>
                    <a:pt x="17651" y="19996"/>
                    <a:pt x="17308" y="21135"/>
                  </a:cubicBezTo>
                  <a:cubicBezTo>
                    <a:pt x="17221" y="21422"/>
                    <a:pt x="16954" y="21549"/>
                    <a:pt x="16737" y="21411"/>
                  </a:cubicBezTo>
                  <a:cubicBezTo>
                    <a:pt x="10619" y="17509"/>
                    <a:pt x="5543" y="16813"/>
                    <a:pt x="425" y="17029"/>
                  </a:cubicBezTo>
                  <a:cubicBezTo>
                    <a:pt x="108" y="17041"/>
                    <a:pt x="-99" y="16620"/>
                    <a:pt x="48" y="16266"/>
                  </a:cubicBezTo>
                  <a:close/>
                  <a:moveTo>
                    <a:pt x="48" y="1626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AutoShape 6"/>
            <p:cNvSpPr/>
            <p:nvPr/>
          </p:nvSpPr>
          <p:spPr bwMode="auto">
            <a:xfrm>
              <a:off x="5157863" y="2201338"/>
              <a:ext cx="249238" cy="438150"/>
            </a:xfrm>
            <a:custGeom>
              <a:avLst/>
              <a:gdLst>
                <a:gd name="T0" fmla="*/ 2147483647 w 19442"/>
                <a:gd name="T1" fmla="*/ 2147483647 h 21245"/>
                <a:gd name="T2" fmla="*/ 2147483647 w 19442"/>
                <a:gd name="T3" fmla="*/ 2147483647 h 21245"/>
                <a:gd name="T4" fmla="*/ 2147483647 w 19442"/>
                <a:gd name="T5" fmla="*/ 2147483647 h 21245"/>
                <a:gd name="T6" fmla="*/ 2147483647 w 19442"/>
                <a:gd name="T7" fmla="*/ 2147483647 h 21245"/>
                <a:gd name="T8" fmla="*/ 2037217762 w 19442"/>
                <a:gd name="T9" fmla="*/ 2147483647 h 21245"/>
                <a:gd name="T10" fmla="*/ 279749272 w 19442"/>
                <a:gd name="T11" fmla="*/ 2147483647 h 21245"/>
                <a:gd name="T12" fmla="*/ 2147483647 w 19442"/>
                <a:gd name="T13" fmla="*/ 2147483647 h 21245"/>
                <a:gd name="T14" fmla="*/ 2147483647 w 19442"/>
                <a:gd name="T15" fmla="*/ 2147483647 h 21245"/>
                <a:gd name="T16" fmla="*/ 2147483647 w 19442"/>
                <a:gd name="T17" fmla="*/ 2147483647 h 21245"/>
                <a:gd name="T18" fmla="*/ 2147483647 w 19442"/>
                <a:gd name="T19" fmla="*/ 2147483647 h 21245"/>
                <a:gd name="T20" fmla="*/ 2147483647 w 19442"/>
                <a:gd name="T21" fmla="*/ 2147483647 h 21245"/>
                <a:gd name="T22" fmla="*/ 2147483647 w 19442"/>
                <a:gd name="T23" fmla="*/ 2147483647 h 21245"/>
                <a:gd name="T24" fmla="*/ 2147483647 w 19442"/>
                <a:gd name="T25" fmla="*/ 2147483647 h 21245"/>
                <a:gd name="T26" fmla="*/ 2147483647 w 19442"/>
                <a:gd name="T27" fmla="*/ 2147483647 h 21245"/>
                <a:gd name="T28" fmla="*/ 2147483647 w 19442"/>
                <a:gd name="T29" fmla="*/ 2147483647 h 21245"/>
                <a:gd name="T30" fmla="*/ 2147483647 w 19442"/>
                <a:gd name="T31" fmla="*/ 2147483647 h 21245"/>
                <a:gd name="T32" fmla="*/ 2147483647 w 19442"/>
                <a:gd name="T33" fmla="*/ 2147483647 h 21245"/>
                <a:gd name="T34" fmla="*/ 2147483647 w 19442"/>
                <a:gd name="T35" fmla="*/ 2147483647 h 21245"/>
                <a:gd name="T36" fmla="*/ 2147483647 w 19442"/>
                <a:gd name="T37" fmla="*/ 2147483647 h 21245"/>
                <a:gd name="T38" fmla="*/ 2147483647 w 19442"/>
                <a:gd name="T39" fmla="*/ 2147483647 h 21245"/>
                <a:gd name="T40" fmla="*/ 2147483647 w 19442"/>
                <a:gd name="T41" fmla="*/ 2147483647 h 21245"/>
                <a:gd name="T42" fmla="*/ 2147483647 w 19442"/>
                <a:gd name="T43" fmla="*/ 2147483647 h 21245"/>
                <a:gd name="T44" fmla="*/ 2147483647 w 19442"/>
                <a:gd name="T45" fmla="*/ 2147483647 h 21245"/>
                <a:gd name="T46" fmla="*/ 2147483647 w 19442"/>
                <a:gd name="T47" fmla="*/ 2147483647 h 21245"/>
                <a:gd name="T48" fmla="*/ 2147483647 w 19442"/>
                <a:gd name="T49" fmla="*/ 2147483647 h 21245"/>
                <a:gd name="T50" fmla="*/ 2147483647 w 19442"/>
                <a:gd name="T51" fmla="*/ 2147483647 h 21245"/>
                <a:gd name="T52" fmla="*/ 2147483647 w 19442"/>
                <a:gd name="T53" fmla="*/ 2147483647 h 21245"/>
                <a:gd name="T54" fmla="*/ 2147483647 w 19442"/>
                <a:gd name="T55" fmla="*/ 2147483647 h 2124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9442" h="21245">
                  <a:moveTo>
                    <a:pt x="8937" y="18910"/>
                  </a:moveTo>
                  <a:cubicBezTo>
                    <a:pt x="8937" y="18910"/>
                    <a:pt x="9441" y="18238"/>
                    <a:pt x="10761" y="18317"/>
                  </a:cubicBezTo>
                  <a:cubicBezTo>
                    <a:pt x="10761" y="18317"/>
                    <a:pt x="11390" y="18313"/>
                    <a:pt x="11825" y="17902"/>
                  </a:cubicBezTo>
                  <a:cubicBezTo>
                    <a:pt x="11984" y="17751"/>
                    <a:pt x="12505" y="17261"/>
                    <a:pt x="12948" y="16842"/>
                  </a:cubicBezTo>
                  <a:cubicBezTo>
                    <a:pt x="8549" y="14778"/>
                    <a:pt x="4401" y="13068"/>
                    <a:pt x="459" y="11671"/>
                  </a:cubicBezTo>
                  <a:cubicBezTo>
                    <a:pt x="64" y="11531"/>
                    <a:pt x="-102" y="11227"/>
                    <a:pt x="63" y="10958"/>
                  </a:cubicBezTo>
                  <a:cubicBezTo>
                    <a:pt x="412" y="10389"/>
                    <a:pt x="738" y="9837"/>
                    <a:pt x="1028" y="9311"/>
                  </a:cubicBezTo>
                  <a:cubicBezTo>
                    <a:pt x="1321" y="8781"/>
                    <a:pt x="1586" y="8268"/>
                    <a:pt x="1839" y="7764"/>
                  </a:cubicBezTo>
                  <a:lnTo>
                    <a:pt x="1987" y="7786"/>
                  </a:lnTo>
                  <a:cubicBezTo>
                    <a:pt x="2006" y="7789"/>
                    <a:pt x="2027" y="7761"/>
                    <a:pt x="2038" y="7758"/>
                  </a:cubicBezTo>
                  <a:cubicBezTo>
                    <a:pt x="2526" y="8739"/>
                    <a:pt x="3807" y="9096"/>
                    <a:pt x="4578" y="9161"/>
                  </a:cubicBezTo>
                  <a:cubicBezTo>
                    <a:pt x="6388" y="9401"/>
                    <a:pt x="8185" y="8673"/>
                    <a:pt x="8608" y="7516"/>
                  </a:cubicBezTo>
                  <a:lnTo>
                    <a:pt x="8759" y="7101"/>
                  </a:lnTo>
                  <a:cubicBezTo>
                    <a:pt x="9189" y="5925"/>
                    <a:pt x="8042" y="4746"/>
                    <a:pt x="6203" y="4472"/>
                  </a:cubicBezTo>
                  <a:cubicBezTo>
                    <a:pt x="5086" y="4305"/>
                    <a:pt x="3935" y="4503"/>
                    <a:pt x="3097" y="5003"/>
                  </a:cubicBezTo>
                  <a:cubicBezTo>
                    <a:pt x="3096" y="5003"/>
                    <a:pt x="3094" y="5002"/>
                    <a:pt x="3093" y="5002"/>
                  </a:cubicBezTo>
                  <a:cubicBezTo>
                    <a:pt x="3800" y="3267"/>
                    <a:pt x="4267" y="1744"/>
                    <a:pt x="4565" y="486"/>
                  </a:cubicBezTo>
                  <a:cubicBezTo>
                    <a:pt x="4682" y="-6"/>
                    <a:pt x="5647" y="-170"/>
                    <a:pt x="6151" y="208"/>
                  </a:cubicBezTo>
                  <a:cubicBezTo>
                    <a:pt x="8901" y="2274"/>
                    <a:pt x="11310" y="4523"/>
                    <a:pt x="13290" y="6935"/>
                  </a:cubicBezTo>
                  <a:cubicBezTo>
                    <a:pt x="13290" y="6935"/>
                    <a:pt x="21498" y="16314"/>
                    <a:pt x="18952" y="19801"/>
                  </a:cubicBezTo>
                  <a:cubicBezTo>
                    <a:pt x="17413" y="19005"/>
                    <a:pt x="15908" y="18256"/>
                    <a:pt x="14429" y="17544"/>
                  </a:cubicBezTo>
                  <a:cubicBezTo>
                    <a:pt x="13997" y="17953"/>
                    <a:pt x="13504" y="18417"/>
                    <a:pt x="13350" y="18563"/>
                  </a:cubicBezTo>
                  <a:cubicBezTo>
                    <a:pt x="12828" y="19055"/>
                    <a:pt x="13134" y="19346"/>
                    <a:pt x="13134" y="19346"/>
                  </a:cubicBezTo>
                  <a:cubicBezTo>
                    <a:pt x="13427" y="19758"/>
                    <a:pt x="13394" y="20253"/>
                    <a:pt x="12968" y="20655"/>
                  </a:cubicBezTo>
                  <a:cubicBezTo>
                    <a:pt x="12317" y="21269"/>
                    <a:pt x="11010" y="21430"/>
                    <a:pt x="10049" y="21014"/>
                  </a:cubicBezTo>
                  <a:lnTo>
                    <a:pt x="9497" y="20775"/>
                  </a:lnTo>
                  <a:cubicBezTo>
                    <a:pt x="8538" y="20360"/>
                    <a:pt x="8287" y="19524"/>
                    <a:pt x="8937" y="18910"/>
                  </a:cubicBezTo>
                  <a:close/>
                  <a:moveTo>
                    <a:pt x="8937" y="1891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AutoShape 7"/>
            <p:cNvSpPr/>
            <p:nvPr/>
          </p:nvSpPr>
          <p:spPr bwMode="auto">
            <a:xfrm>
              <a:off x="4814963" y="2456925"/>
              <a:ext cx="582613" cy="493713"/>
            </a:xfrm>
            <a:custGeom>
              <a:avLst/>
              <a:gdLst>
                <a:gd name="T0" fmla="*/ 2147483647 w 21600"/>
                <a:gd name="T1" fmla="*/ 2147483647 h 21516"/>
                <a:gd name="T2" fmla="*/ 2147483647 w 21600"/>
                <a:gd name="T3" fmla="*/ 2147483647 h 21516"/>
                <a:gd name="T4" fmla="*/ 2147483647 w 21600"/>
                <a:gd name="T5" fmla="*/ 2147483647 h 21516"/>
                <a:gd name="T6" fmla="*/ 2147483647 w 21600"/>
                <a:gd name="T7" fmla="*/ 2147483647 h 21516"/>
                <a:gd name="T8" fmla="*/ 2147483647 w 21600"/>
                <a:gd name="T9" fmla="*/ 2147483647 h 21516"/>
                <a:gd name="T10" fmla="*/ 2147483647 w 21600"/>
                <a:gd name="T11" fmla="*/ 2147483647 h 21516"/>
                <a:gd name="T12" fmla="*/ 2147483647 w 21600"/>
                <a:gd name="T13" fmla="*/ 2147483647 h 21516"/>
                <a:gd name="T14" fmla="*/ 2147483647 w 21600"/>
                <a:gd name="T15" fmla="*/ 2147483647 h 21516"/>
                <a:gd name="T16" fmla="*/ 2147483647 w 21600"/>
                <a:gd name="T17" fmla="*/ 2147483647 h 21516"/>
                <a:gd name="T18" fmla="*/ 2147483647 w 21600"/>
                <a:gd name="T19" fmla="*/ 2147483647 h 21516"/>
                <a:gd name="T20" fmla="*/ 2147483647 w 21600"/>
                <a:gd name="T21" fmla="*/ 2147483647 h 21516"/>
                <a:gd name="T22" fmla="*/ 2147483647 w 21600"/>
                <a:gd name="T23" fmla="*/ 2147483647 h 21516"/>
                <a:gd name="T24" fmla="*/ 2147483647 w 21600"/>
                <a:gd name="T25" fmla="*/ 2147483647 h 21516"/>
                <a:gd name="T26" fmla="*/ 2147483647 w 21600"/>
                <a:gd name="T27" fmla="*/ 2147483647 h 21516"/>
                <a:gd name="T28" fmla="*/ 2147483647 w 21600"/>
                <a:gd name="T29" fmla="*/ 2147483647 h 21516"/>
                <a:gd name="T30" fmla="*/ 2147483647 w 21600"/>
                <a:gd name="T31" fmla="*/ 2147483647 h 21516"/>
                <a:gd name="T32" fmla="*/ 2147483647 w 21600"/>
                <a:gd name="T33" fmla="*/ 2147483647 h 21516"/>
                <a:gd name="T34" fmla="*/ 2147483647 w 21600"/>
                <a:gd name="T35" fmla="*/ 2147483647 h 21516"/>
                <a:gd name="T36" fmla="*/ 2147483647 w 21600"/>
                <a:gd name="T37" fmla="*/ 2147483647 h 21516"/>
                <a:gd name="T38" fmla="*/ 2147483647 w 21600"/>
                <a:gd name="T39" fmla="*/ 2147483647 h 21516"/>
                <a:gd name="T40" fmla="*/ 2147483647 w 21600"/>
                <a:gd name="T41" fmla="*/ 2147483647 h 21516"/>
                <a:gd name="T42" fmla="*/ 2147483647 w 21600"/>
                <a:gd name="T43" fmla="*/ 2147483647 h 21516"/>
                <a:gd name="T44" fmla="*/ 2147483647 w 21600"/>
                <a:gd name="T45" fmla="*/ 2147483647 h 21516"/>
                <a:gd name="T46" fmla="*/ 2147483647 w 21600"/>
                <a:gd name="T47" fmla="*/ 2147483647 h 21516"/>
                <a:gd name="T48" fmla="*/ 0 w 21600"/>
                <a:gd name="T49" fmla="*/ 2147483647 h 21516"/>
                <a:gd name="T50" fmla="*/ 2147483647 w 21600"/>
                <a:gd name="T51" fmla="*/ 2147483647 h 21516"/>
                <a:gd name="T52" fmla="*/ 2147483647 w 21600"/>
                <a:gd name="T53" fmla="*/ 2147483647 h 215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1600" h="21516">
                  <a:moveTo>
                    <a:pt x="2790" y="17937"/>
                  </a:moveTo>
                  <a:cubicBezTo>
                    <a:pt x="2536" y="17700"/>
                    <a:pt x="2282" y="17462"/>
                    <a:pt x="2193" y="17380"/>
                  </a:cubicBezTo>
                  <a:cubicBezTo>
                    <a:pt x="1843" y="17053"/>
                    <a:pt x="1618" y="17211"/>
                    <a:pt x="1618" y="17211"/>
                  </a:cubicBezTo>
                  <a:cubicBezTo>
                    <a:pt x="1303" y="17355"/>
                    <a:pt x="937" y="17308"/>
                    <a:pt x="651" y="17041"/>
                  </a:cubicBezTo>
                  <a:cubicBezTo>
                    <a:pt x="216" y="16634"/>
                    <a:pt x="136" y="15878"/>
                    <a:pt x="474" y="15353"/>
                  </a:cubicBezTo>
                  <a:lnTo>
                    <a:pt x="668" y="15051"/>
                  </a:lnTo>
                  <a:cubicBezTo>
                    <a:pt x="1006" y="14526"/>
                    <a:pt x="1634" y="14430"/>
                    <a:pt x="2070" y="14837"/>
                  </a:cubicBezTo>
                  <a:cubicBezTo>
                    <a:pt x="2070" y="14837"/>
                    <a:pt x="2553" y="15164"/>
                    <a:pt x="2454" y="15914"/>
                  </a:cubicBezTo>
                  <a:cubicBezTo>
                    <a:pt x="2454" y="15914"/>
                    <a:pt x="2438" y="16273"/>
                    <a:pt x="2730" y="16545"/>
                  </a:cubicBezTo>
                  <a:cubicBezTo>
                    <a:pt x="2823" y="16633"/>
                    <a:pt x="3103" y="16894"/>
                    <a:pt x="3370" y="17144"/>
                  </a:cubicBezTo>
                  <a:cubicBezTo>
                    <a:pt x="7868" y="10861"/>
                    <a:pt x="10623" y="5001"/>
                    <a:pt x="12301" y="315"/>
                  </a:cubicBezTo>
                  <a:cubicBezTo>
                    <a:pt x="12401" y="33"/>
                    <a:pt x="12678" y="-84"/>
                    <a:pt x="12900" y="65"/>
                  </a:cubicBezTo>
                  <a:cubicBezTo>
                    <a:pt x="14559" y="1179"/>
                    <a:pt x="16293" y="2509"/>
                    <a:pt x="18120" y="4086"/>
                  </a:cubicBezTo>
                  <a:lnTo>
                    <a:pt x="17966" y="4359"/>
                  </a:lnTo>
                  <a:cubicBezTo>
                    <a:pt x="17961" y="4368"/>
                    <a:pt x="17977" y="4389"/>
                    <a:pt x="17977" y="4396"/>
                  </a:cubicBezTo>
                  <a:cubicBezTo>
                    <a:pt x="17213" y="4343"/>
                    <a:pt x="16748" y="4913"/>
                    <a:pt x="16571" y="5304"/>
                  </a:cubicBezTo>
                  <a:cubicBezTo>
                    <a:pt x="16097" y="6195"/>
                    <a:pt x="16297" y="7389"/>
                    <a:pt x="17029" y="7986"/>
                  </a:cubicBezTo>
                  <a:lnTo>
                    <a:pt x="17291" y="8201"/>
                  </a:lnTo>
                  <a:cubicBezTo>
                    <a:pt x="18034" y="8807"/>
                    <a:pt x="19048" y="8572"/>
                    <a:pt x="19552" y="7677"/>
                  </a:cubicBezTo>
                  <a:cubicBezTo>
                    <a:pt x="19858" y="7132"/>
                    <a:pt x="19916" y="6454"/>
                    <a:pt x="19711" y="5845"/>
                  </a:cubicBezTo>
                  <a:cubicBezTo>
                    <a:pt x="19717" y="5833"/>
                    <a:pt x="19724" y="5819"/>
                    <a:pt x="19734" y="5802"/>
                  </a:cubicBezTo>
                  <a:lnTo>
                    <a:pt x="19835" y="5621"/>
                  </a:lnTo>
                  <a:cubicBezTo>
                    <a:pt x="20415" y="6154"/>
                    <a:pt x="21001" y="6704"/>
                    <a:pt x="21600" y="7288"/>
                  </a:cubicBezTo>
                  <a:cubicBezTo>
                    <a:pt x="21600" y="7288"/>
                    <a:pt x="21600" y="7289"/>
                    <a:pt x="21600" y="7290"/>
                  </a:cubicBezTo>
                  <a:cubicBezTo>
                    <a:pt x="17927" y="16618"/>
                    <a:pt x="8757" y="21244"/>
                    <a:pt x="0" y="21516"/>
                  </a:cubicBezTo>
                  <a:cubicBezTo>
                    <a:pt x="997" y="20312"/>
                    <a:pt x="1921" y="19119"/>
                    <a:pt x="2790" y="17937"/>
                  </a:cubicBezTo>
                  <a:close/>
                  <a:moveTo>
                    <a:pt x="2790" y="1793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2" name="AutoShape 8"/>
            <p:cNvSpPr/>
            <p:nvPr/>
          </p:nvSpPr>
          <p:spPr bwMode="auto">
            <a:xfrm>
              <a:off x="3964063" y="2329925"/>
              <a:ext cx="627063" cy="438150"/>
            </a:xfrm>
            <a:custGeom>
              <a:avLst/>
              <a:gdLst>
                <a:gd name="T0" fmla="*/ 2147483647 w 21438"/>
                <a:gd name="T1" fmla="*/ 2147483647 h 21501"/>
                <a:gd name="T2" fmla="*/ 2147483647 w 21438"/>
                <a:gd name="T3" fmla="*/ 2147483647 h 21501"/>
                <a:gd name="T4" fmla="*/ 2147483647 w 21438"/>
                <a:gd name="T5" fmla="*/ 2147483647 h 21501"/>
                <a:gd name="T6" fmla="*/ 2147483647 w 21438"/>
                <a:gd name="T7" fmla="*/ 2147483647 h 21501"/>
                <a:gd name="T8" fmla="*/ 2147483647 w 21438"/>
                <a:gd name="T9" fmla="*/ 2147483647 h 21501"/>
                <a:gd name="T10" fmla="*/ 2147483647 w 21438"/>
                <a:gd name="T11" fmla="*/ 2147483647 h 21501"/>
                <a:gd name="T12" fmla="*/ 2147483647 w 21438"/>
                <a:gd name="T13" fmla="*/ 2147483647 h 21501"/>
                <a:gd name="T14" fmla="*/ 2147483647 w 21438"/>
                <a:gd name="T15" fmla="*/ 2147483647 h 21501"/>
                <a:gd name="T16" fmla="*/ 2147483647 w 21438"/>
                <a:gd name="T17" fmla="*/ 2147483647 h 21501"/>
                <a:gd name="T18" fmla="*/ 2147483647 w 21438"/>
                <a:gd name="T19" fmla="*/ 2147483647 h 21501"/>
                <a:gd name="T20" fmla="*/ 2147483647 w 21438"/>
                <a:gd name="T21" fmla="*/ 2147483647 h 21501"/>
                <a:gd name="T22" fmla="*/ 2147483647 w 21438"/>
                <a:gd name="T23" fmla="*/ 2147483647 h 21501"/>
                <a:gd name="T24" fmla="*/ 2147483647 w 21438"/>
                <a:gd name="T25" fmla="*/ 2147483647 h 21501"/>
                <a:gd name="T26" fmla="*/ 2147483647 w 21438"/>
                <a:gd name="T27" fmla="*/ 2147483647 h 21501"/>
                <a:gd name="T28" fmla="*/ 2147483647 w 21438"/>
                <a:gd name="T29" fmla="*/ 2147483647 h 21501"/>
                <a:gd name="T30" fmla="*/ 2147483647 w 21438"/>
                <a:gd name="T31" fmla="*/ 2147483647 h 21501"/>
                <a:gd name="T32" fmla="*/ 2147483647 w 21438"/>
                <a:gd name="T33" fmla="*/ 2147483647 h 21501"/>
                <a:gd name="T34" fmla="*/ 2147483647 w 21438"/>
                <a:gd name="T35" fmla="*/ 2147483647 h 21501"/>
                <a:gd name="T36" fmla="*/ 2147483647 w 21438"/>
                <a:gd name="T37" fmla="*/ 2147483647 h 21501"/>
                <a:gd name="T38" fmla="*/ 2147483647 w 21438"/>
                <a:gd name="T39" fmla="*/ 2147483647 h 21501"/>
                <a:gd name="T40" fmla="*/ 2147483647 w 21438"/>
                <a:gd name="T41" fmla="*/ 2147483647 h 21501"/>
                <a:gd name="T42" fmla="*/ 2147483647 w 21438"/>
                <a:gd name="T43" fmla="*/ 2147483647 h 21501"/>
                <a:gd name="T44" fmla="*/ 2147483647 w 21438"/>
                <a:gd name="T45" fmla="*/ 2147483647 h 21501"/>
                <a:gd name="T46" fmla="*/ 2147483647 w 21438"/>
                <a:gd name="T47" fmla="*/ 2147483647 h 21501"/>
                <a:gd name="T48" fmla="*/ 2147483647 w 21438"/>
                <a:gd name="T49" fmla="*/ 2147483647 h 21501"/>
                <a:gd name="T50" fmla="*/ 2147483647 w 21438"/>
                <a:gd name="T51" fmla="*/ 2147483647 h 21501"/>
                <a:gd name="T52" fmla="*/ 2147483647 w 21438"/>
                <a:gd name="T53" fmla="*/ 2147483647 h 21501"/>
                <a:gd name="T54" fmla="*/ 2147483647 w 21438"/>
                <a:gd name="T55" fmla="*/ 2147483647 h 21501"/>
                <a:gd name="T56" fmla="*/ 2147483647 w 21438"/>
                <a:gd name="T57" fmla="*/ 2147483647 h 21501"/>
                <a:gd name="T58" fmla="*/ 2147483647 w 21438"/>
                <a:gd name="T59" fmla="*/ 2147483647 h 215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438" h="21501">
                  <a:moveTo>
                    <a:pt x="2472" y="12146"/>
                  </a:moveTo>
                  <a:cubicBezTo>
                    <a:pt x="1635" y="10777"/>
                    <a:pt x="842" y="9359"/>
                    <a:pt x="82" y="7904"/>
                  </a:cubicBezTo>
                  <a:cubicBezTo>
                    <a:pt x="-55" y="7643"/>
                    <a:pt x="-17" y="7268"/>
                    <a:pt x="164" y="7075"/>
                  </a:cubicBezTo>
                  <a:cubicBezTo>
                    <a:pt x="697" y="6508"/>
                    <a:pt x="1402" y="5716"/>
                    <a:pt x="2194" y="4721"/>
                  </a:cubicBezTo>
                  <a:cubicBezTo>
                    <a:pt x="1974" y="4382"/>
                    <a:pt x="1739" y="4021"/>
                    <a:pt x="1662" y="3902"/>
                  </a:cubicBezTo>
                  <a:cubicBezTo>
                    <a:pt x="1380" y="3468"/>
                    <a:pt x="1157" y="3599"/>
                    <a:pt x="1157" y="3599"/>
                  </a:cubicBezTo>
                  <a:cubicBezTo>
                    <a:pt x="854" y="3697"/>
                    <a:pt x="526" y="3571"/>
                    <a:pt x="295" y="3217"/>
                  </a:cubicBezTo>
                  <a:cubicBezTo>
                    <a:pt x="-56" y="2677"/>
                    <a:pt x="-43" y="1818"/>
                    <a:pt x="323" y="1300"/>
                  </a:cubicBezTo>
                  <a:lnTo>
                    <a:pt x="534" y="1002"/>
                  </a:lnTo>
                  <a:cubicBezTo>
                    <a:pt x="901" y="485"/>
                    <a:pt x="1483" y="503"/>
                    <a:pt x="1834" y="1043"/>
                  </a:cubicBezTo>
                  <a:cubicBezTo>
                    <a:pt x="1834" y="1043"/>
                    <a:pt x="2238" y="1504"/>
                    <a:pt x="2064" y="2319"/>
                  </a:cubicBezTo>
                  <a:cubicBezTo>
                    <a:pt x="2064" y="2319"/>
                    <a:pt x="2009" y="2717"/>
                    <a:pt x="2244" y="3078"/>
                  </a:cubicBezTo>
                  <a:cubicBezTo>
                    <a:pt x="2325" y="3202"/>
                    <a:pt x="2575" y="3587"/>
                    <a:pt x="2802" y="3937"/>
                  </a:cubicBezTo>
                  <a:cubicBezTo>
                    <a:pt x="3069" y="3584"/>
                    <a:pt x="3341" y="3217"/>
                    <a:pt x="3618" y="2825"/>
                  </a:cubicBezTo>
                  <a:cubicBezTo>
                    <a:pt x="4049" y="2217"/>
                    <a:pt x="4490" y="1560"/>
                    <a:pt x="4929" y="858"/>
                  </a:cubicBezTo>
                  <a:cubicBezTo>
                    <a:pt x="5067" y="638"/>
                    <a:pt x="5201" y="417"/>
                    <a:pt x="5333" y="196"/>
                  </a:cubicBezTo>
                  <a:cubicBezTo>
                    <a:pt x="5441" y="15"/>
                    <a:pt x="5611" y="-47"/>
                    <a:pt x="5764" y="37"/>
                  </a:cubicBezTo>
                  <a:cubicBezTo>
                    <a:pt x="7656" y="1066"/>
                    <a:pt x="9657" y="1642"/>
                    <a:pt x="11746" y="1526"/>
                  </a:cubicBezTo>
                  <a:cubicBezTo>
                    <a:pt x="15055" y="1343"/>
                    <a:pt x="18072" y="835"/>
                    <a:pt x="21014" y="533"/>
                  </a:cubicBezTo>
                  <a:cubicBezTo>
                    <a:pt x="21330" y="500"/>
                    <a:pt x="21544" y="1007"/>
                    <a:pt x="21381" y="1409"/>
                  </a:cubicBezTo>
                  <a:cubicBezTo>
                    <a:pt x="19530" y="5984"/>
                    <a:pt x="17033" y="10987"/>
                    <a:pt x="13662" y="16175"/>
                  </a:cubicBezTo>
                  <a:cubicBezTo>
                    <a:pt x="13708" y="15435"/>
                    <a:pt x="13472" y="14855"/>
                    <a:pt x="13272" y="14569"/>
                  </a:cubicBezTo>
                  <a:cubicBezTo>
                    <a:pt x="12733" y="13677"/>
                    <a:pt x="11805" y="13577"/>
                    <a:pt x="11184" y="14352"/>
                  </a:cubicBezTo>
                  <a:lnTo>
                    <a:pt x="10962" y="14630"/>
                  </a:lnTo>
                  <a:cubicBezTo>
                    <a:pt x="10331" y="15417"/>
                    <a:pt x="10253" y="16815"/>
                    <a:pt x="10786" y="17745"/>
                  </a:cubicBezTo>
                  <a:cubicBezTo>
                    <a:pt x="11110" y="18309"/>
                    <a:pt x="11594" y="18590"/>
                    <a:pt x="12092" y="18509"/>
                  </a:cubicBezTo>
                  <a:cubicBezTo>
                    <a:pt x="11438" y="19452"/>
                    <a:pt x="10757" y="20398"/>
                    <a:pt x="10043" y="21348"/>
                  </a:cubicBezTo>
                  <a:cubicBezTo>
                    <a:pt x="9905" y="21531"/>
                    <a:pt x="9696" y="21553"/>
                    <a:pt x="9544" y="21396"/>
                  </a:cubicBezTo>
                  <a:cubicBezTo>
                    <a:pt x="6958" y="18722"/>
                    <a:pt x="4577" y="15589"/>
                    <a:pt x="2472" y="12146"/>
                  </a:cubicBezTo>
                  <a:close/>
                  <a:moveTo>
                    <a:pt x="2472" y="1214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3" name="AutoShape 9"/>
            <p:cNvSpPr/>
            <p:nvPr/>
          </p:nvSpPr>
          <p:spPr bwMode="auto">
            <a:xfrm>
              <a:off x="4279976" y="2329925"/>
              <a:ext cx="844550" cy="615950"/>
            </a:xfrm>
            <a:custGeom>
              <a:avLst/>
              <a:gdLst>
                <a:gd name="T0" fmla="*/ 2147483647 w 21517"/>
                <a:gd name="T1" fmla="*/ 2147483647 h 21418"/>
                <a:gd name="T2" fmla="*/ 2147483647 w 21517"/>
                <a:gd name="T3" fmla="*/ 2147483647 h 21418"/>
                <a:gd name="T4" fmla="*/ 2147483647 w 21517"/>
                <a:gd name="T5" fmla="*/ 2147483647 h 21418"/>
                <a:gd name="T6" fmla="*/ 2147483647 w 21517"/>
                <a:gd name="T7" fmla="*/ 2147483647 h 21418"/>
                <a:gd name="T8" fmla="*/ 2147483647 w 21517"/>
                <a:gd name="T9" fmla="*/ 2147483647 h 21418"/>
                <a:gd name="T10" fmla="*/ 2147483647 w 21517"/>
                <a:gd name="T11" fmla="*/ 2147483647 h 21418"/>
                <a:gd name="T12" fmla="*/ 2147483647 w 21517"/>
                <a:gd name="T13" fmla="*/ 2147483647 h 21418"/>
                <a:gd name="T14" fmla="*/ 2147483647 w 21517"/>
                <a:gd name="T15" fmla="*/ 2147483647 h 21418"/>
                <a:gd name="T16" fmla="*/ 2147483647 w 21517"/>
                <a:gd name="T17" fmla="*/ 2147483647 h 21418"/>
                <a:gd name="T18" fmla="*/ 2147483647 w 21517"/>
                <a:gd name="T19" fmla="*/ 2147483647 h 21418"/>
                <a:gd name="T20" fmla="*/ 2147483647 w 21517"/>
                <a:gd name="T21" fmla="*/ 2147483647 h 21418"/>
                <a:gd name="T22" fmla="*/ 2147483647 w 21517"/>
                <a:gd name="T23" fmla="*/ 2147483647 h 21418"/>
                <a:gd name="T24" fmla="*/ 2147483647 w 21517"/>
                <a:gd name="T25" fmla="*/ 2147483647 h 21418"/>
                <a:gd name="T26" fmla="*/ 2147483647 w 21517"/>
                <a:gd name="T27" fmla="*/ 2147483647 h 21418"/>
                <a:gd name="T28" fmla="*/ 2147483647 w 21517"/>
                <a:gd name="T29" fmla="*/ 2147483647 h 21418"/>
                <a:gd name="T30" fmla="*/ 2147483647 w 21517"/>
                <a:gd name="T31" fmla="*/ 2147483647 h 21418"/>
                <a:gd name="T32" fmla="*/ 2147483647 w 21517"/>
                <a:gd name="T33" fmla="*/ 2147483647 h 21418"/>
                <a:gd name="T34" fmla="*/ 2147483647 w 21517"/>
                <a:gd name="T35" fmla="*/ 2147483647 h 21418"/>
                <a:gd name="T36" fmla="*/ 2147483647 w 21517"/>
                <a:gd name="T37" fmla="*/ 2147483647 h 21418"/>
                <a:gd name="T38" fmla="*/ 2147483647 w 21517"/>
                <a:gd name="T39" fmla="*/ 2147483647 h 21418"/>
                <a:gd name="T40" fmla="*/ 2147483647 w 21517"/>
                <a:gd name="T41" fmla="*/ 2147483647 h 21418"/>
                <a:gd name="T42" fmla="*/ 2147483647 w 21517"/>
                <a:gd name="T43" fmla="*/ 2147483647 h 21418"/>
                <a:gd name="T44" fmla="*/ 2147483647 w 21517"/>
                <a:gd name="T45" fmla="*/ 2147483647 h 21418"/>
                <a:gd name="T46" fmla="*/ 2147483647 w 21517"/>
                <a:gd name="T47" fmla="*/ 2147483647 h 21418"/>
                <a:gd name="T48" fmla="*/ 2147483647 w 21517"/>
                <a:gd name="T49" fmla="*/ 2147483647 h 21418"/>
                <a:gd name="T50" fmla="*/ 2147483647 w 21517"/>
                <a:gd name="T51" fmla="*/ 2147483647 h 21418"/>
                <a:gd name="T52" fmla="*/ 2147483647 w 21517"/>
                <a:gd name="T53" fmla="*/ 2147483647 h 214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1517" h="21418">
                  <a:moveTo>
                    <a:pt x="98" y="15212"/>
                  </a:moveTo>
                  <a:cubicBezTo>
                    <a:pt x="430" y="14791"/>
                    <a:pt x="753" y="14370"/>
                    <a:pt x="1067" y="13951"/>
                  </a:cubicBezTo>
                  <a:cubicBezTo>
                    <a:pt x="1286" y="13658"/>
                    <a:pt x="1500" y="13367"/>
                    <a:pt x="1710" y="13076"/>
                  </a:cubicBezTo>
                  <a:cubicBezTo>
                    <a:pt x="1565" y="12837"/>
                    <a:pt x="1418" y="12594"/>
                    <a:pt x="1367" y="12511"/>
                  </a:cubicBezTo>
                  <a:cubicBezTo>
                    <a:pt x="1171" y="12187"/>
                    <a:pt x="1000" y="12266"/>
                    <a:pt x="1000" y="12266"/>
                  </a:cubicBezTo>
                  <a:cubicBezTo>
                    <a:pt x="771" y="12315"/>
                    <a:pt x="530" y="12205"/>
                    <a:pt x="369" y="11941"/>
                  </a:cubicBezTo>
                  <a:cubicBezTo>
                    <a:pt x="124" y="11537"/>
                    <a:pt x="159" y="10932"/>
                    <a:pt x="449" y="10590"/>
                  </a:cubicBezTo>
                  <a:lnTo>
                    <a:pt x="616" y="10394"/>
                  </a:lnTo>
                  <a:cubicBezTo>
                    <a:pt x="905" y="10052"/>
                    <a:pt x="1339" y="10102"/>
                    <a:pt x="1585" y="10506"/>
                  </a:cubicBezTo>
                  <a:cubicBezTo>
                    <a:pt x="1585" y="10506"/>
                    <a:pt x="1872" y="10857"/>
                    <a:pt x="1717" y="11421"/>
                  </a:cubicBezTo>
                  <a:cubicBezTo>
                    <a:pt x="1717" y="11421"/>
                    <a:pt x="1663" y="11698"/>
                    <a:pt x="1827" y="11968"/>
                  </a:cubicBezTo>
                  <a:cubicBezTo>
                    <a:pt x="1874" y="12045"/>
                    <a:pt x="2003" y="12258"/>
                    <a:pt x="2137" y="12477"/>
                  </a:cubicBezTo>
                  <a:cubicBezTo>
                    <a:pt x="5244" y="8078"/>
                    <a:pt x="7394" y="3887"/>
                    <a:pt x="8880" y="257"/>
                  </a:cubicBezTo>
                  <a:cubicBezTo>
                    <a:pt x="8930" y="134"/>
                    <a:pt x="9021" y="57"/>
                    <a:pt x="9123" y="51"/>
                  </a:cubicBezTo>
                  <a:cubicBezTo>
                    <a:pt x="12970" y="-182"/>
                    <a:pt x="16752" y="296"/>
                    <a:pt x="21353" y="3537"/>
                  </a:cubicBezTo>
                  <a:cubicBezTo>
                    <a:pt x="21492" y="3635"/>
                    <a:pt x="21555" y="3867"/>
                    <a:pt x="21494" y="4066"/>
                  </a:cubicBezTo>
                  <a:cubicBezTo>
                    <a:pt x="20346" y="7833"/>
                    <a:pt x="18527" y="12275"/>
                    <a:pt x="15666" y="16981"/>
                  </a:cubicBezTo>
                  <a:cubicBezTo>
                    <a:pt x="15729" y="16255"/>
                    <a:pt x="15425" y="15781"/>
                    <a:pt x="15210" y="15593"/>
                  </a:cubicBezTo>
                  <a:cubicBezTo>
                    <a:pt x="14723" y="15093"/>
                    <a:pt x="14033" y="15223"/>
                    <a:pt x="13660" y="15893"/>
                  </a:cubicBezTo>
                  <a:lnTo>
                    <a:pt x="13526" y="16134"/>
                  </a:lnTo>
                  <a:cubicBezTo>
                    <a:pt x="13148" y="16815"/>
                    <a:pt x="13237" y="17798"/>
                    <a:pt x="13725" y="18325"/>
                  </a:cubicBezTo>
                  <a:cubicBezTo>
                    <a:pt x="13989" y="18610"/>
                    <a:pt x="14321" y="18702"/>
                    <a:pt x="14641" y="18606"/>
                  </a:cubicBezTo>
                  <a:cubicBezTo>
                    <a:pt x="14035" y="19536"/>
                    <a:pt x="13391" y="20474"/>
                    <a:pt x="12698" y="21418"/>
                  </a:cubicBezTo>
                  <a:cubicBezTo>
                    <a:pt x="12164" y="21408"/>
                    <a:pt x="11634" y="21374"/>
                    <a:pt x="11111" y="21311"/>
                  </a:cubicBezTo>
                  <a:cubicBezTo>
                    <a:pt x="7190" y="20829"/>
                    <a:pt x="3457" y="18834"/>
                    <a:pt x="134" y="15867"/>
                  </a:cubicBezTo>
                  <a:cubicBezTo>
                    <a:pt x="-29" y="15720"/>
                    <a:pt x="-45" y="15395"/>
                    <a:pt x="98" y="15212"/>
                  </a:cubicBezTo>
                  <a:close/>
                  <a:moveTo>
                    <a:pt x="98" y="1521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15035" y="1085215"/>
            <a:ext cx="366204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04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系统设计思路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3790950" y="1390650"/>
            <a:ext cx="4673600" cy="4572000"/>
            <a:chOff x="9036336" y="3219550"/>
            <a:chExt cx="6358591" cy="6220790"/>
          </a:xfrm>
        </p:grpSpPr>
        <p:sp>
          <p:nvSpPr>
            <p:cNvPr id="27659" name="Freeform 1"/>
            <p:cNvSpPr>
              <a:spLocks noChangeArrowheads="1"/>
            </p:cNvSpPr>
            <p:nvPr/>
          </p:nvSpPr>
          <p:spPr bwMode="auto">
            <a:xfrm>
              <a:off x="9036346" y="4522206"/>
              <a:ext cx="2723651" cy="2530492"/>
            </a:xfrm>
            <a:custGeom>
              <a:avLst/>
              <a:gdLst>
                <a:gd name="T0" fmla="*/ 2147483646 w 3532"/>
                <a:gd name="T1" fmla="*/ 2147483646 h 3282"/>
                <a:gd name="T2" fmla="*/ 2147483646 w 3532"/>
                <a:gd name="T3" fmla="*/ 2147483646 h 3282"/>
                <a:gd name="T4" fmla="*/ 2147483646 w 3532"/>
                <a:gd name="T5" fmla="*/ 2147483646 h 3282"/>
                <a:gd name="T6" fmla="*/ 2147483646 w 3532"/>
                <a:gd name="T7" fmla="*/ 2147483646 h 3282"/>
                <a:gd name="T8" fmla="*/ 2147483646 w 3532"/>
                <a:gd name="T9" fmla="*/ 2147483646 h 3282"/>
                <a:gd name="T10" fmla="*/ 2147483646 w 3532"/>
                <a:gd name="T11" fmla="*/ 0 h 3282"/>
                <a:gd name="T12" fmla="*/ 2147483646 w 3532"/>
                <a:gd name="T13" fmla="*/ 0 h 3282"/>
                <a:gd name="T14" fmla="*/ 0 w 3532"/>
                <a:gd name="T15" fmla="*/ 2147483646 h 3282"/>
                <a:gd name="T16" fmla="*/ 2147483646 w 3532"/>
                <a:gd name="T17" fmla="*/ 2147483646 h 3282"/>
                <a:gd name="T18" fmla="*/ 2147483646 w 3532"/>
                <a:gd name="T19" fmla="*/ 2147483646 h 3282"/>
                <a:gd name="T20" fmla="*/ 2147483646 w 3532"/>
                <a:gd name="T21" fmla="*/ 2147483646 h 3282"/>
                <a:gd name="T22" fmla="*/ 2147483646 w 3532"/>
                <a:gd name="T23" fmla="*/ 2147483646 h 3282"/>
                <a:gd name="T24" fmla="*/ 2147483646 w 3532"/>
                <a:gd name="T25" fmla="*/ 2147483646 h 3282"/>
                <a:gd name="T26" fmla="*/ 2147483646 w 3532"/>
                <a:gd name="T27" fmla="*/ 2147483646 h 3282"/>
                <a:gd name="T28" fmla="*/ 2147483646 w 3532"/>
                <a:gd name="T29" fmla="*/ 2147483646 h 32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532" h="3282">
                  <a:moveTo>
                    <a:pt x="2687" y="719"/>
                  </a:moveTo>
                  <a:lnTo>
                    <a:pt x="2687" y="719"/>
                  </a:lnTo>
                  <a:cubicBezTo>
                    <a:pt x="2687" y="656"/>
                    <a:pt x="2687" y="625"/>
                    <a:pt x="2687" y="594"/>
                  </a:cubicBezTo>
                  <a:cubicBezTo>
                    <a:pt x="2687" y="312"/>
                    <a:pt x="2468" y="94"/>
                    <a:pt x="2218" y="94"/>
                  </a:cubicBezTo>
                  <a:cubicBezTo>
                    <a:pt x="2000" y="94"/>
                    <a:pt x="1843" y="187"/>
                    <a:pt x="1750" y="375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0" y="3281"/>
                    <a:pt x="0" y="3281"/>
                    <a:pt x="0" y="3281"/>
                  </a:cubicBezTo>
                  <a:cubicBezTo>
                    <a:pt x="593" y="2906"/>
                    <a:pt x="593" y="2906"/>
                    <a:pt x="593" y="2906"/>
                  </a:cubicBezTo>
                  <a:cubicBezTo>
                    <a:pt x="562" y="2719"/>
                    <a:pt x="625" y="2531"/>
                    <a:pt x="750" y="2343"/>
                  </a:cubicBezTo>
                  <a:cubicBezTo>
                    <a:pt x="1000" y="2031"/>
                    <a:pt x="1437" y="2000"/>
                    <a:pt x="1750" y="2219"/>
                  </a:cubicBezTo>
                  <a:cubicBezTo>
                    <a:pt x="2031" y="2062"/>
                    <a:pt x="2031" y="2062"/>
                    <a:pt x="2031" y="2062"/>
                  </a:cubicBezTo>
                  <a:cubicBezTo>
                    <a:pt x="2718" y="1625"/>
                    <a:pt x="2718" y="1625"/>
                    <a:pt x="2718" y="1625"/>
                  </a:cubicBezTo>
                  <a:cubicBezTo>
                    <a:pt x="2937" y="1343"/>
                    <a:pt x="3218" y="1125"/>
                    <a:pt x="3531" y="1000"/>
                  </a:cubicBezTo>
                  <a:lnTo>
                    <a:pt x="2687" y="719"/>
                  </a:lnTo>
                </a:path>
              </a:pathLst>
            </a:custGeom>
            <a:solidFill>
              <a:srgbClr val="921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>
              <a:off x="9036336" y="6109625"/>
              <a:ext cx="1928744" cy="3160076"/>
            </a:xfrm>
            <a:custGeom>
              <a:avLst/>
              <a:gdLst>
                <a:gd name="T0" fmla="*/ 2500 w 2501"/>
                <a:gd name="T1" fmla="*/ 0 h 4095"/>
                <a:gd name="T2" fmla="*/ 2500 w 2501"/>
                <a:gd name="T3" fmla="*/ 0 h 4095"/>
                <a:gd name="T4" fmla="*/ 1718 w 2501"/>
                <a:gd name="T5" fmla="*/ 469 h 4095"/>
                <a:gd name="T6" fmla="*/ 1656 w 2501"/>
                <a:gd name="T7" fmla="*/ 375 h 4095"/>
                <a:gd name="T8" fmla="*/ 937 w 2501"/>
                <a:gd name="T9" fmla="*/ 438 h 4095"/>
                <a:gd name="T10" fmla="*/ 875 w 2501"/>
                <a:gd name="T11" fmla="*/ 969 h 4095"/>
                <a:gd name="T12" fmla="*/ 0 w 2501"/>
                <a:gd name="T13" fmla="*/ 1500 h 4095"/>
                <a:gd name="T14" fmla="*/ 2093 w 2501"/>
                <a:gd name="T15" fmla="*/ 4094 h 4095"/>
                <a:gd name="T16" fmla="*/ 2156 w 2501"/>
                <a:gd name="T17" fmla="*/ 3469 h 4095"/>
                <a:gd name="T18" fmla="*/ 1812 w 2501"/>
                <a:gd name="T19" fmla="*/ 3000 h 4095"/>
                <a:gd name="T20" fmla="*/ 2343 w 2501"/>
                <a:gd name="T21" fmla="*/ 2125 h 4095"/>
                <a:gd name="T22" fmla="*/ 2406 w 2501"/>
                <a:gd name="T23" fmla="*/ 1625 h 4095"/>
                <a:gd name="T24" fmla="*/ 2468 w 2501"/>
                <a:gd name="T25" fmla="*/ 1000 h 4095"/>
                <a:gd name="T26" fmla="*/ 2406 w 2501"/>
                <a:gd name="T27" fmla="*/ 532 h 4095"/>
                <a:gd name="T28" fmla="*/ 2500 w 2501"/>
                <a:gd name="T29" fmla="*/ 0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1" h="4095">
                  <a:moveTo>
                    <a:pt x="2500" y="0"/>
                  </a:moveTo>
                  <a:lnTo>
                    <a:pt x="2500" y="0"/>
                  </a:lnTo>
                  <a:cubicBezTo>
                    <a:pt x="1718" y="469"/>
                    <a:pt x="1718" y="469"/>
                    <a:pt x="1718" y="469"/>
                  </a:cubicBezTo>
                  <a:cubicBezTo>
                    <a:pt x="1718" y="438"/>
                    <a:pt x="1687" y="407"/>
                    <a:pt x="1656" y="375"/>
                  </a:cubicBezTo>
                  <a:cubicBezTo>
                    <a:pt x="1437" y="219"/>
                    <a:pt x="1125" y="250"/>
                    <a:pt x="937" y="438"/>
                  </a:cubicBezTo>
                  <a:cubicBezTo>
                    <a:pt x="812" y="594"/>
                    <a:pt x="812" y="813"/>
                    <a:pt x="875" y="969"/>
                  </a:cubicBezTo>
                  <a:cubicBezTo>
                    <a:pt x="0" y="1500"/>
                    <a:pt x="0" y="1500"/>
                    <a:pt x="0" y="1500"/>
                  </a:cubicBezTo>
                  <a:cubicBezTo>
                    <a:pt x="2093" y="4094"/>
                    <a:pt x="2093" y="4094"/>
                    <a:pt x="2093" y="4094"/>
                  </a:cubicBezTo>
                  <a:cubicBezTo>
                    <a:pt x="2156" y="3469"/>
                    <a:pt x="2156" y="3469"/>
                    <a:pt x="2156" y="3469"/>
                  </a:cubicBezTo>
                  <a:cubicBezTo>
                    <a:pt x="2000" y="3375"/>
                    <a:pt x="1875" y="3219"/>
                    <a:pt x="1812" y="3000"/>
                  </a:cubicBezTo>
                  <a:cubicBezTo>
                    <a:pt x="1718" y="2625"/>
                    <a:pt x="1968" y="2250"/>
                    <a:pt x="2343" y="2125"/>
                  </a:cubicBezTo>
                  <a:cubicBezTo>
                    <a:pt x="2406" y="1625"/>
                    <a:pt x="2406" y="1625"/>
                    <a:pt x="2406" y="1625"/>
                  </a:cubicBezTo>
                  <a:cubicBezTo>
                    <a:pt x="2468" y="1000"/>
                    <a:pt x="2468" y="1000"/>
                    <a:pt x="2468" y="1000"/>
                  </a:cubicBezTo>
                  <a:cubicBezTo>
                    <a:pt x="2437" y="844"/>
                    <a:pt x="2406" y="688"/>
                    <a:pt x="2406" y="532"/>
                  </a:cubicBezTo>
                  <a:cubicBezTo>
                    <a:pt x="2406" y="344"/>
                    <a:pt x="2437" y="157"/>
                    <a:pt x="2500" y="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dirty="0"/>
            </a:p>
          </p:txBody>
        </p:sp>
        <p:sp>
          <p:nvSpPr>
            <p:cNvPr id="27661" name="Freeform 5"/>
            <p:cNvSpPr>
              <a:spLocks noChangeArrowheads="1"/>
            </p:cNvSpPr>
            <p:nvPr/>
          </p:nvSpPr>
          <p:spPr bwMode="auto">
            <a:xfrm>
              <a:off x="10580081" y="7222760"/>
              <a:ext cx="2771256" cy="2217580"/>
            </a:xfrm>
            <a:custGeom>
              <a:avLst/>
              <a:gdLst>
                <a:gd name="T0" fmla="*/ 2147483646 w 3593"/>
                <a:gd name="T1" fmla="*/ 2147483646 h 2876"/>
                <a:gd name="T2" fmla="*/ 2147483646 w 3593"/>
                <a:gd name="T3" fmla="*/ 2147483646 h 2876"/>
                <a:gd name="T4" fmla="*/ 2147483646 w 3593"/>
                <a:gd name="T5" fmla="*/ 2147483646 h 2876"/>
                <a:gd name="T6" fmla="*/ 2147483646 w 3593"/>
                <a:gd name="T7" fmla="*/ 2147483646 h 2876"/>
                <a:gd name="T8" fmla="*/ 2147483646 w 3593"/>
                <a:gd name="T9" fmla="*/ 2147483646 h 2876"/>
                <a:gd name="T10" fmla="*/ 2147483646 w 3593"/>
                <a:gd name="T11" fmla="*/ 2147483646 h 2876"/>
                <a:gd name="T12" fmla="*/ 2147483646 w 3593"/>
                <a:gd name="T13" fmla="*/ 0 h 2876"/>
                <a:gd name="T14" fmla="*/ 2147483646 w 3593"/>
                <a:gd name="T15" fmla="*/ 2147483646 h 2876"/>
                <a:gd name="T16" fmla="*/ 2147483646 w 3593"/>
                <a:gd name="T17" fmla="*/ 2147483646 h 2876"/>
                <a:gd name="T18" fmla="*/ 2147483646 w 3593"/>
                <a:gd name="T19" fmla="*/ 2147483646 h 2876"/>
                <a:gd name="T20" fmla="*/ 2147483646 w 3593"/>
                <a:gd name="T21" fmla="*/ 2147483646 h 2876"/>
                <a:gd name="T22" fmla="*/ 2147483646 w 3593"/>
                <a:gd name="T23" fmla="*/ 2147483646 h 2876"/>
                <a:gd name="T24" fmla="*/ 2147483646 w 3593"/>
                <a:gd name="T25" fmla="*/ 2147483646 h 28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93" h="2876">
                  <a:moveTo>
                    <a:pt x="3592" y="2875"/>
                  </a:moveTo>
                  <a:lnTo>
                    <a:pt x="3592" y="2875"/>
                  </a:lnTo>
                  <a:cubicBezTo>
                    <a:pt x="3186" y="2469"/>
                    <a:pt x="3186" y="2469"/>
                    <a:pt x="3186" y="2469"/>
                  </a:cubicBezTo>
                  <a:cubicBezTo>
                    <a:pt x="2999" y="2531"/>
                    <a:pt x="2780" y="2531"/>
                    <a:pt x="2592" y="2437"/>
                  </a:cubicBezTo>
                  <a:cubicBezTo>
                    <a:pt x="2249" y="2250"/>
                    <a:pt x="2093" y="1844"/>
                    <a:pt x="2217" y="1469"/>
                  </a:cubicBezTo>
                  <a:cubicBezTo>
                    <a:pt x="1437" y="656"/>
                    <a:pt x="1437" y="656"/>
                    <a:pt x="1437" y="656"/>
                  </a:cubicBezTo>
                  <a:cubicBezTo>
                    <a:pt x="1125" y="531"/>
                    <a:pt x="843" y="312"/>
                    <a:pt x="687" y="0"/>
                  </a:cubicBezTo>
                  <a:cubicBezTo>
                    <a:pt x="562" y="906"/>
                    <a:pt x="562" y="906"/>
                    <a:pt x="562" y="906"/>
                  </a:cubicBezTo>
                  <a:cubicBezTo>
                    <a:pt x="531" y="906"/>
                    <a:pt x="468" y="906"/>
                    <a:pt x="437" y="937"/>
                  </a:cubicBezTo>
                  <a:cubicBezTo>
                    <a:pt x="156" y="969"/>
                    <a:pt x="0" y="1250"/>
                    <a:pt x="62" y="1500"/>
                  </a:cubicBezTo>
                  <a:cubicBezTo>
                    <a:pt x="93" y="1719"/>
                    <a:pt x="250" y="1844"/>
                    <a:pt x="437" y="1875"/>
                  </a:cubicBezTo>
                  <a:cubicBezTo>
                    <a:pt x="312" y="2875"/>
                    <a:pt x="312" y="2875"/>
                    <a:pt x="312" y="2875"/>
                  </a:cubicBezTo>
                  <a:lnTo>
                    <a:pt x="3592" y="2875"/>
                  </a:lnTo>
                </a:path>
              </a:pathLst>
            </a:custGeom>
            <a:solidFill>
              <a:srgbClr val="921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2049324" y="7438024"/>
              <a:ext cx="3179295" cy="1997996"/>
            </a:xfrm>
            <a:custGeom>
              <a:avLst/>
              <a:gdLst>
                <a:gd name="T0" fmla="*/ 4124 w 4125"/>
                <a:gd name="T1" fmla="*/ 0 h 2595"/>
                <a:gd name="T2" fmla="*/ 4124 w 4125"/>
                <a:gd name="T3" fmla="*/ 0 h 2595"/>
                <a:gd name="T4" fmla="*/ 3499 w 4125"/>
                <a:gd name="T5" fmla="*/ 63 h 2595"/>
                <a:gd name="T6" fmla="*/ 3093 w 4125"/>
                <a:gd name="T7" fmla="*/ 500 h 2595"/>
                <a:gd name="T8" fmla="*/ 2124 w 4125"/>
                <a:gd name="T9" fmla="*/ 188 h 2595"/>
                <a:gd name="T10" fmla="*/ 999 w 4125"/>
                <a:gd name="T11" fmla="*/ 313 h 2595"/>
                <a:gd name="T12" fmla="*/ 187 w 4125"/>
                <a:gd name="T13" fmla="*/ 531 h 2595"/>
                <a:gd name="T14" fmla="*/ 0 w 4125"/>
                <a:gd name="T15" fmla="*/ 500 h 2595"/>
                <a:gd name="T16" fmla="*/ 655 w 4125"/>
                <a:gd name="T17" fmla="*/ 1156 h 2595"/>
                <a:gd name="T18" fmla="*/ 561 w 4125"/>
                <a:gd name="T19" fmla="*/ 1250 h 2595"/>
                <a:gd name="T20" fmla="*/ 811 w 4125"/>
                <a:gd name="T21" fmla="*/ 1938 h 2595"/>
                <a:gd name="T22" fmla="*/ 1311 w 4125"/>
                <a:gd name="T23" fmla="*/ 1875 h 2595"/>
                <a:gd name="T24" fmla="*/ 2030 w 4125"/>
                <a:gd name="T25" fmla="*/ 2594 h 2595"/>
                <a:gd name="T26" fmla="*/ 4124 w 4125"/>
                <a:gd name="T27" fmla="*/ 0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5" h="2595">
                  <a:moveTo>
                    <a:pt x="4124" y="0"/>
                  </a:moveTo>
                  <a:lnTo>
                    <a:pt x="4124" y="0"/>
                  </a:lnTo>
                  <a:cubicBezTo>
                    <a:pt x="3499" y="63"/>
                    <a:pt x="3499" y="63"/>
                    <a:pt x="3499" y="63"/>
                  </a:cubicBezTo>
                  <a:cubicBezTo>
                    <a:pt x="3436" y="250"/>
                    <a:pt x="3280" y="406"/>
                    <a:pt x="3093" y="500"/>
                  </a:cubicBezTo>
                  <a:cubicBezTo>
                    <a:pt x="2749" y="688"/>
                    <a:pt x="2311" y="531"/>
                    <a:pt x="2124" y="188"/>
                  </a:cubicBezTo>
                  <a:cubicBezTo>
                    <a:pt x="999" y="313"/>
                    <a:pt x="999" y="313"/>
                    <a:pt x="999" y="313"/>
                  </a:cubicBezTo>
                  <a:cubicBezTo>
                    <a:pt x="749" y="438"/>
                    <a:pt x="468" y="531"/>
                    <a:pt x="187" y="531"/>
                  </a:cubicBezTo>
                  <a:cubicBezTo>
                    <a:pt x="125" y="531"/>
                    <a:pt x="62" y="500"/>
                    <a:pt x="0" y="500"/>
                  </a:cubicBezTo>
                  <a:cubicBezTo>
                    <a:pt x="655" y="1156"/>
                    <a:pt x="655" y="1156"/>
                    <a:pt x="655" y="1156"/>
                  </a:cubicBezTo>
                  <a:cubicBezTo>
                    <a:pt x="624" y="1188"/>
                    <a:pt x="593" y="1219"/>
                    <a:pt x="561" y="1250"/>
                  </a:cubicBezTo>
                  <a:cubicBezTo>
                    <a:pt x="468" y="1500"/>
                    <a:pt x="561" y="1813"/>
                    <a:pt x="811" y="1938"/>
                  </a:cubicBezTo>
                  <a:cubicBezTo>
                    <a:pt x="968" y="2000"/>
                    <a:pt x="1186" y="1969"/>
                    <a:pt x="1311" y="1875"/>
                  </a:cubicBezTo>
                  <a:cubicBezTo>
                    <a:pt x="2030" y="2594"/>
                    <a:pt x="2030" y="2594"/>
                    <a:pt x="2030" y="2594"/>
                  </a:cubicBezTo>
                  <a:lnTo>
                    <a:pt x="4124" y="0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dirty="0"/>
            </a:p>
          </p:txBody>
        </p:sp>
        <p:sp>
          <p:nvSpPr>
            <p:cNvPr id="27663" name="Freeform 8"/>
            <p:cNvSpPr>
              <a:spLocks noChangeArrowheads="1"/>
            </p:cNvSpPr>
            <p:nvPr/>
          </p:nvSpPr>
          <p:spPr bwMode="auto">
            <a:xfrm>
              <a:off x="13130319" y="4692270"/>
              <a:ext cx="2264608" cy="3061076"/>
            </a:xfrm>
            <a:custGeom>
              <a:avLst/>
              <a:gdLst>
                <a:gd name="T0" fmla="*/ 2147483646 w 2939"/>
                <a:gd name="T1" fmla="*/ 2147483646 h 3969"/>
                <a:gd name="T2" fmla="*/ 2147483646 w 2939"/>
                <a:gd name="T3" fmla="*/ 2147483646 h 3969"/>
                <a:gd name="T4" fmla="*/ 2147483646 w 2939"/>
                <a:gd name="T5" fmla="*/ 0 h 3969"/>
                <a:gd name="T6" fmla="*/ 2147483646 w 2939"/>
                <a:gd name="T7" fmla="*/ 2147483646 h 3969"/>
                <a:gd name="T8" fmla="*/ 2147483646 w 2939"/>
                <a:gd name="T9" fmla="*/ 2147483646 h 3969"/>
                <a:gd name="T10" fmla="*/ 2147483646 w 2939"/>
                <a:gd name="T11" fmla="*/ 2147483646 h 3969"/>
                <a:gd name="T12" fmla="*/ 2147483646 w 2939"/>
                <a:gd name="T13" fmla="*/ 2147483646 h 3969"/>
                <a:gd name="T14" fmla="*/ 0 w 2939"/>
                <a:gd name="T15" fmla="*/ 2147483646 h 3969"/>
                <a:gd name="T16" fmla="*/ 2147483646 w 2939"/>
                <a:gd name="T17" fmla="*/ 2147483646 h 3969"/>
                <a:gd name="T18" fmla="*/ 2147483646 w 2939"/>
                <a:gd name="T19" fmla="*/ 2147483646 h 3969"/>
                <a:gd name="T20" fmla="*/ 2147483646 w 2939"/>
                <a:gd name="T21" fmla="*/ 2147483646 h 3969"/>
                <a:gd name="T22" fmla="*/ 2147483646 w 2939"/>
                <a:gd name="T23" fmla="*/ 2147483646 h 3969"/>
                <a:gd name="T24" fmla="*/ 2147483646 w 2939"/>
                <a:gd name="T25" fmla="*/ 2147483646 h 3969"/>
                <a:gd name="T26" fmla="*/ 2147483646 w 2939"/>
                <a:gd name="T27" fmla="*/ 2147483646 h 39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9" h="3969">
                  <a:moveTo>
                    <a:pt x="2938" y="3281"/>
                  </a:moveTo>
                  <a:lnTo>
                    <a:pt x="2938" y="3281"/>
                  </a:lnTo>
                  <a:cubicBezTo>
                    <a:pt x="2188" y="0"/>
                    <a:pt x="2188" y="0"/>
                    <a:pt x="2188" y="0"/>
                  </a:cubicBezTo>
                  <a:cubicBezTo>
                    <a:pt x="1813" y="593"/>
                    <a:pt x="1813" y="593"/>
                    <a:pt x="1813" y="593"/>
                  </a:cubicBezTo>
                  <a:cubicBezTo>
                    <a:pt x="1938" y="750"/>
                    <a:pt x="1969" y="968"/>
                    <a:pt x="1906" y="1156"/>
                  </a:cubicBezTo>
                  <a:cubicBezTo>
                    <a:pt x="1844" y="1562"/>
                    <a:pt x="1469" y="1812"/>
                    <a:pt x="1063" y="1750"/>
                  </a:cubicBezTo>
                  <a:cubicBezTo>
                    <a:pt x="469" y="2687"/>
                    <a:pt x="469" y="2687"/>
                    <a:pt x="469" y="2687"/>
                  </a:cubicBezTo>
                  <a:cubicBezTo>
                    <a:pt x="406" y="3031"/>
                    <a:pt x="219" y="3343"/>
                    <a:pt x="0" y="3593"/>
                  </a:cubicBezTo>
                  <a:cubicBezTo>
                    <a:pt x="875" y="3499"/>
                    <a:pt x="875" y="3499"/>
                    <a:pt x="875" y="3499"/>
                  </a:cubicBezTo>
                  <a:cubicBezTo>
                    <a:pt x="906" y="3531"/>
                    <a:pt x="906" y="3562"/>
                    <a:pt x="938" y="3625"/>
                  </a:cubicBezTo>
                  <a:cubicBezTo>
                    <a:pt x="1031" y="3843"/>
                    <a:pt x="1344" y="3968"/>
                    <a:pt x="1594" y="3843"/>
                  </a:cubicBezTo>
                  <a:cubicBezTo>
                    <a:pt x="1781" y="3750"/>
                    <a:pt x="1875" y="3593"/>
                    <a:pt x="1875" y="3406"/>
                  </a:cubicBezTo>
                  <a:cubicBezTo>
                    <a:pt x="2938" y="3312"/>
                    <a:pt x="2938" y="3312"/>
                    <a:pt x="2938" y="3312"/>
                  </a:cubicBezTo>
                  <a:lnTo>
                    <a:pt x="2938" y="3281"/>
                  </a:lnTo>
                </a:path>
              </a:pathLst>
            </a:custGeom>
            <a:solidFill>
              <a:srgbClr val="921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2386260" y="3290831"/>
              <a:ext cx="2386631" cy="3084475"/>
            </a:xfrm>
            <a:custGeom>
              <a:avLst/>
              <a:gdLst>
                <a:gd name="T0" fmla="*/ 2469 w 3095"/>
                <a:gd name="T1" fmla="*/ 2438 h 4001"/>
                <a:gd name="T2" fmla="*/ 2469 w 3095"/>
                <a:gd name="T3" fmla="*/ 2438 h 4001"/>
                <a:gd name="T4" fmla="*/ 3094 w 3095"/>
                <a:gd name="T5" fmla="*/ 1469 h 4001"/>
                <a:gd name="T6" fmla="*/ 0 w 3095"/>
                <a:gd name="T7" fmla="*/ 0 h 4001"/>
                <a:gd name="T8" fmla="*/ 250 w 3095"/>
                <a:gd name="T9" fmla="*/ 719 h 4001"/>
                <a:gd name="T10" fmla="*/ 750 w 3095"/>
                <a:gd name="T11" fmla="*/ 1000 h 4001"/>
                <a:gd name="T12" fmla="*/ 657 w 3095"/>
                <a:gd name="T13" fmla="*/ 2000 h 4001"/>
                <a:gd name="T14" fmla="*/ 1032 w 3095"/>
                <a:gd name="T15" fmla="*/ 3094 h 4001"/>
                <a:gd name="T16" fmla="*/ 1438 w 3095"/>
                <a:gd name="T17" fmla="*/ 4000 h 4001"/>
                <a:gd name="T18" fmla="*/ 1938 w 3095"/>
                <a:gd name="T19" fmla="*/ 3250 h 4001"/>
                <a:gd name="T20" fmla="*/ 2063 w 3095"/>
                <a:gd name="T21" fmla="*/ 3281 h 4001"/>
                <a:gd name="T22" fmla="*/ 2657 w 3095"/>
                <a:gd name="T23" fmla="*/ 2906 h 4001"/>
                <a:gd name="T24" fmla="*/ 2469 w 3095"/>
                <a:gd name="T25" fmla="*/ 2438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5" h="4001">
                  <a:moveTo>
                    <a:pt x="2469" y="2438"/>
                  </a:moveTo>
                  <a:lnTo>
                    <a:pt x="2469" y="2438"/>
                  </a:lnTo>
                  <a:cubicBezTo>
                    <a:pt x="3094" y="1469"/>
                    <a:pt x="3094" y="1469"/>
                    <a:pt x="3094" y="14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" y="719"/>
                    <a:pt x="250" y="719"/>
                    <a:pt x="250" y="719"/>
                  </a:cubicBezTo>
                  <a:cubicBezTo>
                    <a:pt x="438" y="719"/>
                    <a:pt x="625" y="813"/>
                    <a:pt x="750" y="1000"/>
                  </a:cubicBezTo>
                  <a:cubicBezTo>
                    <a:pt x="1000" y="1313"/>
                    <a:pt x="969" y="1750"/>
                    <a:pt x="657" y="2000"/>
                  </a:cubicBezTo>
                  <a:cubicBezTo>
                    <a:pt x="1032" y="3094"/>
                    <a:pt x="1032" y="3094"/>
                    <a:pt x="1032" y="3094"/>
                  </a:cubicBezTo>
                  <a:cubicBezTo>
                    <a:pt x="1250" y="3344"/>
                    <a:pt x="1407" y="3656"/>
                    <a:pt x="1438" y="4000"/>
                  </a:cubicBezTo>
                  <a:cubicBezTo>
                    <a:pt x="1938" y="3250"/>
                    <a:pt x="1938" y="3250"/>
                    <a:pt x="1938" y="3250"/>
                  </a:cubicBezTo>
                  <a:cubicBezTo>
                    <a:pt x="1969" y="3281"/>
                    <a:pt x="2000" y="3281"/>
                    <a:pt x="2063" y="3281"/>
                  </a:cubicBezTo>
                  <a:cubicBezTo>
                    <a:pt x="2313" y="3344"/>
                    <a:pt x="2594" y="3188"/>
                    <a:pt x="2657" y="2906"/>
                  </a:cubicBezTo>
                  <a:cubicBezTo>
                    <a:pt x="2688" y="2719"/>
                    <a:pt x="2625" y="2531"/>
                    <a:pt x="2469" y="2438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7665" name="Freeform 12"/>
            <p:cNvSpPr>
              <a:spLocks noChangeArrowheads="1"/>
            </p:cNvSpPr>
            <p:nvPr/>
          </p:nvSpPr>
          <p:spPr bwMode="auto">
            <a:xfrm>
              <a:off x="9784407" y="3219550"/>
              <a:ext cx="3155490" cy="2217580"/>
            </a:xfrm>
            <a:custGeom>
              <a:avLst/>
              <a:gdLst>
                <a:gd name="T0" fmla="*/ 2147483646 w 4094"/>
                <a:gd name="T1" fmla="*/ 2147483646 h 2876"/>
                <a:gd name="T2" fmla="*/ 2147483646 w 4094"/>
                <a:gd name="T3" fmla="*/ 2147483646 h 2876"/>
                <a:gd name="T4" fmla="*/ 2147483646 w 4094"/>
                <a:gd name="T5" fmla="*/ 2147483646 h 2876"/>
                <a:gd name="T6" fmla="*/ 2147483646 w 4094"/>
                <a:gd name="T7" fmla="*/ 2147483646 h 2876"/>
                <a:gd name="T8" fmla="*/ 2147483646 w 4094"/>
                <a:gd name="T9" fmla="*/ 0 h 2876"/>
                <a:gd name="T10" fmla="*/ 0 w 4094"/>
                <a:gd name="T11" fmla="*/ 2147483646 h 2876"/>
                <a:gd name="T12" fmla="*/ 2147483646 w 4094"/>
                <a:gd name="T13" fmla="*/ 2147483646 h 2876"/>
                <a:gd name="T14" fmla="*/ 2147483646 w 4094"/>
                <a:gd name="T15" fmla="*/ 2147483646 h 2876"/>
                <a:gd name="T16" fmla="*/ 2147483646 w 4094"/>
                <a:gd name="T17" fmla="*/ 2147483646 h 2876"/>
                <a:gd name="T18" fmla="*/ 2147483646 w 4094"/>
                <a:gd name="T19" fmla="*/ 2147483646 h 2876"/>
                <a:gd name="T20" fmla="*/ 2147483646 w 4094"/>
                <a:gd name="T21" fmla="*/ 2147483646 h 2876"/>
                <a:gd name="T22" fmla="*/ 2147483646 w 4094"/>
                <a:gd name="T23" fmla="*/ 2147483646 h 2876"/>
                <a:gd name="T24" fmla="*/ 2147483646 w 4094"/>
                <a:gd name="T25" fmla="*/ 2147483646 h 2876"/>
                <a:gd name="T26" fmla="*/ 2147483646 w 4094"/>
                <a:gd name="T27" fmla="*/ 2147483646 h 28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94" h="2876">
                  <a:moveTo>
                    <a:pt x="3843" y="1938"/>
                  </a:moveTo>
                  <a:lnTo>
                    <a:pt x="3843" y="1938"/>
                  </a:lnTo>
                  <a:cubicBezTo>
                    <a:pt x="4062" y="1782"/>
                    <a:pt x="4093" y="1469"/>
                    <a:pt x="3937" y="1250"/>
                  </a:cubicBezTo>
                  <a:cubicBezTo>
                    <a:pt x="3812" y="1094"/>
                    <a:pt x="3624" y="1032"/>
                    <a:pt x="3437" y="1063"/>
                  </a:cubicBezTo>
                  <a:cubicBezTo>
                    <a:pt x="3094" y="0"/>
                    <a:pt x="3094" y="0"/>
                    <a:pt x="3094" y="0"/>
                  </a:cubicBezTo>
                  <a:cubicBezTo>
                    <a:pt x="0" y="1500"/>
                    <a:pt x="0" y="1500"/>
                    <a:pt x="0" y="1500"/>
                  </a:cubicBezTo>
                  <a:cubicBezTo>
                    <a:pt x="688" y="1750"/>
                    <a:pt x="688" y="1750"/>
                    <a:pt x="688" y="1750"/>
                  </a:cubicBezTo>
                  <a:cubicBezTo>
                    <a:pt x="844" y="1594"/>
                    <a:pt x="1032" y="1532"/>
                    <a:pt x="1250" y="1532"/>
                  </a:cubicBezTo>
                  <a:cubicBezTo>
                    <a:pt x="1625" y="1532"/>
                    <a:pt x="1969" y="1813"/>
                    <a:pt x="1969" y="2219"/>
                  </a:cubicBezTo>
                  <a:cubicBezTo>
                    <a:pt x="3063" y="2594"/>
                    <a:pt x="3063" y="2594"/>
                    <a:pt x="3063" y="2594"/>
                  </a:cubicBezTo>
                  <a:cubicBezTo>
                    <a:pt x="3094" y="2594"/>
                    <a:pt x="3094" y="2594"/>
                    <a:pt x="3125" y="2594"/>
                  </a:cubicBezTo>
                  <a:cubicBezTo>
                    <a:pt x="3437" y="2594"/>
                    <a:pt x="3749" y="2688"/>
                    <a:pt x="4031" y="2875"/>
                  </a:cubicBezTo>
                  <a:cubicBezTo>
                    <a:pt x="3749" y="2000"/>
                    <a:pt x="3749" y="2000"/>
                    <a:pt x="3749" y="2000"/>
                  </a:cubicBezTo>
                  <a:cubicBezTo>
                    <a:pt x="3781" y="2000"/>
                    <a:pt x="3812" y="1969"/>
                    <a:pt x="3843" y="1938"/>
                  </a:cubicBezTo>
                </a:path>
              </a:pathLst>
            </a:custGeom>
            <a:solidFill>
              <a:srgbClr val="92191C"/>
            </a:solidFill>
            <a:ln w="9525">
              <a:solidFill>
                <a:schemeClr val="accent1"/>
              </a:solidFill>
              <a:round/>
            </a:ln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grpSp>
          <p:nvGrpSpPr>
            <p:cNvPr id="12" name="Group 30"/>
            <p:cNvGrpSpPr/>
            <p:nvPr/>
          </p:nvGrpSpPr>
          <p:grpSpPr bwMode="auto">
            <a:xfrm>
              <a:off x="9741842" y="6372181"/>
              <a:ext cx="639359" cy="639526"/>
              <a:chOff x="1865313" y="2312988"/>
              <a:chExt cx="446087" cy="446087"/>
            </a:xfrm>
            <a:solidFill>
              <a:schemeClr val="bg1"/>
            </a:solidFill>
          </p:grpSpPr>
          <p:sp>
            <p:nvSpPr>
              <p:cNvPr id="23" name="Freeform 205"/>
              <p:cNvSpPr>
                <a:spLocks noChangeArrowheads="1"/>
              </p:cNvSpPr>
              <p:nvPr/>
            </p:nvSpPr>
            <p:spPr bwMode="auto">
              <a:xfrm>
                <a:off x="2052638" y="2455863"/>
                <a:ext cx="112712" cy="157162"/>
              </a:xfrm>
              <a:custGeom>
                <a:avLst/>
                <a:gdLst>
                  <a:gd name="T0" fmla="*/ 302 w 313"/>
                  <a:gd name="T1" fmla="*/ 196 h 437"/>
                  <a:gd name="T2" fmla="*/ 41 w 313"/>
                  <a:gd name="T3" fmla="*/ 9 h 437"/>
                  <a:gd name="T4" fmla="*/ 10 w 313"/>
                  <a:gd name="T5" fmla="*/ 9 h 437"/>
                  <a:gd name="T6" fmla="*/ 0 w 313"/>
                  <a:gd name="T7" fmla="*/ 30 h 437"/>
                  <a:gd name="T8" fmla="*/ 0 w 313"/>
                  <a:gd name="T9" fmla="*/ 405 h 437"/>
                  <a:gd name="T10" fmla="*/ 10 w 313"/>
                  <a:gd name="T11" fmla="*/ 436 h 437"/>
                  <a:gd name="T12" fmla="*/ 31 w 313"/>
                  <a:gd name="T13" fmla="*/ 436 h 437"/>
                  <a:gd name="T14" fmla="*/ 41 w 313"/>
                  <a:gd name="T15" fmla="*/ 436 h 437"/>
                  <a:gd name="T16" fmla="*/ 302 w 313"/>
                  <a:gd name="T17" fmla="*/ 249 h 437"/>
                  <a:gd name="T18" fmla="*/ 312 w 313"/>
                  <a:gd name="T19" fmla="*/ 217 h 437"/>
                  <a:gd name="T20" fmla="*/ 302 w 313"/>
                  <a:gd name="T21" fmla="*/ 196 h 437"/>
                  <a:gd name="T22" fmla="*/ 302 w 313"/>
                  <a:gd name="T23" fmla="*/ 196 h 437"/>
                  <a:gd name="T24" fmla="*/ 302 w 313"/>
                  <a:gd name="T25" fmla="*/ 196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3" h="437">
                    <a:moveTo>
                      <a:pt x="302" y="196"/>
                    </a:moveTo>
                    <a:cubicBezTo>
                      <a:pt x="41" y="9"/>
                      <a:pt x="41" y="9"/>
                      <a:pt x="41" y="9"/>
                    </a:cubicBezTo>
                    <a:cubicBezTo>
                      <a:pt x="31" y="0"/>
                      <a:pt x="20" y="0"/>
                      <a:pt x="10" y="9"/>
                    </a:cubicBezTo>
                    <a:cubicBezTo>
                      <a:pt x="0" y="9"/>
                      <a:pt x="0" y="19"/>
                      <a:pt x="0" y="30"/>
                    </a:cubicBezTo>
                    <a:cubicBezTo>
                      <a:pt x="0" y="405"/>
                      <a:pt x="0" y="405"/>
                      <a:pt x="0" y="405"/>
                    </a:cubicBezTo>
                    <a:cubicBezTo>
                      <a:pt x="0" y="426"/>
                      <a:pt x="0" y="436"/>
                      <a:pt x="10" y="436"/>
                    </a:cubicBezTo>
                    <a:cubicBezTo>
                      <a:pt x="20" y="436"/>
                      <a:pt x="20" y="436"/>
                      <a:pt x="31" y="436"/>
                    </a:cubicBezTo>
                    <a:lnTo>
                      <a:pt x="41" y="436"/>
                    </a:lnTo>
                    <a:cubicBezTo>
                      <a:pt x="302" y="249"/>
                      <a:pt x="302" y="249"/>
                      <a:pt x="302" y="249"/>
                    </a:cubicBezTo>
                    <a:cubicBezTo>
                      <a:pt x="312" y="238"/>
                      <a:pt x="312" y="228"/>
                      <a:pt x="312" y="217"/>
                    </a:cubicBezTo>
                    <a:cubicBezTo>
                      <a:pt x="312" y="207"/>
                      <a:pt x="312" y="207"/>
                      <a:pt x="302" y="196"/>
                    </a:cubicBezTo>
                    <a:close/>
                    <a:moveTo>
                      <a:pt x="302" y="196"/>
                    </a:moveTo>
                    <a:lnTo>
                      <a:pt x="302" y="19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Freeform 206"/>
              <p:cNvSpPr>
                <a:spLocks noChangeArrowheads="1"/>
              </p:cNvSpPr>
              <p:nvPr/>
            </p:nvSpPr>
            <p:spPr bwMode="auto">
              <a:xfrm>
                <a:off x="1865313" y="2312988"/>
                <a:ext cx="446087" cy="446087"/>
              </a:xfrm>
              <a:custGeom>
                <a:avLst/>
                <a:gdLst>
                  <a:gd name="T0" fmla="*/ 614 w 1240"/>
                  <a:gd name="T1" fmla="*/ 0 h 1240"/>
                  <a:gd name="T2" fmla="*/ 0 w 1240"/>
                  <a:gd name="T3" fmla="*/ 614 h 1240"/>
                  <a:gd name="T4" fmla="*/ 614 w 1240"/>
                  <a:gd name="T5" fmla="*/ 1239 h 1240"/>
                  <a:gd name="T6" fmla="*/ 1239 w 1240"/>
                  <a:gd name="T7" fmla="*/ 614 h 1240"/>
                  <a:gd name="T8" fmla="*/ 614 w 1240"/>
                  <a:gd name="T9" fmla="*/ 0 h 1240"/>
                  <a:gd name="T10" fmla="*/ 614 w 1240"/>
                  <a:gd name="T11" fmla="*/ 1135 h 1240"/>
                  <a:gd name="T12" fmla="*/ 104 w 1240"/>
                  <a:gd name="T13" fmla="*/ 614 h 1240"/>
                  <a:gd name="T14" fmla="*/ 614 w 1240"/>
                  <a:gd name="T15" fmla="*/ 104 h 1240"/>
                  <a:gd name="T16" fmla="*/ 1135 w 1240"/>
                  <a:gd name="T17" fmla="*/ 614 h 1240"/>
                  <a:gd name="T18" fmla="*/ 614 w 1240"/>
                  <a:gd name="T19" fmla="*/ 1135 h 1240"/>
                  <a:gd name="T20" fmla="*/ 614 w 1240"/>
                  <a:gd name="T21" fmla="*/ 1135 h 1240"/>
                  <a:gd name="T22" fmla="*/ 614 w 1240"/>
                  <a:gd name="T23" fmla="*/ 1135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0" h="1240">
                    <a:moveTo>
                      <a:pt x="614" y="0"/>
                    </a:moveTo>
                    <a:cubicBezTo>
                      <a:pt x="271" y="0"/>
                      <a:pt x="0" y="271"/>
                      <a:pt x="0" y="614"/>
                    </a:cubicBezTo>
                    <a:cubicBezTo>
                      <a:pt x="0" y="958"/>
                      <a:pt x="271" y="1239"/>
                      <a:pt x="614" y="1239"/>
                    </a:cubicBezTo>
                    <a:cubicBezTo>
                      <a:pt x="969" y="1239"/>
                      <a:pt x="1239" y="958"/>
                      <a:pt x="1239" y="614"/>
                    </a:cubicBezTo>
                    <a:cubicBezTo>
                      <a:pt x="1239" y="271"/>
                      <a:pt x="969" y="0"/>
                      <a:pt x="614" y="0"/>
                    </a:cubicBezTo>
                    <a:close/>
                    <a:moveTo>
                      <a:pt x="614" y="1135"/>
                    </a:moveTo>
                    <a:cubicBezTo>
                      <a:pt x="333" y="1135"/>
                      <a:pt x="104" y="906"/>
                      <a:pt x="104" y="614"/>
                    </a:cubicBezTo>
                    <a:cubicBezTo>
                      <a:pt x="104" y="333"/>
                      <a:pt x="333" y="104"/>
                      <a:pt x="614" y="104"/>
                    </a:cubicBezTo>
                    <a:cubicBezTo>
                      <a:pt x="906" y="104"/>
                      <a:pt x="1135" y="333"/>
                      <a:pt x="1135" y="614"/>
                    </a:cubicBezTo>
                    <a:cubicBezTo>
                      <a:pt x="1135" y="906"/>
                      <a:pt x="906" y="1135"/>
                      <a:pt x="614" y="1135"/>
                    </a:cubicBezTo>
                    <a:close/>
                    <a:moveTo>
                      <a:pt x="614" y="1135"/>
                    </a:moveTo>
                    <a:lnTo>
                      <a:pt x="614" y="11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43"/>
            <p:cNvGrpSpPr/>
            <p:nvPr/>
          </p:nvGrpSpPr>
          <p:grpSpPr>
            <a:xfrm>
              <a:off x="10375870" y="4715281"/>
              <a:ext cx="530852" cy="630546"/>
              <a:chOff x="2060819" y="1388284"/>
              <a:chExt cx="271040" cy="321860"/>
            </a:xfrm>
            <a:solidFill>
              <a:schemeClr val="bg1"/>
            </a:solidFill>
          </p:grpSpPr>
          <p:sp>
            <p:nvSpPr>
              <p:cNvPr id="19" name="Freeform 201"/>
              <p:cNvSpPr>
                <a:spLocks noChangeArrowheads="1"/>
              </p:cNvSpPr>
              <p:nvPr/>
            </p:nvSpPr>
            <p:spPr bwMode="auto">
              <a:xfrm>
                <a:off x="2060819" y="1388284"/>
                <a:ext cx="271040" cy="307527"/>
              </a:xfrm>
              <a:custGeom>
                <a:avLst/>
                <a:gdLst>
                  <a:gd name="T0" fmla="*/ 718 w 917"/>
                  <a:gd name="T1" fmla="*/ 583 h 1042"/>
                  <a:gd name="T2" fmla="*/ 853 w 917"/>
                  <a:gd name="T3" fmla="*/ 354 h 1042"/>
                  <a:gd name="T4" fmla="*/ 885 w 917"/>
                  <a:gd name="T5" fmla="*/ 270 h 1042"/>
                  <a:gd name="T6" fmla="*/ 895 w 917"/>
                  <a:gd name="T7" fmla="*/ 229 h 1042"/>
                  <a:gd name="T8" fmla="*/ 895 w 917"/>
                  <a:gd name="T9" fmla="*/ 208 h 1042"/>
                  <a:gd name="T10" fmla="*/ 906 w 917"/>
                  <a:gd name="T11" fmla="*/ 93 h 1042"/>
                  <a:gd name="T12" fmla="*/ 906 w 917"/>
                  <a:gd name="T13" fmla="*/ 41 h 1042"/>
                  <a:gd name="T14" fmla="*/ 906 w 917"/>
                  <a:gd name="T15" fmla="*/ 20 h 1042"/>
                  <a:gd name="T16" fmla="*/ 906 w 917"/>
                  <a:gd name="T17" fmla="*/ 10 h 1042"/>
                  <a:gd name="T18" fmla="*/ 895 w 917"/>
                  <a:gd name="T19" fmla="*/ 0 h 1042"/>
                  <a:gd name="T20" fmla="*/ 885 w 917"/>
                  <a:gd name="T21" fmla="*/ 0 h 1042"/>
                  <a:gd name="T22" fmla="*/ 864 w 917"/>
                  <a:gd name="T23" fmla="*/ 10 h 1042"/>
                  <a:gd name="T24" fmla="*/ 812 w 917"/>
                  <a:gd name="T25" fmla="*/ 20 h 1042"/>
                  <a:gd name="T26" fmla="*/ 635 w 917"/>
                  <a:gd name="T27" fmla="*/ 104 h 1042"/>
                  <a:gd name="T28" fmla="*/ 395 w 917"/>
                  <a:gd name="T29" fmla="*/ 333 h 1042"/>
                  <a:gd name="T30" fmla="*/ 333 w 917"/>
                  <a:gd name="T31" fmla="*/ 375 h 1042"/>
                  <a:gd name="T32" fmla="*/ 10 w 917"/>
                  <a:gd name="T33" fmla="*/ 583 h 1042"/>
                  <a:gd name="T34" fmla="*/ 41 w 917"/>
                  <a:gd name="T35" fmla="*/ 625 h 1042"/>
                  <a:gd name="T36" fmla="*/ 531 w 917"/>
                  <a:gd name="T37" fmla="*/ 999 h 1042"/>
                  <a:gd name="T38" fmla="*/ 562 w 917"/>
                  <a:gd name="T39" fmla="*/ 1020 h 1042"/>
                  <a:gd name="T40" fmla="*/ 698 w 917"/>
                  <a:gd name="T41" fmla="*/ 656 h 1042"/>
                  <a:gd name="T42" fmla="*/ 718 w 917"/>
                  <a:gd name="T43" fmla="*/ 583 h 1042"/>
                  <a:gd name="T44" fmla="*/ 666 w 917"/>
                  <a:gd name="T45" fmla="*/ 458 h 1042"/>
                  <a:gd name="T46" fmla="*/ 562 w 917"/>
                  <a:gd name="T47" fmla="*/ 468 h 1042"/>
                  <a:gd name="T48" fmla="*/ 520 w 917"/>
                  <a:gd name="T49" fmla="*/ 354 h 1042"/>
                  <a:gd name="T50" fmla="*/ 531 w 917"/>
                  <a:gd name="T51" fmla="*/ 333 h 1042"/>
                  <a:gd name="T52" fmla="*/ 645 w 917"/>
                  <a:gd name="T53" fmla="*/ 323 h 1042"/>
                  <a:gd name="T54" fmla="*/ 677 w 917"/>
                  <a:gd name="T55" fmla="*/ 437 h 1042"/>
                  <a:gd name="T56" fmla="*/ 666 w 917"/>
                  <a:gd name="T57" fmla="*/ 458 h 1042"/>
                  <a:gd name="T58" fmla="*/ 666 w 917"/>
                  <a:gd name="T59" fmla="*/ 458 h 1042"/>
                  <a:gd name="T60" fmla="*/ 666 w 917"/>
                  <a:gd name="T61" fmla="*/ 45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7" h="1042">
                    <a:moveTo>
                      <a:pt x="718" y="583"/>
                    </a:moveTo>
                    <a:cubicBezTo>
                      <a:pt x="781" y="500"/>
                      <a:pt x="823" y="427"/>
                      <a:pt x="853" y="354"/>
                    </a:cubicBezTo>
                    <a:cubicBezTo>
                      <a:pt x="864" y="333"/>
                      <a:pt x="874" y="302"/>
                      <a:pt x="885" y="270"/>
                    </a:cubicBezTo>
                    <a:cubicBezTo>
                      <a:pt x="885" y="260"/>
                      <a:pt x="885" y="250"/>
                      <a:pt x="895" y="229"/>
                    </a:cubicBezTo>
                    <a:cubicBezTo>
                      <a:pt x="895" y="218"/>
                      <a:pt x="895" y="218"/>
                      <a:pt x="895" y="208"/>
                    </a:cubicBezTo>
                    <a:cubicBezTo>
                      <a:pt x="906" y="166"/>
                      <a:pt x="906" y="125"/>
                      <a:pt x="906" y="93"/>
                    </a:cubicBezTo>
                    <a:cubicBezTo>
                      <a:pt x="906" y="73"/>
                      <a:pt x="906" y="52"/>
                      <a:pt x="906" y="41"/>
                    </a:cubicBezTo>
                    <a:cubicBezTo>
                      <a:pt x="906" y="31"/>
                      <a:pt x="916" y="31"/>
                      <a:pt x="906" y="20"/>
                    </a:cubicBezTo>
                    <a:lnTo>
                      <a:pt x="906" y="10"/>
                    </a:lnTo>
                    <a:cubicBezTo>
                      <a:pt x="916" y="0"/>
                      <a:pt x="906" y="0"/>
                      <a:pt x="895" y="0"/>
                    </a:cubicBezTo>
                    <a:lnTo>
                      <a:pt x="885" y="0"/>
                    </a:lnTo>
                    <a:cubicBezTo>
                      <a:pt x="874" y="0"/>
                      <a:pt x="874" y="10"/>
                      <a:pt x="864" y="10"/>
                    </a:cubicBezTo>
                    <a:cubicBezTo>
                      <a:pt x="864" y="20"/>
                      <a:pt x="843" y="20"/>
                      <a:pt x="812" y="20"/>
                    </a:cubicBezTo>
                    <a:cubicBezTo>
                      <a:pt x="770" y="31"/>
                      <a:pt x="708" y="52"/>
                      <a:pt x="635" y="104"/>
                    </a:cubicBezTo>
                    <a:cubicBezTo>
                      <a:pt x="510" y="177"/>
                      <a:pt x="437" y="281"/>
                      <a:pt x="395" y="333"/>
                    </a:cubicBezTo>
                    <a:cubicBezTo>
                      <a:pt x="385" y="354"/>
                      <a:pt x="354" y="375"/>
                      <a:pt x="333" y="375"/>
                    </a:cubicBezTo>
                    <a:cubicBezTo>
                      <a:pt x="125" y="364"/>
                      <a:pt x="41" y="510"/>
                      <a:pt x="10" y="583"/>
                    </a:cubicBezTo>
                    <a:cubicBezTo>
                      <a:pt x="0" y="604"/>
                      <a:pt x="10" y="625"/>
                      <a:pt x="41" y="625"/>
                    </a:cubicBezTo>
                    <a:cubicBezTo>
                      <a:pt x="489" y="614"/>
                      <a:pt x="531" y="885"/>
                      <a:pt x="531" y="999"/>
                    </a:cubicBezTo>
                    <a:cubicBezTo>
                      <a:pt x="520" y="1031"/>
                      <a:pt x="541" y="1041"/>
                      <a:pt x="562" y="1020"/>
                    </a:cubicBezTo>
                    <a:cubicBezTo>
                      <a:pt x="729" y="926"/>
                      <a:pt x="718" y="739"/>
                      <a:pt x="698" y="656"/>
                    </a:cubicBezTo>
                    <a:cubicBezTo>
                      <a:pt x="698" y="635"/>
                      <a:pt x="708" y="593"/>
                      <a:pt x="718" y="583"/>
                    </a:cubicBezTo>
                    <a:close/>
                    <a:moveTo>
                      <a:pt x="666" y="458"/>
                    </a:moveTo>
                    <a:cubicBezTo>
                      <a:pt x="645" y="489"/>
                      <a:pt x="593" y="489"/>
                      <a:pt x="562" y="468"/>
                    </a:cubicBezTo>
                    <a:cubicBezTo>
                      <a:pt x="510" y="448"/>
                      <a:pt x="500" y="395"/>
                      <a:pt x="520" y="354"/>
                    </a:cubicBezTo>
                    <a:cubicBezTo>
                      <a:pt x="531" y="343"/>
                      <a:pt x="531" y="343"/>
                      <a:pt x="531" y="333"/>
                    </a:cubicBezTo>
                    <a:cubicBezTo>
                      <a:pt x="562" y="302"/>
                      <a:pt x="604" y="302"/>
                      <a:pt x="645" y="323"/>
                    </a:cubicBezTo>
                    <a:cubicBezTo>
                      <a:pt x="687" y="343"/>
                      <a:pt x="708" y="395"/>
                      <a:pt x="677" y="437"/>
                    </a:cubicBezTo>
                    <a:cubicBezTo>
                      <a:pt x="677" y="448"/>
                      <a:pt x="677" y="448"/>
                      <a:pt x="666" y="458"/>
                    </a:cubicBezTo>
                    <a:close/>
                    <a:moveTo>
                      <a:pt x="666" y="458"/>
                    </a:moveTo>
                    <a:lnTo>
                      <a:pt x="666" y="4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Freeform 202"/>
              <p:cNvSpPr>
                <a:spLocks noChangeArrowheads="1"/>
              </p:cNvSpPr>
              <p:nvPr/>
            </p:nvSpPr>
            <p:spPr bwMode="auto">
              <a:xfrm>
                <a:off x="2131185" y="1637172"/>
                <a:ext cx="58639" cy="67760"/>
              </a:xfrm>
              <a:custGeom>
                <a:avLst/>
                <a:gdLst>
                  <a:gd name="T0" fmla="*/ 42 w 199"/>
                  <a:gd name="T1" fmla="*/ 219 h 230"/>
                  <a:gd name="T2" fmla="*/ 188 w 199"/>
                  <a:gd name="T3" fmla="*/ 31 h 230"/>
                  <a:gd name="T4" fmla="*/ 156 w 199"/>
                  <a:gd name="T5" fmla="*/ 10 h 230"/>
                  <a:gd name="T6" fmla="*/ 11 w 199"/>
                  <a:gd name="T7" fmla="*/ 198 h 230"/>
                  <a:gd name="T8" fmla="*/ 42 w 199"/>
                  <a:gd name="T9" fmla="*/ 219 h 230"/>
                  <a:gd name="T10" fmla="*/ 42 w 199"/>
                  <a:gd name="T11" fmla="*/ 219 h 230"/>
                  <a:gd name="T12" fmla="*/ 42 w 199"/>
                  <a:gd name="T13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230">
                    <a:moveTo>
                      <a:pt x="42" y="219"/>
                    </a:moveTo>
                    <a:cubicBezTo>
                      <a:pt x="115" y="177"/>
                      <a:pt x="167" y="83"/>
                      <a:pt x="188" y="31"/>
                    </a:cubicBezTo>
                    <a:cubicBezTo>
                      <a:pt x="198" y="10"/>
                      <a:pt x="177" y="0"/>
                      <a:pt x="156" y="10"/>
                    </a:cubicBezTo>
                    <a:cubicBezTo>
                      <a:pt x="73" y="63"/>
                      <a:pt x="31" y="146"/>
                      <a:pt x="11" y="198"/>
                    </a:cubicBezTo>
                    <a:cubicBezTo>
                      <a:pt x="0" y="219"/>
                      <a:pt x="21" y="229"/>
                      <a:pt x="42" y="219"/>
                    </a:cubicBezTo>
                    <a:close/>
                    <a:moveTo>
                      <a:pt x="42" y="219"/>
                    </a:moveTo>
                    <a:lnTo>
                      <a:pt x="42" y="2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Freeform 203"/>
              <p:cNvSpPr>
                <a:spLocks noChangeArrowheads="1"/>
              </p:cNvSpPr>
              <p:nvPr/>
            </p:nvSpPr>
            <p:spPr bwMode="auto">
              <a:xfrm>
                <a:off x="2084274" y="1615019"/>
                <a:ext cx="76882" cy="95125"/>
              </a:xfrm>
              <a:custGeom>
                <a:avLst/>
                <a:gdLst>
                  <a:gd name="T0" fmla="*/ 31 w 261"/>
                  <a:gd name="T1" fmla="*/ 313 h 324"/>
                  <a:gd name="T2" fmla="*/ 250 w 261"/>
                  <a:gd name="T3" fmla="*/ 31 h 324"/>
                  <a:gd name="T4" fmla="*/ 219 w 261"/>
                  <a:gd name="T5" fmla="*/ 11 h 324"/>
                  <a:gd name="T6" fmla="*/ 10 w 261"/>
                  <a:gd name="T7" fmla="*/ 292 h 324"/>
                  <a:gd name="T8" fmla="*/ 31 w 261"/>
                  <a:gd name="T9" fmla="*/ 313 h 324"/>
                  <a:gd name="T10" fmla="*/ 31 w 261"/>
                  <a:gd name="T11" fmla="*/ 313 h 324"/>
                  <a:gd name="T12" fmla="*/ 31 w 261"/>
                  <a:gd name="T13" fmla="*/ 31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324">
                    <a:moveTo>
                      <a:pt x="31" y="313"/>
                    </a:moveTo>
                    <a:cubicBezTo>
                      <a:pt x="156" y="240"/>
                      <a:pt x="219" y="104"/>
                      <a:pt x="250" y="31"/>
                    </a:cubicBezTo>
                    <a:cubicBezTo>
                      <a:pt x="260" y="11"/>
                      <a:pt x="240" y="0"/>
                      <a:pt x="219" y="11"/>
                    </a:cubicBezTo>
                    <a:cubicBezTo>
                      <a:pt x="94" y="83"/>
                      <a:pt x="31" y="219"/>
                      <a:pt x="10" y="292"/>
                    </a:cubicBezTo>
                    <a:cubicBezTo>
                      <a:pt x="0" y="313"/>
                      <a:pt x="10" y="323"/>
                      <a:pt x="31" y="313"/>
                    </a:cubicBezTo>
                    <a:close/>
                    <a:moveTo>
                      <a:pt x="31" y="313"/>
                    </a:moveTo>
                    <a:lnTo>
                      <a:pt x="31" y="31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2" name="Freeform 204"/>
              <p:cNvSpPr>
                <a:spLocks noChangeArrowheads="1"/>
              </p:cNvSpPr>
              <p:nvPr/>
            </p:nvSpPr>
            <p:spPr bwMode="auto">
              <a:xfrm>
                <a:off x="2075153" y="1591564"/>
                <a:ext cx="58638" cy="70366"/>
              </a:xfrm>
              <a:custGeom>
                <a:avLst/>
                <a:gdLst>
                  <a:gd name="T0" fmla="*/ 41 w 199"/>
                  <a:gd name="T1" fmla="*/ 229 h 240"/>
                  <a:gd name="T2" fmla="*/ 187 w 199"/>
                  <a:gd name="T3" fmla="*/ 42 h 240"/>
                  <a:gd name="T4" fmla="*/ 156 w 199"/>
                  <a:gd name="T5" fmla="*/ 21 h 240"/>
                  <a:gd name="T6" fmla="*/ 10 w 199"/>
                  <a:gd name="T7" fmla="*/ 208 h 240"/>
                  <a:gd name="T8" fmla="*/ 41 w 199"/>
                  <a:gd name="T9" fmla="*/ 229 h 240"/>
                  <a:gd name="T10" fmla="*/ 41 w 199"/>
                  <a:gd name="T11" fmla="*/ 229 h 240"/>
                  <a:gd name="T12" fmla="*/ 41 w 199"/>
                  <a:gd name="T13" fmla="*/ 22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240">
                    <a:moveTo>
                      <a:pt x="41" y="229"/>
                    </a:moveTo>
                    <a:cubicBezTo>
                      <a:pt x="114" y="177"/>
                      <a:pt x="166" y="94"/>
                      <a:pt x="187" y="42"/>
                    </a:cubicBezTo>
                    <a:cubicBezTo>
                      <a:pt x="198" y="21"/>
                      <a:pt x="177" y="0"/>
                      <a:pt x="156" y="21"/>
                    </a:cubicBezTo>
                    <a:cubicBezTo>
                      <a:pt x="73" y="73"/>
                      <a:pt x="31" y="156"/>
                      <a:pt x="10" y="208"/>
                    </a:cubicBezTo>
                    <a:cubicBezTo>
                      <a:pt x="0" y="229"/>
                      <a:pt x="10" y="239"/>
                      <a:pt x="41" y="229"/>
                    </a:cubicBezTo>
                    <a:close/>
                    <a:moveTo>
                      <a:pt x="41" y="229"/>
                    </a:moveTo>
                    <a:lnTo>
                      <a:pt x="41" y="22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68" name="Freeform 298"/>
            <p:cNvSpPr>
              <a:spLocks noChangeArrowheads="1"/>
            </p:cNvSpPr>
            <p:nvPr/>
          </p:nvSpPr>
          <p:spPr bwMode="auto">
            <a:xfrm>
              <a:off x="12508865" y="8278994"/>
              <a:ext cx="618525" cy="618684"/>
            </a:xfrm>
            <a:custGeom>
              <a:avLst/>
              <a:gdLst>
                <a:gd name="T0" fmla="*/ 2147483646 w 1606"/>
                <a:gd name="T1" fmla="*/ 0 h 1607"/>
                <a:gd name="T2" fmla="*/ 0 w 1606"/>
                <a:gd name="T3" fmla="*/ 2147483646 h 1607"/>
                <a:gd name="T4" fmla="*/ 2147483646 w 1606"/>
                <a:gd name="T5" fmla="*/ 2147483646 h 1607"/>
                <a:gd name="T6" fmla="*/ 2147483646 w 1606"/>
                <a:gd name="T7" fmla="*/ 2147483646 h 1607"/>
                <a:gd name="T8" fmla="*/ 2147483646 w 1606"/>
                <a:gd name="T9" fmla="*/ 2147483646 h 1607"/>
                <a:gd name="T10" fmla="*/ 2147483646 w 1606"/>
                <a:gd name="T11" fmla="*/ 2147483646 h 1607"/>
                <a:gd name="T12" fmla="*/ 2147483646 w 1606"/>
                <a:gd name="T13" fmla="*/ 2147483646 h 1607"/>
                <a:gd name="T14" fmla="*/ 2147483646 w 1606"/>
                <a:gd name="T15" fmla="*/ 2147483646 h 1607"/>
                <a:gd name="T16" fmla="*/ 2147483646 w 1606"/>
                <a:gd name="T17" fmla="*/ 2147483646 h 1607"/>
                <a:gd name="T18" fmla="*/ 2147483646 w 1606"/>
                <a:gd name="T19" fmla="*/ 2147483646 h 1607"/>
                <a:gd name="T20" fmla="*/ 2147483646 w 1606"/>
                <a:gd name="T21" fmla="*/ 2147483646 h 1607"/>
                <a:gd name="T22" fmla="*/ 2147483646 w 1606"/>
                <a:gd name="T23" fmla="*/ 2147483646 h 1607"/>
                <a:gd name="T24" fmla="*/ 2147483646 w 1606"/>
                <a:gd name="T25" fmla="*/ 2147483646 h 1607"/>
                <a:gd name="T26" fmla="*/ 2147483646 w 1606"/>
                <a:gd name="T27" fmla="*/ 2147483646 h 1607"/>
                <a:gd name="T28" fmla="*/ 2147483646 w 1606"/>
                <a:gd name="T29" fmla="*/ 2147483646 h 1607"/>
                <a:gd name="T30" fmla="*/ 2147483646 w 1606"/>
                <a:gd name="T31" fmla="*/ 2147483646 h 1607"/>
                <a:gd name="T32" fmla="*/ 2147483646 w 1606"/>
                <a:gd name="T33" fmla="*/ 2147483646 h 1607"/>
                <a:gd name="T34" fmla="*/ 2147483646 w 1606"/>
                <a:gd name="T35" fmla="*/ 2147483646 h 1607"/>
                <a:gd name="T36" fmla="*/ 2147483646 w 1606"/>
                <a:gd name="T37" fmla="*/ 2147483646 h 1607"/>
                <a:gd name="T38" fmla="*/ 2147483646 w 1606"/>
                <a:gd name="T39" fmla="*/ 2147483646 h 1607"/>
                <a:gd name="T40" fmla="*/ 2147483646 w 1606"/>
                <a:gd name="T41" fmla="*/ 2147483646 h 1607"/>
                <a:gd name="T42" fmla="*/ 2147483646 w 1606"/>
                <a:gd name="T43" fmla="*/ 2147483646 h 1607"/>
                <a:gd name="T44" fmla="*/ 2147483646 w 1606"/>
                <a:gd name="T45" fmla="*/ 2147483646 h 1607"/>
                <a:gd name="T46" fmla="*/ 2147483646 w 1606"/>
                <a:gd name="T47" fmla="*/ 2147483646 h 1607"/>
                <a:gd name="T48" fmla="*/ 2147483646 w 1606"/>
                <a:gd name="T49" fmla="*/ 2147483646 h 1607"/>
                <a:gd name="T50" fmla="*/ 2147483646 w 1606"/>
                <a:gd name="T51" fmla="*/ 2147483646 h 1607"/>
                <a:gd name="T52" fmla="*/ 2147483646 w 1606"/>
                <a:gd name="T53" fmla="*/ 2147483646 h 1607"/>
                <a:gd name="T54" fmla="*/ 2147483646 w 1606"/>
                <a:gd name="T55" fmla="*/ 2147483646 h 1607"/>
                <a:gd name="T56" fmla="*/ 2147483646 w 1606"/>
                <a:gd name="T57" fmla="*/ 2147483646 h 1607"/>
                <a:gd name="T58" fmla="*/ 2147483646 w 1606"/>
                <a:gd name="T59" fmla="*/ 2147483646 h 1607"/>
                <a:gd name="T60" fmla="*/ 2147483646 w 1606"/>
                <a:gd name="T61" fmla="*/ 2147483646 h 1607"/>
                <a:gd name="T62" fmla="*/ 2147483646 w 1606"/>
                <a:gd name="T63" fmla="*/ 2147483646 h 1607"/>
                <a:gd name="T64" fmla="*/ 2147483646 w 1606"/>
                <a:gd name="T65" fmla="*/ 2147483646 h 1607"/>
                <a:gd name="T66" fmla="*/ 2147483646 w 1606"/>
                <a:gd name="T67" fmla="*/ 2147483646 h 1607"/>
                <a:gd name="T68" fmla="*/ 2147483646 w 1606"/>
                <a:gd name="T69" fmla="*/ 2147483646 h 1607"/>
                <a:gd name="T70" fmla="*/ 2147483646 w 1606"/>
                <a:gd name="T71" fmla="*/ 2147483646 h 1607"/>
                <a:gd name="T72" fmla="*/ 2147483646 w 1606"/>
                <a:gd name="T73" fmla="*/ 2147483646 h 1607"/>
                <a:gd name="T74" fmla="*/ 2147483646 w 1606"/>
                <a:gd name="T75" fmla="*/ 2147483646 h 1607"/>
                <a:gd name="T76" fmla="*/ 2147483646 w 1606"/>
                <a:gd name="T77" fmla="*/ 2147483646 h 1607"/>
                <a:gd name="T78" fmla="*/ 2147483646 w 1606"/>
                <a:gd name="T79" fmla="*/ 2147483646 h 1607"/>
                <a:gd name="T80" fmla="*/ 2147483646 w 1606"/>
                <a:gd name="T81" fmla="*/ 2147483646 h 160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606" h="1607">
                  <a:moveTo>
                    <a:pt x="1605" y="753"/>
                  </a:moveTo>
                  <a:cubicBezTo>
                    <a:pt x="1580" y="352"/>
                    <a:pt x="1254" y="26"/>
                    <a:pt x="852" y="0"/>
                  </a:cubicBezTo>
                  <a:cubicBezTo>
                    <a:pt x="752" y="0"/>
                    <a:pt x="752" y="0"/>
                    <a:pt x="752" y="0"/>
                  </a:cubicBezTo>
                  <a:cubicBezTo>
                    <a:pt x="351" y="26"/>
                    <a:pt x="25" y="352"/>
                    <a:pt x="0" y="7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25" y="1255"/>
                    <a:pt x="351" y="1581"/>
                    <a:pt x="752" y="1606"/>
                  </a:cubicBezTo>
                  <a:cubicBezTo>
                    <a:pt x="852" y="1606"/>
                    <a:pt x="852" y="1606"/>
                    <a:pt x="852" y="1606"/>
                  </a:cubicBezTo>
                  <a:cubicBezTo>
                    <a:pt x="1254" y="1581"/>
                    <a:pt x="1580" y="1255"/>
                    <a:pt x="1605" y="853"/>
                  </a:cubicBezTo>
                  <a:cubicBezTo>
                    <a:pt x="1605" y="753"/>
                    <a:pt x="1605" y="753"/>
                    <a:pt x="1605" y="753"/>
                  </a:cubicBezTo>
                  <a:close/>
                  <a:moveTo>
                    <a:pt x="501" y="176"/>
                  </a:moveTo>
                  <a:cubicBezTo>
                    <a:pt x="451" y="243"/>
                    <a:pt x="409" y="327"/>
                    <a:pt x="376" y="427"/>
                  </a:cubicBezTo>
                  <a:cubicBezTo>
                    <a:pt x="217" y="427"/>
                    <a:pt x="217" y="427"/>
                    <a:pt x="217" y="427"/>
                  </a:cubicBezTo>
                  <a:cubicBezTo>
                    <a:pt x="284" y="318"/>
                    <a:pt x="384" y="226"/>
                    <a:pt x="501" y="176"/>
                  </a:cubicBezTo>
                  <a:close/>
                  <a:moveTo>
                    <a:pt x="158" y="535"/>
                  </a:moveTo>
                  <a:cubicBezTo>
                    <a:pt x="351" y="535"/>
                    <a:pt x="351" y="535"/>
                    <a:pt x="351" y="535"/>
                  </a:cubicBezTo>
                  <a:cubicBezTo>
                    <a:pt x="334" y="602"/>
                    <a:pt x="326" y="678"/>
                    <a:pt x="317" y="753"/>
                  </a:cubicBezTo>
                  <a:cubicBezTo>
                    <a:pt x="108" y="753"/>
                    <a:pt x="108" y="753"/>
                    <a:pt x="108" y="753"/>
                  </a:cubicBezTo>
                  <a:cubicBezTo>
                    <a:pt x="108" y="678"/>
                    <a:pt x="133" y="602"/>
                    <a:pt x="158" y="535"/>
                  </a:cubicBezTo>
                  <a:close/>
                  <a:moveTo>
                    <a:pt x="108" y="853"/>
                  </a:moveTo>
                  <a:cubicBezTo>
                    <a:pt x="317" y="853"/>
                    <a:pt x="317" y="853"/>
                    <a:pt x="317" y="853"/>
                  </a:cubicBezTo>
                  <a:cubicBezTo>
                    <a:pt x="326" y="929"/>
                    <a:pt x="334" y="1004"/>
                    <a:pt x="351" y="1071"/>
                  </a:cubicBezTo>
                  <a:cubicBezTo>
                    <a:pt x="158" y="1071"/>
                    <a:pt x="158" y="1071"/>
                    <a:pt x="158" y="1071"/>
                  </a:cubicBezTo>
                  <a:cubicBezTo>
                    <a:pt x="133" y="1004"/>
                    <a:pt x="108" y="929"/>
                    <a:pt x="108" y="853"/>
                  </a:cubicBezTo>
                  <a:close/>
                  <a:moveTo>
                    <a:pt x="217" y="1179"/>
                  </a:moveTo>
                  <a:cubicBezTo>
                    <a:pt x="376" y="1179"/>
                    <a:pt x="376" y="1179"/>
                    <a:pt x="376" y="1179"/>
                  </a:cubicBezTo>
                  <a:cubicBezTo>
                    <a:pt x="409" y="1280"/>
                    <a:pt x="451" y="1363"/>
                    <a:pt x="501" y="1430"/>
                  </a:cubicBezTo>
                  <a:cubicBezTo>
                    <a:pt x="384" y="1380"/>
                    <a:pt x="284" y="1288"/>
                    <a:pt x="217" y="1179"/>
                  </a:cubicBezTo>
                  <a:close/>
                  <a:moveTo>
                    <a:pt x="752" y="1497"/>
                  </a:moveTo>
                  <a:cubicBezTo>
                    <a:pt x="635" y="1464"/>
                    <a:pt x="543" y="1346"/>
                    <a:pt x="484" y="1179"/>
                  </a:cubicBezTo>
                  <a:cubicBezTo>
                    <a:pt x="752" y="1179"/>
                    <a:pt x="752" y="1179"/>
                    <a:pt x="752" y="1179"/>
                  </a:cubicBezTo>
                  <a:lnTo>
                    <a:pt x="752" y="1497"/>
                  </a:lnTo>
                  <a:close/>
                  <a:moveTo>
                    <a:pt x="752" y="1071"/>
                  </a:moveTo>
                  <a:cubicBezTo>
                    <a:pt x="459" y="1071"/>
                    <a:pt x="459" y="1071"/>
                    <a:pt x="459" y="1071"/>
                  </a:cubicBezTo>
                  <a:cubicBezTo>
                    <a:pt x="443" y="1004"/>
                    <a:pt x="434" y="929"/>
                    <a:pt x="426" y="853"/>
                  </a:cubicBezTo>
                  <a:cubicBezTo>
                    <a:pt x="752" y="853"/>
                    <a:pt x="752" y="853"/>
                    <a:pt x="752" y="853"/>
                  </a:cubicBezTo>
                  <a:lnTo>
                    <a:pt x="752" y="1071"/>
                  </a:lnTo>
                  <a:close/>
                  <a:moveTo>
                    <a:pt x="752" y="753"/>
                  </a:moveTo>
                  <a:cubicBezTo>
                    <a:pt x="426" y="753"/>
                    <a:pt x="426" y="753"/>
                    <a:pt x="426" y="753"/>
                  </a:cubicBezTo>
                  <a:cubicBezTo>
                    <a:pt x="434" y="678"/>
                    <a:pt x="443" y="602"/>
                    <a:pt x="459" y="535"/>
                  </a:cubicBezTo>
                  <a:cubicBezTo>
                    <a:pt x="752" y="535"/>
                    <a:pt x="752" y="535"/>
                    <a:pt x="752" y="535"/>
                  </a:cubicBezTo>
                  <a:lnTo>
                    <a:pt x="752" y="753"/>
                  </a:lnTo>
                  <a:close/>
                  <a:moveTo>
                    <a:pt x="752" y="427"/>
                  </a:moveTo>
                  <a:cubicBezTo>
                    <a:pt x="484" y="427"/>
                    <a:pt x="484" y="427"/>
                    <a:pt x="484" y="427"/>
                  </a:cubicBezTo>
                  <a:cubicBezTo>
                    <a:pt x="543" y="260"/>
                    <a:pt x="635" y="142"/>
                    <a:pt x="752" y="109"/>
                  </a:cubicBezTo>
                  <a:lnTo>
                    <a:pt x="752" y="427"/>
                  </a:lnTo>
                  <a:close/>
                  <a:moveTo>
                    <a:pt x="1387" y="427"/>
                  </a:moveTo>
                  <a:cubicBezTo>
                    <a:pt x="1229" y="427"/>
                    <a:pt x="1229" y="427"/>
                    <a:pt x="1229" y="427"/>
                  </a:cubicBezTo>
                  <a:cubicBezTo>
                    <a:pt x="1195" y="327"/>
                    <a:pt x="1153" y="243"/>
                    <a:pt x="1103" y="176"/>
                  </a:cubicBezTo>
                  <a:cubicBezTo>
                    <a:pt x="1220" y="226"/>
                    <a:pt x="1320" y="318"/>
                    <a:pt x="1387" y="427"/>
                  </a:cubicBezTo>
                  <a:close/>
                  <a:moveTo>
                    <a:pt x="852" y="109"/>
                  </a:moveTo>
                  <a:cubicBezTo>
                    <a:pt x="969" y="142"/>
                    <a:pt x="1061" y="260"/>
                    <a:pt x="1120" y="427"/>
                  </a:cubicBezTo>
                  <a:cubicBezTo>
                    <a:pt x="852" y="427"/>
                    <a:pt x="852" y="427"/>
                    <a:pt x="852" y="427"/>
                  </a:cubicBezTo>
                  <a:lnTo>
                    <a:pt x="852" y="109"/>
                  </a:lnTo>
                  <a:close/>
                  <a:moveTo>
                    <a:pt x="852" y="535"/>
                  </a:moveTo>
                  <a:cubicBezTo>
                    <a:pt x="1153" y="535"/>
                    <a:pt x="1153" y="535"/>
                    <a:pt x="1153" y="535"/>
                  </a:cubicBezTo>
                  <a:cubicBezTo>
                    <a:pt x="1162" y="602"/>
                    <a:pt x="1170" y="678"/>
                    <a:pt x="1178" y="753"/>
                  </a:cubicBezTo>
                  <a:cubicBezTo>
                    <a:pt x="852" y="753"/>
                    <a:pt x="852" y="753"/>
                    <a:pt x="852" y="753"/>
                  </a:cubicBezTo>
                  <a:lnTo>
                    <a:pt x="852" y="535"/>
                  </a:lnTo>
                  <a:close/>
                  <a:moveTo>
                    <a:pt x="852" y="853"/>
                  </a:moveTo>
                  <a:cubicBezTo>
                    <a:pt x="1178" y="853"/>
                    <a:pt x="1178" y="853"/>
                    <a:pt x="1178" y="853"/>
                  </a:cubicBezTo>
                  <a:cubicBezTo>
                    <a:pt x="1170" y="929"/>
                    <a:pt x="1162" y="1004"/>
                    <a:pt x="1153" y="1071"/>
                  </a:cubicBezTo>
                  <a:cubicBezTo>
                    <a:pt x="852" y="1071"/>
                    <a:pt x="852" y="1071"/>
                    <a:pt x="852" y="1071"/>
                  </a:cubicBezTo>
                  <a:lnTo>
                    <a:pt x="852" y="853"/>
                  </a:lnTo>
                  <a:close/>
                  <a:moveTo>
                    <a:pt x="852" y="1497"/>
                  </a:moveTo>
                  <a:cubicBezTo>
                    <a:pt x="852" y="1179"/>
                    <a:pt x="852" y="1179"/>
                    <a:pt x="852" y="1179"/>
                  </a:cubicBezTo>
                  <a:cubicBezTo>
                    <a:pt x="1120" y="1179"/>
                    <a:pt x="1120" y="1179"/>
                    <a:pt x="1120" y="1179"/>
                  </a:cubicBezTo>
                  <a:cubicBezTo>
                    <a:pt x="1061" y="1346"/>
                    <a:pt x="969" y="1464"/>
                    <a:pt x="852" y="1497"/>
                  </a:cubicBezTo>
                  <a:close/>
                  <a:moveTo>
                    <a:pt x="1103" y="1430"/>
                  </a:moveTo>
                  <a:cubicBezTo>
                    <a:pt x="1153" y="1363"/>
                    <a:pt x="1195" y="1280"/>
                    <a:pt x="1229" y="1179"/>
                  </a:cubicBezTo>
                  <a:cubicBezTo>
                    <a:pt x="1387" y="1179"/>
                    <a:pt x="1387" y="1179"/>
                    <a:pt x="1387" y="1179"/>
                  </a:cubicBezTo>
                  <a:cubicBezTo>
                    <a:pt x="1320" y="1288"/>
                    <a:pt x="1220" y="1380"/>
                    <a:pt x="1103" y="1430"/>
                  </a:cubicBezTo>
                  <a:close/>
                  <a:moveTo>
                    <a:pt x="1446" y="1071"/>
                  </a:moveTo>
                  <a:cubicBezTo>
                    <a:pt x="1254" y="1071"/>
                    <a:pt x="1254" y="1071"/>
                    <a:pt x="1254" y="1071"/>
                  </a:cubicBezTo>
                  <a:cubicBezTo>
                    <a:pt x="1270" y="1004"/>
                    <a:pt x="1279" y="929"/>
                    <a:pt x="1287" y="853"/>
                  </a:cubicBezTo>
                  <a:cubicBezTo>
                    <a:pt x="1496" y="853"/>
                    <a:pt x="1496" y="853"/>
                    <a:pt x="1496" y="853"/>
                  </a:cubicBezTo>
                  <a:cubicBezTo>
                    <a:pt x="1496" y="929"/>
                    <a:pt x="1471" y="1004"/>
                    <a:pt x="1446" y="1071"/>
                  </a:cubicBezTo>
                  <a:close/>
                  <a:moveTo>
                    <a:pt x="1287" y="753"/>
                  </a:moveTo>
                  <a:cubicBezTo>
                    <a:pt x="1279" y="678"/>
                    <a:pt x="1270" y="602"/>
                    <a:pt x="1254" y="535"/>
                  </a:cubicBezTo>
                  <a:cubicBezTo>
                    <a:pt x="1446" y="535"/>
                    <a:pt x="1446" y="535"/>
                    <a:pt x="1446" y="535"/>
                  </a:cubicBezTo>
                  <a:cubicBezTo>
                    <a:pt x="1471" y="602"/>
                    <a:pt x="1496" y="678"/>
                    <a:pt x="1496" y="753"/>
                  </a:cubicBezTo>
                  <a:lnTo>
                    <a:pt x="1287" y="753"/>
                  </a:lnTo>
                  <a:close/>
                  <a:moveTo>
                    <a:pt x="1287" y="753"/>
                  </a:moveTo>
                  <a:lnTo>
                    <a:pt x="1287" y="7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27669" name="Freeform 526"/>
            <p:cNvSpPr>
              <a:spLocks noChangeArrowheads="1"/>
            </p:cNvSpPr>
            <p:nvPr/>
          </p:nvSpPr>
          <p:spPr bwMode="auto">
            <a:xfrm rot="-1251501">
              <a:off x="12322575" y="4042948"/>
              <a:ext cx="511397" cy="662956"/>
            </a:xfrm>
            <a:custGeom>
              <a:avLst/>
              <a:gdLst>
                <a:gd name="T0" fmla="*/ 2147483646 w 1222"/>
                <a:gd name="T1" fmla="*/ 2147483646 h 1581"/>
                <a:gd name="T2" fmla="*/ 2147483646 w 1222"/>
                <a:gd name="T3" fmla="*/ 2147483646 h 1581"/>
                <a:gd name="T4" fmla="*/ 2147483646 w 1222"/>
                <a:gd name="T5" fmla="*/ 2147483646 h 1581"/>
                <a:gd name="T6" fmla="*/ 2147483646 w 1222"/>
                <a:gd name="T7" fmla="*/ 2147483646 h 1581"/>
                <a:gd name="T8" fmla="*/ 2147483646 w 1222"/>
                <a:gd name="T9" fmla="*/ 2147483646 h 1581"/>
                <a:gd name="T10" fmla="*/ 0 w 1222"/>
                <a:gd name="T11" fmla="*/ 2147483646 h 1581"/>
                <a:gd name="T12" fmla="*/ 2147483646 w 1222"/>
                <a:gd name="T13" fmla="*/ 2147483646 h 1581"/>
                <a:gd name="T14" fmla="*/ 2147483646 w 1222"/>
                <a:gd name="T15" fmla="*/ 2147483646 h 1581"/>
                <a:gd name="T16" fmla="*/ 2147483646 w 1222"/>
                <a:gd name="T17" fmla="*/ 2147483646 h 1581"/>
                <a:gd name="T18" fmla="*/ 2147483646 w 1222"/>
                <a:gd name="T19" fmla="*/ 2147483646 h 1581"/>
                <a:gd name="T20" fmla="*/ 2147483646 w 1222"/>
                <a:gd name="T21" fmla="*/ 2147483646 h 1581"/>
                <a:gd name="T22" fmla="*/ 2147483646 w 1222"/>
                <a:gd name="T23" fmla="*/ 2147483646 h 1581"/>
                <a:gd name="T24" fmla="*/ 2147483646 w 1222"/>
                <a:gd name="T25" fmla="*/ 2147483646 h 1581"/>
                <a:gd name="T26" fmla="*/ 2147483646 w 1222"/>
                <a:gd name="T27" fmla="*/ 2147483646 h 1581"/>
                <a:gd name="T28" fmla="*/ 2147483646 w 1222"/>
                <a:gd name="T29" fmla="*/ 2147483646 h 1581"/>
                <a:gd name="T30" fmla="*/ 2147483646 w 1222"/>
                <a:gd name="T31" fmla="*/ 2147483646 h 1581"/>
                <a:gd name="T32" fmla="*/ 2147483646 w 1222"/>
                <a:gd name="T33" fmla="*/ 2147483646 h 1581"/>
                <a:gd name="T34" fmla="*/ 2147483646 w 1222"/>
                <a:gd name="T35" fmla="*/ 2147483646 h 1581"/>
                <a:gd name="T36" fmla="*/ 2147483646 w 1222"/>
                <a:gd name="T37" fmla="*/ 2147483646 h 1581"/>
                <a:gd name="T38" fmla="*/ 2147483646 w 1222"/>
                <a:gd name="T39" fmla="*/ 2147483646 h 1581"/>
                <a:gd name="T40" fmla="*/ 2147483646 w 1222"/>
                <a:gd name="T41" fmla="*/ 2147483646 h 1581"/>
                <a:gd name="T42" fmla="*/ 2147483646 w 1222"/>
                <a:gd name="T43" fmla="*/ 2147483646 h 1581"/>
                <a:gd name="T44" fmla="*/ 2147483646 w 1222"/>
                <a:gd name="T45" fmla="*/ 2147483646 h 1581"/>
                <a:gd name="T46" fmla="*/ 2147483646 w 1222"/>
                <a:gd name="T47" fmla="*/ 2147483646 h 1581"/>
                <a:gd name="T48" fmla="*/ 2147483646 w 1222"/>
                <a:gd name="T49" fmla="*/ 2147483646 h 1581"/>
                <a:gd name="T50" fmla="*/ 2147483646 w 1222"/>
                <a:gd name="T51" fmla="*/ 2147483646 h 1581"/>
                <a:gd name="T52" fmla="*/ 2147483646 w 1222"/>
                <a:gd name="T53" fmla="*/ 2147483646 h 1581"/>
                <a:gd name="T54" fmla="*/ 2147483646 w 1222"/>
                <a:gd name="T55" fmla="*/ 2147483646 h 1581"/>
                <a:gd name="T56" fmla="*/ 2147483646 w 1222"/>
                <a:gd name="T57" fmla="*/ 2147483646 h 1581"/>
                <a:gd name="T58" fmla="*/ 2147483646 w 1222"/>
                <a:gd name="T59" fmla="*/ 2147483646 h 1581"/>
                <a:gd name="T60" fmla="*/ 2147483646 w 1222"/>
                <a:gd name="T61" fmla="*/ 2147483646 h 1581"/>
                <a:gd name="T62" fmla="*/ 2147483646 w 1222"/>
                <a:gd name="T63" fmla="*/ 2147483646 h 1581"/>
                <a:gd name="T64" fmla="*/ 2147483646 w 1222"/>
                <a:gd name="T65" fmla="*/ 2147483646 h 1581"/>
                <a:gd name="T66" fmla="*/ 2147483646 w 1222"/>
                <a:gd name="T67" fmla="*/ 2147483646 h 1581"/>
                <a:gd name="T68" fmla="*/ 2147483646 w 1222"/>
                <a:gd name="T69" fmla="*/ 2147483646 h 1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27670" name="Freeform 168"/>
            <p:cNvSpPr>
              <a:spLocks noChangeArrowheads="1"/>
            </p:cNvSpPr>
            <p:nvPr/>
          </p:nvSpPr>
          <p:spPr bwMode="auto">
            <a:xfrm>
              <a:off x="13860458" y="5220505"/>
              <a:ext cx="488927" cy="489050"/>
            </a:xfrm>
            <a:custGeom>
              <a:avLst/>
              <a:gdLst>
                <a:gd name="T0" fmla="*/ 2147483646 w 1043"/>
                <a:gd name="T1" fmla="*/ 0 h 1043"/>
                <a:gd name="T2" fmla="*/ 0 w 1043"/>
                <a:gd name="T3" fmla="*/ 2147483646 h 1043"/>
                <a:gd name="T4" fmla="*/ 2147483646 w 1043"/>
                <a:gd name="T5" fmla="*/ 2147483646 h 1043"/>
                <a:gd name="T6" fmla="*/ 2147483646 w 1043"/>
                <a:gd name="T7" fmla="*/ 2147483646 h 1043"/>
                <a:gd name="T8" fmla="*/ 2147483646 w 1043"/>
                <a:gd name="T9" fmla="*/ 0 h 1043"/>
                <a:gd name="T10" fmla="*/ 2147483646 w 1043"/>
                <a:gd name="T11" fmla="*/ 2147483646 h 1043"/>
                <a:gd name="T12" fmla="*/ 2147483646 w 1043"/>
                <a:gd name="T13" fmla="*/ 2147483646 h 1043"/>
                <a:gd name="T14" fmla="*/ 2147483646 w 1043"/>
                <a:gd name="T15" fmla="*/ 2147483646 h 1043"/>
                <a:gd name="T16" fmla="*/ 2147483646 w 1043"/>
                <a:gd name="T17" fmla="*/ 2147483646 h 1043"/>
                <a:gd name="T18" fmla="*/ 2147483646 w 1043"/>
                <a:gd name="T19" fmla="*/ 2147483646 h 1043"/>
                <a:gd name="T20" fmla="*/ 2147483646 w 1043"/>
                <a:gd name="T21" fmla="*/ 2147483646 h 10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43" h="1043">
                  <a:moveTo>
                    <a:pt x="521" y="0"/>
                  </a:moveTo>
                  <a:cubicBezTo>
                    <a:pt x="229" y="0"/>
                    <a:pt x="0" y="240"/>
                    <a:pt x="0" y="521"/>
                  </a:cubicBezTo>
                  <a:cubicBezTo>
                    <a:pt x="0" y="812"/>
                    <a:pt x="229" y="1042"/>
                    <a:pt x="521" y="1042"/>
                  </a:cubicBezTo>
                  <a:cubicBezTo>
                    <a:pt x="802" y="1042"/>
                    <a:pt x="1042" y="812"/>
                    <a:pt x="1042" y="521"/>
                  </a:cubicBezTo>
                  <a:cubicBezTo>
                    <a:pt x="1042" y="240"/>
                    <a:pt x="802" y="0"/>
                    <a:pt x="521" y="0"/>
                  </a:cubicBezTo>
                  <a:close/>
                  <a:moveTo>
                    <a:pt x="323" y="781"/>
                  </a:moveTo>
                  <a:cubicBezTo>
                    <a:pt x="323" y="260"/>
                    <a:pt x="323" y="260"/>
                    <a:pt x="323" y="260"/>
                  </a:cubicBezTo>
                  <a:cubicBezTo>
                    <a:pt x="844" y="521"/>
                    <a:pt x="844" y="521"/>
                    <a:pt x="844" y="521"/>
                  </a:cubicBezTo>
                  <a:lnTo>
                    <a:pt x="323" y="781"/>
                  </a:lnTo>
                  <a:close/>
                  <a:moveTo>
                    <a:pt x="323" y="781"/>
                  </a:moveTo>
                  <a:lnTo>
                    <a:pt x="323" y="7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27671" name="Freeform 576"/>
            <p:cNvSpPr>
              <a:spLocks noChangeArrowheads="1"/>
            </p:cNvSpPr>
            <p:nvPr/>
          </p:nvSpPr>
          <p:spPr bwMode="auto">
            <a:xfrm>
              <a:off x="13924152" y="7047250"/>
              <a:ext cx="574272" cy="574420"/>
            </a:xfrm>
            <a:custGeom>
              <a:avLst/>
              <a:gdLst>
                <a:gd name="T0" fmla="*/ 2147483646 w 1690"/>
                <a:gd name="T1" fmla="*/ 2147483646 h 1690"/>
                <a:gd name="T2" fmla="*/ 2147483646 w 1690"/>
                <a:gd name="T3" fmla="*/ 2147483646 h 1690"/>
                <a:gd name="T4" fmla="*/ 2147483646 w 1690"/>
                <a:gd name="T5" fmla="*/ 2147483646 h 1690"/>
                <a:gd name="T6" fmla="*/ 2147483646 w 1690"/>
                <a:gd name="T7" fmla="*/ 2147483646 h 1690"/>
                <a:gd name="T8" fmla="*/ 2147483646 w 1690"/>
                <a:gd name="T9" fmla="*/ 2147483646 h 1690"/>
                <a:gd name="T10" fmla="*/ 2147483646 w 1690"/>
                <a:gd name="T11" fmla="*/ 2147483646 h 1690"/>
                <a:gd name="T12" fmla="*/ 2147483646 w 1690"/>
                <a:gd name="T13" fmla="*/ 2147483646 h 1690"/>
                <a:gd name="T14" fmla="*/ 2147483646 w 1690"/>
                <a:gd name="T15" fmla="*/ 2147483646 h 1690"/>
                <a:gd name="T16" fmla="*/ 2147483646 w 1690"/>
                <a:gd name="T17" fmla="*/ 2147483646 h 1690"/>
                <a:gd name="T18" fmla="*/ 2147483646 w 1690"/>
                <a:gd name="T19" fmla="*/ 2147483646 h 1690"/>
                <a:gd name="T20" fmla="*/ 2147483646 w 1690"/>
                <a:gd name="T21" fmla="*/ 2147483646 h 1690"/>
                <a:gd name="T22" fmla="*/ 2147483646 w 1690"/>
                <a:gd name="T23" fmla="*/ 2147483646 h 1690"/>
                <a:gd name="T24" fmla="*/ 2147483646 w 1690"/>
                <a:gd name="T25" fmla="*/ 2147483646 h 1690"/>
                <a:gd name="T26" fmla="*/ 2147483646 w 1690"/>
                <a:gd name="T27" fmla="*/ 0 h 1690"/>
                <a:gd name="T28" fmla="*/ 2147483646 w 1690"/>
                <a:gd name="T29" fmla="*/ 0 h 1690"/>
                <a:gd name="T30" fmla="*/ 2147483646 w 1690"/>
                <a:gd name="T31" fmla="*/ 2147483646 h 1690"/>
                <a:gd name="T32" fmla="*/ 2147483646 w 1690"/>
                <a:gd name="T33" fmla="*/ 2147483646 h 1690"/>
                <a:gd name="T34" fmla="*/ 2147483646 w 1690"/>
                <a:gd name="T35" fmla="*/ 2147483646 h 1690"/>
                <a:gd name="T36" fmla="*/ 2147483646 w 1690"/>
                <a:gd name="T37" fmla="*/ 2147483646 h 1690"/>
                <a:gd name="T38" fmla="*/ 2147483646 w 1690"/>
                <a:gd name="T39" fmla="*/ 2147483646 h 1690"/>
                <a:gd name="T40" fmla="*/ 2147483646 w 1690"/>
                <a:gd name="T41" fmla="*/ 2147483646 h 1690"/>
                <a:gd name="T42" fmla="*/ 2147483646 w 1690"/>
                <a:gd name="T43" fmla="*/ 2147483646 h 1690"/>
                <a:gd name="T44" fmla="*/ 2147483646 w 1690"/>
                <a:gd name="T45" fmla="*/ 2147483646 h 1690"/>
                <a:gd name="T46" fmla="*/ 0 w 1690"/>
                <a:gd name="T47" fmla="*/ 2147483646 h 1690"/>
                <a:gd name="T48" fmla="*/ 0 w 1690"/>
                <a:gd name="T49" fmla="*/ 2147483646 h 1690"/>
                <a:gd name="T50" fmla="*/ 2147483646 w 1690"/>
                <a:gd name="T51" fmla="*/ 2147483646 h 1690"/>
                <a:gd name="T52" fmla="*/ 2147483646 w 1690"/>
                <a:gd name="T53" fmla="*/ 2147483646 h 1690"/>
                <a:gd name="T54" fmla="*/ 2147483646 w 1690"/>
                <a:gd name="T55" fmla="*/ 2147483646 h 1690"/>
                <a:gd name="T56" fmla="*/ 2147483646 w 1690"/>
                <a:gd name="T57" fmla="*/ 2147483646 h 1690"/>
                <a:gd name="T58" fmla="*/ 2147483646 w 1690"/>
                <a:gd name="T59" fmla="*/ 2147483646 h 1690"/>
                <a:gd name="T60" fmla="*/ 2147483646 w 1690"/>
                <a:gd name="T61" fmla="*/ 2147483646 h 1690"/>
                <a:gd name="T62" fmla="*/ 2147483646 w 1690"/>
                <a:gd name="T63" fmla="*/ 2147483646 h 1690"/>
                <a:gd name="T64" fmla="*/ 2147483646 w 1690"/>
                <a:gd name="T65" fmla="*/ 2147483646 h 1690"/>
                <a:gd name="T66" fmla="*/ 2147483646 w 1690"/>
                <a:gd name="T67" fmla="*/ 2147483646 h 1690"/>
                <a:gd name="T68" fmla="*/ 2147483646 w 1690"/>
                <a:gd name="T69" fmla="*/ 2147483646 h 1690"/>
                <a:gd name="T70" fmla="*/ 2147483646 w 1690"/>
                <a:gd name="T71" fmla="*/ 2147483646 h 1690"/>
                <a:gd name="T72" fmla="*/ 2147483646 w 1690"/>
                <a:gd name="T73" fmla="*/ 2147483646 h 1690"/>
                <a:gd name="T74" fmla="*/ 2147483646 w 1690"/>
                <a:gd name="T75" fmla="*/ 2147483646 h 1690"/>
                <a:gd name="T76" fmla="*/ 2147483646 w 1690"/>
                <a:gd name="T77" fmla="*/ 2147483646 h 1690"/>
                <a:gd name="T78" fmla="*/ 2147483646 w 1690"/>
                <a:gd name="T79" fmla="*/ 2147483646 h 1690"/>
                <a:gd name="T80" fmla="*/ 2147483646 w 1690"/>
                <a:gd name="T81" fmla="*/ 2147483646 h 1690"/>
                <a:gd name="T82" fmla="*/ 2147483646 w 1690"/>
                <a:gd name="T83" fmla="*/ 2147483646 h 1690"/>
                <a:gd name="T84" fmla="*/ 2147483646 w 1690"/>
                <a:gd name="T85" fmla="*/ 2147483646 h 1690"/>
                <a:gd name="T86" fmla="*/ 2147483646 w 1690"/>
                <a:gd name="T87" fmla="*/ 2147483646 h 1690"/>
                <a:gd name="T88" fmla="*/ 2147483646 w 1690"/>
                <a:gd name="T89" fmla="*/ 2147483646 h 1690"/>
                <a:gd name="T90" fmla="*/ 2147483646 w 1690"/>
                <a:gd name="T91" fmla="*/ 2147483646 h 1690"/>
                <a:gd name="T92" fmla="*/ 2147483646 w 1690"/>
                <a:gd name="T93" fmla="*/ 2147483646 h 1690"/>
                <a:gd name="T94" fmla="*/ 2147483646 w 1690"/>
                <a:gd name="T95" fmla="*/ 2147483646 h 1690"/>
                <a:gd name="T96" fmla="*/ 2147483646 w 1690"/>
                <a:gd name="T97" fmla="*/ 2147483646 h 1690"/>
                <a:gd name="T98" fmla="*/ 2147483646 w 1690"/>
                <a:gd name="T99" fmla="*/ 2147483646 h 1690"/>
                <a:gd name="T100" fmla="*/ 2147483646 w 1690"/>
                <a:gd name="T101" fmla="*/ 2147483646 h 1690"/>
                <a:gd name="T102" fmla="*/ 2147483646 w 1690"/>
                <a:gd name="T103" fmla="*/ 2147483646 h 1690"/>
                <a:gd name="T104" fmla="*/ 2147483646 w 1690"/>
                <a:gd name="T105" fmla="*/ 2147483646 h 169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690" h="1690">
                  <a:moveTo>
                    <a:pt x="1664" y="1037"/>
                  </a:moveTo>
                  <a:cubicBezTo>
                    <a:pt x="1689" y="1037"/>
                    <a:pt x="1689" y="1037"/>
                    <a:pt x="1689" y="1037"/>
                  </a:cubicBezTo>
                  <a:cubicBezTo>
                    <a:pt x="1689" y="669"/>
                    <a:pt x="1689" y="669"/>
                    <a:pt x="1689" y="669"/>
                  </a:cubicBezTo>
                  <a:cubicBezTo>
                    <a:pt x="1446" y="669"/>
                    <a:pt x="1446" y="669"/>
                    <a:pt x="1446" y="669"/>
                  </a:cubicBezTo>
                  <a:cubicBezTo>
                    <a:pt x="1438" y="627"/>
                    <a:pt x="1421" y="585"/>
                    <a:pt x="1396" y="543"/>
                  </a:cubicBezTo>
                  <a:cubicBezTo>
                    <a:pt x="1547" y="393"/>
                    <a:pt x="1547" y="393"/>
                    <a:pt x="1547" y="393"/>
                  </a:cubicBezTo>
                  <a:cubicBezTo>
                    <a:pt x="1572" y="376"/>
                    <a:pt x="1572" y="376"/>
                    <a:pt x="1572" y="376"/>
                  </a:cubicBezTo>
                  <a:cubicBezTo>
                    <a:pt x="1547" y="359"/>
                    <a:pt x="1547" y="359"/>
                    <a:pt x="1547" y="359"/>
                  </a:cubicBezTo>
                  <a:cubicBezTo>
                    <a:pt x="1329" y="134"/>
                    <a:pt x="1329" y="134"/>
                    <a:pt x="1329" y="134"/>
                  </a:cubicBezTo>
                  <a:cubicBezTo>
                    <a:pt x="1312" y="117"/>
                    <a:pt x="1312" y="117"/>
                    <a:pt x="1312" y="117"/>
                  </a:cubicBezTo>
                  <a:cubicBezTo>
                    <a:pt x="1288" y="134"/>
                    <a:pt x="1288" y="134"/>
                    <a:pt x="1288" y="134"/>
                  </a:cubicBezTo>
                  <a:cubicBezTo>
                    <a:pt x="1137" y="284"/>
                    <a:pt x="1137" y="284"/>
                    <a:pt x="1137" y="284"/>
                  </a:cubicBezTo>
                  <a:cubicBezTo>
                    <a:pt x="1104" y="267"/>
                    <a:pt x="1062" y="251"/>
                    <a:pt x="1020" y="234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60" y="234"/>
                    <a:pt x="660" y="234"/>
                    <a:pt x="660" y="234"/>
                  </a:cubicBezTo>
                  <a:cubicBezTo>
                    <a:pt x="619" y="251"/>
                    <a:pt x="585" y="267"/>
                    <a:pt x="552" y="284"/>
                  </a:cubicBezTo>
                  <a:cubicBezTo>
                    <a:pt x="401" y="134"/>
                    <a:pt x="401" y="134"/>
                    <a:pt x="401" y="134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125" y="376"/>
                    <a:pt x="125" y="376"/>
                    <a:pt x="125" y="376"/>
                  </a:cubicBezTo>
                  <a:cubicBezTo>
                    <a:pt x="142" y="393"/>
                    <a:pt x="142" y="393"/>
                    <a:pt x="142" y="393"/>
                  </a:cubicBezTo>
                  <a:cubicBezTo>
                    <a:pt x="284" y="535"/>
                    <a:pt x="284" y="535"/>
                    <a:pt x="284" y="535"/>
                  </a:cubicBezTo>
                  <a:cubicBezTo>
                    <a:pt x="267" y="577"/>
                    <a:pt x="251" y="619"/>
                    <a:pt x="234" y="660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0" y="1028"/>
                    <a:pt x="0" y="1028"/>
                    <a:pt x="0" y="1028"/>
                  </a:cubicBezTo>
                  <a:cubicBezTo>
                    <a:pt x="234" y="1028"/>
                    <a:pt x="234" y="1028"/>
                    <a:pt x="234" y="1028"/>
                  </a:cubicBezTo>
                  <a:cubicBezTo>
                    <a:pt x="242" y="1070"/>
                    <a:pt x="259" y="1112"/>
                    <a:pt x="284" y="1154"/>
                  </a:cubicBezTo>
                  <a:cubicBezTo>
                    <a:pt x="142" y="1296"/>
                    <a:pt x="142" y="1296"/>
                    <a:pt x="142" y="1296"/>
                  </a:cubicBezTo>
                  <a:cubicBezTo>
                    <a:pt x="125" y="1312"/>
                    <a:pt x="125" y="1312"/>
                    <a:pt x="125" y="1312"/>
                  </a:cubicBezTo>
                  <a:cubicBezTo>
                    <a:pt x="142" y="1338"/>
                    <a:pt x="142" y="1338"/>
                    <a:pt x="142" y="1338"/>
                  </a:cubicBezTo>
                  <a:cubicBezTo>
                    <a:pt x="359" y="1555"/>
                    <a:pt x="359" y="1555"/>
                    <a:pt x="359" y="1555"/>
                  </a:cubicBezTo>
                  <a:cubicBezTo>
                    <a:pt x="385" y="1572"/>
                    <a:pt x="385" y="1572"/>
                    <a:pt x="385" y="1572"/>
                  </a:cubicBezTo>
                  <a:cubicBezTo>
                    <a:pt x="401" y="1555"/>
                    <a:pt x="401" y="1555"/>
                    <a:pt x="401" y="1555"/>
                  </a:cubicBezTo>
                  <a:cubicBezTo>
                    <a:pt x="552" y="1413"/>
                    <a:pt x="552" y="1413"/>
                    <a:pt x="552" y="1413"/>
                  </a:cubicBezTo>
                  <a:cubicBezTo>
                    <a:pt x="585" y="1430"/>
                    <a:pt x="627" y="1446"/>
                    <a:pt x="669" y="1455"/>
                  </a:cubicBezTo>
                  <a:cubicBezTo>
                    <a:pt x="669" y="1689"/>
                    <a:pt x="669" y="1689"/>
                    <a:pt x="669" y="1689"/>
                  </a:cubicBezTo>
                  <a:cubicBezTo>
                    <a:pt x="1037" y="1689"/>
                    <a:pt x="1037" y="1689"/>
                    <a:pt x="1037" y="1689"/>
                  </a:cubicBezTo>
                  <a:cubicBezTo>
                    <a:pt x="1037" y="1455"/>
                    <a:pt x="1037" y="1455"/>
                    <a:pt x="1037" y="1455"/>
                  </a:cubicBezTo>
                  <a:cubicBezTo>
                    <a:pt x="1070" y="1438"/>
                    <a:pt x="1104" y="1421"/>
                    <a:pt x="1137" y="1404"/>
                  </a:cubicBezTo>
                  <a:cubicBezTo>
                    <a:pt x="1312" y="1572"/>
                    <a:pt x="1312" y="1572"/>
                    <a:pt x="1312" y="1572"/>
                  </a:cubicBezTo>
                  <a:cubicBezTo>
                    <a:pt x="1329" y="1555"/>
                    <a:pt x="1329" y="1555"/>
                    <a:pt x="1329" y="1555"/>
                  </a:cubicBezTo>
                  <a:cubicBezTo>
                    <a:pt x="1547" y="1338"/>
                    <a:pt x="1547" y="1338"/>
                    <a:pt x="1547" y="1338"/>
                  </a:cubicBezTo>
                  <a:cubicBezTo>
                    <a:pt x="1572" y="1312"/>
                    <a:pt x="1572" y="1312"/>
                    <a:pt x="1572" y="1312"/>
                  </a:cubicBezTo>
                  <a:cubicBezTo>
                    <a:pt x="1396" y="1145"/>
                    <a:pt x="1396" y="1145"/>
                    <a:pt x="1396" y="1145"/>
                  </a:cubicBezTo>
                  <a:cubicBezTo>
                    <a:pt x="1421" y="1112"/>
                    <a:pt x="1438" y="1070"/>
                    <a:pt x="1446" y="1037"/>
                  </a:cubicBezTo>
                  <a:cubicBezTo>
                    <a:pt x="1664" y="1037"/>
                    <a:pt x="1664" y="1037"/>
                    <a:pt x="1664" y="1037"/>
                  </a:cubicBezTo>
                  <a:close/>
                  <a:moveTo>
                    <a:pt x="1221" y="844"/>
                  </a:moveTo>
                  <a:cubicBezTo>
                    <a:pt x="1221" y="1053"/>
                    <a:pt x="1053" y="1229"/>
                    <a:pt x="844" y="1229"/>
                  </a:cubicBezTo>
                  <a:cubicBezTo>
                    <a:pt x="635" y="1229"/>
                    <a:pt x="460" y="1053"/>
                    <a:pt x="460" y="844"/>
                  </a:cubicBezTo>
                  <a:cubicBezTo>
                    <a:pt x="460" y="635"/>
                    <a:pt x="635" y="468"/>
                    <a:pt x="844" y="468"/>
                  </a:cubicBezTo>
                  <a:cubicBezTo>
                    <a:pt x="1053" y="468"/>
                    <a:pt x="1221" y="635"/>
                    <a:pt x="1221" y="844"/>
                  </a:cubicBezTo>
                  <a:close/>
                  <a:moveTo>
                    <a:pt x="1221" y="844"/>
                  </a:moveTo>
                  <a:lnTo>
                    <a:pt x="1221" y="8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27672" name="Freeform 523"/>
            <p:cNvSpPr>
              <a:spLocks noChangeArrowheads="1"/>
            </p:cNvSpPr>
            <p:nvPr/>
          </p:nvSpPr>
          <p:spPr bwMode="auto">
            <a:xfrm>
              <a:off x="10720384" y="8036523"/>
              <a:ext cx="487879" cy="484946"/>
            </a:xfrm>
            <a:custGeom>
              <a:avLst/>
              <a:gdLst>
                <a:gd name="T0" fmla="*/ 2147483646 w 1406"/>
                <a:gd name="T1" fmla="*/ 2147483646 h 1397"/>
                <a:gd name="T2" fmla="*/ 2147483646 w 1406"/>
                <a:gd name="T3" fmla="*/ 2147483646 h 1397"/>
                <a:gd name="T4" fmla="*/ 2147483646 w 1406"/>
                <a:gd name="T5" fmla="*/ 2147483646 h 1397"/>
                <a:gd name="T6" fmla="*/ 2147483646 w 1406"/>
                <a:gd name="T7" fmla="*/ 2147483646 h 1397"/>
                <a:gd name="T8" fmla="*/ 2147483646 w 1406"/>
                <a:gd name="T9" fmla="*/ 2147483646 h 1397"/>
                <a:gd name="T10" fmla="*/ 2147483646 w 1406"/>
                <a:gd name="T11" fmla="*/ 2147483646 h 1397"/>
                <a:gd name="T12" fmla="*/ 2147483646 w 1406"/>
                <a:gd name="T13" fmla="*/ 2147483646 h 1397"/>
                <a:gd name="T14" fmla="*/ 2147483646 w 1406"/>
                <a:gd name="T15" fmla="*/ 2147483646 h 1397"/>
                <a:gd name="T16" fmla="*/ 2147483646 w 1406"/>
                <a:gd name="T17" fmla="*/ 2147483646 h 1397"/>
                <a:gd name="T18" fmla="*/ 2147483646 w 1406"/>
                <a:gd name="T19" fmla="*/ 2147483646 h 1397"/>
                <a:gd name="T20" fmla="*/ 2147483646 w 1406"/>
                <a:gd name="T21" fmla="*/ 2147483646 h 1397"/>
                <a:gd name="T22" fmla="*/ 2147483646 w 1406"/>
                <a:gd name="T23" fmla="*/ 2147483646 h 1397"/>
                <a:gd name="T24" fmla="*/ 2147483646 w 1406"/>
                <a:gd name="T25" fmla="*/ 2147483646 h 1397"/>
                <a:gd name="T26" fmla="*/ 2147483646 w 1406"/>
                <a:gd name="T27" fmla="*/ 2147483646 h 1397"/>
                <a:gd name="T28" fmla="*/ 2147483646 w 1406"/>
                <a:gd name="T29" fmla="*/ 2147483646 h 1397"/>
                <a:gd name="T30" fmla="*/ 2147483646 w 1406"/>
                <a:gd name="T31" fmla="*/ 0 h 1397"/>
                <a:gd name="T32" fmla="*/ 0 w 1406"/>
                <a:gd name="T33" fmla="*/ 2147483646 h 1397"/>
                <a:gd name="T34" fmla="*/ 2147483646 w 1406"/>
                <a:gd name="T35" fmla="*/ 2147483646 h 1397"/>
                <a:gd name="T36" fmla="*/ 0 w 1406"/>
                <a:gd name="T37" fmla="*/ 2147483646 h 1397"/>
                <a:gd name="T38" fmla="*/ 2147483646 w 1406"/>
                <a:gd name="T39" fmla="*/ 2147483646 h 1397"/>
                <a:gd name="T40" fmla="*/ 2147483646 w 1406"/>
                <a:gd name="T41" fmla="*/ 2147483646 h 1397"/>
                <a:gd name="T42" fmla="*/ 2147483646 w 1406"/>
                <a:gd name="T43" fmla="*/ 2147483646 h 1397"/>
                <a:gd name="T44" fmla="*/ 2147483646 w 1406"/>
                <a:gd name="T45" fmla="*/ 2147483646 h 1397"/>
                <a:gd name="T46" fmla="*/ 2147483646 w 1406"/>
                <a:gd name="T47" fmla="*/ 2147483646 h 1397"/>
                <a:gd name="T48" fmla="*/ 2147483646 w 1406"/>
                <a:gd name="T49" fmla="*/ 2147483646 h 1397"/>
                <a:gd name="T50" fmla="*/ 2147483646 w 1406"/>
                <a:gd name="T51" fmla="*/ 2147483646 h 1397"/>
                <a:gd name="T52" fmla="*/ 2147483646 w 1406"/>
                <a:gd name="T53" fmla="*/ 2147483646 h 1397"/>
                <a:gd name="T54" fmla="*/ 2147483646 w 1406"/>
                <a:gd name="T55" fmla="*/ 2147483646 h 1397"/>
                <a:gd name="T56" fmla="*/ 2147483646 w 1406"/>
                <a:gd name="T57" fmla="*/ 2147483646 h 1397"/>
                <a:gd name="T58" fmla="*/ 2147483646 w 1406"/>
                <a:gd name="T59" fmla="*/ 2147483646 h 1397"/>
                <a:gd name="T60" fmla="*/ 2147483646 w 1406"/>
                <a:gd name="T61" fmla="*/ 2147483646 h 1397"/>
                <a:gd name="T62" fmla="*/ 2147483646 w 1406"/>
                <a:gd name="T63" fmla="*/ 2147483646 h 1397"/>
                <a:gd name="T64" fmla="*/ 2147483646 w 1406"/>
                <a:gd name="T65" fmla="*/ 2147483646 h 13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6" h="1397">
                  <a:moveTo>
                    <a:pt x="268" y="786"/>
                  </a:moveTo>
                  <a:cubicBezTo>
                    <a:pt x="268" y="1396"/>
                    <a:pt x="268" y="1396"/>
                    <a:pt x="268" y="1396"/>
                  </a:cubicBezTo>
                  <a:cubicBezTo>
                    <a:pt x="276" y="1396"/>
                    <a:pt x="293" y="1396"/>
                    <a:pt x="310" y="1396"/>
                  </a:cubicBezTo>
                  <a:cubicBezTo>
                    <a:pt x="351" y="1396"/>
                    <a:pt x="351" y="1396"/>
                    <a:pt x="351" y="1396"/>
                  </a:cubicBezTo>
                  <a:cubicBezTo>
                    <a:pt x="351" y="786"/>
                    <a:pt x="351" y="786"/>
                    <a:pt x="351" y="786"/>
                  </a:cubicBezTo>
                  <a:cubicBezTo>
                    <a:pt x="310" y="786"/>
                    <a:pt x="310" y="786"/>
                    <a:pt x="310" y="786"/>
                  </a:cubicBezTo>
                  <a:cubicBezTo>
                    <a:pt x="293" y="786"/>
                    <a:pt x="276" y="786"/>
                    <a:pt x="268" y="786"/>
                  </a:cubicBezTo>
                  <a:close/>
                  <a:moveTo>
                    <a:pt x="1054" y="786"/>
                  </a:moveTo>
                  <a:cubicBezTo>
                    <a:pt x="1054" y="1396"/>
                    <a:pt x="1054" y="1396"/>
                    <a:pt x="1054" y="1396"/>
                  </a:cubicBezTo>
                  <a:cubicBezTo>
                    <a:pt x="1096" y="1396"/>
                    <a:pt x="1096" y="1396"/>
                    <a:pt x="1096" y="1396"/>
                  </a:cubicBezTo>
                  <a:cubicBezTo>
                    <a:pt x="1112" y="1396"/>
                    <a:pt x="1129" y="1396"/>
                    <a:pt x="1137" y="1396"/>
                  </a:cubicBezTo>
                  <a:cubicBezTo>
                    <a:pt x="1137" y="786"/>
                    <a:pt x="1137" y="786"/>
                    <a:pt x="1137" y="786"/>
                  </a:cubicBezTo>
                  <a:cubicBezTo>
                    <a:pt x="1129" y="786"/>
                    <a:pt x="1112" y="786"/>
                    <a:pt x="1096" y="786"/>
                  </a:cubicBezTo>
                  <a:lnTo>
                    <a:pt x="1054" y="786"/>
                  </a:lnTo>
                  <a:close/>
                  <a:moveTo>
                    <a:pt x="1405" y="702"/>
                  </a:moveTo>
                  <a:cubicBezTo>
                    <a:pt x="1405" y="309"/>
                    <a:pt x="1087" y="0"/>
                    <a:pt x="703" y="0"/>
                  </a:cubicBezTo>
                  <a:cubicBezTo>
                    <a:pt x="318" y="0"/>
                    <a:pt x="0" y="309"/>
                    <a:pt x="0" y="702"/>
                  </a:cubicBezTo>
                  <a:cubicBezTo>
                    <a:pt x="0" y="786"/>
                    <a:pt x="17" y="861"/>
                    <a:pt x="42" y="936"/>
                  </a:cubicBezTo>
                  <a:cubicBezTo>
                    <a:pt x="17" y="978"/>
                    <a:pt x="0" y="1037"/>
                    <a:pt x="0" y="1095"/>
                  </a:cubicBezTo>
                  <a:cubicBezTo>
                    <a:pt x="0" y="1212"/>
                    <a:pt x="76" y="1321"/>
                    <a:pt x="176" y="1371"/>
                  </a:cubicBezTo>
                  <a:cubicBezTo>
                    <a:pt x="176" y="811"/>
                    <a:pt x="176" y="811"/>
                    <a:pt x="176" y="811"/>
                  </a:cubicBezTo>
                  <a:cubicBezTo>
                    <a:pt x="151" y="828"/>
                    <a:pt x="126" y="844"/>
                    <a:pt x="101" y="870"/>
                  </a:cubicBezTo>
                  <a:cubicBezTo>
                    <a:pt x="92" y="828"/>
                    <a:pt x="92" y="786"/>
                    <a:pt x="92" y="744"/>
                  </a:cubicBezTo>
                  <a:cubicBezTo>
                    <a:pt x="92" y="401"/>
                    <a:pt x="368" y="134"/>
                    <a:pt x="703" y="134"/>
                  </a:cubicBezTo>
                  <a:cubicBezTo>
                    <a:pt x="1037" y="134"/>
                    <a:pt x="1313" y="401"/>
                    <a:pt x="1313" y="744"/>
                  </a:cubicBezTo>
                  <a:cubicBezTo>
                    <a:pt x="1313" y="786"/>
                    <a:pt x="1313" y="828"/>
                    <a:pt x="1305" y="870"/>
                  </a:cubicBezTo>
                  <a:cubicBezTo>
                    <a:pt x="1279" y="844"/>
                    <a:pt x="1254" y="828"/>
                    <a:pt x="1229" y="811"/>
                  </a:cubicBezTo>
                  <a:cubicBezTo>
                    <a:pt x="1229" y="1371"/>
                    <a:pt x="1229" y="1371"/>
                    <a:pt x="1229" y="1371"/>
                  </a:cubicBezTo>
                  <a:cubicBezTo>
                    <a:pt x="1330" y="1321"/>
                    <a:pt x="1405" y="1212"/>
                    <a:pt x="1405" y="1095"/>
                  </a:cubicBezTo>
                  <a:cubicBezTo>
                    <a:pt x="1405" y="1037"/>
                    <a:pt x="1388" y="978"/>
                    <a:pt x="1363" y="936"/>
                  </a:cubicBezTo>
                  <a:cubicBezTo>
                    <a:pt x="1388" y="861"/>
                    <a:pt x="1405" y="786"/>
                    <a:pt x="1405" y="702"/>
                  </a:cubicBezTo>
                  <a:close/>
                  <a:moveTo>
                    <a:pt x="1405" y="702"/>
                  </a:moveTo>
                  <a:lnTo>
                    <a:pt x="1405" y="7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562975" y="4524375"/>
            <a:ext cx="1430338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62975" y="4994275"/>
            <a:ext cx="3171825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首先部署Qt开发环境，早期的Qt版本需要分三步，最新版的已经把这三个部分综合到一个安装文件中，所以只需要一路Next就可以完成Qt开发环境的部署，然后连接Sq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ite数据库。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62975" y="1536700"/>
            <a:ext cx="1430338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62975" y="2006600"/>
            <a:ext cx="3171825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本系统设计了主界面（用户登录界面）、数据插入、删除、修改、查询和导出界面，使系统简单明了，让人一目了然。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40585" y="4491355"/>
            <a:ext cx="170434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0700" y="4994275"/>
            <a:ext cx="3171825" cy="14452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本系统的数据库表包括用户表，水果信息表，用户表主要用于存储用户登录信息，账号、密码等；水果信息表主要用来存储水果的名称、编号、单价等信息。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14588" y="1536700"/>
            <a:ext cx="143033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0700" y="2006600"/>
            <a:ext cx="3171825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本系统共有登录模块、添加模块、删除模块、修改模块、查询模块和导出模块五大模块，实现了用户登录、对水果信息进行增删改查以及导出水果信息表的功能。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7375" y="643255"/>
            <a:ext cx="285242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04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系统设计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66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16"/>
  <p:tag name="KSO_WM_SLIDE_INDEX" val="16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31"/>
  <p:tag name="KSO_WM_SLIDE_INDEX" val="31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20"/>
  <p:tag name="KSO_WM_SLIDE_INDEX" val="20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33"/>
  <p:tag name="KSO_WM_SLIDE_INDEX" val="33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66"/>
</p:tagLst>
</file>

<file path=ppt/tags/tag3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TEMPLATE_THUMBS_INDEX" val="1、4、6、7、8、9、10、15、16、17、19、20、22、31、32、33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1"/>
  <p:tag name="KSO_WM_SLIDE_INDEX" val="1"/>
  <p:tag name="KSO_WM_SLIDE_ITEM_CNT" val="0"/>
  <p:tag name="KSO_WM_SLIDE_TYPE" val="title"/>
  <p:tag name="KSO_WM_TEMPLATE_THUMBS_INDEX" val="1、4、6、7、8、9、10、15、16、17、19、20、22、31、32、33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7"/>
  <p:tag name="KSO_WM_SLIDE_INDEX" val="7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5"/>
  <p:tag name="KSO_WM_SLIDE_INDEX" val="5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9"/>
  <p:tag name="KSO_WM_SLIDE_INDEX" val="9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0645A"/>
      </a:accent1>
      <a:accent2>
        <a:srgbClr val="F4C96A"/>
      </a:accent2>
      <a:accent3>
        <a:srgbClr val="FFFFFF"/>
      </a:accent3>
      <a:accent4>
        <a:srgbClr val="000000"/>
      </a:accent4>
      <a:accent5>
        <a:srgbClr val="EDB8B5"/>
      </a:accent5>
      <a:accent6>
        <a:srgbClr val="DDB65F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演示</Application>
  <PresentationFormat>宽屏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华文楷体</vt:lpstr>
      <vt:lpstr>Calibri</vt:lpstr>
      <vt:lpstr>Arial</vt:lpstr>
      <vt:lpstr>FontAwesome</vt:lpstr>
      <vt:lpstr>Calibri</vt:lpstr>
      <vt:lpstr>Open Sans Light</vt:lpstr>
      <vt:lpstr>Open Sans Light</vt:lpstr>
      <vt:lpstr>Arial Unicode MS</vt:lpstr>
      <vt:lpstr>Segoe Print</vt:lpstr>
      <vt:lpstr>1_Office 主题</vt:lpstr>
      <vt:lpstr>基于Qt的水果管理系统的设        计与实现</vt:lpstr>
      <vt:lpstr>PowerPoint 演示文稿</vt:lpstr>
      <vt:lpstr>选题研究</vt:lpstr>
      <vt:lpstr>01 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160</cp:lastModifiedBy>
  <cp:revision>5</cp:revision>
  <dcterms:created xsi:type="dcterms:W3CDTF">2017-10-30T02:44:00Z</dcterms:created>
  <dcterms:modified xsi:type="dcterms:W3CDTF">2018-11-02T01:19:37Z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  <property fmtid="{D5CDD505-2E9C-101B-9397-08002B2CF9AE}" pid="3" name="KSORubyTemplateID">
    <vt:lpwstr>8</vt:lpwstr>
  </property>
</Properties>
</file>