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132BB-EAFF-47F9-A19A-49EDACA0A52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0127332B-C70E-4894-BDCA-9945EAE886AC}">
      <dgm:prSet phldrT="[Text]" custT="1"/>
      <dgm:spPr/>
      <dgm:t>
        <a:bodyPr/>
        <a:lstStyle/>
        <a:p>
          <a:r>
            <a:rPr lang="en-GB" sz="1100" b="1" dirty="0"/>
            <a:t>AI</a:t>
          </a:r>
        </a:p>
        <a:p>
          <a:r>
            <a:rPr lang="en-GB" sz="1100" dirty="0"/>
            <a:t> A</a:t>
          </a:r>
          <a:r>
            <a:rPr lang="en-US" sz="1100" dirty="0"/>
            <a:t>rtificial intelligence / Augmented intelligence</a:t>
          </a:r>
          <a:endParaRPr lang="en-GB" sz="1100" dirty="0"/>
        </a:p>
      </dgm:t>
    </dgm:pt>
    <dgm:pt modelId="{B6B5CA28-7FA6-4BD4-93E1-86E2C4574807}" type="parTrans" cxnId="{43B19550-4596-4BFE-B156-B3558AB9AF18}">
      <dgm:prSet/>
      <dgm:spPr/>
      <dgm:t>
        <a:bodyPr/>
        <a:lstStyle/>
        <a:p>
          <a:endParaRPr lang="en-IL"/>
        </a:p>
      </dgm:t>
    </dgm:pt>
    <dgm:pt modelId="{DCD15A5F-80F0-477F-8B12-D1DC39BDA363}" type="sibTrans" cxnId="{43B19550-4596-4BFE-B156-B3558AB9AF18}">
      <dgm:prSet/>
      <dgm:spPr/>
      <dgm:t>
        <a:bodyPr/>
        <a:lstStyle/>
        <a:p>
          <a:endParaRPr lang="en-IL"/>
        </a:p>
      </dgm:t>
    </dgm:pt>
    <dgm:pt modelId="{A131425E-8F63-439A-B316-7E33F7942A64}" type="asst">
      <dgm:prSet phldrT="[Text]" custT="1"/>
      <dgm:spPr/>
      <dgm:t>
        <a:bodyPr/>
        <a:lstStyle/>
        <a:p>
          <a:r>
            <a:rPr lang="en-GB" sz="1100" dirty="0"/>
            <a:t>Robotics</a:t>
          </a:r>
          <a:endParaRPr lang="en-IL" sz="1100" dirty="0"/>
        </a:p>
      </dgm:t>
    </dgm:pt>
    <dgm:pt modelId="{58FFA2C2-C789-43CB-936D-3AEA146C6E07}" type="parTrans" cxnId="{4E995AAF-03F9-48A5-AFF8-F3FD8A63AB4C}">
      <dgm:prSet/>
      <dgm:spPr/>
      <dgm:t>
        <a:bodyPr/>
        <a:lstStyle/>
        <a:p>
          <a:endParaRPr lang="en-IL" sz="4400"/>
        </a:p>
      </dgm:t>
    </dgm:pt>
    <dgm:pt modelId="{A998708E-0DAB-4715-9D63-33F544546D6F}" type="sibTrans" cxnId="{4E995AAF-03F9-48A5-AFF8-F3FD8A63AB4C}">
      <dgm:prSet/>
      <dgm:spPr/>
      <dgm:t>
        <a:bodyPr/>
        <a:lstStyle/>
        <a:p>
          <a:endParaRPr lang="en-IL"/>
        </a:p>
      </dgm:t>
    </dgm:pt>
    <dgm:pt modelId="{F3BAB598-7119-4FA3-B64A-EAF9438A8935}">
      <dgm:prSet phldrT="[Text]" custT="1"/>
      <dgm:spPr/>
      <dgm:t>
        <a:bodyPr/>
        <a:lstStyle/>
        <a:p>
          <a:r>
            <a:rPr lang="en-GB" sz="1100" dirty="0"/>
            <a:t>DS – Data Science</a:t>
          </a:r>
          <a:endParaRPr lang="en-IL" sz="1100" dirty="0"/>
        </a:p>
      </dgm:t>
    </dgm:pt>
    <dgm:pt modelId="{31EBA349-F421-46A5-8552-AD7028064D80}" type="parTrans" cxnId="{DD1C0B51-E0D8-4398-8B6F-EA18739548AF}">
      <dgm:prSet/>
      <dgm:spPr/>
      <dgm:t>
        <a:bodyPr/>
        <a:lstStyle/>
        <a:p>
          <a:endParaRPr lang="en-IL" sz="4400"/>
        </a:p>
      </dgm:t>
    </dgm:pt>
    <dgm:pt modelId="{09E08DDC-7E4C-485F-83C3-DFAD76980A15}" type="sibTrans" cxnId="{DD1C0B51-E0D8-4398-8B6F-EA18739548AF}">
      <dgm:prSet/>
      <dgm:spPr/>
      <dgm:t>
        <a:bodyPr/>
        <a:lstStyle/>
        <a:p>
          <a:endParaRPr lang="en-IL"/>
        </a:p>
      </dgm:t>
    </dgm:pt>
    <dgm:pt modelId="{E018F325-C333-4CB2-8BCE-523158D9EE2A}" type="asst">
      <dgm:prSet phldrT="[Text]" custT="1"/>
      <dgm:spPr/>
      <dgm:t>
        <a:bodyPr/>
        <a:lstStyle/>
        <a:p>
          <a:r>
            <a:rPr lang="en-US" sz="1100" b="0" i="0" dirty="0"/>
            <a:t>Game theory</a:t>
          </a:r>
          <a:endParaRPr lang="en-IL" sz="1100" dirty="0"/>
        </a:p>
      </dgm:t>
    </dgm:pt>
    <dgm:pt modelId="{271B586A-04D4-4BCD-AA91-D4B7142F10D1}" type="parTrans" cxnId="{EC7D3D04-0183-4CF4-85C5-CC4681137160}">
      <dgm:prSet/>
      <dgm:spPr/>
      <dgm:t>
        <a:bodyPr/>
        <a:lstStyle/>
        <a:p>
          <a:endParaRPr lang="en-IL" sz="4400"/>
        </a:p>
      </dgm:t>
    </dgm:pt>
    <dgm:pt modelId="{1E5E25A1-67F2-43F9-9E3A-122068CA6E30}" type="sibTrans" cxnId="{EC7D3D04-0183-4CF4-85C5-CC4681137160}">
      <dgm:prSet/>
      <dgm:spPr/>
      <dgm:t>
        <a:bodyPr/>
        <a:lstStyle/>
        <a:p>
          <a:endParaRPr lang="en-IL"/>
        </a:p>
      </dgm:t>
    </dgm:pt>
    <dgm:pt modelId="{300CF7BB-6394-4C4C-AF26-B2BE7D5643AD}" type="asst">
      <dgm:prSet phldrT="[Text]" custT="1"/>
      <dgm:spPr/>
      <dgm:t>
        <a:bodyPr/>
        <a:lstStyle/>
        <a:p>
          <a:r>
            <a:rPr lang="en-US" sz="1100" b="0" i="0" dirty="0"/>
            <a:t>Game theory</a:t>
          </a:r>
          <a:endParaRPr lang="en-IL" sz="1100" dirty="0"/>
        </a:p>
      </dgm:t>
    </dgm:pt>
    <dgm:pt modelId="{3B78A022-B921-4E36-96C3-FA22F9C279F4}" type="parTrans" cxnId="{AF60D11F-3E3A-4138-9879-C6FA9D279EA8}">
      <dgm:prSet/>
      <dgm:spPr/>
      <dgm:t>
        <a:bodyPr/>
        <a:lstStyle/>
        <a:p>
          <a:endParaRPr lang="en-IL" sz="4400"/>
        </a:p>
      </dgm:t>
    </dgm:pt>
    <dgm:pt modelId="{1B768332-FA94-44D7-B770-26FA2B1F2884}" type="sibTrans" cxnId="{AF60D11F-3E3A-4138-9879-C6FA9D279EA8}">
      <dgm:prSet/>
      <dgm:spPr/>
      <dgm:t>
        <a:bodyPr/>
        <a:lstStyle/>
        <a:p>
          <a:endParaRPr lang="en-IL"/>
        </a:p>
      </dgm:t>
    </dgm:pt>
    <dgm:pt modelId="{56664068-6B68-4BBC-8CC8-0BBFC9EA107E}">
      <dgm:prSet phldrT="[Text]" custT="1"/>
      <dgm:spPr/>
      <dgm:t>
        <a:bodyPr/>
        <a:lstStyle/>
        <a:p>
          <a:r>
            <a:rPr lang="en-GB" sz="1100" b="1" dirty="0"/>
            <a:t>Data Engineer</a:t>
          </a:r>
        </a:p>
        <a:p>
          <a:r>
            <a:rPr lang="en-GB" sz="1100" b="0" dirty="0"/>
            <a:t>Coders, use the algorithms that the </a:t>
          </a:r>
          <a:r>
            <a:rPr lang="en-US" sz="1100" b="0" dirty="0"/>
            <a:t>data scientist </a:t>
          </a:r>
          <a:r>
            <a:rPr lang="en-GB" sz="1100" b="0" dirty="0"/>
            <a:t>wrote</a:t>
          </a:r>
        </a:p>
        <a:p>
          <a:r>
            <a:rPr lang="he-IL" sz="1100" dirty="0"/>
            <a:t> </a:t>
          </a:r>
          <a:r>
            <a:rPr lang="en-US" sz="1100" b="0" i="0" dirty="0"/>
            <a:t>Processing, storage and retrieval</a:t>
          </a:r>
          <a:r>
            <a:rPr lang="he-IL" sz="1100" b="0" i="0" dirty="0"/>
            <a:t> </a:t>
          </a:r>
          <a:r>
            <a:rPr lang="en-GB" sz="1100" b="0" i="0" dirty="0"/>
            <a:t>from big data</a:t>
          </a:r>
          <a:endParaRPr lang="en-IL" sz="1100" dirty="0"/>
        </a:p>
      </dgm:t>
    </dgm:pt>
    <dgm:pt modelId="{C00B87E9-3FBF-4DFE-B187-8FBCF7E3F939}" type="parTrans" cxnId="{6FDBCE53-E136-4C7B-87C8-8BD32C867604}">
      <dgm:prSet/>
      <dgm:spPr/>
      <dgm:t>
        <a:bodyPr/>
        <a:lstStyle/>
        <a:p>
          <a:endParaRPr lang="en-IL" sz="4400"/>
        </a:p>
      </dgm:t>
    </dgm:pt>
    <dgm:pt modelId="{7B9F5E58-4539-4D4A-95CD-4848B1A02833}" type="sibTrans" cxnId="{6FDBCE53-E136-4C7B-87C8-8BD32C867604}">
      <dgm:prSet/>
      <dgm:spPr/>
      <dgm:t>
        <a:bodyPr/>
        <a:lstStyle/>
        <a:p>
          <a:endParaRPr lang="en-IL"/>
        </a:p>
      </dgm:t>
    </dgm:pt>
    <dgm:pt modelId="{3CFB6C40-7006-4EC5-B177-C78A05DA7372}">
      <dgm:prSet phldrT="[Text]" custT="1"/>
      <dgm:spPr/>
      <dgm:t>
        <a:bodyPr/>
        <a:lstStyle/>
        <a:p>
          <a:pPr>
            <a:buNone/>
          </a:pPr>
          <a:r>
            <a:rPr lang="en-GB" sz="900" b="1" dirty="0"/>
            <a:t>DM – </a:t>
          </a:r>
          <a:r>
            <a:rPr lang="en-GB" sz="900" b="1"/>
            <a:t>Data mining</a:t>
          </a:r>
          <a:endParaRPr lang="he-IL" sz="900" dirty="0"/>
        </a:p>
        <a:p>
          <a:pPr>
            <a:buFont typeface="Arial" panose="020B0604020202020204" pitchFamily="34" charset="0"/>
            <a:buChar char="•"/>
          </a:pPr>
          <a:r>
            <a:rPr lang="en-US" sz="900" dirty="0"/>
            <a:t>Cross-reference information</a:t>
          </a:r>
        </a:p>
        <a:p>
          <a:pPr>
            <a:buFont typeface="+mj-lt"/>
            <a:buNone/>
          </a:pPr>
          <a:r>
            <a:rPr lang="en-US" sz="900" dirty="0"/>
            <a:t>Statistics</a:t>
          </a:r>
          <a:endParaRPr lang="he-IL" sz="900" dirty="0"/>
        </a:p>
        <a:p>
          <a:pPr>
            <a:buNone/>
          </a:pPr>
          <a:r>
            <a:rPr lang="en-US" sz="900" dirty="0"/>
            <a:t>routine/analogue</a:t>
          </a:r>
        </a:p>
        <a:p>
          <a:pPr>
            <a:buNone/>
          </a:pPr>
          <a:r>
            <a:rPr lang="en-US" sz="900" dirty="0"/>
            <a:t>Correlation</a:t>
          </a:r>
        </a:p>
        <a:p>
          <a:pPr>
            <a:buNone/>
          </a:pPr>
          <a:r>
            <a:rPr lang="en-US" sz="900" dirty="0"/>
            <a:t>clustering</a:t>
          </a:r>
          <a:endParaRPr lang="en-IL" sz="900" dirty="0"/>
        </a:p>
      </dgm:t>
    </dgm:pt>
    <dgm:pt modelId="{AD1ED7C6-0E90-41B7-A190-132AD004A49F}" type="parTrans" cxnId="{4EB670E2-C91D-43EB-900A-F9FA0696F0C5}">
      <dgm:prSet/>
      <dgm:spPr/>
      <dgm:t>
        <a:bodyPr/>
        <a:lstStyle/>
        <a:p>
          <a:endParaRPr lang="en-IL" sz="4400"/>
        </a:p>
      </dgm:t>
    </dgm:pt>
    <dgm:pt modelId="{B5743B0B-CC46-4F54-9E80-4F14A1AA9C2B}" type="sibTrans" cxnId="{4EB670E2-C91D-43EB-900A-F9FA0696F0C5}">
      <dgm:prSet/>
      <dgm:spPr/>
      <dgm:t>
        <a:bodyPr/>
        <a:lstStyle/>
        <a:p>
          <a:endParaRPr lang="en-IL"/>
        </a:p>
      </dgm:t>
    </dgm:pt>
    <dgm:pt modelId="{9E8AA7AD-1E07-472D-8323-4D513CDA7714}">
      <dgm:prSet phldrT="[Text]" custT="1"/>
      <dgm:spPr/>
      <dgm:t>
        <a:bodyPr/>
        <a:lstStyle/>
        <a:p>
          <a:r>
            <a:rPr lang="en-US" sz="1100" b="1" dirty="0"/>
            <a:t>data scientist</a:t>
          </a:r>
        </a:p>
        <a:p>
          <a:endParaRPr lang="en-US" sz="1100" b="1" dirty="0"/>
        </a:p>
        <a:p>
          <a:r>
            <a:rPr lang="en-US" sz="1100" b="0" dirty="0"/>
            <a:t>Research and write math algorithms of ML</a:t>
          </a:r>
          <a:endParaRPr lang="en-IL" sz="1100" b="0" dirty="0"/>
        </a:p>
      </dgm:t>
    </dgm:pt>
    <dgm:pt modelId="{5B677E30-40F9-44F1-9CAE-C6FC06A8B246}" type="parTrans" cxnId="{CA0504AE-883A-42A2-9154-FF5B0001BA0E}">
      <dgm:prSet/>
      <dgm:spPr/>
      <dgm:t>
        <a:bodyPr/>
        <a:lstStyle/>
        <a:p>
          <a:endParaRPr lang="en-IL" sz="4400"/>
        </a:p>
      </dgm:t>
    </dgm:pt>
    <dgm:pt modelId="{7BD9DE5B-A422-4752-ABAF-ED6AD81921CE}" type="sibTrans" cxnId="{CA0504AE-883A-42A2-9154-FF5B0001BA0E}">
      <dgm:prSet/>
      <dgm:spPr/>
      <dgm:t>
        <a:bodyPr/>
        <a:lstStyle/>
        <a:p>
          <a:endParaRPr lang="en-IL"/>
        </a:p>
      </dgm:t>
    </dgm:pt>
    <dgm:pt modelId="{7F3E1475-A916-4C34-879C-0C4C3D5B151F}">
      <dgm:prSet phldrT="[Text]" custT="1"/>
      <dgm:spPr/>
      <dgm:t>
        <a:bodyPr/>
        <a:lstStyle/>
        <a:p>
          <a:r>
            <a:rPr lang="en-US" sz="1200" b="1" dirty="0"/>
            <a:t>ML – Machine Learning</a:t>
          </a:r>
        </a:p>
      </dgm:t>
    </dgm:pt>
    <dgm:pt modelId="{B5495D4F-54F5-4353-8F5C-673675E19C77}" type="parTrans" cxnId="{C625701D-F1BB-45A8-8B4B-5F06B04739CB}">
      <dgm:prSet/>
      <dgm:spPr/>
      <dgm:t>
        <a:bodyPr/>
        <a:lstStyle/>
        <a:p>
          <a:endParaRPr lang="en-IL" sz="4400"/>
        </a:p>
      </dgm:t>
    </dgm:pt>
    <dgm:pt modelId="{31DACE16-76A4-44C2-A9AF-1AE55E19ADF8}" type="sibTrans" cxnId="{C625701D-F1BB-45A8-8B4B-5F06B04739CB}">
      <dgm:prSet/>
      <dgm:spPr/>
      <dgm:t>
        <a:bodyPr/>
        <a:lstStyle/>
        <a:p>
          <a:endParaRPr lang="en-IL"/>
        </a:p>
      </dgm:t>
    </dgm:pt>
    <dgm:pt modelId="{AC37A543-A266-415B-AD25-0630D9CBF97B}" type="pres">
      <dgm:prSet presAssocID="{8EC132BB-EAFF-47F9-A19A-49EDACA0A52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D14E78-A9E7-4B7D-9583-A31F23834AAD}" type="pres">
      <dgm:prSet presAssocID="{8EC132BB-EAFF-47F9-A19A-49EDACA0A529}" presName="hierFlow" presStyleCnt="0"/>
      <dgm:spPr/>
    </dgm:pt>
    <dgm:pt modelId="{2C9FE5A5-5D46-46FE-B35E-50DF5F6AE8BE}" type="pres">
      <dgm:prSet presAssocID="{8EC132BB-EAFF-47F9-A19A-49EDACA0A52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877D11-B930-4E81-B835-0FDFD9605033}" type="pres">
      <dgm:prSet presAssocID="{0127332B-C70E-4894-BDCA-9945EAE886AC}" presName="Name14" presStyleCnt="0"/>
      <dgm:spPr/>
    </dgm:pt>
    <dgm:pt modelId="{73BA5851-2AE4-4FE2-8DE8-096CF406D48B}" type="pres">
      <dgm:prSet presAssocID="{0127332B-C70E-4894-BDCA-9945EAE886AC}" presName="level1Shape" presStyleLbl="node0" presStyleIdx="0" presStyleCnt="1" custScaleX="130000" custScaleY="132844" custLinFactNeighborX="-23062" custLinFactNeighborY="-63421">
        <dgm:presLayoutVars>
          <dgm:chPref val="3"/>
        </dgm:presLayoutVars>
      </dgm:prSet>
      <dgm:spPr/>
    </dgm:pt>
    <dgm:pt modelId="{5488D401-0122-443E-9E3A-70AF1E35C5C2}" type="pres">
      <dgm:prSet presAssocID="{0127332B-C70E-4894-BDCA-9945EAE886AC}" presName="hierChild2" presStyleCnt="0"/>
      <dgm:spPr/>
    </dgm:pt>
    <dgm:pt modelId="{C8444788-506B-493F-962B-11AA965B72CD}" type="pres">
      <dgm:prSet presAssocID="{58FFA2C2-C789-43CB-936D-3AEA146C6E07}" presName="Name19" presStyleLbl="parChTrans1D2" presStyleIdx="0" presStyleCnt="4"/>
      <dgm:spPr/>
    </dgm:pt>
    <dgm:pt modelId="{AE8D1B95-422C-4BF5-B8BB-634274F4F0C6}" type="pres">
      <dgm:prSet presAssocID="{A131425E-8F63-439A-B316-7E33F7942A64}" presName="Name21" presStyleCnt="0"/>
      <dgm:spPr/>
    </dgm:pt>
    <dgm:pt modelId="{A78A9BCA-DBFC-45A7-BCC1-F54F804AB5B6}" type="pres">
      <dgm:prSet presAssocID="{A131425E-8F63-439A-B316-7E33F7942A64}" presName="level2Shape" presStyleLbl="asst1" presStyleIdx="0" presStyleCnt="3"/>
      <dgm:spPr/>
    </dgm:pt>
    <dgm:pt modelId="{FBAB3805-DD7A-4A55-AC91-097D79CF2076}" type="pres">
      <dgm:prSet presAssocID="{A131425E-8F63-439A-B316-7E33F7942A64}" presName="hierChild3" presStyleCnt="0"/>
      <dgm:spPr/>
    </dgm:pt>
    <dgm:pt modelId="{4B16E82B-9A97-4DA0-B07D-AF5049B58105}" type="pres">
      <dgm:prSet presAssocID="{271B586A-04D4-4BCD-AA91-D4B7142F10D1}" presName="Name19" presStyleLbl="parChTrans1D2" presStyleIdx="1" presStyleCnt="4"/>
      <dgm:spPr/>
    </dgm:pt>
    <dgm:pt modelId="{D79CBAAB-7434-40B1-B840-253D5D5A55BA}" type="pres">
      <dgm:prSet presAssocID="{E018F325-C333-4CB2-8BCE-523158D9EE2A}" presName="Name21" presStyleCnt="0"/>
      <dgm:spPr/>
    </dgm:pt>
    <dgm:pt modelId="{9C70E460-38A5-4657-B110-D63586361E01}" type="pres">
      <dgm:prSet presAssocID="{E018F325-C333-4CB2-8BCE-523158D9EE2A}" presName="level2Shape" presStyleLbl="asst1" presStyleIdx="1" presStyleCnt="3"/>
      <dgm:spPr/>
    </dgm:pt>
    <dgm:pt modelId="{5356AB6E-14F0-415D-99C8-C23B3857CC8E}" type="pres">
      <dgm:prSet presAssocID="{E018F325-C333-4CB2-8BCE-523158D9EE2A}" presName="hierChild3" presStyleCnt="0"/>
      <dgm:spPr/>
    </dgm:pt>
    <dgm:pt modelId="{DA8F77F0-F8C5-47E7-B7B6-E331E37DFD4F}" type="pres">
      <dgm:prSet presAssocID="{3B78A022-B921-4E36-96C3-FA22F9C279F4}" presName="Name19" presStyleLbl="parChTrans1D2" presStyleIdx="2" presStyleCnt="4"/>
      <dgm:spPr/>
    </dgm:pt>
    <dgm:pt modelId="{C5930891-50F6-4B3B-97F5-288E17D1E0F6}" type="pres">
      <dgm:prSet presAssocID="{300CF7BB-6394-4C4C-AF26-B2BE7D5643AD}" presName="Name21" presStyleCnt="0"/>
      <dgm:spPr/>
    </dgm:pt>
    <dgm:pt modelId="{8B75BD86-856D-45B9-A9FA-A98ECD03415A}" type="pres">
      <dgm:prSet presAssocID="{300CF7BB-6394-4C4C-AF26-B2BE7D5643AD}" presName="level2Shape" presStyleLbl="asst1" presStyleIdx="2" presStyleCnt="3"/>
      <dgm:spPr/>
    </dgm:pt>
    <dgm:pt modelId="{8A42B44F-541E-42BB-ACB5-A77B51A109BA}" type="pres">
      <dgm:prSet presAssocID="{300CF7BB-6394-4C4C-AF26-B2BE7D5643AD}" presName="hierChild3" presStyleCnt="0"/>
      <dgm:spPr/>
    </dgm:pt>
    <dgm:pt modelId="{AF8AD23D-C479-4534-BEFE-4FFE9016BE12}" type="pres">
      <dgm:prSet presAssocID="{31EBA349-F421-46A5-8552-AD7028064D80}" presName="Name19" presStyleLbl="parChTrans1D2" presStyleIdx="3" presStyleCnt="4"/>
      <dgm:spPr/>
    </dgm:pt>
    <dgm:pt modelId="{C075DC6B-11C3-408D-A066-1F0889D34162}" type="pres">
      <dgm:prSet presAssocID="{F3BAB598-7119-4FA3-B64A-EAF9438A8935}" presName="Name21" presStyleCnt="0"/>
      <dgm:spPr/>
    </dgm:pt>
    <dgm:pt modelId="{CF2A1824-2493-4077-8288-BFAB5A48F464}" type="pres">
      <dgm:prSet presAssocID="{F3BAB598-7119-4FA3-B64A-EAF9438A8935}" presName="level2Shape" presStyleLbl="node2" presStyleIdx="0" presStyleCnt="1"/>
      <dgm:spPr/>
    </dgm:pt>
    <dgm:pt modelId="{534F9F92-998A-4AC2-A32D-77B760E3756B}" type="pres">
      <dgm:prSet presAssocID="{F3BAB598-7119-4FA3-B64A-EAF9438A8935}" presName="hierChild3" presStyleCnt="0"/>
      <dgm:spPr/>
    </dgm:pt>
    <dgm:pt modelId="{016C9620-C176-4773-BB26-7192B418E0ED}" type="pres">
      <dgm:prSet presAssocID="{C00B87E9-3FBF-4DFE-B187-8FBCF7E3F939}" presName="Name19" presStyleLbl="parChTrans1D3" presStyleIdx="0" presStyleCnt="4"/>
      <dgm:spPr/>
    </dgm:pt>
    <dgm:pt modelId="{EC30543C-787A-4C45-B707-360E6E7B58B0}" type="pres">
      <dgm:prSet presAssocID="{56664068-6B68-4BBC-8CC8-0BBFC9EA107E}" presName="Name21" presStyleCnt="0"/>
      <dgm:spPr/>
    </dgm:pt>
    <dgm:pt modelId="{571A04AA-19AD-4E4B-834B-1F231C640A1E}" type="pres">
      <dgm:prSet presAssocID="{56664068-6B68-4BBC-8CC8-0BBFC9EA107E}" presName="level2Shape" presStyleLbl="node3" presStyleIdx="0" presStyleCnt="4"/>
      <dgm:spPr/>
    </dgm:pt>
    <dgm:pt modelId="{3D163AF4-5B23-4818-81A1-0AC44275F30D}" type="pres">
      <dgm:prSet presAssocID="{56664068-6B68-4BBC-8CC8-0BBFC9EA107E}" presName="hierChild3" presStyleCnt="0"/>
      <dgm:spPr/>
    </dgm:pt>
    <dgm:pt modelId="{3D2E1A9B-DBD1-4261-A46E-11A40981F535}" type="pres">
      <dgm:prSet presAssocID="{AD1ED7C6-0E90-41B7-A190-132AD004A49F}" presName="Name19" presStyleLbl="parChTrans1D3" presStyleIdx="1" presStyleCnt="4"/>
      <dgm:spPr/>
    </dgm:pt>
    <dgm:pt modelId="{FDC58919-BEC8-4565-8B12-B4C6BB94E4D1}" type="pres">
      <dgm:prSet presAssocID="{3CFB6C40-7006-4EC5-B177-C78A05DA7372}" presName="Name21" presStyleCnt="0"/>
      <dgm:spPr/>
    </dgm:pt>
    <dgm:pt modelId="{5B6737D0-774B-41BB-A1EE-873308031291}" type="pres">
      <dgm:prSet presAssocID="{3CFB6C40-7006-4EC5-B177-C78A05DA7372}" presName="level2Shape" presStyleLbl="node3" presStyleIdx="1" presStyleCnt="4"/>
      <dgm:spPr/>
    </dgm:pt>
    <dgm:pt modelId="{EA6A7045-5669-477C-A540-2C91CAEB41E5}" type="pres">
      <dgm:prSet presAssocID="{3CFB6C40-7006-4EC5-B177-C78A05DA7372}" presName="hierChild3" presStyleCnt="0"/>
      <dgm:spPr/>
    </dgm:pt>
    <dgm:pt modelId="{07838220-918C-4380-91BA-043A3492E170}" type="pres">
      <dgm:prSet presAssocID="{5B677E30-40F9-44F1-9CAE-C6FC06A8B246}" presName="Name19" presStyleLbl="parChTrans1D3" presStyleIdx="2" presStyleCnt="4"/>
      <dgm:spPr/>
    </dgm:pt>
    <dgm:pt modelId="{0ACA8C47-3B5C-4490-B822-AF9945C2DF0C}" type="pres">
      <dgm:prSet presAssocID="{9E8AA7AD-1E07-472D-8323-4D513CDA7714}" presName="Name21" presStyleCnt="0"/>
      <dgm:spPr/>
    </dgm:pt>
    <dgm:pt modelId="{ACCD7AA8-BE01-4475-BC11-A4B2F9943095}" type="pres">
      <dgm:prSet presAssocID="{9E8AA7AD-1E07-472D-8323-4D513CDA7714}" presName="level2Shape" presStyleLbl="node3" presStyleIdx="2" presStyleCnt="4"/>
      <dgm:spPr/>
    </dgm:pt>
    <dgm:pt modelId="{FDDC7F8D-5CC1-497C-95FF-08DBFE601CE9}" type="pres">
      <dgm:prSet presAssocID="{9E8AA7AD-1E07-472D-8323-4D513CDA7714}" presName="hierChild3" presStyleCnt="0"/>
      <dgm:spPr/>
    </dgm:pt>
    <dgm:pt modelId="{7E6E7748-440B-4426-89BD-53AFCF1E5396}" type="pres">
      <dgm:prSet presAssocID="{B5495D4F-54F5-4353-8F5C-673675E19C77}" presName="Name19" presStyleLbl="parChTrans1D3" presStyleIdx="3" presStyleCnt="4"/>
      <dgm:spPr/>
    </dgm:pt>
    <dgm:pt modelId="{145C66F5-C8C3-4E53-AFB0-4430091A88B4}" type="pres">
      <dgm:prSet presAssocID="{7F3E1475-A916-4C34-879C-0C4C3D5B151F}" presName="Name21" presStyleCnt="0"/>
      <dgm:spPr/>
    </dgm:pt>
    <dgm:pt modelId="{48F94D2D-98B8-470A-AFBC-2A042DE7F683}" type="pres">
      <dgm:prSet presAssocID="{7F3E1475-A916-4C34-879C-0C4C3D5B151F}" presName="level2Shape" presStyleLbl="node3" presStyleIdx="3" presStyleCnt="4" custLinFactNeighborX="23146"/>
      <dgm:spPr/>
    </dgm:pt>
    <dgm:pt modelId="{9C5F0ABC-E5DE-497F-9D58-63C18D8AE079}" type="pres">
      <dgm:prSet presAssocID="{7F3E1475-A916-4C34-879C-0C4C3D5B151F}" presName="hierChild3" presStyleCnt="0"/>
      <dgm:spPr/>
    </dgm:pt>
    <dgm:pt modelId="{562D55F1-3C9F-4BF5-9BA1-72D74778679E}" type="pres">
      <dgm:prSet presAssocID="{8EC132BB-EAFF-47F9-A19A-49EDACA0A529}" presName="bgShapesFlow" presStyleCnt="0"/>
      <dgm:spPr/>
    </dgm:pt>
  </dgm:ptLst>
  <dgm:cxnLst>
    <dgm:cxn modelId="{87E8BB02-638F-4A71-B271-8E957E5FA9E4}" type="presOf" srcId="{E018F325-C333-4CB2-8BCE-523158D9EE2A}" destId="{9C70E460-38A5-4657-B110-D63586361E01}" srcOrd="0" destOrd="0" presId="urn:microsoft.com/office/officeart/2005/8/layout/hierarchy6"/>
    <dgm:cxn modelId="{EC7D3D04-0183-4CF4-85C5-CC4681137160}" srcId="{0127332B-C70E-4894-BDCA-9945EAE886AC}" destId="{E018F325-C333-4CB2-8BCE-523158D9EE2A}" srcOrd="1" destOrd="0" parTransId="{271B586A-04D4-4BCD-AA91-D4B7142F10D1}" sibTransId="{1E5E25A1-67F2-43F9-9E3A-122068CA6E30}"/>
    <dgm:cxn modelId="{DB1E3C09-600F-4470-B746-59E8DB58DCAE}" type="presOf" srcId="{F3BAB598-7119-4FA3-B64A-EAF9438A8935}" destId="{CF2A1824-2493-4077-8288-BFAB5A48F464}" srcOrd="0" destOrd="0" presId="urn:microsoft.com/office/officeart/2005/8/layout/hierarchy6"/>
    <dgm:cxn modelId="{F3149E14-FBD8-43D6-8812-6401339AD0A8}" type="presOf" srcId="{271B586A-04D4-4BCD-AA91-D4B7142F10D1}" destId="{4B16E82B-9A97-4DA0-B07D-AF5049B58105}" srcOrd="0" destOrd="0" presId="urn:microsoft.com/office/officeart/2005/8/layout/hierarchy6"/>
    <dgm:cxn modelId="{F004A71A-2805-4268-96E8-C113232BCE2D}" type="presOf" srcId="{9E8AA7AD-1E07-472D-8323-4D513CDA7714}" destId="{ACCD7AA8-BE01-4475-BC11-A4B2F9943095}" srcOrd="0" destOrd="0" presId="urn:microsoft.com/office/officeart/2005/8/layout/hierarchy6"/>
    <dgm:cxn modelId="{F73D4E1C-05E0-4C7D-9BEF-D9F596C64523}" type="presOf" srcId="{AD1ED7C6-0E90-41B7-A190-132AD004A49F}" destId="{3D2E1A9B-DBD1-4261-A46E-11A40981F535}" srcOrd="0" destOrd="0" presId="urn:microsoft.com/office/officeart/2005/8/layout/hierarchy6"/>
    <dgm:cxn modelId="{C625701D-F1BB-45A8-8B4B-5F06B04739CB}" srcId="{F3BAB598-7119-4FA3-B64A-EAF9438A8935}" destId="{7F3E1475-A916-4C34-879C-0C4C3D5B151F}" srcOrd="3" destOrd="0" parTransId="{B5495D4F-54F5-4353-8F5C-673675E19C77}" sibTransId="{31DACE16-76A4-44C2-A9AF-1AE55E19ADF8}"/>
    <dgm:cxn modelId="{AF60D11F-3E3A-4138-9879-C6FA9D279EA8}" srcId="{0127332B-C70E-4894-BDCA-9945EAE886AC}" destId="{300CF7BB-6394-4C4C-AF26-B2BE7D5643AD}" srcOrd="2" destOrd="0" parTransId="{3B78A022-B921-4E36-96C3-FA22F9C279F4}" sibTransId="{1B768332-FA94-44D7-B770-26FA2B1F2884}"/>
    <dgm:cxn modelId="{7861743F-CEA8-4C62-B269-61CC3130B2E7}" type="presOf" srcId="{3B78A022-B921-4E36-96C3-FA22F9C279F4}" destId="{DA8F77F0-F8C5-47E7-B7B6-E331E37DFD4F}" srcOrd="0" destOrd="0" presId="urn:microsoft.com/office/officeart/2005/8/layout/hierarchy6"/>
    <dgm:cxn modelId="{9B9A3265-E044-4206-B94A-E4884A330A24}" type="presOf" srcId="{B5495D4F-54F5-4353-8F5C-673675E19C77}" destId="{7E6E7748-440B-4426-89BD-53AFCF1E5396}" srcOrd="0" destOrd="0" presId="urn:microsoft.com/office/officeart/2005/8/layout/hierarchy6"/>
    <dgm:cxn modelId="{A5A2BD6D-FFBA-452B-A31F-01D8DC329A87}" type="presOf" srcId="{0127332B-C70E-4894-BDCA-9945EAE886AC}" destId="{73BA5851-2AE4-4FE2-8DE8-096CF406D48B}" srcOrd="0" destOrd="0" presId="urn:microsoft.com/office/officeart/2005/8/layout/hierarchy6"/>
    <dgm:cxn modelId="{51823370-1B8F-4C7C-A759-DF9F51C7066C}" type="presOf" srcId="{5B677E30-40F9-44F1-9CAE-C6FC06A8B246}" destId="{07838220-918C-4380-91BA-043A3492E170}" srcOrd="0" destOrd="0" presId="urn:microsoft.com/office/officeart/2005/8/layout/hierarchy6"/>
    <dgm:cxn modelId="{43B19550-4596-4BFE-B156-B3558AB9AF18}" srcId="{8EC132BB-EAFF-47F9-A19A-49EDACA0A529}" destId="{0127332B-C70E-4894-BDCA-9945EAE886AC}" srcOrd="0" destOrd="0" parTransId="{B6B5CA28-7FA6-4BD4-93E1-86E2C4574807}" sibTransId="{DCD15A5F-80F0-477F-8B12-D1DC39BDA363}"/>
    <dgm:cxn modelId="{DD1C0B51-E0D8-4398-8B6F-EA18739548AF}" srcId="{0127332B-C70E-4894-BDCA-9945EAE886AC}" destId="{F3BAB598-7119-4FA3-B64A-EAF9438A8935}" srcOrd="3" destOrd="0" parTransId="{31EBA349-F421-46A5-8552-AD7028064D80}" sibTransId="{09E08DDC-7E4C-485F-83C3-DFAD76980A15}"/>
    <dgm:cxn modelId="{6FDBCE53-E136-4C7B-87C8-8BD32C867604}" srcId="{F3BAB598-7119-4FA3-B64A-EAF9438A8935}" destId="{56664068-6B68-4BBC-8CC8-0BBFC9EA107E}" srcOrd="0" destOrd="0" parTransId="{C00B87E9-3FBF-4DFE-B187-8FBCF7E3F939}" sibTransId="{7B9F5E58-4539-4D4A-95CD-4848B1A02833}"/>
    <dgm:cxn modelId="{E4E5A37F-3D02-413F-B6BA-5E2F612CD84D}" type="presOf" srcId="{56664068-6B68-4BBC-8CC8-0BBFC9EA107E}" destId="{571A04AA-19AD-4E4B-834B-1F231C640A1E}" srcOrd="0" destOrd="0" presId="urn:microsoft.com/office/officeart/2005/8/layout/hierarchy6"/>
    <dgm:cxn modelId="{1861FC8B-4B2B-44C9-904C-2D6FAC413000}" type="presOf" srcId="{300CF7BB-6394-4C4C-AF26-B2BE7D5643AD}" destId="{8B75BD86-856D-45B9-A9FA-A98ECD03415A}" srcOrd="0" destOrd="0" presId="urn:microsoft.com/office/officeart/2005/8/layout/hierarchy6"/>
    <dgm:cxn modelId="{25031498-4BD7-4991-8DB1-371AC6EF0A75}" type="presOf" srcId="{3CFB6C40-7006-4EC5-B177-C78A05DA7372}" destId="{5B6737D0-774B-41BB-A1EE-873308031291}" srcOrd="0" destOrd="0" presId="urn:microsoft.com/office/officeart/2005/8/layout/hierarchy6"/>
    <dgm:cxn modelId="{CA0504AE-883A-42A2-9154-FF5B0001BA0E}" srcId="{F3BAB598-7119-4FA3-B64A-EAF9438A8935}" destId="{9E8AA7AD-1E07-472D-8323-4D513CDA7714}" srcOrd="2" destOrd="0" parTransId="{5B677E30-40F9-44F1-9CAE-C6FC06A8B246}" sibTransId="{7BD9DE5B-A422-4752-ABAF-ED6AD81921CE}"/>
    <dgm:cxn modelId="{4E995AAF-03F9-48A5-AFF8-F3FD8A63AB4C}" srcId="{0127332B-C70E-4894-BDCA-9945EAE886AC}" destId="{A131425E-8F63-439A-B316-7E33F7942A64}" srcOrd="0" destOrd="0" parTransId="{58FFA2C2-C789-43CB-936D-3AEA146C6E07}" sibTransId="{A998708E-0DAB-4715-9D63-33F544546D6F}"/>
    <dgm:cxn modelId="{C88838BA-D011-4B99-9635-5C1FA7FEF7A4}" type="presOf" srcId="{58FFA2C2-C789-43CB-936D-3AEA146C6E07}" destId="{C8444788-506B-493F-962B-11AA965B72CD}" srcOrd="0" destOrd="0" presId="urn:microsoft.com/office/officeart/2005/8/layout/hierarchy6"/>
    <dgm:cxn modelId="{52C086BD-994F-4646-9AC6-53EE2A44E7F2}" type="presOf" srcId="{7F3E1475-A916-4C34-879C-0C4C3D5B151F}" destId="{48F94D2D-98B8-470A-AFBC-2A042DE7F683}" srcOrd="0" destOrd="0" presId="urn:microsoft.com/office/officeart/2005/8/layout/hierarchy6"/>
    <dgm:cxn modelId="{ABCC79C3-EEEC-4CF2-B543-44A0A2085B69}" type="presOf" srcId="{A131425E-8F63-439A-B316-7E33F7942A64}" destId="{A78A9BCA-DBFC-45A7-BCC1-F54F804AB5B6}" srcOrd="0" destOrd="0" presId="urn:microsoft.com/office/officeart/2005/8/layout/hierarchy6"/>
    <dgm:cxn modelId="{C2C39BD6-E51A-4CCF-82FB-0B8D5D7196DE}" type="presOf" srcId="{C00B87E9-3FBF-4DFE-B187-8FBCF7E3F939}" destId="{016C9620-C176-4773-BB26-7192B418E0ED}" srcOrd="0" destOrd="0" presId="urn:microsoft.com/office/officeart/2005/8/layout/hierarchy6"/>
    <dgm:cxn modelId="{4EB670E2-C91D-43EB-900A-F9FA0696F0C5}" srcId="{F3BAB598-7119-4FA3-B64A-EAF9438A8935}" destId="{3CFB6C40-7006-4EC5-B177-C78A05DA7372}" srcOrd="1" destOrd="0" parTransId="{AD1ED7C6-0E90-41B7-A190-132AD004A49F}" sibTransId="{B5743B0B-CC46-4F54-9E80-4F14A1AA9C2B}"/>
    <dgm:cxn modelId="{93AA39ED-D35C-4A45-BCA4-47DE31AB9290}" type="presOf" srcId="{8EC132BB-EAFF-47F9-A19A-49EDACA0A529}" destId="{AC37A543-A266-415B-AD25-0630D9CBF97B}" srcOrd="0" destOrd="0" presId="urn:microsoft.com/office/officeart/2005/8/layout/hierarchy6"/>
    <dgm:cxn modelId="{96DB29EF-FA28-41B7-A57F-EF8CAC2D8D87}" type="presOf" srcId="{31EBA349-F421-46A5-8552-AD7028064D80}" destId="{AF8AD23D-C479-4534-BEFE-4FFE9016BE12}" srcOrd="0" destOrd="0" presId="urn:microsoft.com/office/officeart/2005/8/layout/hierarchy6"/>
    <dgm:cxn modelId="{D18EAB25-4CD8-48E0-B314-4CF740794C64}" type="presParOf" srcId="{AC37A543-A266-415B-AD25-0630D9CBF97B}" destId="{74D14E78-A9E7-4B7D-9583-A31F23834AAD}" srcOrd="0" destOrd="0" presId="urn:microsoft.com/office/officeart/2005/8/layout/hierarchy6"/>
    <dgm:cxn modelId="{801F78FA-31E3-4C89-A3AE-CAF888E47747}" type="presParOf" srcId="{74D14E78-A9E7-4B7D-9583-A31F23834AAD}" destId="{2C9FE5A5-5D46-46FE-B35E-50DF5F6AE8BE}" srcOrd="0" destOrd="0" presId="urn:microsoft.com/office/officeart/2005/8/layout/hierarchy6"/>
    <dgm:cxn modelId="{6FC4401B-C62E-4074-BD2E-08FBB630F199}" type="presParOf" srcId="{2C9FE5A5-5D46-46FE-B35E-50DF5F6AE8BE}" destId="{69877D11-B930-4E81-B835-0FDFD9605033}" srcOrd="0" destOrd="0" presId="urn:microsoft.com/office/officeart/2005/8/layout/hierarchy6"/>
    <dgm:cxn modelId="{FE509283-71BC-4923-B8C6-6DAD180B479B}" type="presParOf" srcId="{69877D11-B930-4E81-B835-0FDFD9605033}" destId="{73BA5851-2AE4-4FE2-8DE8-096CF406D48B}" srcOrd="0" destOrd="0" presId="urn:microsoft.com/office/officeart/2005/8/layout/hierarchy6"/>
    <dgm:cxn modelId="{D9D001D3-D8FF-4FE8-9D2F-190624B77E7D}" type="presParOf" srcId="{69877D11-B930-4E81-B835-0FDFD9605033}" destId="{5488D401-0122-443E-9E3A-70AF1E35C5C2}" srcOrd="1" destOrd="0" presId="urn:microsoft.com/office/officeart/2005/8/layout/hierarchy6"/>
    <dgm:cxn modelId="{D728799A-BA50-4FD3-965F-16BAEA2F03BA}" type="presParOf" srcId="{5488D401-0122-443E-9E3A-70AF1E35C5C2}" destId="{C8444788-506B-493F-962B-11AA965B72CD}" srcOrd="0" destOrd="0" presId="urn:microsoft.com/office/officeart/2005/8/layout/hierarchy6"/>
    <dgm:cxn modelId="{0E6C892E-1DC6-4577-80CC-A9CC2A906720}" type="presParOf" srcId="{5488D401-0122-443E-9E3A-70AF1E35C5C2}" destId="{AE8D1B95-422C-4BF5-B8BB-634274F4F0C6}" srcOrd="1" destOrd="0" presId="urn:microsoft.com/office/officeart/2005/8/layout/hierarchy6"/>
    <dgm:cxn modelId="{084CC62A-1464-42E9-B618-FEC46508A7C6}" type="presParOf" srcId="{AE8D1B95-422C-4BF5-B8BB-634274F4F0C6}" destId="{A78A9BCA-DBFC-45A7-BCC1-F54F804AB5B6}" srcOrd="0" destOrd="0" presId="urn:microsoft.com/office/officeart/2005/8/layout/hierarchy6"/>
    <dgm:cxn modelId="{0F076D04-D92F-4CFA-A947-F17F9909602D}" type="presParOf" srcId="{AE8D1B95-422C-4BF5-B8BB-634274F4F0C6}" destId="{FBAB3805-DD7A-4A55-AC91-097D79CF2076}" srcOrd="1" destOrd="0" presId="urn:microsoft.com/office/officeart/2005/8/layout/hierarchy6"/>
    <dgm:cxn modelId="{A8149C73-7DFF-4391-8A6A-0AE8C108EB25}" type="presParOf" srcId="{5488D401-0122-443E-9E3A-70AF1E35C5C2}" destId="{4B16E82B-9A97-4DA0-B07D-AF5049B58105}" srcOrd="2" destOrd="0" presId="urn:microsoft.com/office/officeart/2005/8/layout/hierarchy6"/>
    <dgm:cxn modelId="{4AF30243-B76C-40C5-AE91-4553C4DA39AC}" type="presParOf" srcId="{5488D401-0122-443E-9E3A-70AF1E35C5C2}" destId="{D79CBAAB-7434-40B1-B840-253D5D5A55BA}" srcOrd="3" destOrd="0" presId="urn:microsoft.com/office/officeart/2005/8/layout/hierarchy6"/>
    <dgm:cxn modelId="{57399897-E71E-4250-A25A-1AF21BF20BE3}" type="presParOf" srcId="{D79CBAAB-7434-40B1-B840-253D5D5A55BA}" destId="{9C70E460-38A5-4657-B110-D63586361E01}" srcOrd="0" destOrd="0" presId="urn:microsoft.com/office/officeart/2005/8/layout/hierarchy6"/>
    <dgm:cxn modelId="{7101CFCA-63EA-455D-9F7D-80981C90DCA7}" type="presParOf" srcId="{D79CBAAB-7434-40B1-B840-253D5D5A55BA}" destId="{5356AB6E-14F0-415D-99C8-C23B3857CC8E}" srcOrd="1" destOrd="0" presId="urn:microsoft.com/office/officeart/2005/8/layout/hierarchy6"/>
    <dgm:cxn modelId="{C4F9A470-6940-4A85-A647-0A0A64D35B4D}" type="presParOf" srcId="{5488D401-0122-443E-9E3A-70AF1E35C5C2}" destId="{DA8F77F0-F8C5-47E7-B7B6-E331E37DFD4F}" srcOrd="4" destOrd="0" presId="urn:microsoft.com/office/officeart/2005/8/layout/hierarchy6"/>
    <dgm:cxn modelId="{4F0D9FE9-CE0C-446E-8226-12F8C1B2D81D}" type="presParOf" srcId="{5488D401-0122-443E-9E3A-70AF1E35C5C2}" destId="{C5930891-50F6-4B3B-97F5-288E17D1E0F6}" srcOrd="5" destOrd="0" presId="urn:microsoft.com/office/officeart/2005/8/layout/hierarchy6"/>
    <dgm:cxn modelId="{B80D29EA-5992-41BA-BB58-CDCA01CB5E7F}" type="presParOf" srcId="{C5930891-50F6-4B3B-97F5-288E17D1E0F6}" destId="{8B75BD86-856D-45B9-A9FA-A98ECD03415A}" srcOrd="0" destOrd="0" presId="urn:microsoft.com/office/officeart/2005/8/layout/hierarchy6"/>
    <dgm:cxn modelId="{836C1C5F-634C-4AF6-BEFD-671C9DBD13A1}" type="presParOf" srcId="{C5930891-50F6-4B3B-97F5-288E17D1E0F6}" destId="{8A42B44F-541E-42BB-ACB5-A77B51A109BA}" srcOrd="1" destOrd="0" presId="urn:microsoft.com/office/officeart/2005/8/layout/hierarchy6"/>
    <dgm:cxn modelId="{C2052D8B-4603-4999-8C5F-E5043E9CA998}" type="presParOf" srcId="{5488D401-0122-443E-9E3A-70AF1E35C5C2}" destId="{AF8AD23D-C479-4534-BEFE-4FFE9016BE12}" srcOrd="6" destOrd="0" presId="urn:microsoft.com/office/officeart/2005/8/layout/hierarchy6"/>
    <dgm:cxn modelId="{9B8B0E78-D4EC-4DC6-A51F-8794FA0589D7}" type="presParOf" srcId="{5488D401-0122-443E-9E3A-70AF1E35C5C2}" destId="{C075DC6B-11C3-408D-A066-1F0889D34162}" srcOrd="7" destOrd="0" presId="urn:microsoft.com/office/officeart/2005/8/layout/hierarchy6"/>
    <dgm:cxn modelId="{90F17DB0-780A-48A4-9359-0132E67C21AE}" type="presParOf" srcId="{C075DC6B-11C3-408D-A066-1F0889D34162}" destId="{CF2A1824-2493-4077-8288-BFAB5A48F464}" srcOrd="0" destOrd="0" presId="urn:microsoft.com/office/officeart/2005/8/layout/hierarchy6"/>
    <dgm:cxn modelId="{1F709EEE-D507-43AE-8195-B2971068AAB7}" type="presParOf" srcId="{C075DC6B-11C3-408D-A066-1F0889D34162}" destId="{534F9F92-998A-4AC2-A32D-77B760E3756B}" srcOrd="1" destOrd="0" presId="urn:microsoft.com/office/officeart/2005/8/layout/hierarchy6"/>
    <dgm:cxn modelId="{CA41EEEE-05FD-473C-AFDB-B201D60DB91F}" type="presParOf" srcId="{534F9F92-998A-4AC2-A32D-77B760E3756B}" destId="{016C9620-C176-4773-BB26-7192B418E0ED}" srcOrd="0" destOrd="0" presId="urn:microsoft.com/office/officeart/2005/8/layout/hierarchy6"/>
    <dgm:cxn modelId="{410BBAE2-64CC-4420-8A87-FF612778D493}" type="presParOf" srcId="{534F9F92-998A-4AC2-A32D-77B760E3756B}" destId="{EC30543C-787A-4C45-B707-360E6E7B58B0}" srcOrd="1" destOrd="0" presId="urn:microsoft.com/office/officeart/2005/8/layout/hierarchy6"/>
    <dgm:cxn modelId="{9B53214C-B37D-436F-AFD7-205E424908E6}" type="presParOf" srcId="{EC30543C-787A-4C45-B707-360E6E7B58B0}" destId="{571A04AA-19AD-4E4B-834B-1F231C640A1E}" srcOrd="0" destOrd="0" presId="urn:microsoft.com/office/officeart/2005/8/layout/hierarchy6"/>
    <dgm:cxn modelId="{BD6CA786-BF82-411F-AFBD-A12991121F90}" type="presParOf" srcId="{EC30543C-787A-4C45-B707-360E6E7B58B0}" destId="{3D163AF4-5B23-4818-81A1-0AC44275F30D}" srcOrd="1" destOrd="0" presId="urn:microsoft.com/office/officeart/2005/8/layout/hierarchy6"/>
    <dgm:cxn modelId="{EB9BCBA8-2F1A-40A0-A0BB-2E0E49882537}" type="presParOf" srcId="{534F9F92-998A-4AC2-A32D-77B760E3756B}" destId="{3D2E1A9B-DBD1-4261-A46E-11A40981F535}" srcOrd="2" destOrd="0" presId="urn:microsoft.com/office/officeart/2005/8/layout/hierarchy6"/>
    <dgm:cxn modelId="{444B0767-52DF-40D2-8DF2-CB0646101743}" type="presParOf" srcId="{534F9F92-998A-4AC2-A32D-77B760E3756B}" destId="{FDC58919-BEC8-4565-8B12-B4C6BB94E4D1}" srcOrd="3" destOrd="0" presId="urn:microsoft.com/office/officeart/2005/8/layout/hierarchy6"/>
    <dgm:cxn modelId="{DD188134-3097-4A99-A3DE-4D05287ED675}" type="presParOf" srcId="{FDC58919-BEC8-4565-8B12-B4C6BB94E4D1}" destId="{5B6737D0-774B-41BB-A1EE-873308031291}" srcOrd="0" destOrd="0" presId="urn:microsoft.com/office/officeart/2005/8/layout/hierarchy6"/>
    <dgm:cxn modelId="{FCF2B3E9-68A0-4C86-BD94-E3CE635DF14A}" type="presParOf" srcId="{FDC58919-BEC8-4565-8B12-B4C6BB94E4D1}" destId="{EA6A7045-5669-477C-A540-2C91CAEB41E5}" srcOrd="1" destOrd="0" presId="urn:microsoft.com/office/officeart/2005/8/layout/hierarchy6"/>
    <dgm:cxn modelId="{D8F387DE-0DEE-4591-8587-12B2E0118C4A}" type="presParOf" srcId="{534F9F92-998A-4AC2-A32D-77B760E3756B}" destId="{07838220-918C-4380-91BA-043A3492E170}" srcOrd="4" destOrd="0" presId="urn:microsoft.com/office/officeart/2005/8/layout/hierarchy6"/>
    <dgm:cxn modelId="{837A686F-2ED1-4B5B-92A4-20D92B3865D2}" type="presParOf" srcId="{534F9F92-998A-4AC2-A32D-77B760E3756B}" destId="{0ACA8C47-3B5C-4490-B822-AF9945C2DF0C}" srcOrd="5" destOrd="0" presId="urn:microsoft.com/office/officeart/2005/8/layout/hierarchy6"/>
    <dgm:cxn modelId="{BE621B2B-1835-4F8D-82EE-104EBD08B79D}" type="presParOf" srcId="{0ACA8C47-3B5C-4490-B822-AF9945C2DF0C}" destId="{ACCD7AA8-BE01-4475-BC11-A4B2F9943095}" srcOrd="0" destOrd="0" presId="urn:microsoft.com/office/officeart/2005/8/layout/hierarchy6"/>
    <dgm:cxn modelId="{8CC50211-B9C3-497C-80C7-3DFF8216C789}" type="presParOf" srcId="{0ACA8C47-3B5C-4490-B822-AF9945C2DF0C}" destId="{FDDC7F8D-5CC1-497C-95FF-08DBFE601CE9}" srcOrd="1" destOrd="0" presId="urn:microsoft.com/office/officeart/2005/8/layout/hierarchy6"/>
    <dgm:cxn modelId="{D7752D33-975F-4080-B435-1ED33DD610AC}" type="presParOf" srcId="{534F9F92-998A-4AC2-A32D-77B760E3756B}" destId="{7E6E7748-440B-4426-89BD-53AFCF1E5396}" srcOrd="6" destOrd="0" presId="urn:microsoft.com/office/officeart/2005/8/layout/hierarchy6"/>
    <dgm:cxn modelId="{9073F65C-0169-49FE-8C7B-D0C1A2CD9A60}" type="presParOf" srcId="{534F9F92-998A-4AC2-A32D-77B760E3756B}" destId="{145C66F5-C8C3-4E53-AFB0-4430091A88B4}" srcOrd="7" destOrd="0" presId="urn:microsoft.com/office/officeart/2005/8/layout/hierarchy6"/>
    <dgm:cxn modelId="{8B02F6F8-612C-4E52-A5EE-2EF7B147F3B7}" type="presParOf" srcId="{145C66F5-C8C3-4E53-AFB0-4430091A88B4}" destId="{48F94D2D-98B8-470A-AFBC-2A042DE7F683}" srcOrd="0" destOrd="0" presId="urn:microsoft.com/office/officeart/2005/8/layout/hierarchy6"/>
    <dgm:cxn modelId="{B9BFF0CD-599E-4E98-B433-068A0AB0BB4E}" type="presParOf" srcId="{145C66F5-C8C3-4E53-AFB0-4430091A88B4}" destId="{9C5F0ABC-E5DE-497F-9D58-63C18D8AE079}" srcOrd="1" destOrd="0" presId="urn:microsoft.com/office/officeart/2005/8/layout/hierarchy6"/>
    <dgm:cxn modelId="{AF61E165-D2A0-4483-BA9A-397564F9E59A}" type="presParOf" srcId="{AC37A543-A266-415B-AD25-0630D9CBF97B}" destId="{562D55F1-3C9F-4BF5-9BA1-72D7477867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132BB-EAFF-47F9-A19A-49EDACA0A52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0127332B-C70E-4894-BDCA-9945EAE886AC}">
      <dgm:prSet phldrT="[Text]" custT="1"/>
      <dgm:spPr/>
      <dgm:t>
        <a:bodyPr/>
        <a:lstStyle/>
        <a:p>
          <a:r>
            <a:rPr lang="en-US" sz="3200" b="1" dirty="0"/>
            <a:t>ML – Machine Learning</a:t>
          </a:r>
          <a:endParaRPr lang="en-GB" sz="3200" dirty="0"/>
        </a:p>
      </dgm:t>
    </dgm:pt>
    <dgm:pt modelId="{B6B5CA28-7FA6-4BD4-93E1-86E2C4574807}" type="parTrans" cxnId="{43B19550-4596-4BFE-B156-B3558AB9AF18}">
      <dgm:prSet/>
      <dgm:spPr/>
      <dgm:t>
        <a:bodyPr/>
        <a:lstStyle/>
        <a:p>
          <a:endParaRPr lang="en-IL"/>
        </a:p>
      </dgm:t>
    </dgm:pt>
    <dgm:pt modelId="{DCD15A5F-80F0-477F-8B12-D1DC39BDA363}" type="sibTrans" cxnId="{43B19550-4596-4BFE-B156-B3558AB9AF18}">
      <dgm:prSet/>
      <dgm:spPr/>
      <dgm:t>
        <a:bodyPr/>
        <a:lstStyle/>
        <a:p>
          <a:endParaRPr lang="en-IL"/>
        </a:p>
      </dgm:t>
    </dgm:pt>
    <dgm:pt modelId="{A131425E-8F63-439A-B316-7E33F7942A64}" type="asst">
      <dgm:prSet phldrT="[Text]" custT="1"/>
      <dgm:spPr/>
      <dgm:t>
        <a:bodyPr/>
        <a:lstStyle/>
        <a:p>
          <a:r>
            <a:rPr lang="en-US" sz="1800" b="1" dirty="0"/>
            <a:t>Visual Detection and Recognition</a:t>
          </a:r>
        </a:p>
        <a:p>
          <a:endParaRPr lang="en-US" sz="1800" b="1" dirty="0"/>
        </a:p>
        <a:p>
          <a:r>
            <a:rPr lang="en-US" sz="1800" b="0" dirty="0"/>
            <a:t>ML on pictures and videos</a:t>
          </a:r>
          <a:endParaRPr lang="en-IL" sz="1800" b="0" dirty="0"/>
        </a:p>
      </dgm:t>
    </dgm:pt>
    <dgm:pt modelId="{58FFA2C2-C789-43CB-936D-3AEA146C6E07}" type="parTrans" cxnId="{4E995AAF-03F9-48A5-AFF8-F3FD8A63AB4C}">
      <dgm:prSet/>
      <dgm:spPr/>
      <dgm:t>
        <a:bodyPr/>
        <a:lstStyle/>
        <a:p>
          <a:endParaRPr lang="en-IL" sz="4000"/>
        </a:p>
      </dgm:t>
    </dgm:pt>
    <dgm:pt modelId="{A998708E-0DAB-4715-9D63-33F544546D6F}" type="sibTrans" cxnId="{4E995AAF-03F9-48A5-AFF8-F3FD8A63AB4C}">
      <dgm:prSet/>
      <dgm:spPr/>
      <dgm:t>
        <a:bodyPr/>
        <a:lstStyle/>
        <a:p>
          <a:endParaRPr lang="en-IL"/>
        </a:p>
      </dgm:t>
    </dgm:pt>
    <dgm:pt modelId="{58C1A004-4E99-4C7B-A59D-9D8A7B4E3BAF}" type="asst">
      <dgm:prSet phldrT="[Text]" custT="1"/>
      <dgm:spPr/>
      <dgm:t>
        <a:bodyPr/>
        <a:lstStyle/>
        <a:p>
          <a:r>
            <a:rPr lang="en-US" sz="2000" dirty="0"/>
            <a:t>NLP - natural language processing</a:t>
          </a:r>
        </a:p>
        <a:p>
          <a:endParaRPr lang="en-US" sz="2000" dirty="0"/>
        </a:p>
        <a:p>
          <a:r>
            <a:rPr lang="en-US" sz="2000" dirty="0"/>
            <a:t>ML on text</a:t>
          </a:r>
          <a:endParaRPr lang="en-IL" sz="2000" dirty="0"/>
        </a:p>
      </dgm:t>
    </dgm:pt>
    <dgm:pt modelId="{51C50C7F-4DE6-441D-A1F1-B51713C0779C}" type="parTrans" cxnId="{B73B806C-2E09-4724-8BC2-5CEE4234DB79}">
      <dgm:prSet/>
      <dgm:spPr/>
      <dgm:t>
        <a:bodyPr/>
        <a:lstStyle/>
        <a:p>
          <a:endParaRPr lang="en-IL" sz="2000"/>
        </a:p>
      </dgm:t>
    </dgm:pt>
    <dgm:pt modelId="{650381C8-08F8-4520-B8DF-DE54312389CF}" type="sibTrans" cxnId="{B73B806C-2E09-4724-8BC2-5CEE4234DB79}">
      <dgm:prSet/>
      <dgm:spPr/>
      <dgm:t>
        <a:bodyPr/>
        <a:lstStyle/>
        <a:p>
          <a:endParaRPr lang="en-IL"/>
        </a:p>
      </dgm:t>
    </dgm:pt>
    <dgm:pt modelId="{1E10518C-A5ED-45E4-9288-24BA3579A3D0}" type="asst">
      <dgm:prSet phldrT="[Text]" custT="1"/>
      <dgm:spPr/>
      <dgm:t>
        <a:bodyPr/>
        <a:lstStyle/>
        <a:p>
          <a:r>
            <a:rPr lang="en-US" sz="2000" b="1" dirty="0"/>
            <a:t>Tabular information</a:t>
          </a:r>
          <a:endParaRPr lang="en-IL" sz="2000" b="1" dirty="0"/>
        </a:p>
      </dgm:t>
    </dgm:pt>
    <dgm:pt modelId="{3CA8D7BF-645D-4D86-BDFC-60F48A4728EC}" type="parTrans" cxnId="{56EB144E-F8EB-4F24-BE0B-4559F7E2EB34}">
      <dgm:prSet/>
      <dgm:spPr/>
      <dgm:t>
        <a:bodyPr/>
        <a:lstStyle/>
        <a:p>
          <a:endParaRPr lang="en-IL" sz="2000"/>
        </a:p>
      </dgm:t>
    </dgm:pt>
    <dgm:pt modelId="{6B9EA5E8-0C6C-4798-A14C-663720157EF3}" type="sibTrans" cxnId="{56EB144E-F8EB-4F24-BE0B-4559F7E2EB34}">
      <dgm:prSet/>
      <dgm:spPr/>
      <dgm:t>
        <a:bodyPr/>
        <a:lstStyle/>
        <a:p>
          <a:endParaRPr lang="en-IL"/>
        </a:p>
      </dgm:t>
    </dgm:pt>
    <dgm:pt modelId="{AC37A543-A266-415B-AD25-0630D9CBF97B}" type="pres">
      <dgm:prSet presAssocID="{8EC132BB-EAFF-47F9-A19A-49EDACA0A52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D14E78-A9E7-4B7D-9583-A31F23834AAD}" type="pres">
      <dgm:prSet presAssocID="{8EC132BB-EAFF-47F9-A19A-49EDACA0A529}" presName="hierFlow" presStyleCnt="0"/>
      <dgm:spPr/>
    </dgm:pt>
    <dgm:pt modelId="{2C9FE5A5-5D46-46FE-B35E-50DF5F6AE8BE}" type="pres">
      <dgm:prSet presAssocID="{8EC132BB-EAFF-47F9-A19A-49EDACA0A52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877D11-B930-4E81-B835-0FDFD9605033}" type="pres">
      <dgm:prSet presAssocID="{0127332B-C70E-4894-BDCA-9945EAE886AC}" presName="Name14" presStyleCnt="0"/>
      <dgm:spPr/>
    </dgm:pt>
    <dgm:pt modelId="{73BA5851-2AE4-4FE2-8DE8-096CF406D48B}" type="pres">
      <dgm:prSet presAssocID="{0127332B-C70E-4894-BDCA-9945EAE886AC}" presName="level1Shape" presStyleLbl="node0" presStyleIdx="0" presStyleCnt="1" custScaleX="130000" custScaleY="132844" custLinFactNeighborX="-23062" custLinFactNeighborY="-63421">
        <dgm:presLayoutVars>
          <dgm:chPref val="3"/>
        </dgm:presLayoutVars>
      </dgm:prSet>
      <dgm:spPr/>
    </dgm:pt>
    <dgm:pt modelId="{5488D401-0122-443E-9E3A-70AF1E35C5C2}" type="pres">
      <dgm:prSet presAssocID="{0127332B-C70E-4894-BDCA-9945EAE886AC}" presName="hierChild2" presStyleCnt="0"/>
      <dgm:spPr/>
    </dgm:pt>
    <dgm:pt modelId="{C8444788-506B-493F-962B-11AA965B72CD}" type="pres">
      <dgm:prSet presAssocID="{58FFA2C2-C789-43CB-936D-3AEA146C6E07}" presName="Name19" presStyleLbl="parChTrans1D2" presStyleIdx="0" presStyleCnt="3"/>
      <dgm:spPr/>
    </dgm:pt>
    <dgm:pt modelId="{AE8D1B95-422C-4BF5-B8BB-634274F4F0C6}" type="pres">
      <dgm:prSet presAssocID="{A131425E-8F63-439A-B316-7E33F7942A64}" presName="Name21" presStyleCnt="0"/>
      <dgm:spPr/>
    </dgm:pt>
    <dgm:pt modelId="{A78A9BCA-DBFC-45A7-BCC1-F54F804AB5B6}" type="pres">
      <dgm:prSet presAssocID="{A131425E-8F63-439A-B316-7E33F7942A64}" presName="level2Shape" presStyleLbl="asst1" presStyleIdx="0" presStyleCnt="3"/>
      <dgm:spPr/>
    </dgm:pt>
    <dgm:pt modelId="{FBAB3805-DD7A-4A55-AC91-097D79CF2076}" type="pres">
      <dgm:prSet presAssocID="{A131425E-8F63-439A-B316-7E33F7942A64}" presName="hierChild3" presStyleCnt="0"/>
      <dgm:spPr/>
    </dgm:pt>
    <dgm:pt modelId="{EDD9398E-946A-4708-A8EF-5D0355B9BBEF}" type="pres">
      <dgm:prSet presAssocID="{51C50C7F-4DE6-441D-A1F1-B51713C0779C}" presName="Name19" presStyleLbl="parChTrans1D2" presStyleIdx="1" presStyleCnt="3"/>
      <dgm:spPr/>
    </dgm:pt>
    <dgm:pt modelId="{2F1EF6E3-4952-4928-88BF-DA1395661DDF}" type="pres">
      <dgm:prSet presAssocID="{58C1A004-4E99-4C7B-A59D-9D8A7B4E3BAF}" presName="Name21" presStyleCnt="0"/>
      <dgm:spPr/>
    </dgm:pt>
    <dgm:pt modelId="{B1465B88-791C-4375-AD34-CAEFA77738FC}" type="pres">
      <dgm:prSet presAssocID="{58C1A004-4E99-4C7B-A59D-9D8A7B4E3BAF}" presName="level2Shape" presStyleLbl="asst1" presStyleIdx="1" presStyleCnt="3"/>
      <dgm:spPr/>
    </dgm:pt>
    <dgm:pt modelId="{31F24F1A-C095-4D28-BEB0-734E49AA0C82}" type="pres">
      <dgm:prSet presAssocID="{58C1A004-4E99-4C7B-A59D-9D8A7B4E3BAF}" presName="hierChild3" presStyleCnt="0"/>
      <dgm:spPr/>
    </dgm:pt>
    <dgm:pt modelId="{9768AC0D-153C-4B8D-9A33-90F293DDD44D}" type="pres">
      <dgm:prSet presAssocID="{3CA8D7BF-645D-4D86-BDFC-60F48A4728EC}" presName="Name19" presStyleLbl="parChTrans1D2" presStyleIdx="2" presStyleCnt="3"/>
      <dgm:spPr/>
    </dgm:pt>
    <dgm:pt modelId="{EB098CF8-C0E6-442E-893A-026DC7BE477B}" type="pres">
      <dgm:prSet presAssocID="{1E10518C-A5ED-45E4-9288-24BA3579A3D0}" presName="Name21" presStyleCnt="0"/>
      <dgm:spPr/>
    </dgm:pt>
    <dgm:pt modelId="{B60DD84D-A885-46EF-99C2-17F625354D04}" type="pres">
      <dgm:prSet presAssocID="{1E10518C-A5ED-45E4-9288-24BA3579A3D0}" presName="level2Shape" presStyleLbl="asst1" presStyleIdx="2" presStyleCnt="3"/>
      <dgm:spPr/>
    </dgm:pt>
    <dgm:pt modelId="{73297B34-80E9-47F0-8894-6FE63C57E9E2}" type="pres">
      <dgm:prSet presAssocID="{1E10518C-A5ED-45E4-9288-24BA3579A3D0}" presName="hierChild3" presStyleCnt="0"/>
      <dgm:spPr/>
    </dgm:pt>
    <dgm:pt modelId="{562D55F1-3C9F-4BF5-9BA1-72D74778679E}" type="pres">
      <dgm:prSet presAssocID="{8EC132BB-EAFF-47F9-A19A-49EDACA0A529}" presName="bgShapesFlow" presStyleCnt="0"/>
      <dgm:spPr/>
    </dgm:pt>
  </dgm:ptLst>
  <dgm:cxnLst>
    <dgm:cxn modelId="{42BD7B66-1B90-467C-AE8F-B632BE4BAFD9}" type="presOf" srcId="{A131425E-8F63-439A-B316-7E33F7942A64}" destId="{A78A9BCA-DBFC-45A7-BCC1-F54F804AB5B6}" srcOrd="0" destOrd="0" presId="urn:microsoft.com/office/officeart/2005/8/layout/hierarchy6"/>
    <dgm:cxn modelId="{B73B806C-2E09-4724-8BC2-5CEE4234DB79}" srcId="{0127332B-C70E-4894-BDCA-9945EAE886AC}" destId="{58C1A004-4E99-4C7B-A59D-9D8A7B4E3BAF}" srcOrd="1" destOrd="0" parTransId="{51C50C7F-4DE6-441D-A1F1-B51713C0779C}" sibTransId="{650381C8-08F8-4520-B8DF-DE54312389CF}"/>
    <dgm:cxn modelId="{56EB144E-F8EB-4F24-BE0B-4559F7E2EB34}" srcId="{0127332B-C70E-4894-BDCA-9945EAE886AC}" destId="{1E10518C-A5ED-45E4-9288-24BA3579A3D0}" srcOrd="2" destOrd="0" parTransId="{3CA8D7BF-645D-4D86-BDFC-60F48A4728EC}" sibTransId="{6B9EA5E8-0C6C-4798-A14C-663720157EF3}"/>
    <dgm:cxn modelId="{43B19550-4596-4BFE-B156-B3558AB9AF18}" srcId="{8EC132BB-EAFF-47F9-A19A-49EDACA0A529}" destId="{0127332B-C70E-4894-BDCA-9945EAE886AC}" srcOrd="0" destOrd="0" parTransId="{B6B5CA28-7FA6-4BD4-93E1-86E2C4574807}" sibTransId="{DCD15A5F-80F0-477F-8B12-D1DC39BDA363}"/>
    <dgm:cxn modelId="{50D20281-96CB-4439-853E-DFC5CA2E413E}" type="presOf" srcId="{51C50C7F-4DE6-441D-A1F1-B51713C0779C}" destId="{EDD9398E-946A-4708-A8EF-5D0355B9BBEF}" srcOrd="0" destOrd="0" presId="urn:microsoft.com/office/officeart/2005/8/layout/hierarchy6"/>
    <dgm:cxn modelId="{3211BE87-0A88-4FC8-A584-FD4DAC18506F}" type="presOf" srcId="{3CA8D7BF-645D-4D86-BDFC-60F48A4728EC}" destId="{9768AC0D-153C-4B8D-9A33-90F293DDD44D}" srcOrd="0" destOrd="0" presId="urn:microsoft.com/office/officeart/2005/8/layout/hierarchy6"/>
    <dgm:cxn modelId="{12AD11A1-B47A-4918-87E0-552357155373}" type="presOf" srcId="{0127332B-C70E-4894-BDCA-9945EAE886AC}" destId="{73BA5851-2AE4-4FE2-8DE8-096CF406D48B}" srcOrd="0" destOrd="0" presId="urn:microsoft.com/office/officeart/2005/8/layout/hierarchy6"/>
    <dgm:cxn modelId="{4E995AAF-03F9-48A5-AFF8-F3FD8A63AB4C}" srcId="{0127332B-C70E-4894-BDCA-9945EAE886AC}" destId="{A131425E-8F63-439A-B316-7E33F7942A64}" srcOrd="0" destOrd="0" parTransId="{58FFA2C2-C789-43CB-936D-3AEA146C6E07}" sibTransId="{A998708E-0DAB-4715-9D63-33F544546D6F}"/>
    <dgm:cxn modelId="{942A36BB-A0D4-4701-B0BF-57EC0AFBF7D4}" type="presOf" srcId="{1E10518C-A5ED-45E4-9288-24BA3579A3D0}" destId="{B60DD84D-A885-46EF-99C2-17F625354D04}" srcOrd="0" destOrd="0" presId="urn:microsoft.com/office/officeart/2005/8/layout/hierarchy6"/>
    <dgm:cxn modelId="{1036E9CD-5B60-432E-905D-4C439E786B9C}" type="presOf" srcId="{58C1A004-4E99-4C7B-A59D-9D8A7B4E3BAF}" destId="{B1465B88-791C-4375-AD34-CAEFA77738FC}" srcOrd="0" destOrd="0" presId="urn:microsoft.com/office/officeart/2005/8/layout/hierarchy6"/>
    <dgm:cxn modelId="{515DF4D3-C818-4E03-8C77-BC66550FAFB3}" type="presOf" srcId="{58FFA2C2-C789-43CB-936D-3AEA146C6E07}" destId="{C8444788-506B-493F-962B-11AA965B72CD}" srcOrd="0" destOrd="0" presId="urn:microsoft.com/office/officeart/2005/8/layout/hierarchy6"/>
    <dgm:cxn modelId="{93AA39ED-D35C-4A45-BCA4-47DE31AB9290}" type="presOf" srcId="{8EC132BB-EAFF-47F9-A19A-49EDACA0A529}" destId="{AC37A543-A266-415B-AD25-0630D9CBF97B}" srcOrd="0" destOrd="0" presId="urn:microsoft.com/office/officeart/2005/8/layout/hierarchy6"/>
    <dgm:cxn modelId="{CA56D08D-2D66-4D8F-B939-1BC505C01CD3}" type="presParOf" srcId="{AC37A543-A266-415B-AD25-0630D9CBF97B}" destId="{74D14E78-A9E7-4B7D-9583-A31F23834AAD}" srcOrd="0" destOrd="0" presId="urn:microsoft.com/office/officeart/2005/8/layout/hierarchy6"/>
    <dgm:cxn modelId="{059E0911-D417-4BB8-8693-160B39C7B624}" type="presParOf" srcId="{74D14E78-A9E7-4B7D-9583-A31F23834AAD}" destId="{2C9FE5A5-5D46-46FE-B35E-50DF5F6AE8BE}" srcOrd="0" destOrd="0" presId="urn:microsoft.com/office/officeart/2005/8/layout/hierarchy6"/>
    <dgm:cxn modelId="{5F0534D4-0110-4151-8341-F5AFA321C630}" type="presParOf" srcId="{2C9FE5A5-5D46-46FE-B35E-50DF5F6AE8BE}" destId="{69877D11-B930-4E81-B835-0FDFD9605033}" srcOrd="0" destOrd="0" presId="urn:microsoft.com/office/officeart/2005/8/layout/hierarchy6"/>
    <dgm:cxn modelId="{D6F2CF06-2108-4946-8742-11D10AE51E7C}" type="presParOf" srcId="{69877D11-B930-4E81-B835-0FDFD9605033}" destId="{73BA5851-2AE4-4FE2-8DE8-096CF406D48B}" srcOrd="0" destOrd="0" presId="urn:microsoft.com/office/officeart/2005/8/layout/hierarchy6"/>
    <dgm:cxn modelId="{CE01964C-2FE2-407A-8AF1-F8DF58A9A716}" type="presParOf" srcId="{69877D11-B930-4E81-B835-0FDFD9605033}" destId="{5488D401-0122-443E-9E3A-70AF1E35C5C2}" srcOrd="1" destOrd="0" presId="urn:microsoft.com/office/officeart/2005/8/layout/hierarchy6"/>
    <dgm:cxn modelId="{12AD9631-C2CE-4CAA-BED0-D0E5D35053BA}" type="presParOf" srcId="{5488D401-0122-443E-9E3A-70AF1E35C5C2}" destId="{C8444788-506B-493F-962B-11AA965B72CD}" srcOrd="0" destOrd="0" presId="urn:microsoft.com/office/officeart/2005/8/layout/hierarchy6"/>
    <dgm:cxn modelId="{0CDC4D44-32B2-4C01-9335-669FDEA92456}" type="presParOf" srcId="{5488D401-0122-443E-9E3A-70AF1E35C5C2}" destId="{AE8D1B95-422C-4BF5-B8BB-634274F4F0C6}" srcOrd="1" destOrd="0" presId="urn:microsoft.com/office/officeart/2005/8/layout/hierarchy6"/>
    <dgm:cxn modelId="{FB2A5219-E34D-4F66-865F-BE77C427D1B0}" type="presParOf" srcId="{AE8D1B95-422C-4BF5-B8BB-634274F4F0C6}" destId="{A78A9BCA-DBFC-45A7-BCC1-F54F804AB5B6}" srcOrd="0" destOrd="0" presId="urn:microsoft.com/office/officeart/2005/8/layout/hierarchy6"/>
    <dgm:cxn modelId="{B2F370A4-C247-4EE7-AB5F-E9DBC9A7421B}" type="presParOf" srcId="{AE8D1B95-422C-4BF5-B8BB-634274F4F0C6}" destId="{FBAB3805-DD7A-4A55-AC91-097D79CF2076}" srcOrd="1" destOrd="0" presId="urn:microsoft.com/office/officeart/2005/8/layout/hierarchy6"/>
    <dgm:cxn modelId="{7C0B498C-403E-4B1A-9BA8-76E7D196855E}" type="presParOf" srcId="{5488D401-0122-443E-9E3A-70AF1E35C5C2}" destId="{EDD9398E-946A-4708-A8EF-5D0355B9BBEF}" srcOrd="2" destOrd="0" presId="urn:microsoft.com/office/officeart/2005/8/layout/hierarchy6"/>
    <dgm:cxn modelId="{4CC03329-7017-494C-BD23-AF0B87F5E226}" type="presParOf" srcId="{5488D401-0122-443E-9E3A-70AF1E35C5C2}" destId="{2F1EF6E3-4952-4928-88BF-DA1395661DDF}" srcOrd="3" destOrd="0" presId="urn:microsoft.com/office/officeart/2005/8/layout/hierarchy6"/>
    <dgm:cxn modelId="{AC76C3BC-AFCA-4BAC-83A7-B8543B121A17}" type="presParOf" srcId="{2F1EF6E3-4952-4928-88BF-DA1395661DDF}" destId="{B1465B88-791C-4375-AD34-CAEFA77738FC}" srcOrd="0" destOrd="0" presId="urn:microsoft.com/office/officeart/2005/8/layout/hierarchy6"/>
    <dgm:cxn modelId="{7211699B-2918-4BAC-90F7-34EC6F563FAD}" type="presParOf" srcId="{2F1EF6E3-4952-4928-88BF-DA1395661DDF}" destId="{31F24F1A-C095-4D28-BEB0-734E49AA0C82}" srcOrd="1" destOrd="0" presId="urn:microsoft.com/office/officeart/2005/8/layout/hierarchy6"/>
    <dgm:cxn modelId="{2CCF41D8-7969-476C-BD04-6D713C8C5CD4}" type="presParOf" srcId="{5488D401-0122-443E-9E3A-70AF1E35C5C2}" destId="{9768AC0D-153C-4B8D-9A33-90F293DDD44D}" srcOrd="4" destOrd="0" presId="urn:microsoft.com/office/officeart/2005/8/layout/hierarchy6"/>
    <dgm:cxn modelId="{D4E02639-6A1B-49BF-A43E-35688CFC8921}" type="presParOf" srcId="{5488D401-0122-443E-9E3A-70AF1E35C5C2}" destId="{EB098CF8-C0E6-442E-893A-026DC7BE477B}" srcOrd="5" destOrd="0" presId="urn:microsoft.com/office/officeart/2005/8/layout/hierarchy6"/>
    <dgm:cxn modelId="{A1277801-7041-42AB-A79C-EBA41BADFD6D}" type="presParOf" srcId="{EB098CF8-C0E6-442E-893A-026DC7BE477B}" destId="{B60DD84D-A885-46EF-99C2-17F625354D04}" srcOrd="0" destOrd="0" presId="urn:microsoft.com/office/officeart/2005/8/layout/hierarchy6"/>
    <dgm:cxn modelId="{DADE42B8-4C8B-4E78-ADC4-F8E203571ADA}" type="presParOf" srcId="{EB098CF8-C0E6-442E-893A-026DC7BE477B}" destId="{73297B34-80E9-47F0-8894-6FE63C57E9E2}" srcOrd="1" destOrd="0" presId="urn:microsoft.com/office/officeart/2005/8/layout/hierarchy6"/>
    <dgm:cxn modelId="{E6A7DB5E-A221-4287-8C6D-635B64504CC9}" type="presParOf" srcId="{AC37A543-A266-415B-AD25-0630D9CBF97B}" destId="{562D55F1-3C9F-4BF5-9BA1-72D7477867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C132BB-EAFF-47F9-A19A-49EDACA0A52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0127332B-C70E-4894-BDCA-9945EAE886AC}">
      <dgm:prSet phldrT="[Text]" custT="1"/>
      <dgm:spPr/>
      <dgm:t>
        <a:bodyPr/>
        <a:lstStyle/>
        <a:p>
          <a:pPr algn="ctr" rtl="0"/>
          <a:r>
            <a:rPr lang="en-US" sz="2400" b="1" dirty="0"/>
            <a:t>ML – Machine Learning</a:t>
          </a:r>
          <a:endParaRPr lang="en-GB" sz="2400" dirty="0"/>
        </a:p>
      </dgm:t>
    </dgm:pt>
    <dgm:pt modelId="{B6B5CA28-7FA6-4BD4-93E1-86E2C4574807}" type="parTrans" cxnId="{43B19550-4596-4BFE-B156-B3558AB9AF18}">
      <dgm:prSet/>
      <dgm:spPr/>
      <dgm:t>
        <a:bodyPr/>
        <a:lstStyle/>
        <a:p>
          <a:endParaRPr lang="en-IL"/>
        </a:p>
      </dgm:t>
    </dgm:pt>
    <dgm:pt modelId="{DCD15A5F-80F0-477F-8B12-D1DC39BDA363}" type="sibTrans" cxnId="{43B19550-4596-4BFE-B156-B3558AB9AF18}">
      <dgm:prSet/>
      <dgm:spPr/>
      <dgm:t>
        <a:bodyPr/>
        <a:lstStyle/>
        <a:p>
          <a:endParaRPr lang="en-IL"/>
        </a:p>
      </dgm:t>
    </dgm:pt>
    <dgm:pt modelId="{56664068-6B68-4BBC-8CC8-0BBFC9EA107E}">
      <dgm:prSet phldrT="[Text]" custT="1"/>
      <dgm:spPr/>
      <dgm:t>
        <a:bodyPr/>
        <a:lstStyle/>
        <a:p>
          <a:pPr algn="ctr"/>
          <a:r>
            <a:rPr lang="en-US" sz="1200" b="1" dirty="0"/>
            <a:t>Classification</a:t>
          </a:r>
          <a:endParaRPr lang="en-IL" sz="1200" dirty="0"/>
        </a:p>
      </dgm:t>
    </dgm:pt>
    <dgm:pt modelId="{C00B87E9-3FBF-4DFE-B187-8FBCF7E3F939}" type="parTrans" cxnId="{6FDBCE53-E136-4C7B-87C8-8BD32C867604}">
      <dgm:prSet/>
      <dgm:spPr/>
      <dgm:t>
        <a:bodyPr/>
        <a:lstStyle/>
        <a:p>
          <a:pPr algn="ctr"/>
          <a:endParaRPr lang="en-IL" sz="4800"/>
        </a:p>
      </dgm:t>
    </dgm:pt>
    <dgm:pt modelId="{7B9F5E58-4539-4D4A-95CD-4848B1A02833}" type="sibTrans" cxnId="{6FDBCE53-E136-4C7B-87C8-8BD32C867604}">
      <dgm:prSet/>
      <dgm:spPr/>
      <dgm:t>
        <a:bodyPr/>
        <a:lstStyle/>
        <a:p>
          <a:endParaRPr lang="en-IL"/>
        </a:p>
      </dgm:t>
    </dgm:pt>
    <dgm:pt modelId="{3CFB6C40-7006-4EC5-B177-C78A05DA7372}">
      <dgm:prSet phldrT="[Text]" custT="1"/>
      <dgm:spPr/>
      <dgm:t>
        <a:bodyPr/>
        <a:lstStyle/>
        <a:p>
          <a:pPr algn="ctr">
            <a:buNone/>
          </a:pPr>
          <a:r>
            <a:rPr lang="en-US" sz="1200" dirty="0"/>
            <a:t>Regression</a:t>
          </a:r>
          <a:endParaRPr lang="en-GB" sz="1200" dirty="0"/>
        </a:p>
      </dgm:t>
    </dgm:pt>
    <dgm:pt modelId="{AD1ED7C6-0E90-41B7-A190-132AD004A49F}" type="parTrans" cxnId="{4EB670E2-C91D-43EB-900A-F9FA0696F0C5}">
      <dgm:prSet/>
      <dgm:spPr/>
      <dgm:t>
        <a:bodyPr/>
        <a:lstStyle/>
        <a:p>
          <a:pPr algn="ctr"/>
          <a:endParaRPr lang="en-IL" sz="4800"/>
        </a:p>
      </dgm:t>
    </dgm:pt>
    <dgm:pt modelId="{B5743B0B-CC46-4F54-9E80-4F14A1AA9C2B}" type="sibTrans" cxnId="{4EB670E2-C91D-43EB-900A-F9FA0696F0C5}">
      <dgm:prSet/>
      <dgm:spPr/>
      <dgm:t>
        <a:bodyPr/>
        <a:lstStyle/>
        <a:p>
          <a:endParaRPr lang="en-IL"/>
        </a:p>
      </dgm:t>
    </dgm:pt>
    <dgm:pt modelId="{FB143B60-CE4A-4354-B42D-5C19578EACB1}">
      <dgm:prSet phldrT="[Text]" custT="1"/>
      <dgm:spPr/>
      <dgm:t>
        <a:bodyPr/>
        <a:lstStyle/>
        <a:p>
          <a:pPr algn="ctr"/>
          <a:r>
            <a:rPr lang="en-US" sz="1200" dirty="0"/>
            <a:t>Binary Classification</a:t>
          </a:r>
        </a:p>
        <a:p>
          <a:pPr algn="ctr"/>
          <a:r>
            <a:rPr lang="en-US" sz="1200" dirty="0"/>
            <a:t>True/False</a:t>
          </a:r>
        </a:p>
        <a:p>
          <a:pPr algn="ctr"/>
          <a:r>
            <a:rPr lang="en-US" sz="1200" dirty="0"/>
            <a:t>Yes/No</a:t>
          </a:r>
        </a:p>
        <a:p>
          <a:pPr algn="ctr"/>
          <a:r>
            <a:rPr lang="en-US" sz="1200" dirty="0"/>
            <a:t>1/0</a:t>
          </a:r>
          <a:endParaRPr lang="en-IL" sz="1200" dirty="0"/>
        </a:p>
      </dgm:t>
    </dgm:pt>
    <dgm:pt modelId="{7C261AFF-85E5-46B1-967C-BE53A2AC23CC}" type="parTrans" cxnId="{82986F99-2CA6-48D4-829C-91C330D74FBD}">
      <dgm:prSet/>
      <dgm:spPr/>
      <dgm:t>
        <a:bodyPr/>
        <a:lstStyle/>
        <a:p>
          <a:pPr algn="ctr"/>
          <a:endParaRPr lang="en-IL" sz="2800"/>
        </a:p>
      </dgm:t>
    </dgm:pt>
    <dgm:pt modelId="{A569ECEC-2C49-4D0A-BC9A-F00D304D7F13}" type="sibTrans" cxnId="{82986F99-2CA6-48D4-829C-91C330D74FBD}">
      <dgm:prSet/>
      <dgm:spPr/>
      <dgm:t>
        <a:bodyPr/>
        <a:lstStyle/>
        <a:p>
          <a:endParaRPr lang="en-IL"/>
        </a:p>
      </dgm:t>
    </dgm:pt>
    <dgm:pt modelId="{E7826636-AC4C-41DD-B318-169CC425AFA5}">
      <dgm:prSet phldrT="[Text]" custT="1"/>
      <dgm:spPr/>
      <dgm:t>
        <a:bodyPr/>
        <a:lstStyle/>
        <a:p>
          <a:pPr algn="ctr"/>
          <a:r>
            <a:rPr lang="en-US" sz="1200" dirty="0"/>
            <a:t>Multi Classification</a:t>
          </a:r>
        </a:p>
        <a:p>
          <a:pPr algn="ctr"/>
          <a:r>
            <a:rPr lang="en-US" sz="1200" dirty="0"/>
            <a:t>1/2/3/4/5…</a:t>
          </a:r>
          <a:endParaRPr lang="en-IL" sz="1200" dirty="0"/>
        </a:p>
      </dgm:t>
    </dgm:pt>
    <dgm:pt modelId="{A922721E-C9AE-411B-A82A-214D8ABA314B}" type="parTrans" cxnId="{D9A659E2-DD28-4541-88E9-4009E780E981}">
      <dgm:prSet/>
      <dgm:spPr/>
      <dgm:t>
        <a:bodyPr/>
        <a:lstStyle/>
        <a:p>
          <a:pPr algn="ctr"/>
          <a:endParaRPr lang="en-IL" sz="2800"/>
        </a:p>
      </dgm:t>
    </dgm:pt>
    <dgm:pt modelId="{A42527EF-7383-49A4-861A-D902DC82D884}" type="sibTrans" cxnId="{D9A659E2-DD28-4541-88E9-4009E780E981}">
      <dgm:prSet/>
      <dgm:spPr/>
      <dgm:t>
        <a:bodyPr/>
        <a:lstStyle/>
        <a:p>
          <a:endParaRPr lang="en-IL"/>
        </a:p>
      </dgm:t>
    </dgm:pt>
    <dgm:pt modelId="{AAB07708-3F7C-483C-BF09-9421CDEFB52D}">
      <dgm:prSet phldrT="[Text]" custT="1"/>
      <dgm:spPr/>
      <dgm:t>
        <a:bodyPr/>
        <a:lstStyle/>
        <a:p>
          <a:pPr algn="ctr">
            <a:buNone/>
          </a:pPr>
          <a:r>
            <a:rPr lang="en-US" sz="1200" dirty="0"/>
            <a:t>Linear Regression</a:t>
          </a:r>
          <a:endParaRPr lang="en-GB" sz="1200" dirty="0"/>
        </a:p>
      </dgm:t>
    </dgm:pt>
    <dgm:pt modelId="{2ED5E369-89B0-4C10-B50D-9AD622390F13}" type="parTrans" cxnId="{1B935BD3-7605-4CD1-B2EA-799D0DDD5192}">
      <dgm:prSet/>
      <dgm:spPr/>
      <dgm:t>
        <a:bodyPr/>
        <a:lstStyle/>
        <a:p>
          <a:pPr algn="ctr"/>
          <a:endParaRPr lang="en-IL" sz="2800"/>
        </a:p>
      </dgm:t>
    </dgm:pt>
    <dgm:pt modelId="{D6786F90-0542-4019-A691-A33B2B2B9823}" type="sibTrans" cxnId="{1B935BD3-7605-4CD1-B2EA-799D0DDD5192}">
      <dgm:prSet/>
      <dgm:spPr/>
      <dgm:t>
        <a:bodyPr/>
        <a:lstStyle/>
        <a:p>
          <a:endParaRPr lang="en-IL"/>
        </a:p>
      </dgm:t>
    </dgm:pt>
    <dgm:pt modelId="{300CF7BB-6394-4C4C-AF26-B2BE7D5643AD}" type="asst">
      <dgm:prSet phldrT="[Text]" custT="1"/>
      <dgm:spPr/>
      <dgm:t>
        <a:bodyPr/>
        <a:lstStyle/>
        <a:p>
          <a:pPr algn="ctr"/>
          <a:r>
            <a:rPr lang="en-US" sz="1200" b="1" dirty="0"/>
            <a:t>Supervised</a:t>
          </a:r>
        </a:p>
        <a:p>
          <a:pPr algn="ctr"/>
          <a:r>
            <a:rPr lang="en-US" sz="1200" b="1" dirty="0"/>
            <a:t>Find the label/target</a:t>
          </a:r>
        </a:p>
        <a:p>
          <a:pPr algn="ctr"/>
          <a:r>
            <a:rPr lang="he-IL" sz="1200" b="0" dirty="0"/>
            <a:t>]</a:t>
          </a:r>
          <a:r>
            <a:rPr lang="en-GB" sz="1200" b="0" dirty="0"/>
            <a:t>Rotem , 21 , True</a:t>
          </a:r>
          <a:r>
            <a:rPr lang="he-IL" sz="1200" b="0" dirty="0"/>
            <a:t>[</a:t>
          </a:r>
          <a:endParaRPr lang="en-IL" sz="1200" b="0" dirty="0"/>
        </a:p>
      </dgm:t>
    </dgm:pt>
    <dgm:pt modelId="{1B768332-FA94-44D7-B770-26FA2B1F2884}" type="sibTrans" cxnId="{AF60D11F-3E3A-4138-9879-C6FA9D279EA8}">
      <dgm:prSet/>
      <dgm:spPr/>
      <dgm:t>
        <a:bodyPr/>
        <a:lstStyle/>
        <a:p>
          <a:endParaRPr lang="en-IL"/>
        </a:p>
      </dgm:t>
    </dgm:pt>
    <dgm:pt modelId="{3B78A022-B921-4E36-96C3-FA22F9C279F4}" type="parTrans" cxnId="{AF60D11F-3E3A-4138-9879-C6FA9D279EA8}">
      <dgm:prSet/>
      <dgm:spPr>
        <a:noFill/>
      </dgm:spPr>
      <dgm:t>
        <a:bodyPr/>
        <a:lstStyle/>
        <a:p>
          <a:pPr algn="ctr"/>
          <a:endParaRPr lang="en-IL" sz="4800"/>
        </a:p>
      </dgm:t>
    </dgm:pt>
    <dgm:pt modelId="{E018F325-C333-4CB2-8BCE-523158D9EE2A}" type="asst">
      <dgm:prSet phldrT="[Text]" custT="1"/>
      <dgm:spPr/>
      <dgm:t>
        <a:bodyPr/>
        <a:lstStyle/>
        <a:p>
          <a:pPr algn="ctr"/>
          <a:r>
            <a:rPr lang="en-US" sz="1200" b="1" i="0" dirty="0"/>
            <a:t>Semi Supervised</a:t>
          </a:r>
          <a:endParaRPr lang="en-IL" sz="1200" b="1" dirty="0"/>
        </a:p>
      </dgm:t>
    </dgm:pt>
    <dgm:pt modelId="{1E5E25A1-67F2-43F9-9E3A-122068CA6E30}" type="sibTrans" cxnId="{EC7D3D04-0183-4CF4-85C5-CC4681137160}">
      <dgm:prSet/>
      <dgm:spPr/>
      <dgm:t>
        <a:bodyPr/>
        <a:lstStyle/>
        <a:p>
          <a:endParaRPr lang="en-IL"/>
        </a:p>
      </dgm:t>
    </dgm:pt>
    <dgm:pt modelId="{271B586A-04D4-4BCD-AA91-D4B7142F10D1}" type="parTrans" cxnId="{EC7D3D04-0183-4CF4-85C5-CC4681137160}">
      <dgm:prSet/>
      <dgm:spPr>
        <a:ln>
          <a:solidFill>
            <a:schemeClr val="bg1"/>
          </a:solidFill>
        </a:ln>
      </dgm:spPr>
      <dgm:t>
        <a:bodyPr/>
        <a:lstStyle/>
        <a:p>
          <a:pPr algn="ctr"/>
          <a:endParaRPr lang="en-IL" sz="4800"/>
        </a:p>
      </dgm:t>
    </dgm:pt>
    <dgm:pt modelId="{CE3D5498-43B9-45E3-92E1-0D8CE6C766C5}" type="asst">
      <dgm:prSet phldrT="[Text]" custT="1"/>
      <dgm:spPr/>
      <dgm:t>
        <a:bodyPr/>
        <a:lstStyle/>
        <a:p>
          <a:pPr algn="ctr"/>
          <a:r>
            <a:rPr lang="en-US" sz="1200" b="1" dirty="0"/>
            <a:t>Unsupervised</a:t>
          </a:r>
          <a:endParaRPr lang="en-US" sz="1200" dirty="0"/>
        </a:p>
        <a:p>
          <a:pPr algn="ctr"/>
          <a:r>
            <a:rPr lang="he-IL" sz="1200" dirty="0"/>
            <a:t>]</a:t>
          </a:r>
          <a:r>
            <a:rPr lang="en-US" sz="1200" dirty="0"/>
            <a:t>Rotem, 21</a:t>
          </a:r>
          <a:r>
            <a:rPr lang="he-IL" sz="1200" dirty="0"/>
            <a:t>[</a:t>
          </a:r>
          <a:endParaRPr lang="en-GB" sz="1200" dirty="0"/>
        </a:p>
        <a:p>
          <a:pPr algn="ctr"/>
          <a:r>
            <a:rPr lang="en-US" sz="1200" dirty="0"/>
            <a:t>clustering</a:t>
          </a:r>
          <a:endParaRPr lang="en-GB" sz="1200" dirty="0"/>
        </a:p>
        <a:p>
          <a:pPr algn="ctr"/>
          <a:r>
            <a:rPr lang="en-US" sz="1200" dirty="0"/>
            <a:t>Automatically divide a block of data into groups of similar data</a:t>
          </a:r>
        </a:p>
      </dgm:t>
    </dgm:pt>
    <dgm:pt modelId="{9D175256-1E27-480A-89A9-36ED735763B7}" type="sibTrans" cxnId="{CD425FFE-CB7D-47FB-AE38-D6BDA541F398}">
      <dgm:prSet/>
      <dgm:spPr/>
      <dgm:t>
        <a:bodyPr/>
        <a:lstStyle/>
        <a:p>
          <a:endParaRPr lang="en-IL"/>
        </a:p>
      </dgm:t>
    </dgm:pt>
    <dgm:pt modelId="{2D6046D8-C3D0-4070-AF4C-F7028BAC297F}" type="parTrans" cxnId="{CD425FFE-CB7D-47FB-AE38-D6BDA541F398}">
      <dgm:prSet/>
      <dgm:spPr/>
      <dgm:t>
        <a:bodyPr/>
        <a:lstStyle/>
        <a:p>
          <a:pPr algn="ctr"/>
          <a:endParaRPr lang="en-IL" sz="2800"/>
        </a:p>
      </dgm:t>
    </dgm:pt>
    <dgm:pt modelId="{7DB31266-C31B-4D1A-85D6-8EF6343C378D}">
      <dgm:prSet phldrT="[Text]" custT="1"/>
      <dgm:spPr/>
      <dgm:t>
        <a:bodyPr/>
        <a:lstStyle/>
        <a:p>
          <a:pPr algn="ctr">
            <a:buNone/>
          </a:pPr>
          <a:r>
            <a:rPr lang="en-GB" sz="1200" dirty="0"/>
            <a:t>Non Linear </a:t>
          </a:r>
          <a:r>
            <a:rPr lang="en-US" sz="1200" dirty="0"/>
            <a:t>Regression</a:t>
          </a:r>
          <a:endParaRPr lang="en-GB" sz="1200" dirty="0"/>
        </a:p>
      </dgm:t>
    </dgm:pt>
    <dgm:pt modelId="{18DA2D9A-0A90-423B-BD12-5A02329659CB}" type="sibTrans" cxnId="{079EA733-6CFD-4B9C-A0BC-C9ACDDBF12A4}">
      <dgm:prSet/>
      <dgm:spPr/>
      <dgm:t>
        <a:bodyPr/>
        <a:lstStyle/>
        <a:p>
          <a:endParaRPr lang="en-IL"/>
        </a:p>
      </dgm:t>
    </dgm:pt>
    <dgm:pt modelId="{8DEDE5FD-824A-42AB-84B2-140161626B5D}" type="parTrans" cxnId="{079EA733-6CFD-4B9C-A0BC-C9ACDDBF12A4}">
      <dgm:prSet/>
      <dgm:spPr/>
      <dgm:t>
        <a:bodyPr/>
        <a:lstStyle/>
        <a:p>
          <a:pPr algn="ctr"/>
          <a:endParaRPr lang="en-IL" sz="2800"/>
        </a:p>
      </dgm:t>
    </dgm:pt>
    <dgm:pt modelId="{AC37A543-A266-415B-AD25-0630D9CBF97B}" type="pres">
      <dgm:prSet presAssocID="{8EC132BB-EAFF-47F9-A19A-49EDACA0A52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D14E78-A9E7-4B7D-9583-A31F23834AAD}" type="pres">
      <dgm:prSet presAssocID="{8EC132BB-EAFF-47F9-A19A-49EDACA0A529}" presName="hierFlow" presStyleCnt="0"/>
      <dgm:spPr/>
    </dgm:pt>
    <dgm:pt modelId="{2C9FE5A5-5D46-46FE-B35E-50DF5F6AE8BE}" type="pres">
      <dgm:prSet presAssocID="{8EC132BB-EAFF-47F9-A19A-49EDACA0A52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877D11-B930-4E81-B835-0FDFD9605033}" type="pres">
      <dgm:prSet presAssocID="{0127332B-C70E-4894-BDCA-9945EAE886AC}" presName="Name14" presStyleCnt="0"/>
      <dgm:spPr/>
    </dgm:pt>
    <dgm:pt modelId="{73BA5851-2AE4-4FE2-8DE8-096CF406D48B}" type="pres">
      <dgm:prSet presAssocID="{0127332B-C70E-4894-BDCA-9945EAE886AC}" presName="level1Shape" presStyleLbl="node0" presStyleIdx="0" presStyleCnt="1" custScaleX="130000" custScaleY="132844" custLinFactNeighborX="-23062" custLinFactNeighborY="-63421">
        <dgm:presLayoutVars>
          <dgm:chPref val="3"/>
        </dgm:presLayoutVars>
      </dgm:prSet>
      <dgm:spPr/>
    </dgm:pt>
    <dgm:pt modelId="{5488D401-0122-443E-9E3A-70AF1E35C5C2}" type="pres">
      <dgm:prSet presAssocID="{0127332B-C70E-4894-BDCA-9945EAE886AC}" presName="hierChild2" presStyleCnt="0"/>
      <dgm:spPr/>
    </dgm:pt>
    <dgm:pt modelId="{B49E00C7-40B0-4F5A-8CA4-F6F2E62D18D0}" type="pres">
      <dgm:prSet presAssocID="{2D6046D8-C3D0-4070-AF4C-F7028BAC297F}" presName="Name19" presStyleLbl="parChTrans1D2" presStyleIdx="0" presStyleCnt="3"/>
      <dgm:spPr/>
    </dgm:pt>
    <dgm:pt modelId="{A7EABAC5-0D2E-4D0A-986C-17AC14EEDF35}" type="pres">
      <dgm:prSet presAssocID="{CE3D5498-43B9-45E3-92E1-0D8CE6C766C5}" presName="Name21" presStyleCnt="0"/>
      <dgm:spPr/>
    </dgm:pt>
    <dgm:pt modelId="{B6A5F21A-C20A-4A01-B9AE-12049F3B2B08}" type="pres">
      <dgm:prSet presAssocID="{CE3D5498-43B9-45E3-92E1-0D8CE6C766C5}" presName="level2Shape" presStyleLbl="asst1" presStyleIdx="0" presStyleCnt="3"/>
      <dgm:spPr/>
    </dgm:pt>
    <dgm:pt modelId="{51D85F25-0ACB-4482-BC78-9C31E9DDBF38}" type="pres">
      <dgm:prSet presAssocID="{CE3D5498-43B9-45E3-92E1-0D8CE6C766C5}" presName="hierChild3" presStyleCnt="0"/>
      <dgm:spPr/>
    </dgm:pt>
    <dgm:pt modelId="{4B16E82B-9A97-4DA0-B07D-AF5049B58105}" type="pres">
      <dgm:prSet presAssocID="{271B586A-04D4-4BCD-AA91-D4B7142F10D1}" presName="Name19" presStyleLbl="parChTrans1D2" presStyleIdx="1" presStyleCnt="3"/>
      <dgm:spPr/>
    </dgm:pt>
    <dgm:pt modelId="{D79CBAAB-7434-40B1-B840-253D5D5A55BA}" type="pres">
      <dgm:prSet presAssocID="{E018F325-C333-4CB2-8BCE-523158D9EE2A}" presName="Name21" presStyleCnt="0"/>
      <dgm:spPr/>
    </dgm:pt>
    <dgm:pt modelId="{9C70E460-38A5-4657-B110-D63586361E01}" type="pres">
      <dgm:prSet presAssocID="{E018F325-C333-4CB2-8BCE-523158D9EE2A}" presName="level2Shape" presStyleLbl="asst1" presStyleIdx="1" presStyleCnt="3"/>
      <dgm:spPr/>
    </dgm:pt>
    <dgm:pt modelId="{5356AB6E-14F0-415D-99C8-C23B3857CC8E}" type="pres">
      <dgm:prSet presAssocID="{E018F325-C333-4CB2-8BCE-523158D9EE2A}" presName="hierChild3" presStyleCnt="0"/>
      <dgm:spPr/>
    </dgm:pt>
    <dgm:pt modelId="{DA8F77F0-F8C5-47E7-B7B6-E331E37DFD4F}" type="pres">
      <dgm:prSet presAssocID="{3B78A022-B921-4E36-96C3-FA22F9C279F4}" presName="Name19" presStyleLbl="parChTrans1D2" presStyleIdx="2" presStyleCnt="3"/>
      <dgm:spPr/>
    </dgm:pt>
    <dgm:pt modelId="{C5930891-50F6-4B3B-97F5-288E17D1E0F6}" type="pres">
      <dgm:prSet presAssocID="{300CF7BB-6394-4C4C-AF26-B2BE7D5643AD}" presName="Name21" presStyleCnt="0"/>
      <dgm:spPr/>
    </dgm:pt>
    <dgm:pt modelId="{8B75BD86-856D-45B9-A9FA-A98ECD03415A}" type="pres">
      <dgm:prSet presAssocID="{300CF7BB-6394-4C4C-AF26-B2BE7D5643AD}" presName="level2Shape" presStyleLbl="asst1" presStyleIdx="2" presStyleCnt="3"/>
      <dgm:spPr/>
    </dgm:pt>
    <dgm:pt modelId="{8A42B44F-541E-42BB-ACB5-A77B51A109BA}" type="pres">
      <dgm:prSet presAssocID="{300CF7BB-6394-4C4C-AF26-B2BE7D5643AD}" presName="hierChild3" presStyleCnt="0"/>
      <dgm:spPr/>
    </dgm:pt>
    <dgm:pt modelId="{016C9620-C176-4773-BB26-7192B418E0ED}" type="pres">
      <dgm:prSet presAssocID="{C00B87E9-3FBF-4DFE-B187-8FBCF7E3F939}" presName="Name19" presStyleLbl="parChTrans1D3" presStyleIdx="0" presStyleCnt="2"/>
      <dgm:spPr/>
    </dgm:pt>
    <dgm:pt modelId="{EC30543C-787A-4C45-B707-360E6E7B58B0}" type="pres">
      <dgm:prSet presAssocID="{56664068-6B68-4BBC-8CC8-0BBFC9EA107E}" presName="Name21" presStyleCnt="0"/>
      <dgm:spPr/>
    </dgm:pt>
    <dgm:pt modelId="{571A04AA-19AD-4E4B-834B-1F231C640A1E}" type="pres">
      <dgm:prSet presAssocID="{56664068-6B68-4BBC-8CC8-0BBFC9EA107E}" presName="level2Shape" presStyleLbl="node3" presStyleIdx="0" presStyleCnt="2"/>
      <dgm:spPr/>
    </dgm:pt>
    <dgm:pt modelId="{3D163AF4-5B23-4818-81A1-0AC44275F30D}" type="pres">
      <dgm:prSet presAssocID="{56664068-6B68-4BBC-8CC8-0BBFC9EA107E}" presName="hierChild3" presStyleCnt="0"/>
      <dgm:spPr/>
    </dgm:pt>
    <dgm:pt modelId="{943B7965-6884-43BD-A877-7847A9025126}" type="pres">
      <dgm:prSet presAssocID="{7C261AFF-85E5-46B1-967C-BE53A2AC23CC}" presName="Name19" presStyleLbl="parChTrans1D4" presStyleIdx="0" presStyleCnt="4"/>
      <dgm:spPr/>
    </dgm:pt>
    <dgm:pt modelId="{EBC23AD9-F9F1-4EE2-A8AB-337230D4F744}" type="pres">
      <dgm:prSet presAssocID="{FB143B60-CE4A-4354-B42D-5C19578EACB1}" presName="Name21" presStyleCnt="0"/>
      <dgm:spPr/>
    </dgm:pt>
    <dgm:pt modelId="{3EBEF263-6A60-4A5E-BB96-4588A20DE0DA}" type="pres">
      <dgm:prSet presAssocID="{FB143B60-CE4A-4354-B42D-5C19578EACB1}" presName="level2Shape" presStyleLbl="node4" presStyleIdx="0" presStyleCnt="4"/>
      <dgm:spPr/>
    </dgm:pt>
    <dgm:pt modelId="{88C6E5B2-03A3-436A-B524-B4B9BC15CE2F}" type="pres">
      <dgm:prSet presAssocID="{FB143B60-CE4A-4354-B42D-5C19578EACB1}" presName="hierChild3" presStyleCnt="0"/>
      <dgm:spPr/>
    </dgm:pt>
    <dgm:pt modelId="{438C3C48-10F7-4886-8C85-FF96578739D3}" type="pres">
      <dgm:prSet presAssocID="{A922721E-C9AE-411B-A82A-214D8ABA314B}" presName="Name19" presStyleLbl="parChTrans1D4" presStyleIdx="1" presStyleCnt="4"/>
      <dgm:spPr/>
    </dgm:pt>
    <dgm:pt modelId="{E880168F-0CEB-45BF-9EF7-EB60EA777E5A}" type="pres">
      <dgm:prSet presAssocID="{E7826636-AC4C-41DD-B318-169CC425AFA5}" presName="Name21" presStyleCnt="0"/>
      <dgm:spPr/>
    </dgm:pt>
    <dgm:pt modelId="{F826E412-F663-4438-97FB-4D78AA4B27B6}" type="pres">
      <dgm:prSet presAssocID="{E7826636-AC4C-41DD-B318-169CC425AFA5}" presName="level2Shape" presStyleLbl="node4" presStyleIdx="1" presStyleCnt="4"/>
      <dgm:spPr/>
    </dgm:pt>
    <dgm:pt modelId="{DB01DAD1-52A6-4AA8-B826-6B1C91DBF5DE}" type="pres">
      <dgm:prSet presAssocID="{E7826636-AC4C-41DD-B318-169CC425AFA5}" presName="hierChild3" presStyleCnt="0"/>
      <dgm:spPr/>
    </dgm:pt>
    <dgm:pt modelId="{3D2E1A9B-DBD1-4261-A46E-11A40981F535}" type="pres">
      <dgm:prSet presAssocID="{AD1ED7C6-0E90-41B7-A190-132AD004A49F}" presName="Name19" presStyleLbl="parChTrans1D3" presStyleIdx="1" presStyleCnt="2"/>
      <dgm:spPr/>
    </dgm:pt>
    <dgm:pt modelId="{FDC58919-BEC8-4565-8B12-B4C6BB94E4D1}" type="pres">
      <dgm:prSet presAssocID="{3CFB6C40-7006-4EC5-B177-C78A05DA7372}" presName="Name21" presStyleCnt="0"/>
      <dgm:spPr/>
    </dgm:pt>
    <dgm:pt modelId="{5B6737D0-774B-41BB-A1EE-873308031291}" type="pres">
      <dgm:prSet presAssocID="{3CFB6C40-7006-4EC5-B177-C78A05DA7372}" presName="level2Shape" presStyleLbl="node3" presStyleIdx="1" presStyleCnt="2"/>
      <dgm:spPr/>
    </dgm:pt>
    <dgm:pt modelId="{EA6A7045-5669-477C-A540-2C91CAEB41E5}" type="pres">
      <dgm:prSet presAssocID="{3CFB6C40-7006-4EC5-B177-C78A05DA7372}" presName="hierChild3" presStyleCnt="0"/>
      <dgm:spPr/>
    </dgm:pt>
    <dgm:pt modelId="{C98AF725-CEF6-48D6-9652-EC9CBCF4F1D6}" type="pres">
      <dgm:prSet presAssocID="{2ED5E369-89B0-4C10-B50D-9AD622390F13}" presName="Name19" presStyleLbl="parChTrans1D4" presStyleIdx="2" presStyleCnt="4"/>
      <dgm:spPr/>
    </dgm:pt>
    <dgm:pt modelId="{72A977D1-2632-4FB9-9462-C33032C04E27}" type="pres">
      <dgm:prSet presAssocID="{AAB07708-3F7C-483C-BF09-9421CDEFB52D}" presName="Name21" presStyleCnt="0"/>
      <dgm:spPr/>
    </dgm:pt>
    <dgm:pt modelId="{0C7163C4-B6D8-4A0C-A1B2-C5826245A160}" type="pres">
      <dgm:prSet presAssocID="{AAB07708-3F7C-483C-BF09-9421CDEFB52D}" presName="level2Shape" presStyleLbl="node4" presStyleIdx="2" presStyleCnt="4"/>
      <dgm:spPr/>
    </dgm:pt>
    <dgm:pt modelId="{D4B8C928-F0E2-415C-97F1-D52BB54C3108}" type="pres">
      <dgm:prSet presAssocID="{AAB07708-3F7C-483C-BF09-9421CDEFB52D}" presName="hierChild3" presStyleCnt="0"/>
      <dgm:spPr/>
    </dgm:pt>
    <dgm:pt modelId="{1F7B6D68-477A-490C-98A6-521A984E5062}" type="pres">
      <dgm:prSet presAssocID="{8DEDE5FD-824A-42AB-84B2-140161626B5D}" presName="Name19" presStyleLbl="parChTrans1D4" presStyleIdx="3" presStyleCnt="4"/>
      <dgm:spPr/>
    </dgm:pt>
    <dgm:pt modelId="{B8D2A11F-7093-42B5-BF60-2CEBD1AC14A9}" type="pres">
      <dgm:prSet presAssocID="{7DB31266-C31B-4D1A-85D6-8EF6343C378D}" presName="Name21" presStyleCnt="0"/>
      <dgm:spPr/>
    </dgm:pt>
    <dgm:pt modelId="{6870B077-5900-45C4-BC5D-80D2A2E6DC01}" type="pres">
      <dgm:prSet presAssocID="{7DB31266-C31B-4D1A-85D6-8EF6343C378D}" presName="level2Shape" presStyleLbl="node4" presStyleIdx="3" presStyleCnt="4" custLinFactNeighborX="-567" custLinFactNeighborY="4664"/>
      <dgm:spPr/>
    </dgm:pt>
    <dgm:pt modelId="{FB925DD1-D51E-4ADA-80E6-5D24A1CF4A3A}" type="pres">
      <dgm:prSet presAssocID="{7DB31266-C31B-4D1A-85D6-8EF6343C378D}" presName="hierChild3" presStyleCnt="0"/>
      <dgm:spPr/>
    </dgm:pt>
    <dgm:pt modelId="{562D55F1-3C9F-4BF5-9BA1-72D74778679E}" type="pres">
      <dgm:prSet presAssocID="{8EC132BB-EAFF-47F9-A19A-49EDACA0A529}" presName="bgShapesFlow" presStyleCnt="0"/>
      <dgm:spPr/>
    </dgm:pt>
  </dgm:ptLst>
  <dgm:cxnLst>
    <dgm:cxn modelId="{8AA2C000-8B7B-4CFB-9F16-D6B7D5EDE698}" type="presOf" srcId="{7DB31266-C31B-4D1A-85D6-8EF6343C378D}" destId="{6870B077-5900-45C4-BC5D-80D2A2E6DC01}" srcOrd="0" destOrd="0" presId="urn:microsoft.com/office/officeart/2005/8/layout/hierarchy6"/>
    <dgm:cxn modelId="{EC7D3D04-0183-4CF4-85C5-CC4681137160}" srcId="{0127332B-C70E-4894-BDCA-9945EAE886AC}" destId="{E018F325-C333-4CB2-8BCE-523158D9EE2A}" srcOrd="1" destOrd="0" parTransId="{271B586A-04D4-4BCD-AA91-D4B7142F10D1}" sibTransId="{1E5E25A1-67F2-43F9-9E3A-122068CA6E30}"/>
    <dgm:cxn modelId="{6D9D2E05-E9A9-4A37-AD89-C87B3A1DD9AC}" type="presOf" srcId="{56664068-6B68-4BBC-8CC8-0BBFC9EA107E}" destId="{571A04AA-19AD-4E4B-834B-1F231C640A1E}" srcOrd="0" destOrd="0" presId="urn:microsoft.com/office/officeart/2005/8/layout/hierarchy6"/>
    <dgm:cxn modelId="{82D35E09-4686-4A60-863D-426B705CE8AD}" type="presOf" srcId="{7C261AFF-85E5-46B1-967C-BE53A2AC23CC}" destId="{943B7965-6884-43BD-A877-7847A9025126}" srcOrd="0" destOrd="0" presId="urn:microsoft.com/office/officeart/2005/8/layout/hierarchy6"/>
    <dgm:cxn modelId="{A129D10B-3E26-4779-99A3-27C091C93985}" type="presOf" srcId="{C00B87E9-3FBF-4DFE-B187-8FBCF7E3F939}" destId="{016C9620-C176-4773-BB26-7192B418E0ED}" srcOrd="0" destOrd="0" presId="urn:microsoft.com/office/officeart/2005/8/layout/hierarchy6"/>
    <dgm:cxn modelId="{AF60D11F-3E3A-4138-9879-C6FA9D279EA8}" srcId="{0127332B-C70E-4894-BDCA-9945EAE886AC}" destId="{300CF7BB-6394-4C4C-AF26-B2BE7D5643AD}" srcOrd="2" destOrd="0" parTransId="{3B78A022-B921-4E36-96C3-FA22F9C279F4}" sibTransId="{1B768332-FA94-44D7-B770-26FA2B1F2884}"/>
    <dgm:cxn modelId="{8F5D952F-B32C-4DB1-9308-BDE01596FDA7}" type="presOf" srcId="{300CF7BB-6394-4C4C-AF26-B2BE7D5643AD}" destId="{8B75BD86-856D-45B9-A9FA-A98ECD03415A}" srcOrd="0" destOrd="0" presId="urn:microsoft.com/office/officeart/2005/8/layout/hierarchy6"/>
    <dgm:cxn modelId="{E75E1A31-BB94-4364-B3F9-A176F2A6E43A}" type="presOf" srcId="{2D6046D8-C3D0-4070-AF4C-F7028BAC297F}" destId="{B49E00C7-40B0-4F5A-8CA4-F6F2E62D18D0}" srcOrd="0" destOrd="0" presId="urn:microsoft.com/office/officeart/2005/8/layout/hierarchy6"/>
    <dgm:cxn modelId="{079EA733-6CFD-4B9C-A0BC-C9ACDDBF12A4}" srcId="{3CFB6C40-7006-4EC5-B177-C78A05DA7372}" destId="{7DB31266-C31B-4D1A-85D6-8EF6343C378D}" srcOrd="1" destOrd="0" parTransId="{8DEDE5FD-824A-42AB-84B2-140161626B5D}" sibTransId="{18DA2D9A-0A90-423B-BD12-5A02329659CB}"/>
    <dgm:cxn modelId="{3A5A8C38-006D-4263-9DA4-1D217F065F51}" type="presOf" srcId="{8DEDE5FD-824A-42AB-84B2-140161626B5D}" destId="{1F7B6D68-477A-490C-98A6-521A984E5062}" srcOrd="0" destOrd="0" presId="urn:microsoft.com/office/officeart/2005/8/layout/hierarchy6"/>
    <dgm:cxn modelId="{D3D2FC6A-7A35-4EDD-BD05-BE02C16A65B5}" type="presOf" srcId="{FB143B60-CE4A-4354-B42D-5C19578EACB1}" destId="{3EBEF263-6A60-4A5E-BB96-4588A20DE0DA}" srcOrd="0" destOrd="0" presId="urn:microsoft.com/office/officeart/2005/8/layout/hierarchy6"/>
    <dgm:cxn modelId="{43B19550-4596-4BFE-B156-B3558AB9AF18}" srcId="{8EC132BB-EAFF-47F9-A19A-49EDACA0A529}" destId="{0127332B-C70E-4894-BDCA-9945EAE886AC}" srcOrd="0" destOrd="0" parTransId="{B6B5CA28-7FA6-4BD4-93E1-86E2C4574807}" sibTransId="{DCD15A5F-80F0-477F-8B12-D1DC39BDA363}"/>
    <dgm:cxn modelId="{6FDBCE53-E136-4C7B-87C8-8BD32C867604}" srcId="{300CF7BB-6394-4C4C-AF26-B2BE7D5643AD}" destId="{56664068-6B68-4BBC-8CC8-0BBFC9EA107E}" srcOrd="0" destOrd="0" parTransId="{C00B87E9-3FBF-4DFE-B187-8FBCF7E3F939}" sibTransId="{7B9F5E58-4539-4D4A-95CD-4848B1A02833}"/>
    <dgm:cxn modelId="{6494437B-0106-42DB-A765-4B12C5084871}" type="presOf" srcId="{3CFB6C40-7006-4EC5-B177-C78A05DA7372}" destId="{5B6737D0-774B-41BB-A1EE-873308031291}" srcOrd="0" destOrd="0" presId="urn:microsoft.com/office/officeart/2005/8/layout/hierarchy6"/>
    <dgm:cxn modelId="{CAED8B7F-125E-410D-88CD-D0A4A1DF4ECC}" type="presOf" srcId="{E7826636-AC4C-41DD-B318-169CC425AFA5}" destId="{F826E412-F663-4438-97FB-4D78AA4B27B6}" srcOrd="0" destOrd="0" presId="urn:microsoft.com/office/officeart/2005/8/layout/hierarchy6"/>
    <dgm:cxn modelId="{7E4E2593-916A-476C-9F9D-9E463933949B}" type="presOf" srcId="{CE3D5498-43B9-45E3-92E1-0D8CE6C766C5}" destId="{B6A5F21A-C20A-4A01-B9AE-12049F3B2B08}" srcOrd="0" destOrd="0" presId="urn:microsoft.com/office/officeart/2005/8/layout/hierarchy6"/>
    <dgm:cxn modelId="{267B1594-B568-444E-9776-0ECCA3DB2BF3}" type="presOf" srcId="{A922721E-C9AE-411B-A82A-214D8ABA314B}" destId="{438C3C48-10F7-4886-8C85-FF96578739D3}" srcOrd="0" destOrd="0" presId="urn:microsoft.com/office/officeart/2005/8/layout/hierarchy6"/>
    <dgm:cxn modelId="{18BB2995-F193-47E5-B690-C846BCF54D9B}" type="presOf" srcId="{2ED5E369-89B0-4C10-B50D-9AD622390F13}" destId="{C98AF725-CEF6-48D6-9652-EC9CBCF4F1D6}" srcOrd="0" destOrd="0" presId="urn:microsoft.com/office/officeart/2005/8/layout/hierarchy6"/>
    <dgm:cxn modelId="{82986F99-2CA6-48D4-829C-91C330D74FBD}" srcId="{56664068-6B68-4BBC-8CC8-0BBFC9EA107E}" destId="{FB143B60-CE4A-4354-B42D-5C19578EACB1}" srcOrd="0" destOrd="0" parTransId="{7C261AFF-85E5-46B1-967C-BE53A2AC23CC}" sibTransId="{A569ECEC-2C49-4D0A-BC9A-F00D304D7F13}"/>
    <dgm:cxn modelId="{68943F9E-AC5F-4599-9655-1860BF097080}" type="presOf" srcId="{AD1ED7C6-0E90-41B7-A190-132AD004A49F}" destId="{3D2E1A9B-DBD1-4261-A46E-11A40981F535}" srcOrd="0" destOrd="0" presId="urn:microsoft.com/office/officeart/2005/8/layout/hierarchy6"/>
    <dgm:cxn modelId="{12AD11A1-B47A-4918-87E0-552357155373}" type="presOf" srcId="{0127332B-C70E-4894-BDCA-9945EAE886AC}" destId="{73BA5851-2AE4-4FE2-8DE8-096CF406D48B}" srcOrd="0" destOrd="0" presId="urn:microsoft.com/office/officeart/2005/8/layout/hierarchy6"/>
    <dgm:cxn modelId="{383E95B4-2F23-4332-A289-7C4B186ACC9F}" type="presOf" srcId="{3B78A022-B921-4E36-96C3-FA22F9C279F4}" destId="{DA8F77F0-F8C5-47E7-B7B6-E331E37DFD4F}" srcOrd="0" destOrd="0" presId="urn:microsoft.com/office/officeart/2005/8/layout/hierarchy6"/>
    <dgm:cxn modelId="{D66FBEB9-4356-4D0A-9BFD-FD413972F813}" type="presOf" srcId="{E018F325-C333-4CB2-8BCE-523158D9EE2A}" destId="{9C70E460-38A5-4657-B110-D63586361E01}" srcOrd="0" destOrd="0" presId="urn:microsoft.com/office/officeart/2005/8/layout/hierarchy6"/>
    <dgm:cxn modelId="{8A9438C9-27C4-4C19-BAD9-5C6589FB7D12}" type="presOf" srcId="{271B586A-04D4-4BCD-AA91-D4B7142F10D1}" destId="{4B16E82B-9A97-4DA0-B07D-AF5049B58105}" srcOrd="0" destOrd="0" presId="urn:microsoft.com/office/officeart/2005/8/layout/hierarchy6"/>
    <dgm:cxn modelId="{1B935BD3-7605-4CD1-B2EA-799D0DDD5192}" srcId="{3CFB6C40-7006-4EC5-B177-C78A05DA7372}" destId="{AAB07708-3F7C-483C-BF09-9421CDEFB52D}" srcOrd="0" destOrd="0" parTransId="{2ED5E369-89B0-4C10-B50D-9AD622390F13}" sibTransId="{D6786F90-0542-4019-A691-A33B2B2B9823}"/>
    <dgm:cxn modelId="{4EB670E2-C91D-43EB-900A-F9FA0696F0C5}" srcId="{300CF7BB-6394-4C4C-AF26-B2BE7D5643AD}" destId="{3CFB6C40-7006-4EC5-B177-C78A05DA7372}" srcOrd="1" destOrd="0" parTransId="{AD1ED7C6-0E90-41B7-A190-132AD004A49F}" sibTransId="{B5743B0B-CC46-4F54-9E80-4F14A1AA9C2B}"/>
    <dgm:cxn modelId="{D9A659E2-DD28-4541-88E9-4009E780E981}" srcId="{56664068-6B68-4BBC-8CC8-0BBFC9EA107E}" destId="{E7826636-AC4C-41DD-B318-169CC425AFA5}" srcOrd="1" destOrd="0" parTransId="{A922721E-C9AE-411B-A82A-214D8ABA314B}" sibTransId="{A42527EF-7383-49A4-861A-D902DC82D884}"/>
    <dgm:cxn modelId="{93AA39ED-D35C-4A45-BCA4-47DE31AB9290}" type="presOf" srcId="{8EC132BB-EAFF-47F9-A19A-49EDACA0A529}" destId="{AC37A543-A266-415B-AD25-0630D9CBF97B}" srcOrd="0" destOrd="0" presId="urn:microsoft.com/office/officeart/2005/8/layout/hierarchy6"/>
    <dgm:cxn modelId="{1F6F01F4-C5F3-4753-BD80-3CD4B61B2AFB}" type="presOf" srcId="{AAB07708-3F7C-483C-BF09-9421CDEFB52D}" destId="{0C7163C4-B6D8-4A0C-A1B2-C5826245A160}" srcOrd="0" destOrd="0" presId="urn:microsoft.com/office/officeart/2005/8/layout/hierarchy6"/>
    <dgm:cxn modelId="{CD425FFE-CB7D-47FB-AE38-D6BDA541F398}" srcId="{0127332B-C70E-4894-BDCA-9945EAE886AC}" destId="{CE3D5498-43B9-45E3-92E1-0D8CE6C766C5}" srcOrd="0" destOrd="0" parTransId="{2D6046D8-C3D0-4070-AF4C-F7028BAC297F}" sibTransId="{9D175256-1E27-480A-89A9-36ED735763B7}"/>
    <dgm:cxn modelId="{CA56D08D-2D66-4D8F-B939-1BC505C01CD3}" type="presParOf" srcId="{AC37A543-A266-415B-AD25-0630D9CBF97B}" destId="{74D14E78-A9E7-4B7D-9583-A31F23834AAD}" srcOrd="0" destOrd="0" presId="urn:microsoft.com/office/officeart/2005/8/layout/hierarchy6"/>
    <dgm:cxn modelId="{059E0911-D417-4BB8-8693-160B39C7B624}" type="presParOf" srcId="{74D14E78-A9E7-4B7D-9583-A31F23834AAD}" destId="{2C9FE5A5-5D46-46FE-B35E-50DF5F6AE8BE}" srcOrd="0" destOrd="0" presId="urn:microsoft.com/office/officeart/2005/8/layout/hierarchy6"/>
    <dgm:cxn modelId="{5F0534D4-0110-4151-8341-F5AFA321C630}" type="presParOf" srcId="{2C9FE5A5-5D46-46FE-B35E-50DF5F6AE8BE}" destId="{69877D11-B930-4E81-B835-0FDFD9605033}" srcOrd="0" destOrd="0" presId="urn:microsoft.com/office/officeart/2005/8/layout/hierarchy6"/>
    <dgm:cxn modelId="{D6F2CF06-2108-4946-8742-11D10AE51E7C}" type="presParOf" srcId="{69877D11-B930-4E81-B835-0FDFD9605033}" destId="{73BA5851-2AE4-4FE2-8DE8-096CF406D48B}" srcOrd="0" destOrd="0" presId="urn:microsoft.com/office/officeart/2005/8/layout/hierarchy6"/>
    <dgm:cxn modelId="{CE01964C-2FE2-407A-8AF1-F8DF58A9A716}" type="presParOf" srcId="{69877D11-B930-4E81-B835-0FDFD9605033}" destId="{5488D401-0122-443E-9E3A-70AF1E35C5C2}" srcOrd="1" destOrd="0" presId="urn:microsoft.com/office/officeart/2005/8/layout/hierarchy6"/>
    <dgm:cxn modelId="{47913D1B-52EB-497E-BA8F-8B6B75CE46F4}" type="presParOf" srcId="{5488D401-0122-443E-9E3A-70AF1E35C5C2}" destId="{B49E00C7-40B0-4F5A-8CA4-F6F2E62D18D0}" srcOrd="0" destOrd="0" presId="urn:microsoft.com/office/officeart/2005/8/layout/hierarchy6"/>
    <dgm:cxn modelId="{039C9F7C-359D-4FB4-9299-28953F74C2A1}" type="presParOf" srcId="{5488D401-0122-443E-9E3A-70AF1E35C5C2}" destId="{A7EABAC5-0D2E-4D0A-986C-17AC14EEDF35}" srcOrd="1" destOrd="0" presId="urn:microsoft.com/office/officeart/2005/8/layout/hierarchy6"/>
    <dgm:cxn modelId="{BFBA894C-E660-489B-9E00-2AC17956F719}" type="presParOf" srcId="{A7EABAC5-0D2E-4D0A-986C-17AC14EEDF35}" destId="{B6A5F21A-C20A-4A01-B9AE-12049F3B2B08}" srcOrd="0" destOrd="0" presId="urn:microsoft.com/office/officeart/2005/8/layout/hierarchy6"/>
    <dgm:cxn modelId="{D75E0916-FDBA-4CD9-87D3-02C01316716A}" type="presParOf" srcId="{A7EABAC5-0D2E-4D0A-986C-17AC14EEDF35}" destId="{51D85F25-0ACB-4482-BC78-9C31E9DDBF38}" srcOrd="1" destOrd="0" presId="urn:microsoft.com/office/officeart/2005/8/layout/hierarchy6"/>
    <dgm:cxn modelId="{1307FEDC-4F50-4CB4-8347-B9F4F646578D}" type="presParOf" srcId="{5488D401-0122-443E-9E3A-70AF1E35C5C2}" destId="{4B16E82B-9A97-4DA0-B07D-AF5049B58105}" srcOrd="2" destOrd="0" presId="urn:microsoft.com/office/officeart/2005/8/layout/hierarchy6"/>
    <dgm:cxn modelId="{5BF139C1-FFC6-4C28-9409-21533473EC97}" type="presParOf" srcId="{5488D401-0122-443E-9E3A-70AF1E35C5C2}" destId="{D79CBAAB-7434-40B1-B840-253D5D5A55BA}" srcOrd="3" destOrd="0" presId="urn:microsoft.com/office/officeart/2005/8/layout/hierarchy6"/>
    <dgm:cxn modelId="{4034CED7-3E23-40F2-B29F-FD0C0EC1C5F1}" type="presParOf" srcId="{D79CBAAB-7434-40B1-B840-253D5D5A55BA}" destId="{9C70E460-38A5-4657-B110-D63586361E01}" srcOrd="0" destOrd="0" presId="urn:microsoft.com/office/officeart/2005/8/layout/hierarchy6"/>
    <dgm:cxn modelId="{967345D0-72DD-4A36-8E2D-02385FB9BCCB}" type="presParOf" srcId="{D79CBAAB-7434-40B1-B840-253D5D5A55BA}" destId="{5356AB6E-14F0-415D-99C8-C23B3857CC8E}" srcOrd="1" destOrd="0" presId="urn:microsoft.com/office/officeart/2005/8/layout/hierarchy6"/>
    <dgm:cxn modelId="{2F338FEE-B985-4447-8C78-C43EF52DE16E}" type="presParOf" srcId="{5488D401-0122-443E-9E3A-70AF1E35C5C2}" destId="{DA8F77F0-F8C5-47E7-B7B6-E331E37DFD4F}" srcOrd="4" destOrd="0" presId="urn:microsoft.com/office/officeart/2005/8/layout/hierarchy6"/>
    <dgm:cxn modelId="{27009356-0A89-47AE-AAC7-6EF33591D738}" type="presParOf" srcId="{5488D401-0122-443E-9E3A-70AF1E35C5C2}" destId="{C5930891-50F6-4B3B-97F5-288E17D1E0F6}" srcOrd="5" destOrd="0" presId="urn:microsoft.com/office/officeart/2005/8/layout/hierarchy6"/>
    <dgm:cxn modelId="{CAE67640-2676-4720-8788-853663D1B20D}" type="presParOf" srcId="{C5930891-50F6-4B3B-97F5-288E17D1E0F6}" destId="{8B75BD86-856D-45B9-A9FA-A98ECD03415A}" srcOrd="0" destOrd="0" presId="urn:microsoft.com/office/officeart/2005/8/layout/hierarchy6"/>
    <dgm:cxn modelId="{73041755-ED37-4E36-8FF8-E88F02F7816D}" type="presParOf" srcId="{C5930891-50F6-4B3B-97F5-288E17D1E0F6}" destId="{8A42B44F-541E-42BB-ACB5-A77B51A109BA}" srcOrd="1" destOrd="0" presId="urn:microsoft.com/office/officeart/2005/8/layout/hierarchy6"/>
    <dgm:cxn modelId="{59BC1710-037B-4FEF-BBF6-349C132A22D3}" type="presParOf" srcId="{8A42B44F-541E-42BB-ACB5-A77B51A109BA}" destId="{016C9620-C176-4773-BB26-7192B418E0ED}" srcOrd="0" destOrd="0" presId="urn:microsoft.com/office/officeart/2005/8/layout/hierarchy6"/>
    <dgm:cxn modelId="{81A77344-918B-4A91-9084-409934AE758B}" type="presParOf" srcId="{8A42B44F-541E-42BB-ACB5-A77B51A109BA}" destId="{EC30543C-787A-4C45-B707-360E6E7B58B0}" srcOrd="1" destOrd="0" presId="urn:microsoft.com/office/officeart/2005/8/layout/hierarchy6"/>
    <dgm:cxn modelId="{9F521FB2-20E4-4D8E-AC03-9A5D3214935C}" type="presParOf" srcId="{EC30543C-787A-4C45-B707-360E6E7B58B0}" destId="{571A04AA-19AD-4E4B-834B-1F231C640A1E}" srcOrd="0" destOrd="0" presId="urn:microsoft.com/office/officeart/2005/8/layout/hierarchy6"/>
    <dgm:cxn modelId="{91BBC63E-219A-47CA-893D-98912C6E9D5B}" type="presParOf" srcId="{EC30543C-787A-4C45-B707-360E6E7B58B0}" destId="{3D163AF4-5B23-4818-81A1-0AC44275F30D}" srcOrd="1" destOrd="0" presId="urn:microsoft.com/office/officeart/2005/8/layout/hierarchy6"/>
    <dgm:cxn modelId="{0BDB0F36-D459-483A-B7DB-7E997BBB61D8}" type="presParOf" srcId="{3D163AF4-5B23-4818-81A1-0AC44275F30D}" destId="{943B7965-6884-43BD-A877-7847A9025126}" srcOrd="0" destOrd="0" presId="urn:microsoft.com/office/officeart/2005/8/layout/hierarchy6"/>
    <dgm:cxn modelId="{F77F6175-CBDA-446C-A01D-8DA9BFC0D220}" type="presParOf" srcId="{3D163AF4-5B23-4818-81A1-0AC44275F30D}" destId="{EBC23AD9-F9F1-4EE2-A8AB-337230D4F744}" srcOrd="1" destOrd="0" presId="urn:microsoft.com/office/officeart/2005/8/layout/hierarchy6"/>
    <dgm:cxn modelId="{2BABFB83-D798-4F4E-A283-FB579BA7626E}" type="presParOf" srcId="{EBC23AD9-F9F1-4EE2-A8AB-337230D4F744}" destId="{3EBEF263-6A60-4A5E-BB96-4588A20DE0DA}" srcOrd="0" destOrd="0" presId="urn:microsoft.com/office/officeart/2005/8/layout/hierarchy6"/>
    <dgm:cxn modelId="{8600409F-715B-4945-BD30-FDD7ADF07371}" type="presParOf" srcId="{EBC23AD9-F9F1-4EE2-A8AB-337230D4F744}" destId="{88C6E5B2-03A3-436A-B524-B4B9BC15CE2F}" srcOrd="1" destOrd="0" presId="urn:microsoft.com/office/officeart/2005/8/layout/hierarchy6"/>
    <dgm:cxn modelId="{5D30AE2B-DDDB-47E4-B25A-7F3AACE78CD0}" type="presParOf" srcId="{3D163AF4-5B23-4818-81A1-0AC44275F30D}" destId="{438C3C48-10F7-4886-8C85-FF96578739D3}" srcOrd="2" destOrd="0" presId="urn:microsoft.com/office/officeart/2005/8/layout/hierarchy6"/>
    <dgm:cxn modelId="{7A06DF2F-7212-4A1E-9BE0-1F71F0CE783F}" type="presParOf" srcId="{3D163AF4-5B23-4818-81A1-0AC44275F30D}" destId="{E880168F-0CEB-45BF-9EF7-EB60EA777E5A}" srcOrd="3" destOrd="0" presId="urn:microsoft.com/office/officeart/2005/8/layout/hierarchy6"/>
    <dgm:cxn modelId="{BADC9DC5-A33F-46C9-B0F2-9256D0E97E6F}" type="presParOf" srcId="{E880168F-0CEB-45BF-9EF7-EB60EA777E5A}" destId="{F826E412-F663-4438-97FB-4D78AA4B27B6}" srcOrd="0" destOrd="0" presId="urn:microsoft.com/office/officeart/2005/8/layout/hierarchy6"/>
    <dgm:cxn modelId="{4D803040-B58E-4709-B26F-FA5670F950C6}" type="presParOf" srcId="{E880168F-0CEB-45BF-9EF7-EB60EA777E5A}" destId="{DB01DAD1-52A6-4AA8-B826-6B1C91DBF5DE}" srcOrd="1" destOrd="0" presId="urn:microsoft.com/office/officeart/2005/8/layout/hierarchy6"/>
    <dgm:cxn modelId="{CDE7746D-B4F3-491E-883F-261A18CBB39D}" type="presParOf" srcId="{8A42B44F-541E-42BB-ACB5-A77B51A109BA}" destId="{3D2E1A9B-DBD1-4261-A46E-11A40981F535}" srcOrd="2" destOrd="0" presId="urn:microsoft.com/office/officeart/2005/8/layout/hierarchy6"/>
    <dgm:cxn modelId="{C3395162-2836-4893-8B29-C810A72B13C9}" type="presParOf" srcId="{8A42B44F-541E-42BB-ACB5-A77B51A109BA}" destId="{FDC58919-BEC8-4565-8B12-B4C6BB94E4D1}" srcOrd="3" destOrd="0" presId="urn:microsoft.com/office/officeart/2005/8/layout/hierarchy6"/>
    <dgm:cxn modelId="{9836D851-F113-4FF7-88F7-D43324B08E38}" type="presParOf" srcId="{FDC58919-BEC8-4565-8B12-B4C6BB94E4D1}" destId="{5B6737D0-774B-41BB-A1EE-873308031291}" srcOrd="0" destOrd="0" presId="urn:microsoft.com/office/officeart/2005/8/layout/hierarchy6"/>
    <dgm:cxn modelId="{4BB4F096-05D5-455B-9101-646867AB4E6F}" type="presParOf" srcId="{FDC58919-BEC8-4565-8B12-B4C6BB94E4D1}" destId="{EA6A7045-5669-477C-A540-2C91CAEB41E5}" srcOrd="1" destOrd="0" presId="urn:microsoft.com/office/officeart/2005/8/layout/hierarchy6"/>
    <dgm:cxn modelId="{4F7051AC-5B72-49B2-8B9C-EE538BDB41E9}" type="presParOf" srcId="{EA6A7045-5669-477C-A540-2C91CAEB41E5}" destId="{C98AF725-CEF6-48D6-9652-EC9CBCF4F1D6}" srcOrd="0" destOrd="0" presId="urn:microsoft.com/office/officeart/2005/8/layout/hierarchy6"/>
    <dgm:cxn modelId="{F4C85F24-1F0A-42AE-8005-84910B3207A5}" type="presParOf" srcId="{EA6A7045-5669-477C-A540-2C91CAEB41E5}" destId="{72A977D1-2632-4FB9-9462-C33032C04E27}" srcOrd="1" destOrd="0" presId="urn:microsoft.com/office/officeart/2005/8/layout/hierarchy6"/>
    <dgm:cxn modelId="{99AEDC0F-E9A4-4C50-A2BB-0522529C7F99}" type="presParOf" srcId="{72A977D1-2632-4FB9-9462-C33032C04E27}" destId="{0C7163C4-B6D8-4A0C-A1B2-C5826245A160}" srcOrd="0" destOrd="0" presId="urn:microsoft.com/office/officeart/2005/8/layout/hierarchy6"/>
    <dgm:cxn modelId="{16E120A6-1578-4B1C-A524-5B6E7CBCB4A8}" type="presParOf" srcId="{72A977D1-2632-4FB9-9462-C33032C04E27}" destId="{D4B8C928-F0E2-415C-97F1-D52BB54C3108}" srcOrd="1" destOrd="0" presId="urn:microsoft.com/office/officeart/2005/8/layout/hierarchy6"/>
    <dgm:cxn modelId="{3ECA221A-D473-4229-946C-54E02AB2FBCB}" type="presParOf" srcId="{EA6A7045-5669-477C-A540-2C91CAEB41E5}" destId="{1F7B6D68-477A-490C-98A6-521A984E5062}" srcOrd="2" destOrd="0" presId="urn:microsoft.com/office/officeart/2005/8/layout/hierarchy6"/>
    <dgm:cxn modelId="{1E9DE396-74C6-43AE-8169-C27694EED498}" type="presParOf" srcId="{EA6A7045-5669-477C-A540-2C91CAEB41E5}" destId="{B8D2A11F-7093-42B5-BF60-2CEBD1AC14A9}" srcOrd="3" destOrd="0" presId="urn:microsoft.com/office/officeart/2005/8/layout/hierarchy6"/>
    <dgm:cxn modelId="{749B40DA-F7B8-4813-B0A6-A6848BD9696B}" type="presParOf" srcId="{B8D2A11F-7093-42B5-BF60-2CEBD1AC14A9}" destId="{6870B077-5900-45C4-BC5D-80D2A2E6DC01}" srcOrd="0" destOrd="0" presId="urn:microsoft.com/office/officeart/2005/8/layout/hierarchy6"/>
    <dgm:cxn modelId="{0E701B9D-59DF-4563-8AEE-F9023EEA41B5}" type="presParOf" srcId="{B8D2A11F-7093-42B5-BF60-2CEBD1AC14A9}" destId="{FB925DD1-D51E-4ADA-80E6-5D24A1CF4A3A}" srcOrd="1" destOrd="0" presId="urn:microsoft.com/office/officeart/2005/8/layout/hierarchy6"/>
    <dgm:cxn modelId="{E6A7DB5E-A221-4287-8C6D-635B64504CC9}" type="presParOf" srcId="{AC37A543-A266-415B-AD25-0630D9CBF97B}" destId="{562D55F1-3C9F-4BF5-9BA1-72D7477867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5851-2AE4-4FE2-8DE8-096CF406D48B}">
      <dsp:nvSpPr>
        <dsp:cNvPr id="0" name=""/>
        <dsp:cNvSpPr/>
      </dsp:nvSpPr>
      <dsp:spPr>
        <a:xfrm>
          <a:off x="2714896" y="306531"/>
          <a:ext cx="2241057" cy="1526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AI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A</a:t>
          </a:r>
          <a:r>
            <a:rPr lang="en-US" sz="1100" kern="1200" dirty="0"/>
            <a:t>rtificial intelligence / Augmented intelligence</a:t>
          </a:r>
          <a:endParaRPr lang="en-GB" sz="1100" kern="1200" dirty="0"/>
        </a:p>
      </dsp:txBody>
      <dsp:txXfrm>
        <a:off x="2759612" y="351247"/>
        <a:ext cx="2151625" cy="1437291"/>
      </dsp:txXfrm>
    </dsp:sp>
    <dsp:sp modelId="{C8444788-506B-493F-962B-11AA965B72CD}">
      <dsp:nvSpPr>
        <dsp:cNvPr id="0" name=""/>
        <dsp:cNvSpPr/>
      </dsp:nvSpPr>
      <dsp:spPr>
        <a:xfrm>
          <a:off x="871402" y="1833254"/>
          <a:ext cx="2964023" cy="1188576"/>
        </a:xfrm>
        <a:custGeom>
          <a:avLst/>
          <a:gdLst/>
          <a:ahLst/>
          <a:cxnLst/>
          <a:rect l="0" t="0" r="0" b="0"/>
          <a:pathLst>
            <a:path>
              <a:moveTo>
                <a:pt x="2964023" y="0"/>
              </a:moveTo>
              <a:lnTo>
                <a:pt x="2964023" y="594288"/>
              </a:lnTo>
              <a:lnTo>
                <a:pt x="0" y="594288"/>
              </a:lnTo>
              <a:lnTo>
                <a:pt x="0" y="118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A9BCA-DBFC-45A7-BCC1-F54F804AB5B6}">
      <dsp:nvSpPr>
        <dsp:cNvPr id="0" name=""/>
        <dsp:cNvSpPr/>
      </dsp:nvSpPr>
      <dsp:spPr>
        <a:xfrm>
          <a:off x="9456" y="3021831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Robotics</a:t>
          </a:r>
          <a:endParaRPr lang="en-IL" sz="1100" kern="1200" dirty="0"/>
        </a:p>
      </dsp:txBody>
      <dsp:txXfrm>
        <a:off x="43117" y="3055492"/>
        <a:ext cx="1656568" cy="1081938"/>
      </dsp:txXfrm>
    </dsp:sp>
    <dsp:sp modelId="{4B16E82B-9A97-4DA0-B07D-AF5049B58105}">
      <dsp:nvSpPr>
        <dsp:cNvPr id="0" name=""/>
        <dsp:cNvSpPr/>
      </dsp:nvSpPr>
      <dsp:spPr>
        <a:xfrm>
          <a:off x="3112460" y="1833254"/>
          <a:ext cx="722965" cy="1188576"/>
        </a:xfrm>
        <a:custGeom>
          <a:avLst/>
          <a:gdLst/>
          <a:ahLst/>
          <a:cxnLst/>
          <a:rect l="0" t="0" r="0" b="0"/>
          <a:pathLst>
            <a:path>
              <a:moveTo>
                <a:pt x="722965" y="0"/>
              </a:moveTo>
              <a:lnTo>
                <a:pt x="722965" y="594288"/>
              </a:lnTo>
              <a:lnTo>
                <a:pt x="0" y="594288"/>
              </a:lnTo>
              <a:lnTo>
                <a:pt x="0" y="118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0E460-38A5-4657-B110-D63586361E01}">
      <dsp:nvSpPr>
        <dsp:cNvPr id="0" name=""/>
        <dsp:cNvSpPr/>
      </dsp:nvSpPr>
      <dsp:spPr>
        <a:xfrm>
          <a:off x="2250514" y="3021831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Game theory</a:t>
          </a:r>
          <a:endParaRPr lang="en-IL" sz="1100" kern="1200" dirty="0"/>
        </a:p>
      </dsp:txBody>
      <dsp:txXfrm>
        <a:off x="2284175" y="3055492"/>
        <a:ext cx="1656568" cy="1081938"/>
      </dsp:txXfrm>
    </dsp:sp>
    <dsp:sp modelId="{DA8F77F0-F8C5-47E7-B7B6-E331E37DFD4F}">
      <dsp:nvSpPr>
        <dsp:cNvPr id="0" name=""/>
        <dsp:cNvSpPr/>
      </dsp:nvSpPr>
      <dsp:spPr>
        <a:xfrm>
          <a:off x="3835425" y="1833254"/>
          <a:ext cx="1518092" cy="1188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88"/>
              </a:lnTo>
              <a:lnTo>
                <a:pt x="1518092" y="594288"/>
              </a:lnTo>
              <a:lnTo>
                <a:pt x="1518092" y="118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5BD86-856D-45B9-A9FA-A98ECD03415A}">
      <dsp:nvSpPr>
        <dsp:cNvPr id="0" name=""/>
        <dsp:cNvSpPr/>
      </dsp:nvSpPr>
      <dsp:spPr>
        <a:xfrm>
          <a:off x="4491572" y="3021831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Game theory</a:t>
          </a:r>
          <a:endParaRPr lang="en-IL" sz="1100" kern="1200" dirty="0"/>
        </a:p>
      </dsp:txBody>
      <dsp:txXfrm>
        <a:off x="4525233" y="3055492"/>
        <a:ext cx="1656568" cy="1081938"/>
      </dsp:txXfrm>
    </dsp:sp>
    <dsp:sp modelId="{AF8AD23D-C479-4534-BEFE-4FFE9016BE12}">
      <dsp:nvSpPr>
        <dsp:cNvPr id="0" name=""/>
        <dsp:cNvSpPr/>
      </dsp:nvSpPr>
      <dsp:spPr>
        <a:xfrm>
          <a:off x="3835425" y="1833254"/>
          <a:ext cx="3759150" cy="1188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88"/>
              </a:lnTo>
              <a:lnTo>
                <a:pt x="3759150" y="594288"/>
              </a:lnTo>
              <a:lnTo>
                <a:pt x="3759150" y="118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A1824-2493-4077-8288-BFAB5A48F464}">
      <dsp:nvSpPr>
        <dsp:cNvPr id="0" name=""/>
        <dsp:cNvSpPr/>
      </dsp:nvSpPr>
      <dsp:spPr>
        <a:xfrm>
          <a:off x="6732630" y="3021831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DS – Data Science</a:t>
          </a:r>
          <a:endParaRPr lang="en-IL" sz="1100" kern="1200" dirty="0"/>
        </a:p>
      </dsp:txBody>
      <dsp:txXfrm>
        <a:off x="6766291" y="3055492"/>
        <a:ext cx="1656568" cy="1081938"/>
      </dsp:txXfrm>
    </dsp:sp>
    <dsp:sp modelId="{016C9620-C176-4773-BB26-7192B418E0ED}">
      <dsp:nvSpPr>
        <dsp:cNvPr id="0" name=""/>
        <dsp:cNvSpPr/>
      </dsp:nvSpPr>
      <dsp:spPr>
        <a:xfrm>
          <a:off x="4232989" y="4171091"/>
          <a:ext cx="3361586" cy="459704"/>
        </a:xfrm>
        <a:custGeom>
          <a:avLst/>
          <a:gdLst/>
          <a:ahLst/>
          <a:cxnLst/>
          <a:rect l="0" t="0" r="0" b="0"/>
          <a:pathLst>
            <a:path>
              <a:moveTo>
                <a:pt x="3361586" y="0"/>
              </a:moveTo>
              <a:lnTo>
                <a:pt x="3361586" y="229852"/>
              </a:lnTo>
              <a:lnTo>
                <a:pt x="0" y="229852"/>
              </a:lnTo>
              <a:lnTo>
                <a:pt x="0" y="459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04AA-19AD-4E4B-834B-1F231C640A1E}">
      <dsp:nvSpPr>
        <dsp:cNvPr id="0" name=""/>
        <dsp:cNvSpPr/>
      </dsp:nvSpPr>
      <dsp:spPr>
        <a:xfrm>
          <a:off x="3371043" y="4630795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Engineer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Coders, use the algorithms that the </a:t>
          </a:r>
          <a:r>
            <a:rPr lang="en-US" sz="1100" b="0" kern="1200" dirty="0"/>
            <a:t>data scientist </a:t>
          </a:r>
          <a:r>
            <a:rPr lang="en-GB" sz="1100" b="0" kern="1200" dirty="0"/>
            <a:t>wrote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dirty="0"/>
            <a:t> </a:t>
          </a:r>
          <a:r>
            <a:rPr lang="en-US" sz="1100" b="0" i="0" kern="1200" dirty="0"/>
            <a:t>Processing, storage and retrieval</a:t>
          </a:r>
          <a:r>
            <a:rPr lang="he-IL" sz="1100" b="0" i="0" kern="1200" dirty="0"/>
            <a:t> </a:t>
          </a:r>
          <a:r>
            <a:rPr lang="en-GB" sz="1100" b="0" i="0" kern="1200" dirty="0"/>
            <a:t>from big data</a:t>
          </a:r>
          <a:endParaRPr lang="en-IL" sz="1100" kern="1200" dirty="0"/>
        </a:p>
      </dsp:txBody>
      <dsp:txXfrm>
        <a:off x="3404704" y="4664456"/>
        <a:ext cx="1656568" cy="1081938"/>
      </dsp:txXfrm>
    </dsp:sp>
    <dsp:sp modelId="{3D2E1A9B-DBD1-4261-A46E-11A40981F535}">
      <dsp:nvSpPr>
        <dsp:cNvPr id="0" name=""/>
        <dsp:cNvSpPr/>
      </dsp:nvSpPr>
      <dsp:spPr>
        <a:xfrm>
          <a:off x="6474046" y="4171091"/>
          <a:ext cx="1120528" cy="459704"/>
        </a:xfrm>
        <a:custGeom>
          <a:avLst/>
          <a:gdLst/>
          <a:ahLst/>
          <a:cxnLst/>
          <a:rect l="0" t="0" r="0" b="0"/>
          <a:pathLst>
            <a:path>
              <a:moveTo>
                <a:pt x="1120528" y="0"/>
              </a:moveTo>
              <a:lnTo>
                <a:pt x="1120528" y="229852"/>
              </a:lnTo>
              <a:lnTo>
                <a:pt x="0" y="229852"/>
              </a:lnTo>
              <a:lnTo>
                <a:pt x="0" y="459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737D0-774B-41BB-A1EE-873308031291}">
      <dsp:nvSpPr>
        <dsp:cNvPr id="0" name=""/>
        <dsp:cNvSpPr/>
      </dsp:nvSpPr>
      <dsp:spPr>
        <a:xfrm>
          <a:off x="5612101" y="4630795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DM – </a:t>
          </a:r>
          <a:r>
            <a:rPr lang="en-GB" sz="900" b="1" kern="1200"/>
            <a:t>Data mining</a:t>
          </a:r>
          <a:endParaRPr lang="he-IL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/>
            <a:t>Cross-reference information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900" kern="1200" dirty="0"/>
            <a:t>Statistics</a:t>
          </a:r>
          <a:endParaRPr lang="he-IL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routine/analogue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Correlation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clustering</a:t>
          </a:r>
          <a:endParaRPr lang="en-IL" sz="900" kern="1200" dirty="0"/>
        </a:p>
      </dsp:txBody>
      <dsp:txXfrm>
        <a:off x="5645762" y="4664456"/>
        <a:ext cx="1656568" cy="1081938"/>
      </dsp:txXfrm>
    </dsp:sp>
    <dsp:sp modelId="{07838220-918C-4380-91BA-043A3492E170}">
      <dsp:nvSpPr>
        <dsp:cNvPr id="0" name=""/>
        <dsp:cNvSpPr/>
      </dsp:nvSpPr>
      <dsp:spPr>
        <a:xfrm>
          <a:off x="7594575" y="4171091"/>
          <a:ext cx="1120528" cy="45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2"/>
              </a:lnTo>
              <a:lnTo>
                <a:pt x="1120528" y="229852"/>
              </a:lnTo>
              <a:lnTo>
                <a:pt x="1120528" y="459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D7AA8-BE01-4475-BC11-A4B2F9943095}">
      <dsp:nvSpPr>
        <dsp:cNvPr id="0" name=""/>
        <dsp:cNvSpPr/>
      </dsp:nvSpPr>
      <dsp:spPr>
        <a:xfrm>
          <a:off x="7853159" y="4630795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scientist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Research and write math algorithms of ML</a:t>
          </a:r>
          <a:endParaRPr lang="en-IL" sz="1100" b="0" kern="1200" dirty="0"/>
        </a:p>
      </dsp:txBody>
      <dsp:txXfrm>
        <a:off x="7886820" y="4664456"/>
        <a:ext cx="1656568" cy="1081938"/>
      </dsp:txXfrm>
    </dsp:sp>
    <dsp:sp modelId="{7E6E7748-440B-4426-89BD-53AFCF1E5396}">
      <dsp:nvSpPr>
        <dsp:cNvPr id="0" name=""/>
        <dsp:cNvSpPr/>
      </dsp:nvSpPr>
      <dsp:spPr>
        <a:xfrm>
          <a:off x="7594575" y="4171091"/>
          <a:ext cx="3371043" cy="45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2"/>
              </a:lnTo>
              <a:lnTo>
                <a:pt x="3371043" y="229852"/>
              </a:lnTo>
              <a:lnTo>
                <a:pt x="3371043" y="459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94D2D-98B8-470A-AFBC-2A042DE7F683}">
      <dsp:nvSpPr>
        <dsp:cNvPr id="0" name=""/>
        <dsp:cNvSpPr/>
      </dsp:nvSpPr>
      <dsp:spPr>
        <a:xfrm>
          <a:off x="10103674" y="4630795"/>
          <a:ext cx="1723890" cy="114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ML – Machine Learning</a:t>
          </a:r>
        </a:p>
      </dsp:txBody>
      <dsp:txXfrm>
        <a:off x="10137335" y="4664456"/>
        <a:ext cx="1656568" cy="1081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5851-2AE4-4FE2-8DE8-096CF406D48B}">
      <dsp:nvSpPr>
        <dsp:cNvPr id="0" name=""/>
        <dsp:cNvSpPr/>
      </dsp:nvSpPr>
      <dsp:spPr>
        <a:xfrm>
          <a:off x="2544527" y="0"/>
          <a:ext cx="3586962" cy="2443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ML – Machine Learning</a:t>
          </a:r>
          <a:endParaRPr lang="en-GB" sz="3200" kern="1200" dirty="0"/>
        </a:p>
      </dsp:txBody>
      <dsp:txXfrm>
        <a:off x="2616098" y="71571"/>
        <a:ext cx="3443820" cy="2300480"/>
      </dsp:txXfrm>
    </dsp:sp>
    <dsp:sp modelId="{C8444788-506B-493F-962B-11AA965B72CD}">
      <dsp:nvSpPr>
        <dsp:cNvPr id="0" name=""/>
        <dsp:cNvSpPr/>
      </dsp:nvSpPr>
      <dsp:spPr>
        <a:xfrm>
          <a:off x="1387373" y="2443622"/>
          <a:ext cx="2950635" cy="1079276"/>
        </a:xfrm>
        <a:custGeom>
          <a:avLst/>
          <a:gdLst/>
          <a:ahLst/>
          <a:cxnLst/>
          <a:rect l="0" t="0" r="0" b="0"/>
          <a:pathLst>
            <a:path>
              <a:moveTo>
                <a:pt x="2950635" y="0"/>
              </a:moveTo>
              <a:lnTo>
                <a:pt x="2950635" y="539638"/>
              </a:lnTo>
              <a:lnTo>
                <a:pt x="0" y="539638"/>
              </a:lnTo>
              <a:lnTo>
                <a:pt x="0" y="1079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A9BCA-DBFC-45A7-BCC1-F54F804AB5B6}">
      <dsp:nvSpPr>
        <dsp:cNvPr id="0" name=""/>
        <dsp:cNvSpPr/>
      </dsp:nvSpPr>
      <dsp:spPr>
        <a:xfrm>
          <a:off x="7772" y="3522899"/>
          <a:ext cx="2759201" cy="183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Visual Detection and Recognition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ML on pictures and videos</a:t>
          </a:r>
          <a:endParaRPr lang="en-IL" sz="1800" b="0" kern="1200" dirty="0"/>
        </a:p>
      </dsp:txBody>
      <dsp:txXfrm>
        <a:off x="61648" y="3576775"/>
        <a:ext cx="2651449" cy="1731716"/>
      </dsp:txXfrm>
    </dsp:sp>
    <dsp:sp modelId="{EDD9398E-946A-4708-A8EF-5D0355B9BBEF}">
      <dsp:nvSpPr>
        <dsp:cNvPr id="0" name=""/>
        <dsp:cNvSpPr/>
      </dsp:nvSpPr>
      <dsp:spPr>
        <a:xfrm>
          <a:off x="4338008" y="2443622"/>
          <a:ext cx="636327" cy="1079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38"/>
              </a:lnTo>
              <a:lnTo>
                <a:pt x="636327" y="539638"/>
              </a:lnTo>
              <a:lnTo>
                <a:pt x="636327" y="1079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65B88-791C-4375-AD34-CAEFA77738FC}">
      <dsp:nvSpPr>
        <dsp:cNvPr id="0" name=""/>
        <dsp:cNvSpPr/>
      </dsp:nvSpPr>
      <dsp:spPr>
        <a:xfrm>
          <a:off x="3594734" y="3522899"/>
          <a:ext cx="2759201" cy="183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NLP - natural language processing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 on text</a:t>
          </a:r>
          <a:endParaRPr lang="en-IL" sz="2000" kern="1200" dirty="0"/>
        </a:p>
      </dsp:txBody>
      <dsp:txXfrm>
        <a:off x="3648610" y="3576775"/>
        <a:ext cx="2651449" cy="1731716"/>
      </dsp:txXfrm>
    </dsp:sp>
    <dsp:sp modelId="{9768AC0D-153C-4B8D-9A33-90F293DDD44D}">
      <dsp:nvSpPr>
        <dsp:cNvPr id="0" name=""/>
        <dsp:cNvSpPr/>
      </dsp:nvSpPr>
      <dsp:spPr>
        <a:xfrm>
          <a:off x="4338008" y="2443622"/>
          <a:ext cx="4223289" cy="1079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38"/>
              </a:lnTo>
              <a:lnTo>
                <a:pt x="4223289" y="539638"/>
              </a:lnTo>
              <a:lnTo>
                <a:pt x="4223289" y="1079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DD84D-A885-46EF-99C2-17F625354D04}">
      <dsp:nvSpPr>
        <dsp:cNvPr id="0" name=""/>
        <dsp:cNvSpPr/>
      </dsp:nvSpPr>
      <dsp:spPr>
        <a:xfrm>
          <a:off x="7181697" y="3522899"/>
          <a:ext cx="2759201" cy="183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Tabular information</a:t>
          </a:r>
          <a:endParaRPr lang="en-IL" sz="2000" b="1" kern="1200" dirty="0"/>
        </a:p>
      </dsp:txBody>
      <dsp:txXfrm>
        <a:off x="7235573" y="3576775"/>
        <a:ext cx="2651449" cy="1731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5851-2AE4-4FE2-8DE8-096CF406D48B}">
      <dsp:nvSpPr>
        <dsp:cNvPr id="0" name=""/>
        <dsp:cNvSpPr/>
      </dsp:nvSpPr>
      <dsp:spPr>
        <a:xfrm>
          <a:off x="2454480" y="0"/>
          <a:ext cx="2329788" cy="1587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ML – Machine Learning</a:t>
          </a:r>
          <a:endParaRPr lang="en-GB" sz="2400" kern="1200" dirty="0"/>
        </a:p>
      </dsp:txBody>
      <dsp:txXfrm>
        <a:off x="2500967" y="46487"/>
        <a:ext cx="2236814" cy="1494197"/>
      </dsp:txXfrm>
    </dsp:sp>
    <dsp:sp modelId="{B49E00C7-40B0-4F5A-8CA4-F6F2E62D18D0}">
      <dsp:nvSpPr>
        <dsp:cNvPr id="0" name=""/>
        <dsp:cNvSpPr/>
      </dsp:nvSpPr>
      <dsp:spPr>
        <a:xfrm>
          <a:off x="1702890" y="1587171"/>
          <a:ext cx="1916484" cy="480410"/>
        </a:xfrm>
        <a:custGeom>
          <a:avLst/>
          <a:gdLst/>
          <a:ahLst/>
          <a:cxnLst/>
          <a:rect l="0" t="0" r="0" b="0"/>
          <a:pathLst>
            <a:path>
              <a:moveTo>
                <a:pt x="1916484" y="0"/>
              </a:moveTo>
              <a:lnTo>
                <a:pt x="1916484" y="240205"/>
              </a:lnTo>
              <a:lnTo>
                <a:pt x="0" y="240205"/>
              </a:lnTo>
              <a:lnTo>
                <a:pt x="0" y="480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5F21A-C20A-4A01-B9AE-12049F3B2B08}">
      <dsp:nvSpPr>
        <dsp:cNvPr id="0" name=""/>
        <dsp:cNvSpPr/>
      </dsp:nvSpPr>
      <dsp:spPr>
        <a:xfrm>
          <a:off x="806818" y="2067581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Unsupervised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]</a:t>
          </a:r>
          <a:r>
            <a:rPr lang="en-US" sz="1200" kern="1200" dirty="0"/>
            <a:t>Rotem, 21</a:t>
          </a:r>
          <a:r>
            <a:rPr lang="he-IL" sz="1200" kern="1200" dirty="0"/>
            <a:t>[</a:t>
          </a:r>
          <a:endParaRPr lang="en-GB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clustering</a:t>
          </a:r>
          <a:endParaRPr lang="en-GB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Automatically divide a block of data into groups of similar data</a:t>
          </a:r>
        </a:p>
      </dsp:txBody>
      <dsp:txXfrm>
        <a:off x="841811" y="2102574"/>
        <a:ext cx="1722159" cy="1124777"/>
      </dsp:txXfrm>
    </dsp:sp>
    <dsp:sp modelId="{4B16E82B-9A97-4DA0-B07D-AF5049B58105}">
      <dsp:nvSpPr>
        <dsp:cNvPr id="0" name=""/>
        <dsp:cNvSpPr/>
      </dsp:nvSpPr>
      <dsp:spPr>
        <a:xfrm>
          <a:off x="3619374" y="1587171"/>
          <a:ext cx="413304" cy="48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05"/>
              </a:lnTo>
              <a:lnTo>
                <a:pt x="413304" y="240205"/>
              </a:lnTo>
              <a:lnTo>
                <a:pt x="413304" y="48041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0E460-38A5-4657-B110-D63586361E01}">
      <dsp:nvSpPr>
        <dsp:cNvPr id="0" name=""/>
        <dsp:cNvSpPr/>
      </dsp:nvSpPr>
      <dsp:spPr>
        <a:xfrm>
          <a:off x="3136606" y="2067581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Semi Supervised</a:t>
          </a:r>
          <a:endParaRPr lang="en-IL" sz="1200" b="1" kern="1200" dirty="0"/>
        </a:p>
      </dsp:txBody>
      <dsp:txXfrm>
        <a:off x="3171599" y="2102574"/>
        <a:ext cx="1722159" cy="1124777"/>
      </dsp:txXfrm>
    </dsp:sp>
    <dsp:sp modelId="{DA8F77F0-F8C5-47E7-B7B6-E331E37DFD4F}">
      <dsp:nvSpPr>
        <dsp:cNvPr id="0" name=""/>
        <dsp:cNvSpPr/>
      </dsp:nvSpPr>
      <dsp:spPr>
        <a:xfrm>
          <a:off x="3619374" y="1587171"/>
          <a:ext cx="2743093" cy="48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05"/>
              </a:lnTo>
              <a:lnTo>
                <a:pt x="2743093" y="240205"/>
              </a:lnTo>
              <a:lnTo>
                <a:pt x="2743093" y="480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5BD86-856D-45B9-A9FA-A98ECD03415A}">
      <dsp:nvSpPr>
        <dsp:cNvPr id="0" name=""/>
        <dsp:cNvSpPr/>
      </dsp:nvSpPr>
      <dsp:spPr>
        <a:xfrm>
          <a:off x="5466395" y="2067581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Supervised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Find the label/target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dirty="0"/>
            <a:t>]</a:t>
          </a:r>
          <a:r>
            <a:rPr lang="en-GB" sz="1200" b="0" kern="1200" dirty="0"/>
            <a:t>Rotem , 21 , True</a:t>
          </a:r>
          <a:r>
            <a:rPr lang="he-IL" sz="1200" b="0" kern="1200" dirty="0"/>
            <a:t>[</a:t>
          </a:r>
          <a:endParaRPr lang="en-IL" sz="1200" b="0" kern="1200" dirty="0"/>
        </a:p>
      </dsp:txBody>
      <dsp:txXfrm>
        <a:off x="5501388" y="2102574"/>
        <a:ext cx="1722159" cy="1124777"/>
      </dsp:txXfrm>
    </dsp:sp>
    <dsp:sp modelId="{016C9620-C176-4773-BB26-7192B418E0ED}">
      <dsp:nvSpPr>
        <dsp:cNvPr id="0" name=""/>
        <dsp:cNvSpPr/>
      </dsp:nvSpPr>
      <dsp:spPr>
        <a:xfrm>
          <a:off x="4032679" y="3262344"/>
          <a:ext cx="2329788" cy="477905"/>
        </a:xfrm>
        <a:custGeom>
          <a:avLst/>
          <a:gdLst/>
          <a:ahLst/>
          <a:cxnLst/>
          <a:rect l="0" t="0" r="0" b="0"/>
          <a:pathLst>
            <a:path>
              <a:moveTo>
                <a:pt x="2329788" y="0"/>
              </a:moveTo>
              <a:lnTo>
                <a:pt x="2329788" y="238952"/>
              </a:lnTo>
              <a:lnTo>
                <a:pt x="0" y="238952"/>
              </a:lnTo>
              <a:lnTo>
                <a:pt x="0" y="477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04AA-19AD-4E4B-834B-1F231C640A1E}">
      <dsp:nvSpPr>
        <dsp:cNvPr id="0" name=""/>
        <dsp:cNvSpPr/>
      </dsp:nvSpPr>
      <dsp:spPr>
        <a:xfrm>
          <a:off x="3136606" y="3740250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Classification</a:t>
          </a:r>
          <a:endParaRPr lang="en-IL" sz="1200" kern="1200" dirty="0"/>
        </a:p>
      </dsp:txBody>
      <dsp:txXfrm>
        <a:off x="3171599" y="3775243"/>
        <a:ext cx="1722159" cy="1124777"/>
      </dsp:txXfrm>
    </dsp:sp>
    <dsp:sp modelId="{943B7965-6884-43BD-A877-7847A9025126}">
      <dsp:nvSpPr>
        <dsp:cNvPr id="0" name=""/>
        <dsp:cNvSpPr/>
      </dsp:nvSpPr>
      <dsp:spPr>
        <a:xfrm>
          <a:off x="2867784" y="4935013"/>
          <a:ext cx="1164894" cy="477905"/>
        </a:xfrm>
        <a:custGeom>
          <a:avLst/>
          <a:gdLst/>
          <a:ahLst/>
          <a:cxnLst/>
          <a:rect l="0" t="0" r="0" b="0"/>
          <a:pathLst>
            <a:path>
              <a:moveTo>
                <a:pt x="1164894" y="0"/>
              </a:moveTo>
              <a:lnTo>
                <a:pt x="1164894" y="238952"/>
              </a:lnTo>
              <a:lnTo>
                <a:pt x="0" y="238952"/>
              </a:lnTo>
              <a:lnTo>
                <a:pt x="0" y="477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EF263-6A60-4A5E-BB96-4588A20DE0DA}">
      <dsp:nvSpPr>
        <dsp:cNvPr id="0" name=""/>
        <dsp:cNvSpPr/>
      </dsp:nvSpPr>
      <dsp:spPr>
        <a:xfrm>
          <a:off x="1971712" y="5412918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Binary Classification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True/False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Yes/No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1/0</a:t>
          </a:r>
          <a:endParaRPr lang="en-IL" sz="1200" kern="1200" dirty="0"/>
        </a:p>
      </dsp:txBody>
      <dsp:txXfrm>
        <a:off x="2006705" y="5447911"/>
        <a:ext cx="1722159" cy="1124777"/>
      </dsp:txXfrm>
    </dsp:sp>
    <dsp:sp modelId="{438C3C48-10F7-4886-8C85-FF96578739D3}">
      <dsp:nvSpPr>
        <dsp:cNvPr id="0" name=""/>
        <dsp:cNvSpPr/>
      </dsp:nvSpPr>
      <dsp:spPr>
        <a:xfrm>
          <a:off x="4032679" y="4935013"/>
          <a:ext cx="1164894" cy="47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52"/>
              </a:lnTo>
              <a:lnTo>
                <a:pt x="1164894" y="238952"/>
              </a:lnTo>
              <a:lnTo>
                <a:pt x="1164894" y="477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6E412-F663-4438-97FB-4D78AA4B27B6}">
      <dsp:nvSpPr>
        <dsp:cNvPr id="0" name=""/>
        <dsp:cNvSpPr/>
      </dsp:nvSpPr>
      <dsp:spPr>
        <a:xfrm>
          <a:off x="4301500" y="5412918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Multi Classification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1/2/3/4/5…</a:t>
          </a:r>
          <a:endParaRPr lang="en-IL" sz="1200" kern="1200" dirty="0"/>
        </a:p>
      </dsp:txBody>
      <dsp:txXfrm>
        <a:off x="4336493" y="5447911"/>
        <a:ext cx="1722159" cy="1124777"/>
      </dsp:txXfrm>
    </dsp:sp>
    <dsp:sp modelId="{3D2E1A9B-DBD1-4261-A46E-11A40981F535}">
      <dsp:nvSpPr>
        <dsp:cNvPr id="0" name=""/>
        <dsp:cNvSpPr/>
      </dsp:nvSpPr>
      <dsp:spPr>
        <a:xfrm>
          <a:off x="6362467" y="3262344"/>
          <a:ext cx="2329788" cy="47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52"/>
              </a:lnTo>
              <a:lnTo>
                <a:pt x="2329788" y="238952"/>
              </a:lnTo>
              <a:lnTo>
                <a:pt x="2329788" y="477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737D0-774B-41BB-A1EE-873308031291}">
      <dsp:nvSpPr>
        <dsp:cNvPr id="0" name=""/>
        <dsp:cNvSpPr/>
      </dsp:nvSpPr>
      <dsp:spPr>
        <a:xfrm>
          <a:off x="7796183" y="3740250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Regression</a:t>
          </a:r>
          <a:endParaRPr lang="en-GB" sz="1200" kern="1200" dirty="0"/>
        </a:p>
      </dsp:txBody>
      <dsp:txXfrm>
        <a:off x="7831176" y="3775243"/>
        <a:ext cx="1722159" cy="1124777"/>
      </dsp:txXfrm>
    </dsp:sp>
    <dsp:sp modelId="{C98AF725-CEF6-48D6-9652-EC9CBCF4F1D6}">
      <dsp:nvSpPr>
        <dsp:cNvPr id="0" name=""/>
        <dsp:cNvSpPr/>
      </dsp:nvSpPr>
      <dsp:spPr>
        <a:xfrm>
          <a:off x="7527361" y="4935013"/>
          <a:ext cx="1164894" cy="477905"/>
        </a:xfrm>
        <a:custGeom>
          <a:avLst/>
          <a:gdLst/>
          <a:ahLst/>
          <a:cxnLst/>
          <a:rect l="0" t="0" r="0" b="0"/>
          <a:pathLst>
            <a:path>
              <a:moveTo>
                <a:pt x="1164894" y="0"/>
              </a:moveTo>
              <a:lnTo>
                <a:pt x="1164894" y="238952"/>
              </a:lnTo>
              <a:lnTo>
                <a:pt x="0" y="238952"/>
              </a:lnTo>
              <a:lnTo>
                <a:pt x="0" y="477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163C4-B6D8-4A0C-A1B2-C5826245A160}">
      <dsp:nvSpPr>
        <dsp:cNvPr id="0" name=""/>
        <dsp:cNvSpPr/>
      </dsp:nvSpPr>
      <dsp:spPr>
        <a:xfrm>
          <a:off x="6631289" y="5412918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 Regression</a:t>
          </a:r>
          <a:endParaRPr lang="en-GB" sz="1200" kern="1200" dirty="0"/>
        </a:p>
      </dsp:txBody>
      <dsp:txXfrm>
        <a:off x="6666282" y="5447911"/>
        <a:ext cx="1722159" cy="1124777"/>
      </dsp:txXfrm>
    </dsp:sp>
    <dsp:sp modelId="{1F7B6D68-477A-490C-98A6-521A984E5062}">
      <dsp:nvSpPr>
        <dsp:cNvPr id="0" name=""/>
        <dsp:cNvSpPr/>
      </dsp:nvSpPr>
      <dsp:spPr>
        <a:xfrm>
          <a:off x="8692256" y="4935013"/>
          <a:ext cx="1154732" cy="48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05"/>
              </a:lnTo>
              <a:lnTo>
                <a:pt x="1154732" y="240205"/>
              </a:lnTo>
              <a:lnTo>
                <a:pt x="1154732" y="48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0B077-5900-45C4-BC5D-80D2A2E6DC01}">
      <dsp:nvSpPr>
        <dsp:cNvPr id="0" name=""/>
        <dsp:cNvSpPr/>
      </dsp:nvSpPr>
      <dsp:spPr>
        <a:xfrm>
          <a:off x="8950916" y="5415423"/>
          <a:ext cx="1792145" cy="1194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Non Linear </a:t>
          </a:r>
          <a:r>
            <a:rPr lang="en-US" sz="1200" kern="1200" dirty="0"/>
            <a:t>Regression</a:t>
          </a:r>
          <a:endParaRPr lang="en-GB" sz="1200" kern="1200" dirty="0"/>
        </a:p>
      </dsp:txBody>
      <dsp:txXfrm>
        <a:off x="8985909" y="5450416"/>
        <a:ext cx="1722159" cy="112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AA33-B552-41E1-BF46-FC784E94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AD337-E5F2-425D-B956-83ACD636E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0729-B5F8-44DC-9E55-3AE8F086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83C4-412D-47BC-B865-792ACC21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6690-D0A6-4BBA-B27F-46368E17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90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B880-E1C6-4274-815E-EAFDCFF3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C527D-E14A-45AF-B8D3-3F78559D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52B4-B821-4CD8-BED5-E609DD9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A63D-3C93-4417-9E14-2599DD5B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C7C3-94EA-4AD7-ADE5-EAFAE316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1148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81A7E-06AF-4BA7-A466-B1B01981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FB8B-F082-4F95-9224-7C34F8B6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53E8-E442-48AF-9155-934BCA93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273D-8FF7-4009-AB19-26355A06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6591-70BF-4B5A-9AAF-12FD4743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15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B941-EA88-4BC2-94D0-40F0B178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6A2E-DDE1-418D-88AB-39E9939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6E2B-9B69-4B90-AE58-81FF550D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D305-597D-4762-BD66-542B04A0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D752-5CBF-4975-8CE7-BCC8F94E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9014-A444-4D7A-BAFF-4715DD80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B0E1-9A54-459D-B7D6-C59FEDA4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FF85-151B-4DDF-A750-F06045F7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EB0F-5D56-461B-A09D-65085346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6EEF-2126-44C4-AD6B-2D145728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8527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DD8F-D683-4D51-B285-B79FDED9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758E-75B8-4BEF-AD64-C667AD307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03ABB-2A8B-453B-9FAD-D847998D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AB9DD-593C-4F9A-BDAC-819EAD55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D324-9EE2-40C6-934B-4E2EA965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D214D-6AFA-440F-A2C5-E48F625E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966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D3EB-0907-48C4-AA7A-958C0F3C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5D23-B1DF-4025-9DAF-A977CB99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CD5C-C801-4939-A3DF-E7BE139B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5858C-7AF1-4994-BAF5-A6E6561A0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00E63-A163-4F76-AD34-8586F9353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37E45-A5C1-497D-8A47-9A0BCC0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8D63D-DF68-4894-867C-2307E8FD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F5BF8-9309-4980-BCCF-91E343F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85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7C8D-1619-4717-AF1A-4F47105F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48F62-2E55-4A77-A67A-9DB80792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2E22B-E890-4636-AFC5-86117E95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DDCC-4B44-4A1F-BAE4-435B33FE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546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31D9F-D450-4129-B3F5-D1AE47CE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8B6DA-E773-47E2-BE43-A034875C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90DC7-C3DC-432F-84C8-3F567CC4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0199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CED-6457-4C05-9F96-A2CA24FC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2A42-C0F2-4B91-9761-11621A30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7AB2C-3500-4FF3-82FD-1C857978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8CB91-749F-4868-8348-F498C135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6E988-C477-43D3-A70E-41E214B1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4DBF8-40CD-4E2E-9A10-D93957D8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56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E7EC-BDBD-4424-AA31-0995E29D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F38CF-A3CF-479C-82BB-CEFA8BFDE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E0A8E-B745-454D-8A85-49A64055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F65-5421-4594-A0CF-24505FC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07E28-C331-4991-824F-CE1B2233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368E4-0AD5-4E12-9E33-AB71828D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55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FC2F3-ABFF-4AF1-9964-271F92D5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B699D-A407-48D0-9B3A-6A786C474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963C-8994-4E1B-9CA5-8E67EBEA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8DD2-D066-4C65-9E31-5470422FE481}" type="datetimeFigureOut">
              <a:rPr lang="en-IL" smtClean="0"/>
              <a:t>26/07/2019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B357-3607-4D54-BAAD-31037E428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7242-8CF0-43CD-8E42-5B0B94BDA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6298-3D3D-404F-B44F-44D4BD6E5AF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880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7D18BA-EBA8-4E2D-B8AE-CED67F703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47075"/>
              </p:ext>
            </p:extLst>
          </p:nvPr>
        </p:nvGraphicFramePr>
        <p:xfrm>
          <a:off x="182217" y="42540"/>
          <a:ext cx="11827565" cy="681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1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7D18BA-EBA8-4E2D-B8AE-CED67F703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131540"/>
              </p:ext>
            </p:extLst>
          </p:nvPr>
        </p:nvGraphicFramePr>
        <p:xfrm>
          <a:off x="1121664" y="749808"/>
          <a:ext cx="9948672" cy="570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00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7D18BA-EBA8-4E2D-B8AE-CED67F703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61482"/>
              </p:ext>
            </p:extLst>
          </p:nvPr>
        </p:nvGraphicFramePr>
        <p:xfrm>
          <a:off x="0" y="123906"/>
          <a:ext cx="11560041" cy="661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54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Lanyado</dc:creator>
  <cp:lastModifiedBy>Lanyado</cp:lastModifiedBy>
  <cp:revision>28</cp:revision>
  <dcterms:created xsi:type="dcterms:W3CDTF">2019-06-30T17:15:37Z</dcterms:created>
  <dcterms:modified xsi:type="dcterms:W3CDTF">2019-07-26T13:09:10Z</dcterms:modified>
</cp:coreProperties>
</file>