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2" r:id="rId20"/>
    <p:sldId id="268" r:id="rId21"/>
    <p:sldId id="270" r:id="rId22"/>
    <p:sldId id="271" r:id="rId23"/>
    <p:sldId id="273" r:id="rId24"/>
    <p:sldId id="288" r:id="rId25"/>
    <p:sldId id="280" r:id="rId26"/>
    <p:sldId id="281" r:id="rId27"/>
    <p:sldId id="287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>
      <p:cViewPr varScale="1">
        <p:scale>
          <a:sx n="77" d="100"/>
          <a:sy n="77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B5F38-8630-483C-BF2E-4573A5792606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C7644-288B-42AB-9A26-870BC5096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主要是測試圖上面的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以</a:t>
            </a:r>
            <a:r>
              <a:rPr lang="en-US" altLang="zh-TW" dirty="0" err="1" smtClean="0"/>
              <a:t>GameController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scoreCounter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board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Tetromino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62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其他都是跟視窗有關的。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43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7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那我們把有</a:t>
            </a:r>
            <a:r>
              <a:rPr lang="en-US" altLang="zh-TW" dirty="0" smtClean="0"/>
              <a:t>decision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的列出來。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Decision Graphs</a:t>
            </a:r>
          </a:p>
          <a:p>
            <a:r>
              <a:rPr lang="en-US" altLang="zh-TW" dirty="0" smtClean="0"/>
              <a:t>Decision</a:t>
            </a:r>
            <a:r>
              <a:rPr lang="en-US" altLang="zh-TW" baseline="0" dirty="0" smtClean="0"/>
              <a:t>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3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combo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BCN</a:t>
            </a:r>
            <a:r>
              <a:rPr lang="zh-TW" altLang="en-US" dirty="0" smtClean="0"/>
              <a:t>是計算格子內的點</a:t>
            </a:r>
            <a:endParaRPr lang="en-US" altLang="zh-TW" dirty="0" smtClean="0"/>
          </a:p>
          <a:p>
            <a:r>
              <a:rPr lang="en-US" altLang="zh-TW" dirty="0" smtClean="0"/>
              <a:t>Base state</a:t>
            </a:r>
            <a:r>
              <a:rPr lang="zh-TW" altLang="en-US" dirty="0" smtClean="0"/>
              <a:t>是只看停著的狀態。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是目前狀態。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是下一個狀態，看會不會碰撞。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9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這是一個放置要做的動作的</a:t>
            </a:r>
            <a:r>
              <a:rPr lang="en-US" altLang="zh-TW" dirty="0" smtClean="0"/>
              <a:t>queue(</a:t>
            </a:r>
            <a:r>
              <a:rPr lang="zh-TW" altLang="en-US" dirty="0" smtClean="0"/>
              <a:t>例如左右動作之類的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C7644-288B-42AB-9A26-870BC5096B0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9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1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57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8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74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8FCB-AFCF-4C54-A28F-B60F1214B5DC}" type="datetimeFigureOut">
              <a:rPr lang="zh-TW" altLang="en-US" smtClean="0"/>
              <a:t>2014/1/6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CB14-E195-466D-88E5-F0519FEF5B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9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__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TetrisGame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林迺衛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藍</a:t>
            </a:r>
            <a:r>
              <a:rPr lang="zh-TW" altLang="en-US" dirty="0"/>
              <a:t>翊</a:t>
            </a:r>
            <a:r>
              <a:rPr lang="zh-TW" altLang="en-US" dirty="0" smtClean="0"/>
              <a:t>庭、黃喬苡、李培寗、陳南宏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2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moveDown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67350"/>
              </p:ext>
            </p:extLst>
          </p:nvPr>
        </p:nvGraphicFramePr>
        <p:xfrm>
          <a:off x="117496" y="1690689"/>
          <a:ext cx="5348168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3943249" imgH="3810118" progId="Visio.Drawing.15">
                  <p:embed/>
                </p:oleObj>
              </mc:Choice>
              <mc:Fallback>
                <p:oleObj name="Visio" r:id="rId3" imgW="3943249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96" y="1690689"/>
                        <a:ext cx="5348168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603" y="365170"/>
            <a:ext cx="6249901" cy="6492830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202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moveRight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08425"/>
              </p:ext>
            </p:extLst>
          </p:nvPr>
        </p:nvGraphicFramePr>
        <p:xfrm>
          <a:off x="-1" y="1690688"/>
          <a:ext cx="5218985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3848033" imgH="3810118" progId="Visio.Drawing.15">
                  <p:embed/>
                </p:oleObj>
              </mc:Choice>
              <mc:Fallback>
                <p:oleObj name="Visio" r:id="rId3" imgW="3848033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90688"/>
                        <a:ext cx="5218985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185" y="365125"/>
            <a:ext cx="6037020" cy="641630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0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rotateRight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89453"/>
              </p:ext>
            </p:extLst>
          </p:nvPr>
        </p:nvGraphicFramePr>
        <p:xfrm>
          <a:off x="-1" y="1690688"/>
          <a:ext cx="5218985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3848033" imgH="3810118" progId="Visio.Drawing.15">
                  <p:embed/>
                </p:oleObj>
              </mc:Choice>
              <mc:Fallback>
                <p:oleObj name="Visio" r:id="rId3" imgW="3848033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90688"/>
                        <a:ext cx="5218985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185" y="335087"/>
            <a:ext cx="6037738" cy="6522913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534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rotateLeft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22253"/>
              </p:ext>
            </p:extLst>
          </p:nvPr>
        </p:nvGraphicFramePr>
        <p:xfrm>
          <a:off x="-1" y="1690688"/>
          <a:ext cx="5218985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Visio" r:id="rId3" imgW="3848033" imgH="3810118" progId="Visio.Drawing.15">
                  <p:embed/>
                </p:oleObj>
              </mc:Choice>
              <mc:Fallback>
                <p:oleObj name="Visio" r:id="rId3" imgW="3848033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90688"/>
                        <a:ext cx="5218985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181" y="360401"/>
            <a:ext cx="6242138" cy="6497599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50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37831"/>
              </p:ext>
            </p:extLst>
          </p:nvPr>
        </p:nvGraphicFramePr>
        <p:xfrm>
          <a:off x="-2203344" y="1690688"/>
          <a:ext cx="8952563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6581792" imgH="3810118" progId="Visio.Drawing.15">
                  <p:embed/>
                </p:oleObj>
              </mc:Choice>
              <mc:Fallback>
                <p:oleObj name="Visio" r:id="rId3" imgW="6581792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03344" y="1690688"/>
                        <a:ext cx="8952563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75" y="470199"/>
            <a:ext cx="5992569" cy="638780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82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hasFalling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22647"/>
              </p:ext>
            </p:extLst>
          </p:nvPr>
        </p:nvGraphicFramePr>
        <p:xfrm>
          <a:off x="0" y="1690688"/>
          <a:ext cx="5733487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3552943" imgH="3200316" progId="Visio.Drawing.15">
                  <p:embed/>
                </p:oleObj>
              </mc:Choice>
              <mc:Fallback>
                <p:oleObj name="Visio" r:id="rId3" imgW="3552943" imgH="3200316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90688"/>
                        <a:ext cx="5733487" cy="516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227" y="577609"/>
            <a:ext cx="6066773" cy="6280391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82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TestTetromino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roateRight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roateLeft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31" y="1825625"/>
            <a:ext cx="5715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613"/>
            <a:ext cx="10197177" cy="685706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rotateRight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707"/>
            <a:ext cx="3971142" cy="65672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42" y="299709"/>
            <a:ext cx="4067958" cy="6543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299709"/>
            <a:ext cx="4152900" cy="6486525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38125"/>
          </a:xfrm>
        </p:spPr>
        <p:txBody>
          <a:bodyPr>
            <a:normAutofit fontScale="90000"/>
          </a:bodyPr>
          <a:lstStyle/>
          <a:p>
            <a:r>
              <a:rPr lang="en-US" altLang="zh-TW" sz="1800" dirty="0" err="1" smtClean="0"/>
              <a:t>TestTetromino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rotateRight</a:t>
            </a:r>
            <a:r>
              <a:rPr lang="en-US" altLang="zh-TW" sz="1800" dirty="0" smtClean="0"/>
              <a:t>()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91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38125"/>
          </a:xfrm>
        </p:spPr>
        <p:txBody>
          <a:bodyPr>
            <a:normAutofit fontScale="90000"/>
          </a:bodyPr>
          <a:lstStyle/>
          <a:p>
            <a:r>
              <a:rPr lang="en-US" altLang="zh-TW" sz="1800" dirty="0" err="1" smtClean="0"/>
              <a:t>TestTetromino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rotateRight</a:t>
            </a:r>
            <a:r>
              <a:rPr lang="en-US" altLang="zh-TW" sz="1800" dirty="0" smtClean="0"/>
              <a:t>()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4162425" cy="6619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54" y="238125"/>
            <a:ext cx="4067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83"/>
            <a:ext cx="12192000" cy="62020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531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Class Diagrams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3" y="93642"/>
            <a:ext cx="9958192" cy="68963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rotateLeft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6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38125"/>
          </a:xfrm>
        </p:spPr>
        <p:txBody>
          <a:bodyPr>
            <a:normAutofit fontScale="90000"/>
          </a:bodyPr>
          <a:lstStyle/>
          <a:p>
            <a:r>
              <a:rPr lang="en-US" altLang="zh-TW" sz="1800" dirty="0" err="1" smtClean="0"/>
              <a:t>TestTetromino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rotateLeft</a:t>
            </a:r>
            <a:r>
              <a:rPr lang="en-US" altLang="zh-TW" sz="1800" dirty="0" smtClean="0"/>
              <a:t>()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3958225" cy="6619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225" y="466725"/>
            <a:ext cx="4133589" cy="6391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14" y="414337"/>
            <a:ext cx="4100186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-1" y="0"/>
            <a:ext cx="10559441" cy="28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 smtClean="0"/>
              <a:t>TestTetromino</a:t>
            </a:r>
            <a:r>
              <a:rPr lang="en-US" altLang="zh-TW" sz="1800" dirty="0" smtClean="0"/>
              <a:t>  </a:t>
            </a:r>
            <a:r>
              <a:rPr lang="en-US" altLang="zh-TW" sz="1800" dirty="0" err="1" smtClean="0"/>
              <a:t>rotateLeft</a:t>
            </a:r>
            <a:r>
              <a:rPr lang="en-US" altLang="zh-TW" sz="1800" dirty="0" smtClean="0"/>
              <a:t>()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20" y="436844"/>
            <a:ext cx="4133850" cy="6467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525"/>
            <a:ext cx="4219575" cy="3248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37419"/>
            <a:ext cx="4152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TetrisTimerTask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211" y="119932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Run()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12653"/>
              </p:ext>
            </p:extLst>
          </p:nvPr>
        </p:nvGraphicFramePr>
        <p:xfrm>
          <a:off x="66268" y="2436074"/>
          <a:ext cx="6182132" cy="412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3324208" imgH="2219282" progId="Visio.Drawing.15">
                  <p:embed/>
                </p:oleObj>
              </mc:Choice>
              <mc:Fallback>
                <p:oleObj name="Visio" r:id="rId3" imgW="3324208" imgH="221928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8" y="2436074"/>
                        <a:ext cx="6182132" cy="4127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132" y="751562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Class Level Unit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ScoreCounter</a:t>
            </a:r>
            <a:endParaRPr lang="en-US" altLang="zh-TW" dirty="0" smtClean="0"/>
          </a:p>
          <a:p>
            <a:r>
              <a:rPr lang="en-US" altLang="zh-TW" dirty="0" smtClean="0"/>
              <a:t>Board</a:t>
            </a:r>
          </a:p>
          <a:p>
            <a:r>
              <a:rPr lang="en-US" altLang="zh-TW" dirty="0" err="1" smtClean="0"/>
              <a:t>GameController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994" y="250521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ScoreCounter</a:t>
            </a:r>
            <a:r>
              <a:rPr lang="en-US" altLang="zh-TW" dirty="0" smtClean="0"/>
              <a:t> state diagram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66" y="1262933"/>
            <a:ext cx="9394520" cy="53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ScoreCounter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All-Definition-Use Coverage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2" y="2329843"/>
            <a:ext cx="8251146" cy="31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203" y="-2196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Baord</a:t>
            </a:r>
            <a:r>
              <a:rPr lang="en-US" altLang="zh-TW" dirty="0" smtClean="0"/>
              <a:t> state diagram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94" y="1325563"/>
            <a:ext cx="93345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Board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All-Definition-Use Coverage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9" y="1690688"/>
            <a:ext cx="7225301" cy="489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478" y="-87682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GameController</a:t>
            </a:r>
            <a:r>
              <a:rPr lang="en-US" altLang="zh-TW" dirty="0" smtClean="0"/>
              <a:t> state diagram</a:t>
            </a:r>
            <a:endParaRPr lang="zh-TW" altLang="en-US" dirty="0"/>
          </a:p>
        </p:txBody>
      </p:sp>
      <p:pic>
        <p:nvPicPr>
          <p:cNvPr id="5" name="圖片 4" descr="C:\Users\PLlab301\Desktop\final-project\diag\GameController with va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37" y="914401"/>
            <a:ext cx="9362137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26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GamerCotroller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KeyPressed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62" y="2907671"/>
            <a:ext cx="4910202" cy="30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GameController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All-Definition-Use Coverage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9742"/>
            <a:ext cx="10822532" cy="40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KeyPressed</a:t>
            </a:r>
            <a:r>
              <a:rPr lang="en-US" altLang="zh-TW" dirty="0" smtClean="0"/>
              <a:t>()-Decision Graphs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51135"/>
              </p:ext>
            </p:extLst>
          </p:nvPr>
        </p:nvGraphicFramePr>
        <p:xfrm>
          <a:off x="2324131" y="662781"/>
          <a:ext cx="7240045" cy="591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6819967" imgH="5572251" progId="Visio.Drawing.15">
                  <p:embed/>
                </p:oleObj>
              </mc:Choice>
              <mc:Fallback>
                <p:oleObj name="Visio" r:id="rId3" imgW="6819967" imgH="557225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31" y="662781"/>
                        <a:ext cx="7240045" cy="591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2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49" y="1986644"/>
            <a:ext cx="8224877" cy="363017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79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KeyPressed</a:t>
            </a:r>
            <a:r>
              <a:rPr lang="en-US" altLang="zh-TW" dirty="0" smtClean="0"/>
              <a:t>()-Decision </a:t>
            </a:r>
            <a:r>
              <a:rPr lang="en-US" altLang="zh-TW" dirty="0"/>
              <a:t>T</a:t>
            </a:r>
            <a:r>
              <a:rPr lang="en-US" altLang="zh-TW" dirty="0" smtClean="0"/>
              <a:t>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0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ScoreCounter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receiveNumberOfClearedLines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37" y="2916819"/>
            <a:ext cx="6282325" cy="26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530" y="14397"/>
            <a:ext cx="10515600" cy="1325563"/>
          </a:xfrm>
        </p:spPr>
        <p:txBody>
          <a:bodyPr/>
          <a:lstStyle/>
          <a:p>
            <a:r>
              <a:rPr lang="en-US" altLang="zh-TW" dirty="0" err="1"/>
              <a:t>receiveNumberOfClearedLines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-1" y="1991637"/>
          <a:ext cx="5839635" cy="486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3" imgW="2800384" imgH="2333569" progId="Visio.Drawing.15">
                  <p:embed/>
                </p:oleObj>
              </mc:Choice>
              <mc:Fallback>
                <p:oleObj name="Visio" r:id="rId3" imgW="2800384" imgH="233356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991637"/>
                        <a:ext cx="5839635" cy="4866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634" y="951414"/>
            <a:ext cx="6352367" cy="5906587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-1" y="-87682"/>
            <a:ext cx="10152344" cy="57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600" smtClean="0"/>
              <a:t>ScoreCounter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38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moveLeft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moveDown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moveRight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rotateRight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rotateLeft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drop()</a:t>
            </a:r>
          </a:p>
          <a:p>
            <a:r>
              <a:rPr lang="en-US" altLang="zh-TW" dirty="0" err="1" smtClean="0"/>
              <a:t>hasFalling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49" y="1685587"/>
            <a:ext cx="5382227" cy="4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7991" y="365124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moveLeft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39446"/>
              </p:ext>
            </p:extLst>
          </p:nvPr>
        </p:nvGraphicFramePr>
        <p:xfrm>
          <a:off x="116060" y="1419968"/>
          <a:ext cx="5423770" cy="537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848033" imgH="3810118" progId="Visio.Drawing.15">
                  <p:embed/>
                </p:oleObj>
              </mc:Choice>
              <mc:Fallback>
                <p:oleObj name="Visio" r:id="rId4" imgW="3848033" imgH="381011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60" y="1419968"/>
                        <a:ext cx="5423770" cy="5371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494" y="361812"/>
            <a:ext cx="6069186" cy="642931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-6068" y="-427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err="1" smtClean="0"/>
              <a:t>TestBoard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93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218</Words>
  <Application>Microsoft Office PowerPoint</Application>
  <PresentationFormat>寬螢幕</PresentationFormat>
  <Paragraphs>75</Paragraphs>
  <Slides>30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Microsoft Visio 繪圖</vt:lpstr>
      <vt:lpstr>TetrisGame</vt:lpstr>
      <vt:lpstr>Class Diagrams</vt:lpstr>
      <vt:lpstr>GamerCotroller</vt:lpstr>
      <vt:lpstr>KeyPressed()-Decision Graphs </vt:lpstr>
      <vt:lpstr>PowerPoint 簡報</vt:lpstr>
      <vt:lpstr>ScoreCounter</vt:lpstr>
      <vt:lpstr>receiveNumberOfClearedLines()</vt:lpstr>
      <vt:lpstr>TestBoard</vt:lpstr>
      <vt:lpstr>moveLeft()</vt:lpstr>
      <vt:lpstr>moveDown()</vt:lpstr>
      <vt:lpstr>moveRight()</vt:lpstr>
      <vt:lpstr>rotateRight()</vt:lpstr>
      <vt:lpstr>rotateLeft()</vt:lpstr>
      <vt:lpstr>Drop()</vt:lpstr>
      <vt:lpstr>hasFalling()</vt:lpstr>
      <vt:lpstr>TestTetromino</vt:lpstr>
      <vt:lpstr>rotateRight()</vt:lpstr>
      <vt:lpstr>TestTetromino  rotateRight()</vt:lpstr>
      <vt:lpstr>TestTetromino  rotateRight()</vt:lpstr>
      <vt:lpstr>rotateLeft()</vt:lpstr>
      <vt:lpstr>TestTetromino  rotateLeft()</vt:lpstr>
      <vt:lpstr>PowerPoint 簡報</vt:lpstr>
      <vt:lpstr>TetrisTimerTask</vt:lpstr>
      <vt:lpstr>Class Level Unit Testing</vt:lpstr>
      <vt:lpstr>ScoreCounter state diagram  </vt:lpstr>
      <vt:lpstr>ScoreCounter All-Definition-Use Coverage</vt:lpstr>
      <vt:lpstr>Baord state diagram</vt:lpstr>
      <vt:lpstr>Board All-Definition-Use Coverage</vt:lpstr>
      <vt:lpstr>GameController state diagram</vt:lpstr>
      <vt:lpstr>GameController All-Definition-Use Coverage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TetrisGame</dc:title>
  <dc:creator>Lemon</dc:creator>
  <cp:lastModifiedBy>Lemon</cp:lastModifiedBy>
  <cp:revision>19</cp:revision>
  <dcterms:created xsi:type="dcterms:W3CDTF">2014-01-06T12:55:24Z</dcterms:created>
  <dcterms:modified xsi:type="dcterms:W3CDTF">2014-01-07T00:43:26Z</dcterms:modified>
</cp:coreProperties>
</file>