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6.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1.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12.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13.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14.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15.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16.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7.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18.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19.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7" r:id="rId5"/>
  </p:sldMasterIdLst>
  <p:notesMasterIdLst>
    <p:notesMasterId r:id="rId26"/>
  </p:notesMasterIdLst>
  <p:sldIdLst>
    <p:sldId id="550" r:id="rId6"/>
    <p:sldId id="589" r:id="rId7"/>
    <p:sldId id="590" r:id="rId8"/>
    <p:sldId id="11089930" r:id="rId9"/>
    <p:sldId id="11089949" r:id="rId10"/>
    <p:sldId id="2007577851" r:id="rId11"/>
    <p:sldId id="11089950" r:id="rId12"/>
    <p:sldId id="11090038" r:id="rId13"/>
    <p:sldId id="11089973" r:id="rId14"/>
    <p:sldId id="11089955" r:id="rId15"/>
    <p:sldId id="323" r:id="rId16"/>
    <p:sldId id="2007577852" r:id="rId17"/>
    <p:sldId id="11089954" r:id="rId18"/>
    <p:sldId id="2007577850" r:id="rId19"/>
    <p:sldId id="11090043" r:id="rId20"/>
    <p:sldId id="2007577853" r:id="rId21"/>
    <p:sldId id="2007577854" r:id="rId22"/>
    <p:sldId id="1309" r:id="rId23"/>
    <p:sldId id="1291" r:id="rId24"/>
    <p:sldId id="588"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A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19"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06092-8F4F-47E4-BE42-F628638801CC}" type="datetimeFigureOut">
              <a:rPr lang="zh-CN" altLang="en-US" smtClean="0"/>
              <a:t>2024/2/28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2A357-1E71-421B-89C3-DFE47176CCBF}" type="slidenum">
              <a:rPr lang="zh-CN" altLang="en-US" smtClean="0"/>
              <a:t>‹#›</a:t>
            </a:fld>
            <a:endParaRPr lang="zh-CN" altLang="en-US"/>
          </a:p>
        </p:txBody>
      </p:sp>
    </p:spTree>
    <p:extLst>
      <p:ext uri="{BB962C8B-B14F-4D97-AF65-F5344CB8AC3E}">
        <p14:creationId xmlns:p14="http://schemas.microsoft.com/office/powerpoint/2010/main" val="171463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1</a:t>
            </a:fld>
            <a:endParaRPr lang="zh-CN" altLang="en-US"/>
          </a:p>
        </p:txBody>
      </p:sp>
    </p:spTree>
    <p:extLst>
      <p:ext uri="{BB962C8B-B14F-4D97-AF65-F5344CB8AC3E}">
        <p14:creationId xmlns:p14="http://schemas.microsoft.com/office/powerpoint/2010/main" val="2497261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10</a:t>
            </a:fld>
            <a:endParaRPr lang="zh-CN" altLang="en-US"/>
          </a:p>
        </p:txBody>
      </p:sp>
    </p:spTree>
    <p:extLst>
      <p:ext uri="{BB962C8B-B14F-4D97-AF65-F5344CB8AC3E}">
        <p14:creationId xmlns:p14="http://schemas.microsoft.com/office/powerpoint/2010/main" val="1179742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11</a:t>
            </a:fld>
            <a:endParaRPr lang="zh-CN" altLang="en-US"/>
          </a:p>
        </p:txBody>
      </p:sp>
    </p:spTree>
    <p:extLst>
      <p:ext uri="{BB962C8B-B14F-4D97-AF65-F5344CB8AC3E}">
        <p14:creationId xmlns:p14="http://schemas.microsoft.com/office/powerpoint/2010/main" val="118506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12</a:t>
            </a:fld>
            <a:endParaRPr lang="zh-CN" altLang="en-US"/>
          </a:p>
        </p:txBody>
      </p:sp>
    </p:spTree>
    <p:extLst>
      <p:ext uri="{BB962C8B-B14F-4D97-AF65-F5344CB8AC3E}">
        <p14:creationId xmlns:p14="http://schemas.microsoft.com/office/powerpoint/2010/main" val="233798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13</a:t>
            </a:fld>
            <a:endParaRPr lang="zh-CN" altLang="en-US"/>
          </a:p>
        </p:txBody>
      </p:sp>
    </p:spTree>
    <p:extLst>
      <p:ext uri="{BB962C8B-B14F-4D97-AF65-F5344CB8AC3E}">
        <p14:creationId xmlns:p14="http://schemas.microsoft.com/office/powerpoint/2010/main" val="1609919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82DE00-4109-40E5-B40D-FF6F448FE8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4229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首先，我们来看看</a:t>
            </a:r>
            <a:r>
              <a:rPr lang="en-US" altLang="zh-CN"/>
              <a:t>Envoy</a:t>
            </a:r>
            <a:r>
              <a:rPr lang="zh-CN" altLang="en-US"/>
              <a:t>的高性能
</a:t>
            </a:r>
            <a:r>
              <a:rPr lang="en-US" altLang="zh-CN"/>
              <a:t>Envoy</a:t>
            </a:r>
            <a:r>
              <a:rPr lang="zh-CN" altLang="en-US"/>
              <a:t>是一个高性能的边缘代理，具有低延迟、高吞吐量、可扩展性等特性，使其在移动端寒假实习中具有关键作用
接下来，我们谈谈</a:t>
            </a:r>
            <a:r>
              <a:rPr lang="en-US" altLang="zh-CN"/>
              <a:t>WebAssembly (Wasm)</a:t>
            </a:r>
            <a:r>
              <a:rPr lang="zh-CN" altLang="en-US"/>
              <a:t>技术，它提供了跨平台的运行环境，使</a:t>
            </a:r>
            <a:r>
              <a:rPr lang="en-US" altLang="zh-CN"/>
              <a:t>Rust</a:t>
            </a:r>
            <a:r>
              <a:rPr lang="zh-CN" altLang="en-US"/>
              <a:t>编程应用能在各种设备上高效运行，这是移动端寒假实习的重要技术基础
然后，我们来看看</a:t>
            </a:r>
            <a:r>
              <a:rPr lang="en-US" altLang="zh-CN"/>
              <a:t>Rust</a:t>
            </a:r>
            <a:r>
              <a:rPr lang="zh-CN" altLang="en-US"/>
              <a:t>编程的高效性
</a:t>
            </a:r>
            <a:r>
              <a:rPr lang="en-US" altLang="zh-CN"/>
              <a:t>Rust</a:t>
            </a:r>
            <a:r>
              <a:rPr lang="zh-CN" altLang="en-US"/>
              <a:t>编程语言具有内存安全、并发性强、编译速度快等特点，可以提升应用性能，并降低资源消耗
它的这些特性使其成为移动端寒假实习的理想选择
最后，我们谈谈应用部署的便捷性
通过结合</a:t>
            </a:r>
            <a:r>
              <a:rPr lang="en-US" altLang="zh-CN"/>
              <a:t>Envoy</a:t>
            </a:r>
            <a:r>
              <a:rPr lang="zh-CN" altLang="en-US"/>
              <a:t>与</a:t>
            </a:r>
            <a:r>
              <a:rPr lang="en-US" altLang="zh-CN"/>
              <a:t>Wasm</a:t>
            </a:r>
            <a:r>
              <a:rPr lang="zh-CN" altLang="en-US"/>
              <a:t>技术，使用</a:t>
            </a:r>
            <a:r>
              <a:rPr lang="en-US" altLang="zh-CN"/>
              <a:t>Rust</a:t>
            </a:r>
            <a:r>
              <a:rPr lang="zh-CN" altLang="en-US"/>
              <a:t>编程，我们可以简化应用的部署过程，降低维护成本，提升移动端寒假实习的效率
总的来说，</a:t>
            </a:r>
            <a:r>
              <a:rPr lang="en-US" altLang="zh-CN"/>
              <a:t>Rust</a:t>
            </a:r>
            <a:r>
              <a:rPr lang="zh-CN" altLang="en-US"/>
              <a:t>编程在应用部署中具有强大的性能、跨平台特性、高效性和便捷性
希望我的演讲能给大家带来一些新的思考和启示
</a:t>
            </a:r>
            <a:r>
              <a:rPr lang="en-US" altLang="zh-CN"/>
              <a:t>[AI</a:t>
            </a:r>
            <a:r>
              <a:rPr lang="zh-CN" altLang="en-US"/>
              <a:t>生成内容</a:t>
            </a:r>
            <a:r>
              <a:rPr lang="en-US" altLang="zh-CN"/>
              <a:t>-</a:t>
            </a:r>
            <a:r>
              <a:rPr lang="zh-CN" altLang="en-US"/>
              <a:t>仅供参考， </a:t>
            </a:r>
            <a:r>
              <a:rPr lang="en-US" altLang="zh-CN"/>
              <a:t>Create By ChatPPT-11:36]</a:t>
            </a:r>
            <a:endParaRPr lang="zh-CN" altLang="en-US"/>
          </a:p>
        </p:txBody>
      </p:sp>
      <p:sp>
        <p:nvSpPr>
          <p:cNvPr id="4" name="灯片编号占位符 3"/>
          <p:cNvSpPr>
            <a:spLocks noGrp="1"/>
          </p:cNvSpPr>
          <p:nvPr>
            <p:ph type="sldNum" sz="quarter" idx="5"/>
          </p:nvPr>
        </p:nvSpPr>
        <p:spPr/>
        <p:txBody>
          <a:bodyPr/>
          <a:lstStyle/>
          <a:p>
            <a:fld id="{FF82A357-1E71-421B-89C3-DFE47176CCBF}" type="slidenum">
              <a:rPr lang="zh-CN" altLang="en-US" smtClean="0"/>
              <a:t>15</a:t>
            </a:fld>
            <a:endParaRPr lang="zh-CN" altLang="en-US"/>
          </a:p>
        </p:txBody>
      </p:sp>
    </p:spTree>
    <p:extLst>
      <p:ext uri="{BB962C8B-B14F-4D97-AF65-F5344CB8AC3E}">
        <p14:creationId xmlns:p14="http://schemas.microsoft.com/office/powerpoint/2010/main" val="3331142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16</a:t>
            </a:fld>
            <a:endParaRPr lang="zh-CN" altLang="en-US"/>
          </a:p>
        </p:txBody>
      </p:sp>
    </p:spTree>
    <p:extLst>
      <p:ext uri="{BB962C8B-B14F-4D97-AF65-F5344CB8AC3E}">
        <p14:creationId xmlns:p14="http://schemas.microsoft.com/office/powerpoint/2010/main" val="1083816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17</a:t>
            </a:fld>
            <a:endParaRPr lang="zh-CN" altLang="en-US"/>
          </a:p>
        </p:txBody>
      </p:sp>
    </p:spTree>
    <p:extLst>
      <p:ext uri="{BB962C8B-B14F-4D97-AF65-F5344CB8AC3E}">
        <p14:creationId xmlns:p14="http://schemas.microsoft.com/office/powerpoint/2010/main" val="3241412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18</a:t>
            </a:fld>
            <a:endParaRPr lang="zh-CN" altLang="en-US"/>
          </a:p>
        </p:txBody>
      </p:sp>
    </p:spTree>
    <p:extLst>
      <p:ext uri="{BB962C8B-B14F-4D97-AF65-F5344CB8AC3E}">
        <p14:creationId xmlns:p14="http://schemas.microsoft.com/office/powerpoint/2010/main" val="3304975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19</a:t>
            </a:fld>
            <a:endParaRPr lang="zh-CN" altLang="en-US"/>
          </a:p>
        </p:txBody>
      </p:sp>
    </p:spTree>
    <p:extLst>
      <p:ext uri="{BB962C8B-B14F-4D97-AF65-F5344CB8AC3E}">
        <p14:creationId xmlns:p14="http://schemas.microsoft.com/office/powerpoint/2010/main" val="367595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2</a:t>
            </a:fld>
            <a:endParaRPr lang="zh-CN" altLang="en-US"/>
          </a:p>
        </p:txBody>
      </p:sp>
    </p:spTree>
    <p:extLst>
      <p:ext uri="{BB962C8B-B14F-4D97-AF65-F5344CB8AC3E}">
        <p14:creationId xmlns:p14="http://schemas.microsoft.com/office/powerpoint/2010/main" val="2881788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20</a:t>
            </a:fld>
            <a:endParaRPr lang="zh-CN" altLang="en-US"/>
          </a:p>
        </p:txBody>
      </p:sp>
    </p:spTree>
    <p:extLst>
      <p:ext uri="{BB962C8B-B14F-4D97-AF65-F5344CB8AC3E}">
        <p14:creationId xmlns:p14="http://schemas.microsoft.com/office/powerpoint/2010/main" val="360484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3</a:t>
            </a:fld>
            <a:endParaRPr lang="zh-CN" altLang="en-US"/>
          </a:p>
        </p:txBody>
      </p:sp>
    </p:spTree>
    <p:extLst>
      <p:ext uri="{BB962C8B-B14F-4D97-AF65-F5344CB8AC3E}">
        <p14:creationId xmlns:p14="http://schemas.microsoft.com/office/powerpoint/2010/main" val="2315377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4</a:t>
            </a:fld>
            <a:endParaRPr lang="zh-CN" altLang="en-US"/>
          </a:p>
        </p:txBody>
      </p:sp>
    </p:spTree>
    <p:extLst>
      <p:ext uri="{BB962C8B-B14F-4D97-AF65-F5344CB8AC3E}">
        <p14:creationId xmlns:p14="http://schemas.microsoft.com/office/powerpoint/2010/main" val="3125928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5</a:t>
            </a:fld>
            <a:endParaRPr lang="zh-CN" altLang="en-US"/>
          </a:p>
        </p:txBody>
      </p:sp>
    </p:spTree>
    <p:extLst>
      <p:ext uri="{BB962C8B-B14F-4D97-AF65-F5344CB8AC3E}">
        <p14:creationId xmlns:p14="http://schemas.microsoft.com/office/powerpoint/2010/main" val="3414185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6</a:t>
            </a:fld>
            <a:endParaRPr lang="zh-CN" altLang="en-US"/>
          </a:p>
        </p:txBody>
      </p:sp>
    </p:spTree>
    <p:extLst>
      <p:ext uri="{BB962C8B-B14F-4D97-AF65-F5344CB8AC3E}">
        <p14:creationId xmlns:p14="http://schemas.microsoft.com/office/powerpoint/2010/main" val="89960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7</a:t>
            </a:fld>
            <a:endParaRPr lang="zh-CN" altLang="en-US"/>
          </a:p>
        </p:txBody>
      </p:sp>
    </p:spTree>
    <p:extLst>
      <p:ext uri="{BB962C8B-B14F-4D97-AF65-F5344CB8AC3E}">
        <p14:creationId xmlns:p14="http://schemas.microsoft.com/office/powerpoint/2010/main" val="567091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82A357-1E71-421B-89C3-DFE47176CCBF}" type="slidenum">
              <a:rPr lang="zh-CN" altLang="en-US" smtClean="0"/>
              <a:t>8</a:t>
            </a:fld>
            <a:endParaRPr lang="zh-CN" altLang="en-US"/>
          </a:p>
        </p:txBody>
      </p:sp>
    </p:spTree>
    <p:extLst>
      <p:ext uri="{BB962C8B-B14F-4D97-AF65-F5344CB8AC3E}">
        <p14:creationId xmlns:p14="http://schemas.microsoft.com/office/powerpoint/2010/main" val="206408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9</a:t>
            </a:fld>
            <a:endParaRPr lang="zh-CN" altLang="en-US"/>
          </a:p>
        </p:txBody>
      </p:sp>
    </p:spTree>
    <p:extLst>
      <p:ext uri="{BB962C8B-B14F-4D97-AF65-F5344CB8AC3E}">
        <p14:creationId xmlns:p14="http://schemas.microsoft.com/office/powerpoint/2010/main" val="839517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6.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7.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6C90E-3557-4CD3-B9B7-49927658B9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C4CF67-4C62-9D2A-A297-50321D156B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043F3F-74A5-E335-2698-41DF4B3E6775}"/>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830A6B42-E403-412E-41D8-585C863991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773EE3-2BCC-C0F4-0F0B-8F24995489C7}"/>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133620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DC633-57E3-85D1-7A8B-88372591A0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A041E0-8E4C-DE0F-1CB5-704DEB5228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2320E9-AA7A-9F8B-47CF-D3FA5313B0E9}"/>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DFF6AF91-C3DE-E537-0AD9-FE20F17BA7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1C56FE-B967-BCCB-BF67-F5691BCFD088}"/>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30995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5148C7-B013-0591-270F-E22D589859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955EEA-22D3-C2E1-3BCB-525A85F9D02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0BCAF7-2F41-7C19-B91D-251B2CB6A04A}"/>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D7ACFDF1-D47A-EE1C-265B-FE2B641232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209598-FBCB-4C4E-695C-88CC0D16C30A}"/>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1214379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101749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1855403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47339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690373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1341993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399540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4184854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62603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FDCFF-F5B4-17E7-797D-7E5A0FD646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886E9E-DF65-86C4-CE66-4A05D787514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6FE845-C959-A219-CA1F-8EA0EB0B2DD6}"/>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EB1257D1-156C-5F48-5C69-F645E180B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73D37E-06FF-1D1A-F15B-A1E12E1B5907}"/>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519386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2602945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2807911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717696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3033293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2517037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3582671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28703911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308643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24763307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280297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699E9-E2B3-D38A-78AD-77A3768664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67C81F-0669-78C2-F728-6E838B02F0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E067F2-5B6C-0EC9-ADBF-2B48F1A559AD}"/>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60C669C0-AAB4-7264-A8E5-228FF82B4B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70357E-8FFC-5E06-1696-4DD2391364A7}"/>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059905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2491009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26761753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10898438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F8D5501-E0B6-4486-B171-41C9560E1F93}" type="datetimeFigureOut">
              <a:rPr lang="zh-CN" altLang="en-US" smtClean="0"/>
              <a:t>2024/2/28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40176211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38372373"/>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4469"/>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06181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文本框 1"/>
          <p:cNvSpPr txBox="1"/>
          <p:nvPr/>
        </p:nvSpPr>
        <p:spPr>
          <a:xfrm>
            <a:off x="6162675" y="646239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24714E8F-3677-7CAF-2974-4CEC2A884C30}"/>
              </a:ext>
            </a:extLst>
          </p:cNvPr>
          <p:cNvSpPr txBox="1"/>
          <p:nvPr/>
        </p:nvSpPr>
        <p:spPr>
          <a:xfrm>
            <a:off x="6162675" y="6462395"/>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1942601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0706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G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55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3C1A6-0E1A-DDE9-874D-22B397A996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7E2F06-DCC0-14A7-2AC7-2A83D19BB47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6803C85-C8A1-5274-8044-87B229AF4FD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E3F8801-D178-921A-CB71-177AA3B9AC1D}"/>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6" name="页脚占位符 5">
            <a:extLst>
              <a:ext uri="{FF2B5EF4-FFF2-40B4-BE49-F238E27FC236}">
                <a16:creationId xmlns:a16="http://schemas.microsoft.com/office/drawing/2014/main" id="{552556F5-6ECE-0352-99EA-0CC0B0549D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95AFAE-9150-30DF-7AE8-83E6128661B3}"/>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6403639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318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07216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defTabSz="304770"/>
            <a:fld id="{3E3D0E35-F469-4E79-B3B5-ADD9BDF11A24}" type="datetimeFigureOut">
              <a:rPr lang="zh-CN" altLang="en-US" smtClean="0">
                <a:solidFill>
                  <a:prstClr val="black">
                    <a:tint val="75000"/>
                  </a:prstClr>
                </a:solidFill>
              </a:rPr>
              <a:pPr defTabSz="304770"/>
              <a:t>2024/2/28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30477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04770"/>
            <a:fld id="{8EF304F2-906E-49C2-BA7B-8CDC4EED72FF}" type="slidenum">
              <a:rPr lang="zh-CN" altLang="en-US" smtClean="0">
                <a:solidFill>
                  <a:prstClr val="black">
                    <a:tint val="75000"/>
                  </a:prstClr>
                </a:solidFill>
              </a:rPr>
              <a:pPr defTabSz="304770"/>
              <a:t>‹#›</a:t>
            </a:fld>
            <a:endParaRPr lang="zh-CN" altLang="en-US">
              <a:solidFill>
                <a:prstClr val="black">
                  <a:tint val="75000"/>
                </a:prstClr>
              </a:solidFill>
            </a:endParaRPr>
          </a:p>
        </p:txBody>
      </p:sp>
    </p:spTree>
    <p:extLst>
      <p:ext uri="{BB962C8B-B14F-4D97-AF65-F5344CB8AC3E}">
        <p14:creationId xmlns:p14="http://schemas.microsoft.com/office/powerpoint/2010/main" val="20475554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E4360-61BC-473D-98BC-6489869CE4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22FE19-66D1-460A-87AC-84B611E638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08B0C5-C334-4CCD-89CA-FF564456F58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096C79-73C6-48AE-A11F-32302B7C713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2024/2/28</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46700284-A8B0-47F6-BF25-3EA7F35C017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82C878BA-E1C5-4D0A-9D57-47CC3F00D4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A203F6-6F85-4DD7-A462-FECF2BDC5C9C}"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264677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E3B8A3-A6A6-4182-BF03-C7222DD023B0}" type="datetimeFigureOut">
              <a:rPr lang="zh-CN" altLang="en-US" smtClean="0"/>
              <a:t>2024/2/28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1871508172"/>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E3B8A3-A6A6-4182-BF03-C7222DD023B0}" type="datetimeFigureOut">
              <a:rPr lang="zh-CN" altLang="en-US" smtClean="0"/>
              <a:t>2024/2/28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2827013564"/>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547658"/>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3B8A3-A6A6-4182-BF03-C7222DD023B0}" type="datetimeFigureOut">
              <a:rPr lang="zh-CN" altLang="en-US" smtClean="0"/>
              <a:t>2024/2/28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2250503246"/>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E3B8A3-A6A6-4182-BF03-C7222DD023B0}" type="datetimeFigureOut">
              <a:rPr lang="zh-CN" altLang="en-US" smtClean="0"/>
              <a:t>2024/2/28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494016221"/>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45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A903A-A75A-1E9C-48FF-00D7074471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A01CEA-4BC8-BEA9-019D-D404F9C56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9645E3-3D45-E3F7-AAF2-EB4DE479C2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2A88CA0-4CB6-6289-844F-04B011E04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693F4C3-8402-E9A1-C157-3A02A78BB8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45E4C3-E598-39DA-2B59-D6C001C1902C}"/>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8" name="页脚占位符 7">
            <a:extLst>
              <a:ext uri="{FF2B5EF4-FFF2-40B4-BE49-F238E27FC236}">
                <a16:creationId xmlns:a16="http://schemas.microsoft.com/office/drawing/2014/main" id="{84562C13-563D-C274-0837-83DE0146102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D700FE7-9D97-D6D9-02DC-239E7B529C46}"/>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29031275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人群定位">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17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3E88F-28D6-59FA-8270-C89FEF2C45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78CF54-38BF-0C58-5830-AB03AA784195}"/>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4" name="页脚占位符 3">
            <a:extLst>
              <a:ext uri="{FF2B5EF4-FFF2-40B4-BE49-F238E27FC236}">
                <a16:creationId xmlns:a16="http://schemas.microsoft.com/office/drawing/2014/main" id="{40D3AB70-F98D-7DC7-4E61-784A01B57A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59BA17-FB05-F144-0B8F-28AEBD4C1C6B}"/>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285489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71FA26-0F36-250C-3597-575B7688E470}"/>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3" name="页脚占位符 2">
            <a:extLst>
              <a:ext uri="{FF2B5EF4-FFF2-40B4-BE49-F238E27FC236}">
                <a16:creationId xmlns:a16="http://schemas.microsoft.com/office/drawing/2014/main" id="{87FB3988-6943-620B-9D55-FA38B297DC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680251-2465-AA60-867B-D1AEDDA0BE08}"/>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274995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45B5A-187D-AC26-D83A-66450A7D6A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7296F6-327C-0339-53A1-0F34ADF32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E8E5E8E-C129-B280-418A-6A4128C7F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D201DB-050C-1C38-412F-D394FFBCA886}"/>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6" name="页脚占位符 5">
            <a:extLst>
              <a:ext uri="{FF2B5EF4-FFF2-40B4-BE49-F238E27FC236}">
                <a16:creationId xmlns:a16="http://schemas.microsoft.com/office/drawing/2014/main" id="{E3549439-709A-5CD2-9000-0C86102F44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80C0DE-C9C6-8617-54B3-9F450B228F2B}"/>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63957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D726E-BE09-622A-B6B1-D80ACA2CCD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6C29961-EDCA-8E68-8868-846BE21C37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87A2EFE-0CF0-22C9-398F-C67CD7470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78517B-F18C-E598-651E-1B303B88B679}"/>
              </a:ext>
            </a:extLst>
          </p:cNvPr>
          <p:cNvSpPr>
            <a:spLocks noGrp="1"/>
          </p:cNvSpPr>
          <p:nvPr>
            <p:ph type="dt" sz="half" idx="10"/>
          </p:nvPr>
        </p:nvSpPr>
        <p:spPr/>
        <p:txBody>
          <a:bodyPr/>
          <a:lstStyle/>
          <a:p>
            <a:fld id="{78C8D586-B1AF-436A-ACAD-61DF8AD208D5}" type="datetimeFigureOut">
              <a:rPr lang="zh-CN" altLang="en-US" smtClean="0"/>
              <a:t>2024/2/28</a:t>
            </a:fld>
            <a:endParaRPr lang="zh-CN" altLang="en-US"/>
          </a:p>
        </p:txBody>
      </p:sp>
      <p:sp>
        <p:nvSpPr>
          <p:cNvPr id="6" name="页脚占位符 5">
            <a:extLst>
              <a:ext uri="{FF2B5EF4-FFF2-40B4-BE49-F238E27FC236}">
                <a16:creationId xmlns:a16="http://schemas.microsoft.com/office/drawing/2014/main" id="{E12C8863-64C4-E291-029C-580870DC2C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968596-1B7B-EAA2-B686-81B74821447F}"/>
              </a:ext>
            </a:extLst>
          </p:cNvPr>
          <p:cNvSpPr>
            <a:spLocks noGrp="1"/>
          </p:cNvSpPr>
          <p:nvPr>
            <p:ph type="sldNum" sz="quarter" idx="12"/>
          </p:nvPr>
        </p:nvSpPr>
        <p:spPr/>
        <p:txBody>
          <a:body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325871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63B84C-13DA-CDB7-20D1-EBCBB9A0E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6E6D63-A0FD-868D-B5CA-6CEE8AE83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798068-005C-6C27-109F-25FDAD64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D586-B1AF-436A-ACAD-61DF8AD208D5}"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191C5388-270B-2E13-B3A4-844B0B498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D96E5F-D229-F110-A8D1-A16189E6A1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1834900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D586-B1AF-436A-ACAD-61DF8AD208D5}" type="datetimeFigureOut">
              <a:rPr lang="zh-CN" altLang="en-US" smtClean="0"/>
              <a:t>2024/2/28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EFB08-E826-4235-86B6-EBDAED988119}" type="slidenum">
              <a:rPr lang="zh-CN" altLang="en-US" smtClean="0"/>
              <a:t>‹#›</a:t>
            </a:fld>
            <a:endParaRPr lang="zh-CN" altLang="en-US"/>
          </a:p>
        </p:txBody>
      </p:sp>
    </p:spTree>
    <p:extLst>
      <p:ext uri="{BB962C8B-B14F-4D97-AF65-F5344CB8AC3E}">
        <p14:creationId xmlns:p14="http://schemas.microsoft.com/office/powerpoint/2010/main" val="26630885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D5501-E0B6-4486-B171-41C9560E1F93}" type="datetimeFigureOut">
              <a:rPr lang="zh-CN" altLang="en-US" smtClean="0"/>
              <a:t>2024/2/28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3BEB9-C799-47F4-BB04-BF4BA60FC4A7}" type="slidenum">
              <a:rPr lang="zh-CN" altLang="en-US" smtClean="0"/>
              <a:t>‹#›</a:t>
            </a:fld>
            <a:endParaRPr lang="zh-CN" altLang="en-US"/>
          </a:p>
        </p:txBody>
      </p:sp>
    </p:spTree>
    <p:extLst>
      <p:ext uri="{BB962C8B-B14F-4D97-AF65-F5344CB8AC3E}">
        <p14:creationId xmlns:p14="http://schemas.microsoft.com/office/powerpoint/2010/main" val="3107658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2024/2/28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906696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3B8A3-A6A6-4182-BF03-C7222DD023B0}" type="datetimeFigureOut">
              <a:rPr lang="zh-CN" altLang="en-US" smtClean="0"/>
              <a:t>2024/2/28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36642422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1.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8.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image" Target="../media/image20.sv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image" Target="../media/image19.png"/><Relationship Id="rId2" Type="http://schemas.openxmlformats.org/officeDocument/2006/relationships/tags" Target="../tags/tag116.xml"/><Relationship Id="rId16" Type="http://schemas.openxmlformats.org/officeDocument/2006/relationships/notesSlide" Target="../notesSlides/notesSlide10.xml"/><Relationship Id="rId20" Type="http://schemas.openxmlformats.org/officeDocument/2006/relationships/image" Target="../media/image9.sv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slideLayout" Target="../slideLayouts/slideLayout7.xml"/><Relationship Id="rId10" Type="http://schemas.openxmlformats.org/officeDocument/2006/relationships/tags" Target="../tags/tag124.xml"/><Relationship Id="rId19" Type="http://schemas.openxmlformats.org/officeDocument/2006/relationships/image" Target="../media/image8.png"/><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s>
</file>

<file path=ppt/slides/_rels/slide11.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26" Type="http://schemas.openxmlformats.org/officeDocument/2006/relationships/image" Target="../media/image22.svg"/><Relationship Id="rId3" Type="http://schemas.openxmlformats.org/officeDocument/2006/relationships/tags" Target="../tags/tag131.xml"/><Relationship Id="rId21" Type="http://schemas.openxmlformats.org/officeDocument/2006/relationships/tags" Target="../tags/tag149.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5" Type="http://schemas.openxmlformats.org/officeDocument/2006/relationships/image" Target="../media/image21.png"/><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tags" Target="../tags/tag148.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24" Type="http://schemas.openxmlformats.org/officeDocument/2006/relationships/notesSlide" Target="../notesSlides/notesSlide11.xml"/><Relationship Id="rId5" Type="http://schemas.openxmlformats.org/officeDocument/2006/relationships/tags" Target="../tags/tag133.xml"/><Relationship Id="rId15" Type="http://schemas.openxmlformats.org/officeDocument/2006/relationships/tags" Target="../tags/tag143.xml"/><Relationship Id="rId23" Type="http://schemas.openxmlformats.org/officeDocument/2006/relationships/slideLayout" Target="../slideLayouts/slideLayout7.xml"/><Relationship Id="rId28" Type="http://schemas.openxmlformats.org/officeDocument/2006/relationships/image" Target="../media/image9.svg"/><Relationship Id="rId10" Type="http://schemas.openxmlformats.org/officeDocument/2006/relationships/tags" Target="../tags/tag138.xml"/><Relationship Id="rId19" Type="http://schemas.openxmlformats.org/officeDocument/2006/relationships/tags" Target="../tags/tag147.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 Id="rId22" Type="http://schemas.openxmlformats.org/officeDocument/2006/relationships/tags" Target="../tags/tag150.xml"/><Relationship Id="rId27"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notesSlide" Target="../notesSlides/notesSlide12.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slideLayout" Target="../slideLayouts/slideLayout7.xml"/><Relationship Id="rId5" Type="http://schemas.openxmlformats.org/officeDocument/2006/relationships/tags" Target="../tags/tag155.xml"/><Relationship Id="rId4" Type="http://schemas.openxmlformats.org/officeDocument/2006/relationships/tags" Target="../tags/tag154.xml"/></Relationships>
</file>

<file path=ppt/slides/_rels/slide13.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image" Target="../media/image25.png"/><Relationship Id="rId3" Type="http://schemas.openxmlformats.org/officeDocument/2006/relationships/tags" Target="../tags/tag158.xml"/><Relationship Id="rId21" Type="http://schemas.openxmlformats.org/officeDocument/2006/relationships/image" Target="../media/image9.svg"/><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image" Target="../media/image24.svg"/><Relationship Id="rId2" Type="http://schemas.openxmlformats.org/officeDocument/2006/relationships/tags" Target="../tags/tag157.xml"/><Relationship Id="rId16" Type="http://schemas.openxmlformats.org/officeDocument/2006/relationships/image" Target="../media/image23.png"/><Relationship Id="rId20" Type="http://schemas.openxmlformats.org/officeDocument/2006/relationships/image" Target="../media/image8.png"/><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5" Type="http://schemas.openxmlformats.org/officeDocument/2006/relationships/notesSlide" Target="../notesSlides/notesSlide13.xml"/><Relationship Id="rId10" Type="http://schemas.openxmlformats.org/officeDocument/2006/relationships/tags" Target="../tags/tag165.xml"/><Relationship Id="rId19" Type="http://schemas.openxmlformats.org/officeDocument/2006/relationships/image" Target="../media/image26.svg"/><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tags" Target="../tags/tag181.xml"/><Relationship Id="rId18" Type="http://schemas.openxmlformats.org/officeDocument/2006/relationships/image" Target="../media/image27.png"/><Relationship Id="rId3" Type="http://schemas.openxmlformats.org/officeDocument/2006/relationships/tags" Target="../tags/tag171.xml"/><Relationship Id="rId21" Type="http://schemas.openxmlformats.org/officeDocument/2006/relationships/image" Target="../media/image30.svg"/><Relationship Id="rId7" Type="http://schemas.openxmlformats.org/officeDocument/2006/relationships/tags" Target="../tags/tag175.xml"/><Relationship Id="rId12" Type="http://schemas.openxmlformats.org/officeDocument/2006/relationships/tags" Target="../tags/tag180.xml"/><Relationship Id="rId17" Type="http://schemas.openxmlformats.org/officeDocument/2006/relationships/notesSlide" Target="../notesSlides/notesSlide14.xml"/><Relationship Id="rId25" Type="http://schemas.openxmlformats.org/officeDocument/2006/relationships/image" Target="../media/image9.svg"/><Relationship Id="rId2" Type="http://schemas.openxmlformats.org/officeDocument/2006/relationships/tags" Target="../tags/tag170.xml"/><Relationship Id="rId16" Type="http://schemas.openxmlformats.org/officeDocument/2006/relationships/slideLayout" Target="../slideLayouts/slideLayout7.xml"/><Relationship Id="rId20" Type="http://schemas.openxmlformats.org/officeDocument/2006/relationships/image" Target="../media/image29.png"/><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24" Type="http://schemas.openxmlformats.org/officeDocument/2006/relationships/image" Target="../media/image8.png"/><Relationship Id="rId5" Type="http://schemas.openxmlformats.org/officeDocument/2006/relationships/tags" Target="../tags/tag173.xml"/><Relationship Id="rId15" Type="http://schemas.openxmlformats.org/officeDocument/2006/relationships/tags" Target="../tags/tag183.xml"/><Relationship Id="rId23" Type="http://schemas.openxmlformats.org/officeDocument/2006/relationships/image" Target="../media/image32.svg"/><Relationship Id="rId10" Type="http://schemas.openxmlformats.org/officeDocument/2006/relationships/tags" Target="../tags/tag178.xml"/><Relationship Id="rId19" Type="http://schemas.openxmlformats.org/officeDocument/2006/relationships/image" Target="../media/image28.svg"/><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tags" Target="../tags/tag182.xml"/><Relationship Id="rId22"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Layout" Target="../slideLayouts/slideLayout7.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6" Type="http://schemas.openxmlformats.org/officeDocument/2006/relationships/image" Target="../media/image9.svg"/><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5" Type="http://schemas.openxmlformats.org/officeDocument/2006/relationships/image" Target="../media/image8.png"/><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notesSlide" Target="../notesSlides/notesSlide16.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7.xml"/><Relationship Id="rId5" Type="http://schemas.openxmlformats.org/officeDocument/2006/relationships/tags" Target="../tags/tag200.xml"/><Relationship Id="rId4" Type="http://schemas.openxmlformats.org/officeDocument/2006/relationships/tags" Target="../tags/tag199.xml"/></Relationships>
</file>

<file path=ppt/slides/_rels/slide17.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notesSlide" Target="../notesSlides/notesSlide17.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Layout" Target="../slideLayouts/slideLayout7.xml"/><Relationship Id="rId5" Type="http://schemas.openxmlformats.org/officeDocument/2006/relationships/tags" Target="../tags/tag205.xml"/><Relationship Id="rId4" Type="http://schemas.openxmlformats.org/officeDocument/2006/relationships/tags" Target="../tags/tag204.xml"/></Relationships>
</file>

<file path=ppt/slides/_rels/slide18.xml.rels><?xml version="1.0" encoding="UTF-8" standalone="yes"?>
<Relationships xmlns="http://schemas.openxmlformats.org/package/2006/relationships"><Relationship Id="rId8" Type="http://schemas.openxmlformats.org/officeDocument/2006/relationships/tags" Target="../tags/tag213.xml"/><Relationship Id="rId13" Type="http://schemas.openxmlformats.org/officeDocument/2006/relationships/slideLayout" Target="../slideLayouts/slideLayout7.xml"/><Relationship Id="rId18" Type="http://schemas.openxmlformats.org/officeDocument/2006/relationships/image" Target="../media/image9.svg"/><Relationship Id="rId3" Type="http://schemas.openxmlformats.org/officeDocument/2006/relationships/tags" Target="../tags/tag208.xml"/><Relationship Id="rId7" Type="http://schemas.openxmlformats.org/officeDocument/2006/relationships/tags" Target="../tags/tag212.xml"/><Relationship Id="rId12" Type="http://schemas.openxmlformats.org/officeDocument/2006/relationships/tags" Target="../tags/tag217.xml"/><Relationship Id="rId17" Type="http://schemas.openxmlformats.org/officeDocument/2006/relationships/image" Target="../media/image8.png"/><Relationship Id="rId2" Type="http://schemas.openxmlformats.org/officeDocument/2006/relationships/tags" Target="../tags/tag207.xml"/><Relationship Id="rId16" Type="http://schemas.openxmlformats.org/officeDocument/2006/relationships/image" Target="../media/image34.png"/><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tags" Target="../tags/tag216.xml"/><Relationship Id="rId5" Type="http://schemas.openxmlformats.org/officeDocument/2006/relationships/tags" Target="../tags/tag210.xml"/><Relationship Id="rId15" Type="http://schemas.openxmlformats.org/officeDocument/2006/relationships/image" Target="../media/image33.png"/><Relationship Id="rId10" Type="http://schemas.openxmlformats.org/officeDocument/2006/relationships/tags" Target="../tags/tag215.xml"/><Relationship Id="rId4" Type="http://schemas.openxmlformats.org/officeDocument/2006/relationships/tags" Target="../tags/tag209.xml"/><Relationship Id="rId9" Type="http://schemas.openxmlformats.org/officeDocument/2006/relationships/tags" Target="../tags/tag214.xml"/><Relationship Id="rId1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tags" Target="../tags/tag225.xml"/><Relationship Id="rId13" Type="http://schemas.openxmlformats.org/officeDocument/2006/relationships/notesSlide" Target="../notesSlides/notesSlide19.xml"/><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slideLayout" Target="../slideLayouts/slideLayout7.xml"/><Relationship Id="rId17" Type="http://schemas.openxmlformats.org/officeDocument/2006/relationships/image" Target="../media/image9.svg"/><Relationship Id="rId2" Type="http://schemas.openxmlformats.org/officeDocument/2006/relationships/tags" Target="../tags/tag219.xml"/><Relationship Id="rId16" Type="http://schemas.openxmlformats.org/officeDocument/2006/relationships/image" Target="../media/image8.png"/><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tags" Target="../tags/tag228.xml"/><Relationship Id="rId5" Type="http://schemas.openxmlformats.org/officeDocument/2006/relationships/tags" Target="../tags/tag222.xml"/><Relationship Id="rId15" Type="http://schemas.openxmlformats.org/officeDocument/2006/relationships/image" Target="../media/image36.png"/><Relationship Id="rId10" Type="http://schemas.openxmlformats.org/officeDocument/2006/relationships/tags" Target="../tags/tag227.xml"/><Relationship Id="rId4" Type="http://schemas.openxmlformats.org/officeDocument/2006/relationships/tags" Target="../tags/tag221.xml"/><Relationship Id="rId9" Type="http://schemas.openxmlformats.org/officeDocument/2006/relationships/tags" Target="../tags/tag226.xml"/><Relationship Id="rId1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notesSlide" Target="../notesSlides/notesSlide2.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tags" Target="../tags/tag26.xml"/><Relationship Id="rId10" Type="http://schemas.openxmlformats.org/officeDocument/2006/relationships/tags" Target="../tags/tag21.xml"/><Relationship Id="rId19" Type="http://schemas.openxmlformats.org/officeDocument/2006/relationships/slideLayout" Target="../slideLayouts/slideLayout7.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s>
</file>

<file path=ppt/slides/_rels/slide20.xml.rels><?xml version="1.0" encoding="UTF-8" standalone="yes"?>
<Relationships xmlns="http://schemas.openxmlformats.org/package/2006/relationships"><Relationship Id="rId8" Type="http://schemas.openxmlformats.org/officeDocument/2006/relationships/tags" Target="../tags/tag236.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image" Target="../media/image37.png"/><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11" Type="http://schemas.openxmlformats.org/officeDocument/2006/relationships/notesSlide" Target="../notesSlides/notesSlide20.xml"/><Relationship Id="rId5" Type="http://schemas.openxmlformats.org/officeDocument/2006/relationships/tags" Target="../tags/tag233.xml"/><Relationship Id="rId10" Type="http://schemas.openxmlformats.org/officeDocument/2006/relationships/slideLayout" Target="../slideLayouts/slideLayout7.xml"/><Relationship Id="rId4" Type="http://schemas.openxmlformats.org/officeDocument/2006/relationships/tags" Target="../tags/tag232.xml"/><Relationship Id="rId9" Type="http://schemas.openxmlformats.org/officeDocument/2006/relationships/tags" Target="../tags/tag237.xml"/></Relationships>
</file>

<file path=ppt/slides/_rels/slide3.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3.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7.xml"/><Relationship Id="rId5" Type="http://schemas.openxmlformats.org/officeDocument/2006/relationships/tags" Target="../tags/tag34.xml"/><Relationship Id="rId4" Type="http://schemas.openxmlformats.org/officeDocument/2006/relationships/tags" Target="../tags/tag33.xml"/></Relationships>
</file>

<file path=ppt/slides/_rels/slide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notesSlide" Target="../notesSlides/notesSlide4.xml"/><Relationship Id="rId26" Type="http://schemas.openxmlformats.org/officeDocument/2006/relationships/image" Target="../media/image9.svg"/><Relationship Id="rId3" Type="http://schemas.openxmlformats.org/officeDocument/2006/relationships/tags" Target="../tags/tag37.xml"/><Relationship Id="rId21" Type="http://schemas.openxmlformats.org/officeDocument/2006/relationships/image" Target="../media/image4.pn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slideLayout" Target="../slideLayouts/slideLayout7.xml"/><Relationship Id="rId25" Type="http://schemas.openxmlformats.org/officeDocument/2006/relationships/image" Target="../media/image8.png"/><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image" Target="../media/image3.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image" Target="../media/image7.svg"/><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image" Target="../media/image6.png"/><Relationship Id="rId10" Type="http://schemas.openxmlformats.org/officeDocument/2006/relationships/tags" Target="../tags/tag44.xml"/><Relationship Id="rId19" Type="http://schemas.openxmlformats.org/officeDocument/2006/relationships/image" Target="../media/image2.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notesSlide" Target="../notesSlides/notesSlide5.xml"/><Relationship Id="rId3" Type="http://schemas.openxmlformats.org/officeDocument/2006/relationships/tags" Target="../tags/tag53.xml"/><Relationship Id="rId21" Type="http://schemas.openxmlformats.org/officeDocument/2006/relationships/image" Target="../media/image12.svg"/><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slideLayout" Target="../slideLayouts/slideLayout7.xml"/><Relationship Id="rId25" Type="http://schemas.openxmlformats.org/officeDocument/2006/relationships/image" Target="../media/image9.svg"/><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image" Target="../media/image11.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image" Target="../media/image8.png"/><Relationship Id="rId5" Type="http://schemas.openxmlformats.org/officeDocument/2006/relationships/tags" Target="../tags/tag55.xml"/><Relationship Id="rId15" Type="http://schemas.openxmlformats.org/officeDocument/2006/relationships/tags" Target="../tags/tag65.xml"/><Relationship Id="rId23" Type="http://schemas.openxmlformats.org/officeDocument/2006/relationships/image" Target="../media/image14.svg"/><Relationship Id="rId10" Type="http://schemas.openxmlformats.org/officeDocument/2006/relationships/tags" Target="../tags/tag60.xml"/><Relationship Id="rId19" Type="http://schemas.openxmlformats.org/officeDocument/2006/relationships/image" Target="../media/image10.png"/><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notesSlide" Target="../notesSlides/notesSlide6.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7.xml"/><Relationship Id="rId5" Type="http://schemas.openxmlformats.org/officeDocument/2006/relationships/tags" Target="../tags/tag71.xml"/><Relationship Id="rId4" Type="http://schemas.openxmlformats.org/officeDocument/2006/relationships/tags" Target="../tags/tag70.xml"/></Relationships>
</file>

<file path=ppt/slides/_rels/slide7.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image" Target="../media/image16.svg"/><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image" Target="../media/image15.png"/><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image" Target="../media/image8.png"/><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notesSlide" Target="../notesSlides/notesSlide7.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slideLayout" Target="../slideLayouts/slideLayout7.xml"/><Relationship Id="rId28" Type="http://schemas.openxmlformats.org/officeDocument/2006/relationships/image" Target="../media/image18.svg"/><Relationship Id="rId10" Type="http://schemas.openxmlformats.org/officeDocument/2006/relationships/tags" Target="../tags/tag81.xml"/><Relationship Id="rId19" Type="http://schemas.openxmlformats.org/officeDocument/2006/relationships/tags" Target="../tags/tag90.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image" Target="../media/image17.png"/><Relationship Id="rId30"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96.xml"/><Relationship Id="rId7"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10" Type="http://schemas.openxmlformats.org/officeDocument/2006/relationships/image" Target="../media/image9.svg"/><Relationship Id="rId4" Type="http://schemas.openxmlformats.org/officeDocument/2006/relationships/tags" Target="../tags/tag97.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hyperlink" Target="https://github.com/tetratelabs/proxy-wasm-go-sdk" TargetMode="External"/><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notesSlide" Target="../notesSlides/notesSlide9.xml"/><Relationship Id="rId2" Type="http://schemas.openxmlformats.org/officeDocument/2006/relationships/tags" Target="../tags/tag101.xml"/><Relationship Id="rId16" Type="http://schemas.openxmlformats.org/officeDocument/2006/relationships/slideLayout" Target="../slideLayouts/slideLayout7.xml"/><Relationship Id="rId20" Type="http://schemas.openxmlformats.org/officeDocument/2006/relationships/image" Target="../media/image9.svg"/><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19" Type="http://schemas.openxmlformats.org/officeDocument/2006/relationships/image" Target="../media/image8.png"/><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1">
            <a:extLst>
              <a:ext uri="{FF2B5EF4-FFF2-40B4-BE49-F238E27FC236}">
                <a16:creationId xmlns:a16="http://schemas.microsoft.com/office/drawing/2014/main" id="{08000C26-D930-F8B7-2171-14F1766E4703}"/>
              </a:ext>
            </a:extLst>
          </p:cNvPr>
          <p:cNvSpPr/>
          <p:nvPr/>
        </p:nvSpPr>
        <p:spPr>
          <a:xfrm>
            <a:off x="0" y="0"/>
            <a:ext cx="12192000" cy="6878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97AD2E62-2813-07D3-6264-ADAB88B170D0}"/>
              </a:ext>
            </a:extLst>
          </p:cNvPr>
          <p:cNvSpPr/>
          <p:nvPr/>
        </p:nvSpPr>
        <p:spPr>
          <a:xfrm rot="2858986">
            <a:off x="6066346" y="5861799"/>
            <a:ext cx="1816145" cy="1992405"/>
          </a:xfrm>
          <a:custGeom>
            <a:avLst/>
            <a:gdLst>
              <a:gd name="connsiteX0" fmla="*/ 93372 w 1816145"/>
              <a:gd name="connsiteY0" fmla="*/ 93371 h 1992405"/>
              <a:gd name="connsiteX1" fmla="*/ 318790 w 1816145"/>
              <a:gd name="connsiteY1" fmla="*/ 0 h 1992405"/>
              <a:gd name="connsiteX2" fmla="*/ 1816145 w 1816145"/>
              <a:gd name="connsiteY2" fmla="*/ 0 h 1992405"/>
              <a:gd name="connsiteX3" fmla="*/ 0 w 1816145"/>
              <a:gd name="connsiteY3" fmla="*/ 1992405 h 1992405"/>
              <a:gd name="connsiteX4" fmla="*/ 0 w 1816145"/>
              <a:gd name="connsiteY4" fmla="*/ 318790 h 1992405"/>
              <a:gd name="connsiteX5" fmla="*/ 93372 w 1816145"/>
              <a:gd name="connsiteY5" fmla="*/ 93371 h 199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6145" h="1992405">
                <a:moveTo>
                  <a:pt x="93372" y="93371"/>
                </a:moveTo>
                <a:cubicBezTo>
                  <a:pt x="151061" y="35682"/>
                  <a:pt x="230759" y="0"/>
                  <a:pt x="318790" y="0"/>
                </a:cubicBezTo>
                <a:lnTo>
                  <a:pt x="1816145" y="0"/>
                </a:lnTo>
                <a:lnTo>
                  <a:pt x="0" y="1992405"/>
                </a:lnTo>
                <a:lnTo>
                  <a:pt x="0" y="318790"/>
                </a:lnTo>
                <a:cubicBezTo>
                  <a:pt x="0" y="230759"/>
                  <a:pt x="35682" y="151061"/>
                  <a:pt x="93372" y="9337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3A212A04-84E0-78D1-C016-6AC98DA76A2A}"/>
              </a:ext>
            </a:extLst>
          </p:cNvPr>
          <p:cNvSpPr/>
          <p:nvPr/>
        </p:nvSpPr>
        <p:spPr>
          <a:xfrm rot="2858986">
            <a:off x="8162774" y="-1335659"/>
            <a:ext cx="2540258" cy="2726458"/>
          </a:xfrm>
          <a:custGeom>
            <a:avLst/>
            <a:gdLst>
              <a:gd name="connsiteX0" fmla="*/ 0 w 2540258"/>
              <a:gd name="connsiteY0" fmla="*/ 2715701 h 2726458"/>
              <a:gd name="connsiteX1" fmla="*/ 2475453 w 2540258"/>
              <a:gd name="connsiteY1" fmla="*/ 0 h 2726458"/>
              <a:gd name="connsiteX2" fmla="*/ 2512252 w 2540258"/>
              <a:gd name="connsiteY2" fmla="*/ 54578 h 2726458"/>
              <a:gd name="connsiteX3" fmla="*/ 2540258 w 2540258"/>
              <a:gd name="connsiteY3" fmla="*/ 193300 h 2726458"/>
              <a:gd name="connsiteX4" fmla="*/ 2540258 w 2540258"/>
              <a:gd name="connsiteY4" fmla="*/ 2370071 h 2726458"/>
              <a:gd name="connsiteX5" fmla="*/ 2183871 w 2540258"/>
              <a:gd name="connsiteY5" fmla="*/ 2726458 h 2726458"/>
              <a:gd name="connsiteX6" fmla="*/ 53281 w 2540258"/>
              <a:gd name="connsiteY6" fmla="*/ 2726458 h 272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258" h="2726458">
                <a:moveTo>
                  <a:pt x="0" y="2715701"/>
                </a:moveTo>
                <a:lnTo>
                  <a:pt x="2475453" y="0"/>
                </a:lnTo>
                <a:lnTo>
                  <a:pt x="2512252" y="54578"/>
                </a:lnTo>
                <a:cubicBezTo>
                  <a:pt x="2530286" y="97215"/>
                  <a:pt x="2540258" y="144093"/>
                  <a:pt x="2540258" y="193300"/>
                </a:cubicBezTo>
                <a:lnTo>
                  <a:pt x="2540258" y="2370071"/>
                </a:lnTo>
                <a:cubicBezTo>
                  <a:pt x="2540258" y="2566898"/>
                  <a:pt x="2380698" y="2726458"/>
                  <a:pt x="2183871" y="2726458"/>
                </a:cubicBezTo>
                <a:lnTo>
                  <a:pt x="53281" y="27264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Shape2">
            <a:extLst>
              <a:ext uri="{FF2B5EF4-FFF2-40B4-BE49-F238E27FC236}">
                <a16:creationId xmlns:a16="http://schemas.microsoft.com/office/drawing/2014/main" id="{083761B9-8C66-527F-0E29-16FC71881483}"/>
              </a:ext>
            </a:extLst>
          </p:cNvPr>
          <p:cNvSpPr/>
          <p:nvPr>
            <p:custDataLst>
              <p:tags r:id="rId2"/>
            </p:custDataLst>
          </p:nvPr>
        </p:nvSpPr>
        <p:spPr>
          <a:xfrm rot="2880000">
            <a:off x="8238766" y="1721623"/>
            <a:ext cx="5211623" cy="5686275"/>
          </a:xfrm>
          <a:custGeom>
            <a:avLst/>
            <a:gdLst>
              <a:gd name="connsiteX0" fmla="*/ 131889 w 5211623"/>
              <a:gd name="connsiteY0" fmla="*/ 131888 h 5686275"/>
              <a:gd name="connsiteX1" fmla="*/ 450296 w 5211623"/>
              <a:gd name="connsiteY1" fmla="*/ 0 h 5686275"/>
              <a:gd name="connsiteX2" fmla="*/ 1461880 w 5211623"/>
              <a:gd name="connsiteY2" fmla="*/ 0 h 5686275"/>
              <a:gd name="connsiteX3" fmla="*/ 5211623 w 5211623"/>
              <a:gd name="connsiteY3" fmla="*/ 3376284 h 5686275"/>
              <a:gd name="connsiteX4" fmla="*/ 3131698 w 5211623"/>
              <a:gd name="connsiteY4" fmla="*/ 5686275 h 5686275"/>
              <a:gd name="connsiteX5" fmla="*/ 450296 w 5211623"/>
              <a:gd name="connsiteY5" fmla="*/ 5686275 h 5686275"/>
              <a:gd name="connsiteX6" fmla="*/ 0 w 5211623"/>
              <a:gd name="connsiteY6" fmla="*/ 5235979 h 5686275"/>
              <a:gd name="connsiteX7" fmla="*/ 0 w 5211623"/>
              <a:gd name="connsiteY7" fmla="*/ 450296 h 5686275"/>
              <a:gd name="connsiteX8" fmla="*/ 131889 w 5211623"/>
              <a:gd name="connsiteY8" fmla="*/ 131888 h 568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1623" h="5686275">
                <a:moveTo>
                  <a:pt x="131889" y="131888"/>
                </a:moveTo>
                <a:cubicBezTo>
                  <a:pt x="213376" y="50401"/>
                  <a:pt x="325950" y="0"/>
                  <a:pt x="450296" y="0"/>
                </a:cubicBezTo>
                <a:lnTo>
                  <a:pt x="1461880" y="0"/>
                </a:lnTo>
                <a:lnTo>
                  <a:pt x="5211623" y="3376284"/>
                </a:lnTo>
                <a:lnTo>
                  <a:pt x="3131698" y="5686275"/>
                </a:lnTo>
                <a:lnTo>
                  <a:pt x="450296" y="5686275"/>
                </a:lnTo>
                <a:cubicBezTo>
                  <a:pt x="201604" y="5686275"/>
                  <a:pt x="0" y="5484670"/>
                  <a:pt x="0" y="5235979"/>
                </a:cubicBezTo>
                <a:lnTo>
                  <a:pt x="0" y="450296"/>
                </a:lnTo>
                <a:cubicBezTo>
                  <a:pt x="0" y="325950"/>
                  <a:pt x="50401" y="213376"/>
                  <a:pt x="131889" y="131888"/>
                </a:cubicBezTo>
                <a:close/>
              </a:path>
            </a:pathLst>
          </a:custGeom>
          <a:blipFill dpi="0" rotWithShape="0">
            <a:blip r:embed="rId13"/>
            <a:srcRect/>
            <a:stretch>
              <a:fillRect l="-9248" r="-924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1">
            <a:extLst>
              <a:ext uri="{FF2B5EF4-FFF2-40B4-BE49-F238E27FC236}">
                <a16:creationId xmlns:a16="http://schemas.microsoft.com/office/drawing/2014/main" id="{62A4F8B3-05A2-EFCA-3BF0-4A90AEFBA306}"/>
              </a:ext>
            </a:extLst>
          </p:cNvPr>
          <p:cNvSpPr/>
          <p:nvPr>
            <p:custDataLst>
              <p:tags r:id="rId3"/>
            </p:custDataLst>
          </p:nvPr>
        </p:nvSpPr>
        <p:spPr>
          <a:xfrm>
            <a:off x="985399" y="5237117"/>
            <a:ext cx="2139480" cy="622300"/>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1">
            <a:extLst>
              <a:ext uri="{FF2B5EF4-FFF2-40B4-BE49-F238E27FC236}">
                <a16:creationId xmlns:a16="http://schemas.microsoft.com/office/drawing/2014/main" id="{AEFCF134-2086-CD30-26F8-7F883FC87836}"/>
              </a:ext>
            </a:extLst>
          </p:cNvPr>
          <p:cNvSpPr txBox="1"/>
          <p:nvPr>
            <p:custDataLst>
              <p:tags r:id="rId4"/>
            </p:custDataLst>
          </p:nvPr>
        </p:nvSpPr>
        <p:spPr>
          <a:xfrm>
            <a:off x="988890" y="5363067"/>
            <a:ext cx="2128492" cy="393700"/>
          </a:xfrm>
          <a:prstGeom prst="rect">
            <a:avLst/>
          </a:prstGeom>
          <a:noFill/>
        </p:spPr>
        <p:txBody>
          <a:bodyPr wrap="square" lIns="0" tIns="0" rIns="0" bIns="0" rtlCol="0" anchor="ctr">
            <a:normAutofit/>
          </a:bodyPr>
          <a:lstStyle/>
          <a:p>
            <a:pPr algn="ctr"/>
            <a:r>
              <a:rPr lang="zh-CN" altLang="en-US" sz="1400" b="1" dirty="0">
                <a:solidFill>
                  <a:schemeClr val="accent1"/>
                </a:solidFill>
                <a:latin typeface="微软雅黑" panose="020B0503020204020204" charset="-122"/>
                <a:ea typeface="微软雅黑" panose="020B0503020204020204" charset="-122"/>
              </a:rPr>
              <a:t>演讲人：河南大学</a:t>
            </a:r>
            <a:r>
              <a:rPr lang="en-US" altLang="zh-CN" sz="1400" b="1" dirty="0">
                <a:solidFill>
                  <a:schemeClr val="accent1"/>
                </a:solidFill>
                <a:latin typeface="微软雅黑" panose="020B0503020204020204" charset="-122"/>
                <a:ea typeface="微软雅黑" panose="020B0503020204020204" charset="-122"/>
              </a:rPr>
              <a:t>-</a:t>
            </a:r>
            <a:r>
              <a:rPr lang="zh-CN" altLang="en-US" sz="1400" b="1" dirty="0">
                <a:solidFill>
                  <a:schemeClr val="accent1"/>
                </a:solidFill>
                <a:latin typeface="微软雅黑" panose="020B0503020204020204" charset="-122"/>
                <a:ea typeface="微软雅黑" panose="020B0503020204020204" charset="-122"/>
              </a:rPr>
              <a:t>殷家豪</a:t>
            </a:r>
            <a:endParaRPr lang="zh-CN" altLang="en-US" sz="1400" b="1" dirty="0">
              <a:solidFill>
                <a:schemeClr val="accent1"/>
              </a:solidFill>
              <a:uFillTx/>
              <a:latin typeface="微软雅黑" panose="020B0503020204020204" charset="-122"/>
              <a:ea typeface="微软雅黑" panose="020B0503020204020204" charset="-122"/>
            </a:endParaRPr>
          </a:p>
        </p:txBody>
      </p:sp>
      <p:sp>
        <p:nvSpPr>
          <p:cNvPr id="4" name="Text2">
            <a:extLst>
              <a:ext uri="{FF2B5EF4-FFF2-40B4-BE49-F238E27FC236}">
                <a16:creationId xmlns:a16="http://schemas.microsoft.com/office/drawing/2014/main" id="{09212AFF-A469-181A-6B84-004A2F4B0F2F}"/>
              </a:ext>
            </a:extLst>
          </p:cNvPr>
          <p:cNvSpPr txBox="1"/>
          <p:nvPr>
            <p:custDataLst>
              <p:tags r:id="rId5"/>
            </p:custDataLst>
          </p:nvPr>
        </p:nvSpPr>
        <p:spPr>
          <a:xfrm>
            <a:off x="3124877" y="5341148"/>
            <a:ext cx="2139480" cy="398780"/>
          </a:xfrm>
          <a:prstGeom prst="rect">
            <a:avLst/>
          </a:prstGeom>
          <a:noFill/>
        </p:spPr>
        <p:txBody>
          <a:bodyPr wrap="square" lIns="0" tIns="0" rIns="0" bIns="0" rtlCol="0" anchor="ctr">
            <a:normAutofit/>
          </a:bodyPr>
          <a:lstStyle/>
          <a:p>
            <a:pPr algn="ctr"/>
            <a:r>
              <a:rPr lang="en-US" altLang="zh-CN" sz="1600">
                <a:solidFill>
                  <a:schemeClr val="accent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2024/2/27</a:t>
            </a:r>
            <a:endParaRPr lang="en-US" altLang="zh-CN" sz="1600" spc="300" dirty="0">
              <a:solidFill>
                <a:schemeClr val="accent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5" name="矩形 4">
            <a:extLst>
              <a:ext uri="{FF2B5EF4-FFF2-40B4-BE49-F238E27FC236}">
                <a16:creationId xmlns:a16="http://schemas.microsoft.com/office/drawing/2014/main" id="{1288B716-3B4C-13B1-A4FF-839DFC0E0417}"/>
              </a:ext>
            </a:extLst>
          </p:cNvPr>
          <p:cNvSpPr/>
          <p:nvPr>
            <p:custDataLst>
              <p:tags r:id="rId6"/>
            </p:custDataLst>
          </p:nvPr>
        </p:nvSpPr>
        <p:spPr>
          <a:xfrm>
            <a:off x="3124877" y="5236818"/>
            <a:ext cx="2139480" cy="622300"/>
          </a:xfrm>
          <a:prstGeom prst="rect">
            <a:avLst/>
          </a:prstGeom>
          <a:solidFill>
            <a:schemeClr val="accent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3">
            <a:extLst>
              <a:ext uri="{FF2B5EF4-FFF2-40B4-BE49-F238E27FC236}">
                <a16:creationId xmlns:a16="http://schemas.microsoft.com/office/drawing/2014/main" id="{7E4D3169-F82A-223A-893B-129385074D7F}"/>
              </a:ext>
            </a:extLst>
          </p:cNvPr>
          <p:cNvSpPr txBox="1"/>
          <p:nvPr>
            <p:custDataLst>
              <p:tags r:id="rId7"/>
            </p:custDataLst>
          </p:nvPr>
        </p:nvSpPr>
        <p:spPr>
          <a:xfrm>
            <a:off x="985398" y="558412"/>
            <a:ext cx="8268721" cy="3172044"/>
          </a:xfrm>
          <a:prstGeom prst="rect">
            <a:avLst/>
          </a:prstGeom>
          <a:noFill/>
        </p:spPr>
        <p:txBody>
          <a:bodyPr wrap="square" lIns="0" tIns="0" rIns="0" bIns="0" rtlCol="0" anchor="b" anchorCtr="0">
            <a:normAutofit lnSpcReduction="10000"/>
          </a:bodyPr>
          <a:lstStyle/>
          <a:p>
            <a:r>
              <a:rPr lang="zh-CN" altLang="en-US" sz="7000" b="1" dirty="0">
                <a:solidFill>
                  <a:schemeClr val="tx2"/>
                </a:solidFill>
                <a:latin typeface="微软雅黑" panose="020B0503020204020204" charset="-122"/>
                <a:ea typeface="微软雅黑" panose="020B0503020204020204" charset="-122"/>
              </a:rPr>
              <a:t>中国移动冬令营云原生环境下使用</a:t>
            </a:r>
            <a:r>
              <a:rPr lang="en-US" altLang="zh-CN" sz="7000" b="1" dirty="0">
                <a:solidFill>
                  <a:schemeClr val="tx2"/>
                </a:solidFill>
                <a:latin typeface="微软雅黑" panose="020B0503020204020204" charset="-122"/>
                <a:ea typeface="微软雅黑" panose="020B0503020204020204" charset="-122"/>
              </a:rPr>
              <a:t>WASM</a:t>
            </a:r>
            <a:endParaRPr lang="zh-CN" altLang="en-US" sz="7000" b="1" dirty="0">
              <a:solidFill>
                <a:schemeClr val="tx2"/>
              </a:solidFill>
              <a:latin typeface="微软雅黑" panose="020B0503020204020204" charset="-122"/>
              <a:ea typeface="微软雅黑" panose="020B0503020204020204" charset="-122"/>
            </a:endParaRPr>
          </a:p>
        </p:txBody>
      </p:sp>
      <p:sp>
        <p:nvSpPr>
          <p:cNvPr id="7" name="Text4">
            <a:extLst>
              <a:ext uri="{FF2B5EF4-FFF2-40B4-BE49-F238E27FC236}">
                <a16:creationId xmlns:a16="http://schemas.microsoft.com/office/drawing/2014/main" id="{FB199319-E10D-FD3B-CD15-7A9F004B44B3}"/>
              </a:ext>
            </a:extLst>
          </p:cNvPr>
          <p:cNvSpPr txBox="1"/>
          <p:nvPr>
            <p:custDataLst>
              <p:tags r:id="rId8"/>
            </p:custDataLst>
          </p:nvPr>
        </p:nvSpPr>
        <p:spPr>
          <a:xfrm>
            <a:off x="985150" y="3895023"/>
            <a:ext cx="6584635" cy="1132205"/>
          </a:xfrm>
          <a:prstGeom prst="rect">
            <a:avLst/>
          </a:prstGeom>
          <a:noFill/>
        </p:spPr>
        <p:txBody>
          <a:bodyPr wrap="square" lIns="0" tIns="0" rIns="0" bIns="0" rtlCol="0">
            <a:normAutofit/>
          </a:bodyPr>
          <a:lstStyle/>
          <a:p>
            <a:r>
              <a:rPr lang="en-US" altLang="zh-CN" sz="1600" dirty="0">
                <a:solidFill>
                  <a:schemeClr val="tx2"/>
                </a:solidFill>
                <a:latin typeface="微软雅黑" panose="020B0503020204020204" charset="-122"/>
                <a:ea typeface="微软雅黑" panose="020B0503020204020204" charset="-122"/>
              </a:rPr>
              <a:t>Using WASM in the Cloud Native Environment of China Mobile Winter Camp</a:t>
            </a:r>
          </a:p>
        </p:txBody>
      </p:sp>
      <p:sp>
        <p:nvSpPr>
          <p:cNvPr id="8" name="Text5">
            <a:extLst>
              <a:ext uri="{FF2B5EF4-FFF2-40B4-BE49-F238E27FC236}">
                <a16:creationId xmlns:a16="http://schemas.microsoft.com/office/drawing/2014/main" id="{0DAC8122-DE99-1569-3819-CA317E48B3DF}"/>
              </a:ext>
            </a:extLst>
          </p:cNvPr>
          <p:cNvSpPr txBox="1"/>
          <p:nvPr>
            <p:custDataLst>
              <p:tags r:id="rId9"/>
            </p:custDataLst>
          </p:nvPr>
        </p:nvSpPr>
        <p:spPr>
          <a:xfrm>
            <a:off x="3254640" y="5339639"/>
            <a:ext cx="1859280" cy="398780"/>
          </a:xfrm>
          <a:prstGeom prst="rect">
            <a:avLst/>
          </a:prstGeom>
          <a:noFill/>
        </p:spPr>
        <p:txBody>
          <a:bodyPr wrap="square" lIns="0" tIns="0" rIns="0" bIns="0" rtlCol="0" anchor="ctr">
            <a:normAutofit/>
          </a:bodyPr>
          <a:lstStyle/>
          <a:p>
            <a:pPr algn="ctr"/>
            <a:r>
              <a:rPr lang="en-US" altLang="zh-CN" sz="1400" dirty="0">
                <a:solidFill>
                  <a:schemeClr val="tx2"/>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2024.02.28</a:t>
            </a:r>
            <a:endParaRPr lang="en-US" altLang="zh-CN" sz="1400" spc="300" dirty="0">
              <a:solidFill>
                <a:schemeClr val="tx2"/>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9" name="TextBox" hidden="1">
            <a:extLst>
              <a:ext uri="{FF2B5EF4-FFF2-40B4-BE49-F238E27FC236}">
                <a16:creationId xmlns:a16="http://schemas.microsoft.com/office/drawing/2014/main" id="{3F295484-E94C-1703-5184-846DD9B30CE0}"/>
              </a:ext>
            </a:extLst>
          </p:cNvPr>
          <p:cNvSpPr txBox="1"/>
          <p:nvPr>
            <p:custDataLst>
              <p:tags r:id="rId10"/>
            </p:custDataLst>
          </p:nvPr>
        </p:nvSpPr>
        <p:spPr>
          <a:xfrm>
            <a:off x="597535" y="8004552"/>
            <a:ext cx="1536065" cy="892552"/>
          </a:xfrm>
          <a:prstGeom prst="rect">
            <a:avLst/>
          </a:prstGeom>
          <a:noFill/>
        </p:spPr>
        <p:txBody>
          <a:bodyPr wrap="square" rtlCol="0">
            <a:spAutoFit/>
          </a:bodyPr>
          <a:lstStyle/>
          <a:p>
            <a:r>
              <a:rPr lang="zh-CN" altLang="en-US" sz="5200" b="1" dirty="0">
                <a:latin typeface="微软雅黑" panose="020B0503020204020204" pitchFamily="34" charset="-122"/>
                <a:ea typeface="微软雅黑" panose="020B0503020204020204" pitchFamily="34" charset="-122"/>
                <a:cs typeface="Arial" panose="020B0604020202020204" pitchFamily="34" charset="0"/>
              </a:rPr>
              <a:t>目录</a:t>
            </a:r>
            <a:endParaRPr lang="ko-KR" altLang="en-US" sz="5200" b="1" dirty="0">
              <a:latin typeface="微软雅黑" panose="020B0503020204020204" pitchFamily="34" charset="-122"/>
              <a:cs typeface="Arial" panose="020B0604020202020204" pitchFamily="34" charset="0"/>
            </a:endParaRPr>
          </a:p>
        </p:txBody>
      </p:sp>
    </p:spTree>
    <p:custDataLst>
      <p:tags r:id="rId1"/>
    </p:custDataLst>
    <p:extLst>
      <p:ext uri="{BB962C8B-B14F-4D97-AF65-F5344CB8AC3E}">
        <p14:creationId xmlns:p14="http://schemas.microsoft.com/office/powerpoint/2010/main" val="115028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0"/>
                                          </p:val>
                                        </p:tav>
                                        <p:tav tm="100000">
                                          <p:val>
                                            <p:strVal val="#ppt_w*1.47"/>
                                          </p:val>
                                        </p:tav>
                                      </p:tavLst>
                                    </p:anim>
                                    <p:anim calcmode="lin" valueType="num">
                                      <p:cBhvr>
                                        <p:cTn id="8" dur="500" fill="hold"/>
                                        <p:tgtEl>
                                          <p:spTgt spid="6"/>
                                        </p:tgtEl>
                                        <p:attrNameLst>
                                          <p:attrName>ppt_h</p:attrName>
                                        </p:attrNameLst>
                                      </p:cBhvr>
                                      <p:tavLst>
                                        <p:tav tm="0">
                                          <p:val>
                                            <p:strVal val="#ppt_h*0.00"/>
                                          </p:val>
                                        </p:tav>
                                        <p:tav tm="100000">
                                          <p:val>
                                            <p:strVal val="#ppt_h*1.47"/>
                                          </p:val>
                                        </p:tav>
                                      </p:tavLst>
                                    </p:anim>
                                    <p:animEffect transition="in" filter="fade">
                                      <p:cBhvr>
                                        <p:cTn id="9" dur="500"/>
                                        <p:tgtEl>
                                          <p:spTgt spid="6"/>
                                        </p:tgtEl>
                                      </p:cBhvr>
                                    </p:animEffect>
                                    <p:anim to="" calcmode="lin" valueType="num">
                                      <p:cBhvr>
                                        <p:cTn id="10" dur="500" fill="hold">
                                          <p:stCondLst>
                                            <p:cond delay="0"/>
                                          </p:stCondLst>
                                        </p:cTn>
                                        <p:tgtEl>
                                          <p:spTgt spid="6"/>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6"/>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6"/>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6"/>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4/3*#ppt_w"/>
                                          </p:val>
                                        </p:tav>
                                        <p:tav tm="100000">
                                          <p:val>
                                            <p:strVal val="#ppt_w"/>
                                          </p:val>
                                        </p:tav>
                                      </p:tavLst>
                                    </p:anim>
                                    <p:anim calcmode="lin" valueType="num">
                                      <p:cBhvr>
                                        <p:cTn id="23" dur="500" fill="hold"/>
                                        <p:tgtEl>
                                          <p:spTgt spid="20"/>
                                        </p:tgtEl>
                                        <p:attrNameLst>
                                          <p:attrName>ppt_h</p:attrName>
                                        </p:attrNameLst>
                                      </p:cBhvr>
                                      <p:tavLst>
                                        <p:tav tm="0">
                                          <p:val>
                                            <p:strVal val="4/3*#ppt_h"/>
                                          </p:val>
                                        </p:tav>
                                        <p:tav tm="100000">
                                          <p:val>
                                            <p:strVal val="#ppt_h"/>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strVal val="4/3*#ppt_w"/>
                                          </p:val>
                                        </p:tav>
                                        <p:tav tm="100000">
                                          <p:val>
                                            <p:strVal val="#ppt_w"/>
                                          </p:val>
                                        </p:tav>
                                      </p:tavLst>
                                    </p:anim>
                                    <p:anim calcmode="lin" valueType="num">
                                      <p:cBhvr>
                                        <p:cTn id="27" dur="500" fill="hold"/>
                                        <p:tgtEl>
                                          <p:spTgt spid="2"/>
                                        </p:tgtEl>
                                        <p:attrNameLst>
                                          <p:attrName>ppt_h</p:attrName>
                                        </p:attrNameLst>
                                      </p:cBhvr>
                                      <p:tavLst>
                                        <p:tav tm="0">
                                          <p:val>
                                            <p:strVal val="4/3*#ppt_h"/>
                                          </p:val>
                                        </p:tav>
                                        <p:tav tm="100000">
                                          <p:val>
                                            <p:strVal val="#ppt_h"/>
                                          </p:val>
                                        </p:tav>
                                      </p:tavLst>
                                    </p:anim>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to="" calcmode="lin" valueType="num">
                                      <p:cBhvr>
                                        <p:cTn id="43" dur="500" fill="hold">
                                          <p:stCondLst>
                                            <p:cond delay="0"/>
                                          </p:stCondLst>
                                        </p:cTn>
                                        <p:tgtEl>
                                          <p:spTgt spid="1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4" dur="500" fill="hold">
                                          <p:stCondLst>
                                            <p:cond delay="0"/>
                                          </p:stCondLst>
                                        </p:cTn>
                                        <p:tgtEl>
                                          <p:spTgt spid="1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5" dur="500" fill="hold">
                                          <p:stCondLst>
                                            <p:cond delay="0"/>
                                          </p:stCondLst>
                                        </p:cTn>
                                        <p:tgtEl>
                                          <p:spTgt spid="13"/>
                                        </p:tgtEl>
                                        <p:attrNameLst>
                                          <p:attrName>style.opacity</p:attrName>
                                        </p:attrNameLst>
                                      </p:cBhvr>
                                      <p:tavLst>
                                        <p:tav tm="0">
                                          <p:val>
                                            <p:strVal val="0"/>
                                          </p:val>
                                        </p:tav>
                                        <p:tav tm="100000">
                                          <p:val>
                                            <p:strVal val="1"/>
                                          </p:val>
                                        </p:tav>
                                      </p:tavLst>
                                    </p:anim>
                                  </p:childTnLst>
                                </p:cTn>
                              </p:par>
                              <p:par>
                                <p:cTn id="46" presetID="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to="" calcmode="lin" valueType="num">
                                      <p:cBhvr>
                                        <p:cTn id="48"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9"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0" dur="500" fill="hold">
                                          <p:stCondLst>
                                            <p:cond delay="0"/>
                                          </p:stCondLst>
                                        </p:cTn>
                                        <p:tgtEl>
                                          <p:spTgt spid="11"/>
                                        </p:tgtEl>
                                        <p:attrNameLst>
                                          <p:attrName>style.opacity</p:attrName>
                                        </p:attrNameLst>
                                      </p:cBhvr>
                                      <p:tavLst>
                                        <p:tav tm="0">
                                          <p:val>
                                            <p:strVal val="0"/>
                                          </p:val>
                                        </p:tav>
                                        <p:tav tm="100000">
                                          <p:val>
                                            <p:strVal val="1"/>
                                          </p:val>
                                        </p:tav>
                                      </p:tavLst>
                                    </p:anim>
                                  </p:childTnLst>
                                </p:cTn>
                              </p:par>
                              <p:par>
                                <p:cTn id="51" presetID="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to="" calcmode="lin" valueType="num">
                                      <p:cBhvr>
                                        <p:cTn id="53" dur="500" fill="hold">
                                          <p:stCondLst>
                                            <p:cond delay="0"/>
                                          </p:stCondLst>
                                        </p:cTn>
                                        <p:tgtEl>
                                          <p:spTgt spid="1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4" dur="500" fill="hold">
                                          <p:stCondLst>
                                            <p:cond delay="0"/>
                                          </p:stCondLst>
                                        </p:cTn>
                                        <p:tgtEl>
                                          <p:spTgt spid="1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5" dur="500" fill="hold">
                                          <p:stCondLst>
                                            <p:cond delay="0"/>
                                          </p:stCondLst>
                                        </p:cTn>
                                        <p:tgtEl>
                                          <p:spTgt spid="16"/>
                                        </p:tgtEl>
                                        <p:attrNameLst>
                                          <p:attrName>style.opacity</p:attrName>
                                        </p:attrNameLst>
                                      </p:cBhvr>
                                      <p:tavLst>
                                        <p:tav tm="0">
                                          <p:val>
                                            <p:strVal val="0"/>
                                          </p:val>
                                        </p:tav>
                                        <p:tav tm="100000">
                                          <p:val>
                                            <p:strVal val="1"/>
                                          </p:val>
                                        </p:tav>
                                      </p:tavLst>
                                    </p:anim>
                                  </p:childTnLst>
                                </p:cTn>
                              </p:par>
                              <p:par>
                                <p:cTn id="56" presetID="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 to="" calcmode="lin" valueType="num">
                                      <p:cBhvr>
                                        <p:cTn id="58" dur="500" fill="hold">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9" dur="500" fill="hold">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0" dur="500" fill="hold">
                                          <p:stCondLst>
                                            <p:cond delay="0"/>
                                          </p:stCondLst>
                                        </p:cTn>
                                        <p:tgtEl>
                                          <p:spTgt spid="5"/>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3" grpId="0" animBg="1"/>
      <p:bldP spid="11" grpId="0" animBg="1"/>
      <p:bldP spid="16" grpId="0" animBg="1"/>
      <p:bldP spid="2" grpId="0" animBg="1"/>
      <p:bldP spid="3" grpId="0"/>
      <p:bldP spid="4" grpId="0"/>
      <p:bldP spid="5" grpId="0" animBg="1"/>
      <p:bldP spid="6" grpId="0"/>
      <p:bldP spid="6" grpId="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Text1">
            <a:extLst>
              <a:ext uri="{FF2B5EF4-FFF2-40B4-BE49-F238E27FC236}">
                <a16:creationId xmlns:a16="http://schemas.microsoft.com/office/drawing/2014/main" id="{A1AB9CBE-DC34-984D-D5AF-A2A6EC08C657}"/>
              </a:ext>
            </a:extLst>
          </p:cNvPr>
          <p:cNvGrpSpPr/>
          <p:nvPr>
            <p:custDataLst>
              <p:tags r:id="rId2"/>
            </p:custDataLst>
          </p:nvPr>
        </p:nvGrpSpPr>
        <p:grpSpPr>
          <a:xfrm>
            <a:off x="6474838" y="2092105"/>
            <a:ext cx="4507457" cy="4426022"/>
            <a:chOff x="1238023" y="2383774"/>
            <a:chExt cx="3566954" cy="3560815"/>
          </a:xfrm>
        </p:grpSpPr>
        <p:sp>
          <p:nvSpPr>
            <p:cNvPr id="8" name="菱形 7">
              <a:extLst>
                <a:ext uri="{FF2B5EF4-FFF2-40B4-BE49-F238E27FC236}">
                  <a16:creationId xmlns:a16="http://schemas.microsoft.com/office/drawing/2014/main" id="{D38B05A7-8136-EEFB-21BD-911373D1500D}"/>
                </a:ext>
              </a:extLst>
            </p:cNvPr>
            <p:cNvSpPr/>
            <p:nvPr/>
          </p:nvSpPr>
          <p:spPr>
            <a:xfrm>
              <a:off x="1819086" y="5486238"/>
              <a:ext cx="2299697" cy="458351"/>
            </a:xfrm>
            <a:prstGeom prst="diamond">
              <a:avLst/>
            </a:prstGeom>
            <a:gradFill>
              <a:gsLst>
                <a:gs pos="100000">
                  <a:schemeClr val="accent2">
                    <a:lumMod val="75000"/>
                    <a:alpha val="60000"/>
                  </a:schemeClr>
                </a:gs>
                <a:gs pos="68000">
                  <a:schemeClr val="accent2">
                    <a:alpha val="34000"/>
                  </a:schemeClr>
                </a:gs>
                <a:gs pos="27000">
                  <a:schemeClr val="accent2">
                    <a:alpha val="2000"/>
                  </a:schemeClr>
                </a:gs>
              </a:gsLst>
              <a:lin ang="5400000" scaled="1"/>
            </a:gradFill>
            <a:ln w="3175">
              <a:gradFill flip="none" rotWithShape="1">
                <a:gsLst>
                  <a:gs pos="0">
                    <a:schemeClr val="accent2">
                      <a:lumMod val="60000"/>
                      <a:lumOff val="40000"/>
                    </a:schemeClr>
                  </a:gs>
                  <a:gs pos="49000">
                    <a:schemeClr val="accent2">
                      <a:lumMod val="60000"/>
                      <a:lumOff val="40000"/>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9" name="菱形 8">
              <a:extLst>
                <a:ext uri="{FF2B5EF4-FFF2-40B4-BE49-F238E27FC236}">
                  <a16:creationId xmlns:a16="http://schemas.microsoft.com/office/drawing/2014/main" id="{C5933D5D-31BB-0098-65CD-4463EFE115B2}"/>
                </a:ext>
              </a:extLst>
            </p:cNvPr>
            <p:cNvSpPr/>
            <p:nvPr/>
          </p:nvSpPr>
          <p:spPr>
            <a:xfrm>
              <a:off x="1620774" y="5260209"/>
              <a:ext cx="2696320" cy="537402"/>
            </a:xfrm>
            <a:prstGeom prst="diamond">
              <a:avLst/>
            </a:prstGeom>
            <a:solidFill>
              <a:schemeClr val="accent2"/>
            </a:solidFill>
            <a:ln w="3175">
              <a:gradFill flip="none" rotWithShape="1">
                <a:gsLst>
                  <a:gs pos="0">
                    <a:schemeClr val="accent2">
                      <a:lumMod val="60000"/>
                      <a:lumOff val="40000"/>
                    </a:schemeClr>
                  </a:gs>
                  <a:gs pos="75000">
                    <a:schemeClr val="accent2">
                      <a:lumMod val="60000"/>
                      <a:lumOff val="40000"/>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10" name="菱形 9">
              <a:extLst>
                <a:ext uri="{FF2B5EF4-FFF2-40B4-BE49-F238E27FC236}">
                  <a16:creationId xmlns:a16="http://schemas.microsoft.com/office/drawing/2014/main" id="{EE7C5E23-8D12-D643-2667-1D953687CA3C}"/>
                </a:ext>
              </a:extLst>
            </p:cNvPr>
            <p:cNvSpPr/>
            <p:nvPr/>
          </p:nvSpPr>
          <p:spPr>
            <a:xfrm>
              <a:off x="1314848" y="5217556"/>
              <a:ext cx="3308172" cy="659350"/>
            </a:xfrm>
            <a:prstGeom prst="diamond">
              <a:avLst/>
            </a:prstGeom>
            <a:noFill/>
            <a:ln w="3175">
              <a:gradFill flip="none" rotWithShape="1">
                <a:gsLst>
                  <a:gs pos="0">
                    <a:schemeClr val="accent2"/>
                  </a:gs>
                  <a:gs pos="68000">
                    <a:schemeClr val="accent2">
                      <a:alpha val="0"/>
                    </a:schemeClr>
                  </a:gs>
                </a:gsLst>
                <a:lin ang="16200000" scaled="1"/>
                <a:tileRect/>
              </a:gra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11" name="梯形 10">
              <a:extLst>
                <a:ext uri="{FF2B5EF4-FFF2-40B4-BE49-F238E27FC236}">
                  <a16:creationId xmlns:a16="http://schemas.microsoft.com/office/drawing/2014/main" id="{33A8B517-C1B2-D1CC-81E6-0F7D085FA045}"/>
                </a:ext>
              </a:extLst>
            </p:cNvPr>
            <p:cNvSpPr/>
            <p:nvPr/>
          </p:nvSpPr>
          <p:spPr>
            <a:xfrm rot="10800000">
              <a:off x="1238023" y="2383774"/>
              <a:ext cx="3566954" cy="3172557"/>
            </a:xfrm>
            <a:prstGeom prst="trapezoid">
              <a:avLst>
                <a:gd name="adj" fmla="val 16922"/>
              </a:avLst>
            </a:prstGeom>
            <a:gradFill>
              <a:gsLst>
                <a:gs pos="100000">
                  <a:schemeClr val="accent2">
                    <a:lumMod val="60000"/>
                    <a:lumOff val="40000"/>
                    <a:alpha val="0"/>
                  </a:schemeClr>
                </a:gs>
                <a:gs pos="0">
                  <a:schemeClr val="accent2">
                    <a:alpha val="19000"/>
                  </a:schemeClr>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6914">
                <a:defRPr/>
              </a:pP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sp>
        <p:nvSpPr>
          <p:cNvPr id="17" name="Text2">
            <a:extLst>
              <a:ext uri="{FF2B5EF4-FFF2-40B4-BE49-F238E27FC236}">
                <a16:creationId xmlns:a16="http://schemas.microsoft.com/office/drawing/2014/main" id="{C47E95A6-5F5B-5717-037C-463EBC350E2E}"/>
              </a:ext>
            </a:extLst>
          </p:cNvPr>
          <p:cNvSpPr>
            <a:spLocks noChangeAspect="1"/>
          </p:cNvSpPr>
          <p:nvPr>
            <p:custDataLst>
              <p:tags r:id="rId3"/>
            </p:custDataLst>
          </p:nvPr>
        </p:nvSpPr>
        <p:spPr>
          <a:xfrm>
            <a:off x="8114464" y="2103132"/>
            <a:ext cx="1360800" cy="1360800"/>
          </a:xfrm>
          <a:prstGeom prst="ellipse">
            <a:avLst/>
          </a:prstGeom>
          <a:solidFill>
            <a:schemeClr val="accent2"/>
          </a:solidFill>
          <a:ln w="9525">
            <a:gradFill flip="none" rotWithShape="1">
              <a:gsLst>
                <a:gs pos="2000">
                  <a:schemeClr val="accent2"/>
                </a:gs>
                <a:gs pos="53000">
                  <a:schemeClr val="accent2"/>
                </a:gs>
                <a:gs pos="100000">
                  <a:schemeClr val="accent2"/>
                </a:gs>
              </a:gsLst>
              <a:lin ang="0" scaled="1"/>
              <a:tileRect/>
            </a:gradFill>
          </a:ln>
          <a:effectLst>
            <a:outerShdw blurRad="127000" sx="104000" sy="104000" algn="ctr" rotWithShape="0">
              <a:schemeClr val="accent2">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solidFill>
                <a:prstClr val="white"/>
              </a:solidFill>
              <a:latin typeface="微软雅黑" panose="020B0503020204020204" pitchFamily="34" charset="-122"/>
              <a:ea typeface="微软雅黑" panose="020B0503020204020204" pitchFamily="34" charset="-122"/>
            </a:endParaRPr>
          </a:p>
        </p:txBody>
      </p:sp>
      <p:grpSp>
        <p:nvGrpSpPr>
          <p:cNvPr id="2" name="Text3">
            <a:extLst>
              <a:ext uri="{FF2B5EF4-FFF2-40B4-BE49-F238E27FC236}">
                <a16:creationId xmlns:a16="http://schemas.microsoft.com/office/drawing/2014/main" id="{01CF11EE-FF5D-EE47-BAC4-1E7ECB382439}"/>
              </a:ext>
            </a:extLst>
          </p:cNvPr>
          <p:cNvGrpSpPr/>
          <p:nvPr>
            <p:custDataLst>
              <p:tags r:id="rId4"/>
            </p:custDataLst>
          </p:nvPr>
        </p:nvGrpSpPr>
        <p:grpSpPr>
          <a:xfrm>
            <a:off x="1186558" y="2092105"/>
            <a:ext cx="4507457" cy="4426016"/>
            <a:chOff x="1238023" y="2383776"/>
            <a:chExt cx="3566954" cy="3560813"/>
          </a:xfrm>
        </p:grpSpPr>
        <p:sp>
          <p:nvSpPr>
            <p:cNvPr id="3" name="菱形 2">
              <a:extLst>
                <a:ext uri="{FF2B5EF4-FFF2-40B4-BE49-F238E27FC236}">
                  <a16:creationId xmlns:a16="http://schemas.microsoft.com/office/drawing/2014/main" id="{47CDB7D6-2FEB-8435-7511-A9FB4A4B8295}"/>
                </a:ext>
              </a:extLst>
            </p:cNvPr>
            <p:cNvSpPr/>
            <p:nvPr/>
          </p:nvSpPr>
          <p:spPr>
            <a:xfrm>
              <a:off x="1819086" y="5486238"/>
              <a:ext cx="2299697" cy="458351"/>
            </a:xfrm>
            <a:prstGeom prst="diamond">
              <a:avLst/>
            </a:prstGeom>
            <a:gradFill>
              <a:gsLst>
                <a:gs pos="100000">
                  <a:schemeClr val="accent1">
                    <a:alpha val="74000"/>
                  </a:schemeClr>
                </a:gs>
                <a:gs pos="72000">
                  <a:schemeClr val="accent1">
                    <a:alpha val="42000"/>
                  </a:schemeClr>
                </a:gs>
                <a:gs pos="41000">
                  <a:schemeClr val="accent1">
                    <a:alpha val="0"/>
                  </a:schemeClr>
                </a:gs>
              </a:gsLst>
              <a:lin ang="5400000" scaled="1"/>
            </a:gradFill>
            <a:ln w="3175">
              <a:gradFill flip="none" rotWithShape="1">
                <a:gsLst>
                  <a:gs pos="0">
                    <a:schemeClr val="accent1"/>
                  </a:gs>
                  <a:gs pos="39000">
                    <a:schemeClr val="accent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4" name="菱形 3">
              <a:extLst>
                <a:ext uri="{FF2B5EF4-FFF2-40B4-BE49-F238E27FC236}">
                  <a16:creationId xmlns:a16="http://schemas.microsoft.com/office/drawing/2014/main" id="{17A8A2EB-B3C8-1C01-3A58-E3177226964F}"/>
                </a:ext>
              </a:extLst>
            </p:cNvPr>
            <p:cNvSpPr/>
            <p:nvPr/>
          </p:nvSpPr>
          <p:spPr>
            <a:xfrm>
              <a:off x="1620774" y="5260209"/>
              <a:ext cx="2696320" cy="537402"/>
            </a:xfrm>
            <a:prstGeom prst="diamond">
              <a:avLst/>
            </a:prstGeom>
            <a:solidFill>
              <a:schemeClr val="accent1"/>
            </a:solidFill>
            <a:ln w="3175">
              <a:gradFill flip="none" rotWithShape="1">
                <a:gsLst>
                  <a:gs pos="0">
                    <a:schemeClr val="accent1"/>
                  </a:gs>
                  <a:gs pos="75000">
                    <a:schemeClr val="accent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5" name="菱形 4">
              <a:extLst>
                <a:ext uri="{FF2B5EF4-FFF2-40B4-BE49-F238E27FC236}">
                  <a16:creationId xmlns:a16="http://schemas.microsoft.com/office/drawing/2014/main" id="{4DBD89F3-CE43-59F0-DBD4-09A7D90F0A4D}"/>
                </a:ext>
              </a:extLst>
            </p:cNvPr>
            <p:cNvSpPr/>
            <p:nvPr/>
          </p:nvSpPr>
          <p:spPr>
            <a:xfrm>
              <a:off x="1314848" y="5217556"/>
              <a:ext cx="3308172" cy="659350"/>
            </a:xfrm>
            <a:prstGeom prst="diamond">
              <a:avLst/>
            </a:prstGeom>
            <a:noFill/>
            <a:ln w="3175">
              <a:gradFill flip="none" rotWithShape="1">
                <a:gsLst>
                  <a:gs pos="0">
                    <a:schemeClr val="accent1"/>
                  </a:gs>
                  <a:gs pos="68000">
                    <a:schemeClr val="accent1">
                      <a:alpha val="0"/>
                    </a:schemeClr>
                  </a:gs>
                </a:gsLst>
                <a:lin ang="16200000" scaled="1"/>
                <a:tileRect/>
              </a:gra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6" name="梯形 5">
              <a:extLst>
                <a:ext uri="{FF2B5EF4-FFF2-40B4-BE49-F238E27FC236}">
                  <a16:creationId xmlns:a16="http://schemas.microsoft.com/office/drawing/2014/main" id="{0FF40668-BDE1-37C8-5E3E-6126F14E0645}"/>
                </a:ext>
              </a:extLst>
            </p:cNvPr>
            <p:cNvSpPr/>
            <p:nvPr/>
          </p:nvSpPr>
          <p:spPr>
            <a:xfrm rot="10800000">
              <a:off x="1238023" y="2383776"/>
              <a:ext cx="3566954" cy="3172559"/>
            </a:xfrm>
            <a:prstGeom prst="trapezoid">
              <a:avLst>
                <a:gd name="adj" fmla="val 16922"/>
              </a:avLst>
            </a:prstGeom>
            <a:gradFill>
              <a:gsLst>
                <a:gs pos="100000">
                  <a:schemeClr val="accent1">
                    <a:alpha val="0"/>
                  </a:schemeClr>
                </a:gs>
                <a:gs pos="0">
                  <a:schemeClr val="accent1">
                    <a:alpha val="19000"/>
                  </a:schemeClr>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6914">
                <a:defRPr/>
              </a:pP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sp>
        <p:nvSpPr>
          <p:cNvPr id="16" name="Text4">
            <a:extLst>
              <a:ext uri="{FF2B5EF4-FFF2-40B4-BE49-F238E27FC236}">
                <a16:creationId xmlns:a16="http://schemas.microsoft.com/office/drawing/2014/main" id="{F7887999-3B69-210C-58FA-C30557A338F4}"/>
              </a:ext>
            </a:extLst>
          </p:cNvPr>
          <p:cNvSpPr/>
          <p:nvPr>
            <p:custDataLst>
              <p:tags r:id="rId5"/>
            </p:custDataLst>
          </p:nvPr>
        </p:nvSpPr>
        <p:spPr>
          <a:xfrm>
            <a:off x="2693588" y="2048500"/>
            <a:ext cx="1360542" cy="1360544"/>
          </a:xfrm>
          <a:prstGeom prst="ellipse">
            <a:avLst/>
          </a:prstGeom>
          <a:solidFill>
            <a:schemeClr val="accent1"/>
          </a:solidFill>
          <a:ln w="9525">
            <a:gradFill flip="none" rotWithShape="1">
              <a:gsLst>
                <a:gs pos="2000">
                  <a:schemeClr val="accent1"/>
                </a:gs>
                <a:gs pos="53000">
                  <a:srgbClr val="3B61ED">
                    <a:alpha val="0"/>
                  </a:srgbClr>
                </a:gs>
                <a:gs pos="100000">
                  <a:schemeClr val="accent1"/>
                </a:gs>
              </a:gsLst>
              <a:lin ang="0" scaled="1"/>
              <a:tileRect/>
            </a:gradFill>
          </a:ln>
          <a:effectLst>
            <a:outerShdw blurRad="127000" sx="104000" sy="104000" algn="ctr" rotWithShape="0">
              <a:schemeClr val="accent1">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solidFill>
                <a:prstClr val="white"/>
              </a:solidFill>
              <a:latin typeface="微软雅黑" panose="020B0503020204020204" pitchFamily="34" charset="-122"/>
              <a:ea typeface="微软雅黑" panose="020B0503020204020204" pitchFamily="34" charset="-122"/>
            </a:endParaRPr>
          </a:p>
        </p:txBody>
      </p:sp>
      <p:sp>
        <p:nvSpPr>
          <p:cNvPr id="12" name="Text5">
            <a:extLst>
              <a:ext uri="{FF2B5EF4-FFF2-40B4-BE49-F238E27FC236}">
                <a16:creationId xmlns:a16="http://schemas.microsoft.com/office/drawing/2014/main" id="{39B44ADB-D599-F446-D24F-65EE79E0E2AE}"/>
              </a:ext>
            </a:extLst>
          </p:cNvPr>
          <p:cNvSpPr txBox="1"/>
          <p:nvPr>
            <p:custDataLst>
              <p:tags r:id="rId6"/>
            </p:custDataLst>
          </p:nvPr>
        </p:nvSpPr>
        <p:spPr>
          <a:xfrm>
            <a:off x="6846427" y="3674932"/>
            <a:ext cx="3631426" cy="460375"/>
          </a:xfrm>
          <a:prstGeom prst="rect">
            <a:avLst/>
          </a:prstGeom>
          <a:noFill/>
        </p:spPr>
        <p:txBody>
          <a:bodyPr wrap="square" rtlCol="0" anchor="ctr" anchorCtr="0">
            <a:normAutofit/>
          </a:bodyPr>
          <a:lstStyle/>
          <a:p>
            <a:pPr algn="ctr" fontAlgn="ctr"/>
            <a:r>
              <a:rPr lang="en-US" altLang="zh-CN" sz="2000" b="1" dirty="0">
                <a:solidFill>
                  <a:schemeClr val="accent1"/>
                </a:solidFill>
                <a:latin typeface="微软雅黑" panose="020B0503020204020204" pitchFamily="34" charset="-122"/>
                <a:ea typeface="微软雅黑" panose="020B0503020204020204" pitchFamily="34" charset="-122"/>
              </a:rPr>
              <a:t>Envoy</a:t>
            </a:r>
            <a:r>
              <a:rPr lang="zh-CN" altLang="en-US" sz="2000" b="1" dirty="0">
                <a:solidFill>
                  <a:schemeClr val="accent1"/>
                </a:solidFill>
                <a:latin typeface="微软雅黑" panose="020B0503020204020204" pitchFamily="34" charset="-122"/>
                <a:ea typeface="微软雅黑" panose="020B0503020204020204" pitchFamily="34" charset="-122"/>
              </a:rPr>
              <a:t>的</a:t>
            </a:r>
            <a:r>
              <a:rPr lang="en-US" altLang="zh-CN" sz="2000" b="1" dirty="0" err="1">
                <a:solidFill>
                  <a:schemeClr val="accent1"/>
                </a:solidFill>
                <a:latin typeface="微软雅黑" panose="020B0503020204020204" pitchFamily="34" charset="-122"/>
                <a:ea typeface="微软雅黑" panose="020B0503020204020204" pitchFamily="34" charset="-122"/>
              </a:rPr>
              <a:t>corazaWaf</a:t>
            </a:r>
            <a:r>
              <a:rPr lang="zh-CN" altLang="en-US" sz="2000" b="1" dirty="0">
                <a:solidFill>
                  <a:schemeClr val="accent1"/>
                </a:solidFill>
                <a:latin typeface="微软雅黑" panose="020B0503020204020204" pitchFamily="34" charset="-122"/>
                <a:ea typeface="微软雅黑" panose="020B0503020204020204" pitchFamily="34" charset="-122"/>
              </a:rPr>
              <a:t>插件</a:t>
            </a:r>
          </a:p>
        </p:txBody>
      </p:sp>
      <p:sp>
        <p:nvSpPr>
          <p:cNvPr id="13" name="Text6">
            <a:extLst>
              <a:ext uri="{FF2B5EF4-FFF2-40B4-BE49-F238E27FC236}">
                <a16:creationId xmlns:a16="http://schemas.microsoft.com/office/drawing/2014/main" id="{6D3035AD-94E0-C402-3492-141C557BFA52}"/>
              </a:ext>
            </a:extLst>
          </p:cNvPr>
          <p:cNvSpPr txBox="1"/>
          <p:nvPr>
            <p:custDataLst>
              <p:tags r:id="rId7"/>
            </p:custDataLst>
          </p:nvPr>
        </p:nvSpPr>
        <p:spPr>
          <a:xfrm>
            <a:off x="1852560" y="3623082"/>
            <a:ext cx="3568377" cy="460375"/>
          </a:xfrm>
          <a:prstGeom prst="rect">
            <a:avLst/>
          </a:prstGeom>
          <a:noFill/>
        </p:spPr>
        <p:txBody>
          <a:bodyPr wrap="square" rtlCol="0" anchor="ctr" anchorCtr="0">
            <a:normAutofit/>
          </a:bodyPr>
          <a:lstStyle/>
          <a:p>
            <a:pPr algn="ctr" fontAlgn="ctr"/>
            <a:r>
              <a:rPr lang="en-US" altLang="zh-CN" sz="2000" b="1" dirty="0" err="1">
                <a:solidFill>
                  <a:schemeClr val="accent2"/>
                </a:solidFill>
                <a:latin typeface="微软雅黑" panose="020B0503020204020204" pitchFamily="34" charset="-122"/>
                <a:ea typeface="微软雅黑" panose="020B0503020204020204" pitchFamily="34" charset="-122"/>
              </a:rPr>
              <a:t>json</a:t>
            </a:r>
            <a:r>
              <a:rPr lang="en-US" altLang="zh-CN" sz="2000" b="1" dirty="0">
                <a:solidFill>
                  <a:schemeClr val="accent2"/>
                </a:solidFill>
                <a:latin typeface="微软雅黑" panose="020B0503020204020204" pitchFamily="34" charset="-122"/>
                <a:ea typeface="微软雅黑" panose="020B0503020204020204" pitchFamily="34" charset="-122"/>
              </a:rPr>
              <a:t>-validation</a:t>
            </a:r>
            <a:r>
              <a:rPr lang="zh-CN" altLang="en-US" sz="2000" b="1" dirty="0">
                <a:solidFill>
                  <a:schemeClr val="accent2"/>
                </a:solidFill>
                <a:latin typeface="微软雅黑" panose="020B0503020204020204" pitchFamily="34" charset="-122"/>
                <a:ea typeface="微软雅黑" panose="020B0503020204020204" pitchFamily="34" charset="-122"/>
              </a:rPr>
              <a:t>插件实现</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14" name="Text7">
            <a:extLst>
              <a:ext uri="{FF2B5EF4-FFF2-40B4-BE49-F238E27FC236}">
                <a16:creationId xmlns:a16="http://schemas.microsoft.com/office/drawing/2014/main" id="{1CD7AC04-74B6-1ADF-CC05-72853BD4F624}"/>
              </a:ext>
            </a:extLst>
          </p:cNvPr>
          <p:cNvSpPr txBox="1"/>
          <p:nvPr>
            <p:custDataLst>
              <p:tags r:id="rId8"/>
            </p:custDataLst>
          </p:nvPr>
        </p:nvSpPr>
        <p:spPr>
          <a:xfrm>
            <a:off x="7145607" y="4410470"/>
            <a:ext cx="3033066" cy="1427544"/>
          </a:xfrm>
          <a:prstGeom prst="rect">
            <a:avLst/>
          </a:prstGeom>
          <a:noFill/>
        </p:spPr>
        <p:txBody>
          <a:bodyPr wrap="square" rtlCol="0">
            <a:normAutofit/>
          </a:bodyPr>
          <a:lstStyle/>
          <a:p>
            <a:pPr algn="just">
              <a:lnSpc>
                <a:spcPct val="150000"/>
              </a:lnSpc>
              <a:spcBef>
                <a:spcPts val="150"/>
              </a:spcBef>
              <a:spcAft>
                <a:spcPts val="150"/>
              </a:spcAft>
            </a:pPr>
            <a:r>
              <a:rPr lang="zh-CN" altLang="en-US" sz="1300" dirty="0">
                <a:solidFill>
                  <a:schemeClr val="bg2"/>
                </a:solidFill>
                <a:latin typeface="微软雅黑" panose="020B0503020204020204" pitchFamily="34" charset="-122"/>
                <a:ea typeface="微软雅黑" panose="020B0503020204020204" pitchFamily="34" charset="-122"/>
              </a:rPr>
              <a:t>将 </a:t>
            </a:r>
            <a:r>
              <a:rPr lang="en-US" altLang="zh-CN" sz="1300" dirty="0" err="1">
                <a:solidFill>
                  <a:schemeClr val="bg2"/>
                </a:solidFill>
                <a:latin typeface="微软雅黑" panose="020B0503020204020204" pitchFamily="34" charset="-122"/>
                <a:ea typeface="微软雅黑" panose="020B0503020204020204" pitchFamily="34" charset="-122"/>
              </a:rPr>
              <a:t>Coraza</a:t>
            </a:r>
            <a:r>
              <a:rPr lang="en-US" altLang="zh-CN" sz="1300" dirty="0">
                <a:solidFill>
                  <a:schemeClr val="bg2"/>
                </a:solidFill>
                <a:latin typeface="微软雅黑" panose="020B0503020204020204" pitchFamily="34" charset="-122"/>
                <a:ea typeface="微软雅黑" panose="020B0503020204020204" pitchFamily="34" charset="-122"/>
              </a:rPr>
              <a:t> </a:t>
            </a:r>
            <a:r>
              <a:rPr lang="zh-CN" altLang="en-US" sz="1300" dirty="0">
                <a:solidFill>
                  <a:schemeClr val="bg2"/>
                </a:solidFill>
                <a:latin typeface="微软雅黑" panose="020B0503020204020204" pitchFamily="34" charset="-122"/>
                <a:ea typeface="微软雅黑" panose="020B0503020204020204" pitchFamily="34" charset="-122"/>
              </a:rPr>
              <a:t>与 </a:t>
            </a:r>
            <a:r>
              <a:rPr lang="en-US" altLang="zh-CN" sz="1300" dirty="0">
                <a:solidFill>
                  <a:schemeClr val="bg2"/>
                </a:solidFill>
                <a:latin typeface="微软雅黑" panose="020B0503020204020204" pitchFamily="34" charset="-122"/>
                <a:ea typeface="微软雅黑" panose="020B0503020204020204" pitchFamily="34" charset="-122"/>
              </a:rPr>
              <a:t>Envoy </a:t>
            </a:r>
            <a:r>
              <a:rPr lang="zh-CN" altLang="en-US" sz="1300" dirty="0">
                <a:solidFill>
                  <a:schemeClr val="bg2"/>
                </a:solidFill>
                <a:latin typeface="微软雅黑" panose="020B0503020204020204" pitchFamily="34" charset="-122"/>
                <a:ea typeface="微软雅黑" panose="020B0503020204020204" pitchFamily="34" charset="-122"/>
              </a:rPr>
              <a:t>结合，</a:t>
            </a:r>
            <a:r>
              <a:rPr lang="en-US" altLang="zh-CN" sz="1300" dirty="0" err="1">
                <a:solidFill>
                  <a:schemeClr val="bg2"/>
                </a:solidFill>
                <a:latin typeface="微软雅黑" panose="020B0503020204020204" pitchFamily="34" charset="-122"/>
                <a:ea typeface="微软雅黑" panose="020B0503020204020204" pitchFamily="34" charset="-122"/>
              </a:rPr>
              <a:t>Coraza</a:t>
            </a:r>
            <a:r>
              <a:rPr lang="en-US" altLang="zh-CN" sz="1300" dirty="0">
                <a:solidFill>
                  <a:schemeClr val="bg2"/>
                </a:solidFill>
                <a:latin typeface="微软雅黑" panose="020B0503020204020204" pitchFamily="34" charset="-122"/>
                <a:ea typeface="微软雅黑" panose="020B0503020204020204" pitchFamily="34" charset="-122"/>
              </a:rPr>
              <a:t> WAF </a:t>
            </a:r>
            <a:r>
              <a:rPr lang="zh-CN" altLang="en-US" sz="1300" dirty="0">
                <a:solidFill>
                  <a:schemeClr val="bg2"/>
                </a:solidFill>
                <a:latin typeface="微软雅黑" panose="020B0503020204020204" pitchFamily="34" charset="-122"/>
                <a:ea typeface="微软雅黑" panose="020B0503020204020204" pitchFamily="34" charset="-122"/>
              </a:rPr>
              <a:t>作为 </a:t>
            </a:r>
            <a:r>
              <a:rPr lang="en-US" altLang="zh-CN" sz="1300" dirty="0">
                <a:solidFill>
                  <a:schemeClr val="bg2"/>
                </a:solidFill>
                <a:latin typeface="微软雅黑" panose="020B0503020204020204" pitchFamily="34" charset="-122"/>
                <a:ea typeface="微软雅黑" panose="020B0503020204020204" pitchFamily="34" charset="-122"/>
              </a:rPr>
              <a:t>Envoy </a:t>
            </a:r>
            <a:r>
              <a:rPr lang="zh-CN" altLang="en-US" sz="1300" dirty="0">
                <a:solidFill>
                  <a:schemeClr val="bg2"/>
                </a:solidFill>
                <a:latin typeface="微软雅黑" panose="020B0503020204020204" pitchFamily="34" charset="-122"/>
                <a:ea typeface="微软雅黑" panose="020B0503020204020204" pitchFamily="34" charset="-122"/>
              </a:rPr>
              <a:t>中的一个</a:t>
            </a:r>
            <a:r>
              <a:rPr lang="en-US" altLang="zh-CN" sz="1300" dirty="0">
                <a:solidFill>
                  <a:schemeClr val="bg2"/>
                </a:solidFill>
                <a:latin typeface="微软雅黑" panose="020B0503020204020204" pitchFamily="34" charset="-122"/>
                <a:ea typeface="微软雅黑" panose="020B0503020204020204" pitchFamily="34" charset="-122"/>
              </a:rPr>
              <a:t> HTTP L7 </a:t>
            </a:r>
            <a:r>
              <a:rPr lang="zh-CN" altLang="en-US" sz="1300" dirty="0">
                <a:solidFill>
                  <a:schemeClr val="bg2"/>
                </a:solidFill>
                <a:latin typeface="微软雅黑" panose="020B0503020204020204" pitchFamily="34" charset="-122"/>
                <a:ea typeface="微软雅黑" panose="020B0503020204020204" pitchFamily="34" charset="-122"/>
              </a:rPr>
              <a:t>过滤器模块来增强 </a:t>
            </a:r>
            <a:r>
              <a:rPr lang="en-US" altLang="zh-CN" sz="1300" dirty="0">
                <a:solidFill>
                  <a:schemeClr val="bg2"/>
                </a:solidFill>
                <a:latin typeface="微软雅黑" panose="020B0503020204020204" pitchFamily="34" charset="-122"/>
                <a:ea typeface="微软雅黑" panose="020B0503020204020204" pitchFamily="34" charset="-122"/>
              </a:rPr>
              <a:t>Envoy </a:t>
            </a:r>
            <a:r>
              <a:rPr lang="zh-CN" altLang="en-US" sz="1300" dirty="0">
                <a:solidFill>
                  <a:schemeClr val="bg2"/>
                </a:solidFill>
                <a:latin typeface="微软雅黑" panose="020B0503020204020204" pitchFamily="34" charset="-122"/>
                <a:ea typeface="微软雅黑" panose="020B0503020204020204" pitchFamily="34" charset="-122"/>
              </a:rPr>
              <a:t>代理的安全性</a:t>
            </a:r>
            <a:endParaRPr lang="zh-CN" altLang="en-US" sz="1225" dirty="0">
              <a:solidFill>
                <a:schemeClr val="bg2"/>
              </a:solidFill>
              <a:latin typeface="微软雅黑" panose="020B0503020204020204" pitchFamily="34" charset="-122"/>
              <a:ea typeface="微软雅黑" panose="020B0503020204020204" pitchFamily="34" charset="-122"/>
            </a:endParaRPr>
          </a:p>
        </p:txBody>
      </p:sp>
      <p:sp>
        <p:nvSpPr>
          <p:cNvPr id="18" name="Text8">
            <a:extLst>
              <a:ext uri="{FF2B5EF4-FFF2-40B4-BE49-F238E27FC236}">
                <a16:creationId xmlns:a16="http://schemas.microsoft.com/office/drawing/2014/main" id="{A132C067-400A-F080-FD78-C6A61E7C531C}"/>
              </a:ext>
            </a:extLst>
          </p:cNvPr>
          <p:cNvSpPr txBox="1"/>
          <p:nvPr>
            <p:custDataLst>
              <p:tags r:id="rId9"/>
            </p:custDataLst>
          </p:nvPr>
        </p:nvSpPr>
        <p:spPr>
          <a:xfrm>
            <a:off x="1973780" y="4362486"/>
            <a:ext cx="3033066" cy="1427544"/>
          </a:xfrm>
          <a:prstGeom prst="rect">
            <a:avLst/>
          </a:prstGeom>
          <a:noFill/>
        </p:spPr>
        <p:txBody>
          <a:bodyPr wrap="square" rtlCol="0">
            <a:normAutofit/>
          </a:bodyPr>
          <a:lstStyle/>
          <a:p>
            <a:pPr algn="just">
              <a:lnSpc>
                <a:spcPct val="150000"/>
              </a:lnSpc>
              <a:spcBef>
                <a:spcPts val="150"/>
              </a:spcBef>
              <a:spcAft>
                <a:spcPts val="150"/>
              </a:spcAft>
            </a:pPr>
            <a:r>
              <a:rPr lang="zh-CN" altLang="en-US" sz="1225" dirty="0">
                <a:solidFill>
                  <a:schemeClr val="bg2"/>
                </a:solidFill>
                <a:latin typeface="微软雅黑" panose="020B0503020204020204" pitchFamily="34" charset="-122"/>
                <a:ea typeface="微软雅黑" panose="020B0503020204020204" pitchFamily="34" charset="-122"/>
              </a:rPr>
              <a:t>通过</a:t>
            </a:r>
            <a:r>
              <a:rPr lang="en-US" altLang="zh-CN" sz="1225" dirty="0" err="1">
                <a:solidFill>
                  <a:schemeClr val="bg2"/>
                </a:solidFill>
                <a:latin typeface="微软雅黑" panose="020B0503020204020204" pitchFamily="34" charset="-122"/>
                <a:ea typeface="微软雅黑" panose="020B0503020204020204" pitchFamily="34" charset="-122"/>
              </a:rPr>
              <a:t>json-valitor</a:t>
            </a:r>
            <a:r>
              <a:rPr lang="zh-CN" altLang="en-US" sz="1225" dirty="0">
                <a:solidFill>
                  <a:schemeClr val="bg2"/>
                </a:solidFill>
                <a:latin typeface="微软雅黑" panose="020B0503020204020204" pitchFamily="34" charset="-122"/>
                <a:ea typeface="微软雅黑" panose="020B0503020204020204" pitchFamily="34" charset="-122"/>
              </a:rPr>
              <a:t>插件，可以验证是否</a:t>
            </a:r>
            <a:r>
              <a:rPr lang="zh-CN" altLang="en-US" sz="1200" dirty="0">
                <a:solidFill>
                  <a:schemeClr val="bg2"/>
                </a:solidFill>
                <a:latin typeface="微软雅黑" panose="020B0503020204020204" pitchFamily="34" charset="-122"/>
                <a:ea typeface="微软雅黑" panose="020B0503020204020204" pitchFamily="34" charset="-122"/>
              </a:rPr>
              <a:t>包含</a:t>
            </a:r>
            <a:r>
              <a:rPr lang="zh-CN" altLang="en-US" sz="1300" dirty="0">
                <a:solidFill>
                  <a:schemeClr val="bg2"/>
                </a:solidFill>
                <a:latin typeface="微软雅黑" panose="020B0503020204020204" pitchFamily="34" charset="-122"/>
                <a:ea typeface="微软雅黑" panose="020B0503020204020204" pitchFamily="34" charset="-122"/>
              </a:rPr>
              <a:t>了正确</a:t>
            </a:r>
            <a:r>
              <a:rPr lang="en-US" altLang="zh-CN" sz="1300" dirty="0">
                <a:solidFill>
                  <a:schemeClr val="bg2"/>
                </a:solidFill>
                <a:latin typeface="微软雅黑" panose="020B0503020204020204" pitchFamily="34" charset="-122"/>
                <a:ea typeface="微软雅黑" panose="020B0503020204020204" pitchFamily="34" charset="-122"/>
              </a:rPr>
              <a:t>key(</a:t>
            </a:r>
            <a:r>
              <a:rPr lang="zh-CN" altLang="en-US" sz="1300" dirty="0">
                <a:solidFill>
                  <a:schemeClr val="bg2"/>
                </a:solidFill>
                <a:latin typeface="微软雅黑" panose="020B0503020204020204" pitchFamily="34" charset="-122"/>
                <a:ea typeface="微软雅黑" panose="020B0503020204020204" pitchFamily="34" charset="-122"/>
              </a:rPr>
              <a:t>如</a:t>
            </a:r>
            <a:r>
              <a:rPr lang="en-US" altLang="zh-CN" sz="1300" dirty="0">
                <a:solidFill>
                  <a:schemeClr val="bg2"/>
                </a:solidFill>
                <a:latin typeface="微软雅黑" panose="020B0503020204020204" pitchFamily="34" charset="-122"/>
                <a:ea typeface="微软雅黑" panose="020B0503020204020204" pitchFamily="34" charset="-122"/>
              </a:rPr>
              <a:t>id</a:t>
            </a:r>
            <a:r>
              <a:rPr lang="zh-CN" altLang="en-US" sz="1300" dirty="0">
                <a:solidFill>
                  <a:schemeClr val="bg2"/>
                </a:solidFill>
                <a:latin typeface="微软雅黑" panose="020B0503020204020204" pitchFamily="34" charset="-122"/>
                <a:ea typeface="微软雅黑" panose="020B0503020204020204" pitchFamily="34" charset="-122"/>
              </a:rPr>
              <a:t>和</a:t>
            </a:r>
            <a:r>
              <a:rPr lang="en-US" altLang="zh-CN" sz="1300" dirty="0">
                <a:solidFill>
                  <a:schemeClr val="bg2"/>
                </a:solidFill>
                <a:latin typeface="微软雅黑" panose="020B0503020204020204" pitchFamily="34" charset="-122"/>
                <a:ea typeface="微软雅黑" panose="020B0503020204020204" pitchFamily="34" charset="-122"/>
              </a:rPr>
              <a:t>token)</a:t>
            </a:r>
            <a:r>
              <a:rPr lang="zh-CN" altLang="en-US" sz="1300" dirty="0">
                <a:solidFill>
                  <a:schemeClr val="bg2"/>
                </a:solidFill>
                <a:latin typeface="微软雅黑" panose="020B0503020204020204" pitchFamily="34" charset="-122"/>
                <a:ea typeface="微软雅黑" panose="020B0503020204020204" pitchFamily="34" charset="-122"/>
              </a:rPr>
              <a:t>，</a:t>
            </a:r>
            <a:r>
              <a:rPr lang="en-US" altLang="zh-CN" sz="1300" dirty="0">
                <a:solidFill>
                  <a:schemeClr val="bg2"/>
                </a:solidFill>
                <a:latin typeface="微软雅黑" panose="020B0503020204020204" pitchFamily="34" charset="-122"/>
                <a:ea typeface="微软雅黑" panose="020B0503020204020204" pitchFamily="34" charset="-122"/>
              </a:rPr>
              <a:t>payload</a:t>
            </a:r>
            <a:r>
              <a:rPr lang="zh-CN" altLang="en-US" sz="1300" dirty="0">
                <a:solidFill>
                  <a:schemeClr val="bg2"/>
                </a:solidFill>
                <a:latin typeface="微软雅黑" panose="020B0503020204020204" pitchFamily="34" charset="-122"/>
                <a:ea typeface="微软雅黑" panose="020B0503020204020204" pitchFamily="34" charset="-122"/>
              </a:rPr>
              <a:t>是否是</a:t>
            </a:r>
            <a:r>
              <a:rPr lang="en-US" altLang="zh-CN" sz="1225" dirty="0">
                <a:solidFill>
                  <a:schemeClr val="bg2"/>
                </a:solidFill>
                <a:latin typeface="微软雅黑" panose="020B0503020204020204" pitchFamily="34" charset="-122"/>
                <a:ea typeface="微软雅黑" panose="020B0503020204020204" pitchFamily="34" charset="-122"/>
              </a:rPr>
              <a:t>JSON</a:t>
            </a:r>
            <a:r>
              <a:rPr lang="zh-CN" altLang="en-US" sz="1225" dirty="0">
                <a:solidFill>
                  <a:schemeClr val="bg2"/>
                </a:solidFill>
                <a:latin typeface="微软雅黑" panose="020B0503020204020204" pitchFamily="34" charset="-122"/>
                <a:ea typeface="微软雅黑" panose="020B0503020204020204" pitchFamily="34" charset="-122"/>
              </a:rPr>
              <a:t>格式，确保符合预期的格式和内容要求</a:t>
            </a:r>
          </a:p>
        </p:txBody>
      </p:sp>
      <p:sp>
        <p:nvSpPr>
          <p:cNvPr id="15" name="Text9">
            <a:extLst>
              <a:ext uri="{FF2B5EF4-FFF2-40B4-BE49-F238E27FC236}">
                <a16:creationId xmlns:a16="http://schemas.microsoft.com/office/drawing/2014/main" id="{3B508E1B-1C7E-BC23-6E0B-317E1E246BB8}"/>
              </a:ext>
            </a:extLst>
          </p:cNvPr>
          <p:cNvSpPr txBox="1"/>
          <p:nvPr>
            <p:custDataLst>
              <p:tags r:id="rId10"/>
            </p:custDataLst>
          </p:nvPr>
        </p:nvSpPr>
        <p:spPr>
          <a:xfrm>
            <a:off x="996524" y="339877"/>
            <a:ext cx="11496384" cy="720348"/>
          </a:xfrm>
          <a:prstGeom prst="rect">
            <a:avLst/>
          </a:prstGeom>
          <a:noFill/>
        </p:spPr>
        <p:txBody>
          <a:bodyPr wrap="square" rtlCol="0" anchor="ctr" anchorCtr="0">
            <a:normAutofit/>
          </a:bodyPr>
          <a:lstStyle/>
          <a:p>
            <a:pPr marL="0" marR="0" lvl="0" defTabSz="914400" rtl="0" eaLnBrk="1" fontAlgn="ctr" latinLnBrk="0" hangingPunct="1">
              <a:lnSpc>
                <a:spcPct val="120000"/>
              </a:lnSpc>
              <a:spcBef>
                <a:spcPts val="0"/>
              </a:spcBef>
              <a:spcAft>
                <a:spcPts val="0"/>
              </a:spcAft>
              <a:buClrTx/>
              <a:buSzTx/>
              <a:buFontTx/>
              <a:buNone/>
              <a:defRPr/>
            </a:pP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插件实现</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21" name="Shape1">
            <a:extLst>
              <a:ext uri="{FF2B5EF4-FFF2-40B4-BE49-F238E27FC236}">
                <a16:creationId xmlns:a16="http://schemas.microsoft.com/office/drawing/2014/main" id="{97784D46-9011-BB49-BC9E-D1A6FACC19AA}"/>
              </a:ext>
            </a:extLst>
          </p:cNvPr>
          <p:cNvPicPr>
            <a:picLocks/>
          </p:cNvPicPr>
          <p:nvPr>
            <p:custDataLst>
              <p:tags r:id="rId11"/>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531974" y="2525939"/>
            <a:ext cx="525780" cy="515186"/>
          </a:xfrm>
          <a:prstGeom prst="rect">
            <a:avLst/>
          </a:prstGeom>
        </p:spPr>
      </p:pic>
      <p:pic>
        <p:nvPicPr>
          <p:cNvPr id="24" name="Shape2">
            <a:extLst>
              <a:ext uri="{FF2B5EF4-FFF2-40B4-BE49-F238E27FC236}">
                <a16:creationId xmlns:a16="http://schemas.microsoft.com/office/drawing/2014/main" id="{ECD6B3F1-1A94-73E4-77EF-B3466344CAF2}"/>
              </a:ext>
            </a:extLst>
          </p:cNvPr>
          <p:cNvPicPr>
            <a:picLocks/>
          </p:cNvPicPr>
          <p:nvPr>
            <p:custDataLst>
              <p:tags r:id="rId12"/>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10969" y="2460628"/>
            <a:ext cx="525780" cy="515186"/>
          </a:xfrm>
          <a:prstGeom prst="rect">
            <a:avLst/>
          </a:prstGeom>
        </p:spPr>
      </p:pic>
      <p:pic>
        <p:nvPicPr>
          <p:cNvPr id="26" name="Shape3">
            <a:extLst>
              <a:ext uri="{FF2B5EF4-FFF2-40B4-BE49-F238E27FC236}">
                <a16:creationId xmlns:a16="http://schemas.microsoft.com/office/drawing/2014/main" id="{21DC345D-58EF-7766-1712-ABEC4FA0C8F3}"/>
              </a:ext>
            </a:extLst>
          </p:cNvPr>
          <p:cNvPicPr>
            <a:picLocks/>
          </p:cNvPicPr>
          <p:nvPr>
            <p:custDataLst>
              <p:tags r:id="rId13"/>
            </p:custDataLst>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39248" y="475009"/>
            <a:ext cx="585216" cy="585216"/>
          </a:xfrm>
          <a:prstGeom prst="rect">
            <a:avLst/>
          </a:prstGeom>
        </p:spPr>
      </p:pic>
      <p:sp>
        <p:nvSpPr>
          <p:cNvPr id="27" name="Text18" hidden="1">
            <a:extLst>
              <a:ext uri="{FF2B5EF4-FFF2-40B4-BE49-F238E27FC236}">
                <a16:creationId xmlns:a16="http://schemas.microsoft.com/office/drawing/2014/main" id="{F9A8793F-0D53-B4C9-9309-32BBF890E72C}"/>
              </a:ext>
            </a:extLst>
          </p:cNvPr>
          <p:cNvSpPr txBox="1"/>
          <p:nvPr>
            <p:custDataLst>
              <p:tags r:id="rId14"/>
            </p:custDataLst>
          </p:nvPr>
        </p:nvSpPr>
        <p:spPr>
          <a:xfrm>
            <a:off x="23942384" y="279752"/>
            <a:ext cx="11496384" cy="720348"/>
          </a:xfrm>
          <a:prstGeom prst="rect">
            <a:avLst/>
          </a:prstGeom>
          <a:noFill/>
        </p:spPr>
        <p:txBody>
          <a:bodyPr wrap="square" rtlCol="0" anchor="ctr" anchorCtr="0">
            <a:normAutofit/>
          </a:bodyPr>
          <a:lstStyle/>
          <a:p>
            <a:pPr marL="0" marR="0" lvl="0" defTabSz="914400" rtl="0" eaLnBrk="1" fontAlgn="ctr" latinLnBrk="0" hangingPunct="1">
              <a:lnSpc>
                <a:spcPct val="120000"/>
              </a:lnSpc>
              <a:spcBef>
                <a:spcPts val="0"/>
              </a:spcBef>
              <a:spcAft>
                <a:spcPts val="0"/>
              </a:spcAft>
              <a:buClrTx/>
              <a:buSzTx/>
              <a:buFontTx/>
              <a:buNone/>
              <a:defRPr/>
            </a:pPr>
            <a:r>
              <a:rPr lang="en-US" altLang="zh-CN" sz="1100" b="1" noProof="0">
                <a:ln>
                  <a:noFill/>
                </a:ln>
                <a:solidFill>
                  <a:schemeClr val="tx2"/>
                </a:solidFill>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coraza-waf</a:t>
            </a:r>
            <a:r>
              <a:rPr lang="zh-CN" altLang="en-US" sz="1100" b="1" noProof="0">
                <a:ln>
                  <a:noFill/>
                </a:ln>
                <a:solidFill>
                  <a:schemeClr val="tx2"/>
                </a:solidFill>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防火墙插件开发</a:t>
            </a:r>
            <a:endParaRPr lang="zh-CN" altLang="en-US" sz="1100" b="1" dirty="0">
              <a:solidFill>
                <a:schemeClr val="tx2"/>
              </a:solidFill>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520476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strVal val="4/3*#ppt_w"/>
                                          </p:val>
                                        </p:tav>
                                        <p:tav tm="100000">
                                          <p:val>
                                            <p:strVal val="#ppt_w"/>
                                          </p:val>
                                        </p:tav>
                                      </p:tavLst>
                                    </p:anim>
                                    <p:anim calcmode="lin" valueType="num">
                                      <p:cBhvr>
                                        <p:cTn id="8" dur="500" fill="hold"/>
                                        <p:tgtEl>
                                          <p:spTgt spid="26"/>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4/3*#ppt_w"/>
                                          </p:val>
                                        </p:tav>
                                        <p:tav tm="100000">
                                          <p:val>
                                            <p:strVal val="#ppt_w"/>
                                          </p:val>
                                        </p:tav>
                                      </p:tavLst>
                                    </p:anim>
                                    <p:anim calcmode="lin" valueType="num">
                                      <p:cBhvr>
                                        <p:cTn id="14" dur="500" fill="hold"/>
                                        <p:tgtEl>
                                          <p:spTgt spid="14"/>
                                        </p:tgtEl>
                                        <p:attrNameLst>
                                          <p:attrName>ppt_h</p:attrName>
                                        </p:attrNameLst>
                                      </p:cBhvr>
                                      <p:tavLst>
                                        <p:tav tm="0">
                                          <p:val>
                                            <p:strVal val="4/3*#ppt_h"/>
                                          </p:val>
                                        </p:tav>
                                        <p:tav tm="100000">
                                          <p:val>
                                            <p:strVal val="#ppt_h"/>
                                          </p:val>
                                        </p:tav>
                                      </p:tavLst>
                                    </p:anim>
                                    <p:anim to="" calcmode="lin" valueType="num">
                                      <p:cBhvr>
                                        <p:cTn id="15" dur="500" fill="hold">
                                          <p:stCondLst>
                                            <p:cond delay="0"/>
                                          </p:stCondLst>
                                        </p:cTn>
                                        <p:tgtEl>
                                          <p:spTgt spid="14"/>
                                        </p:tgtEl>
                                        <p:attrNameLst>
                                          <p:attrName>ppt_x</p:attrName>
                                        </p:attrNameLst>
                                      </p:cBhvr>
                                      <p:tavLst>
                                        <p:tav tm="0">
                                          <p:val>
                                            <p:strVal val="#ppt_x+0.21687502"/>
                                          </p:val>
                                        </p:tav>
                                        <p:tav tm="100000">
                                          <p:val>
                                            <p:strVal val="#ppt_x+0.21687502"/>
                                          </p:val>
                                        </p:tav>
                                      </p:tavLst>
                                    </p:anim>
                                    <p:anim to="" calcmode="lin" valueType="num">
                                      <p:cBhvr>
                                        <p:cTn id="16" dur="500" fill="hold">
                                          <p:stCondLst>
                                            <p:cond delay="0"/>
                                          </p:stCondLst>
                                        </p:cTn>
                                        <p:tgtEl>
                                          <p:spTgt spid="14"/>
                                        </p:tgtEl>
                                        <p:attrNameLst>
                                          <p:attrName>ppt_y</p:attrName>
                                        </p:attrNameLst>
                                      </p:cBhvr>
                                      <p:tavLst>
                                        <p:tav tm="0">
                                          <p:val>
                                            <p:strVal val="#ppt_y+4.5211226E-07"/>
                                          </p:val>
                                        </p:tav>
                                        <p:tav tm="100000">
                                          <p:val>
                                            <p:strVal val="#ppt_y+4.5211226E-07"/>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strVal val="4/3*#ppt_w"/>
                                          </p:val>
                                        </p:tav>
                                        <p:tav tm="100000">
                                          <p:val>
                                            <p:strVal val="#ppt_w"/>
                                          </p:val>
                                        </p:tav>
                                      </p:tavLst>
                                    </p:anim>
                                    <p:anim calcmode="lin" valueType="num">
                                      <p:cBhvr>
                                        <p:cTn id="20" dur="500" fill="hold"/>
                                        <p:tgtEl>
                                          <p:spTgt spid="12"/>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12"/>
                                        </p:tgtEl>
                                        <p:attrNameLst>
                                          <p:attrName>ppt_x</p:attrName>
                                        </p:attrNameLst>
                                      </p:cBhvr>
                                      <p:tavLst>
                                        <p:tav tm="0">
                                          <p:val>
                                            <p:strVal val="#ppt_x+0.21687502"/>
                                          </p:val>
                                        </p:tav>
                                        <p:tav tm="100000">
                                          <p:val>
                                            <p:strVal val="#ppt_x+0.21687502"/>
                                          </p:val>
                                        </p:tav>
                                      </p:tavLst>
                                    </p:anim>
                                    <p:anim to="" calcmode="lin" valueType="num">
                                      <p:cBhvr>
                                        <p:cTn id="22" dur="500" fill="hold">
                                          <p:stCondLst>
                                            <p:cond delay="0"/>
                                          </p:stCondLst>
                                        </p:cTn>
                                        <p:tgtEl>
                                          <p:spTgt spid="12"/>
                                        </p:tgtEl>
                                        <p:attrNameLst>
                                          <p:attrName>ppt_y</p:attrName>
                                        </p:attrNameLst>
                                      </p:cBhvr>
                                      <p:tavLst>
                                        <p:tav tm="0">
                                          <p:val>
                                            <p:strVal val="#ppt_y+4.5211226E-07"/>
                                          </p:val>
                                        </p:tav>
                                        <p:tav tm="100000">
                                          <p:val>
                                            <p:strVal val="#ppt_y+4.5211226E-07"/>
                                          </p:val>
                                        </p:tav>
                                      </p:tavLst>
                                    </p:anim>
                                  </p:childTnLst>
                                </p:cTn>
                              </p:par>
                              <p:par>
                                <p:cTn id="23" presetID="23" presetClass="entr" presetSubtype="28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3*#ppt_w"/>
                                          </p:val>
                                        </p:tav>
                                        <p:tav tm="100000">
                                          <p:val>
                                            <p:strVal val="#ppt_w"/>
                                          </p:val>
                                        </p:tav>
                                      </p:tavLst>
                                    </p:anim>
                                    <p:anim calcmode="lin" valueType="num">
                                      <p:cBhvr>
                                        <p:cTn id="26" dur="500" fill="hold"/>
                                        <p:tgtEl>
                                          <p:spTgt spid="2"/>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2"/>
                                        </p:tgtEl>
                                        <p:attrNameLst>
                                          <p:attrName>ppt_x</p:attrName>
                                        </p:attrNameLst>
                                      </p:cBhvr>
                                      <p:tavLst>
                                        <p:tav tm="0">
                                          <p:val>
                                            <p:strVal val="#ppt_x+0.21687502"/>
                                          </p:val>
                                        </p:tav>
                                        <p:tav tm="100000">
                                          <p:val>
                                            <p:strVal val="#ppt_x+0.21687502"/>
                                          </p:val>
                                        </p:tav>
                                      </p:tavLst>
                                    </p:anim>
                                    <p:anim to="" calcmode="lin" valueType="num">
                                      <p:cBhvr>
                                        <p:cTn id="28" dur="500" fill="hold">
                                          <p:stCondLst>
                                            <p:cond delay="0"/>
                                          </p:stCondLst>
                                        </p:cTn>
                                        <p:tgtEl>
                                          <p:spTgt spid="2"/>
                                        </p:tgtEl>
                                        <p:attrNameLst>
                                          <p:attrName>ppt_y</p:attrName>
                                        </p:attrNameLst>
                                      </p:cBhvr>
                                      <p:tavLst>
                                        <p:tav tm="0">
                                          <p:val>
                                            <p:strVal val="#ppt_y+4.5211226E-07"/>
                                          </p:val>
                                        </p:tav>
                                        <p:tav tm="100000">
                                          <p:val>
                                            <p:strVal val="#ppt_y+4.5211226E-07"/>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strVal val="4/3*#ppt_w"/>
                                          </p:val>
                                        </p:tav>
                                        <p:tav tm="100000">
                                          <p:val>
                                            <p:strVal val="#ppt_w"/>
                                          </p:val>
                                        </p:tav>
                                      </p:tavLst>
                                    </p:anim>
                                    <p:anim calcmode="lin" valueType="num">
                                      <p:cBhvr>
                                        <p:cTn id="32" dur="500" fill="hold"/>
                                        <p:tgtEl>
                                          <p:spTgt spid="16"/>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16"/>
                                        </p:tgtEl>
                                        <p:attrNameLst>
                                          <p:attrName>ppt_x</p:attrName>
                                        </p:attrNameLst>
                                      </p:cBhvr>
                                      <p:tavLst>
                                        <p:tav tm="0">
                                          <p:val>
                                            <p:strVal val="#ppt_x+0.21687502"/>
                                          </p:val>
                                        </p:tav>
                                        <p:tav tm="100000">
                                          <p:val>
                                            <p:strVal val="#ppt_x+0.21687502"/>
                                          </p:val>
                                        </p:tav>
                                      </p:tavLst>
                                    </p:anim>
                                    <p:anim to="" calcmode="lin" valueType="num">
                                      <p:cBhvr>
                                        <p:cTn id="34" dur="500" fill="hold">
                                          <p:stCondLst>
                                            <p:cond delay="0"/>
                                          </p:stCondLst>
                                        </p:cTn>
                                        <p:tgtEl>
                                          <p:spTgt spid="16"/>
                                        </p:tgtEl>
                                        <p:attrNameLst>
                                          <p:attrName>ppt_y</p:attrName>
                                        </p:attrNameLst>
                                      </p:cBhvr>
                                      <p:tavLst>
                                        <p:tav tm="0">
                                          <p:val>
                                            <p:strVal val="#ppt_y+4.5211226E-07"/>
                                          </p:val>
                                        </p:tav>
                                        <p:tav tm="100000">
                                          <p:val>
                                            <p:strVal val="#ppt_y+4.5211226E-07"/>
                                          </p:val>
                                        </p:tav>
                                      </p:tavLst>
                                    </p:anim>
                                  </p:childTnLst>
                                </p:cTn>
                              </p:par>
                              <p:par>
                                <p:cTn id="35" presetID="23" presetClass="entr" presetSubtype="288"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strVal val="4/3*#ppt_w"/>
                                          </p:val>
                                        </p:tav>
                                        <p:tav tm="100000">
                                          <p:val>
                                            <p:strVal val="#ppt_w"/>
                                          </p:val>
                                        </p:tav>
                                      </p:tavLst>
                                    </p:anim>
                                    <p:anim calcmode="lin" valueType="num">
                                      <p:cBhvr>
                                        <p:cTn id="38" dur="500" fill="hold"/>
                                        <p:tgtEl>
                                          <p:spTgt spid="24"/>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24"/>
                                        </p:tgtEl>
                                        <p:attrNameLst>
                                          <p:attrName>ppt_x</p:attrName>
                                        </p:attrNameLst>
                                      </p:cBhvr>
                                      <p:tavLst>
                                        <p:tav tm="0">
                                          <p:val>
                                            <p:strVal val="#ppt_x+0.21687502"/>
                                          </p:val>
                                        </p:tav>
                                        <p:tav tm="100000">
                                          <p:val>
                                            <p:strVal val="#ppt_x+0.21687502"/>
                                          </p:val>
                                        </p:tav>
                                      </p:tavLst>
                                    </p:anim>
                                    <p:anim to="" calcmode="lin" valueType="num">
                                      <p:cBhvr>
                                        <p:cTn id="40" dur="500" fill="hold">
                                          <p:stCondLst>
                                            <p:cond delay="0"/>
                                          </p:stCondLst>
                                        </p:cTn>
                                        <p:tgtEl>
                                          <p:spTgt spid="24"/>
                                        </p:tgtEl>
                                        <p:attrNameLst>
                                          <p:attrName>ppt_y</p:attrName>
                                        </p:attrNameLst>
                                      </p:cBhvr>
                                      <p:tavLst>
                                        <p:tav tm="0">
                                          <p:val>
                                            <p:strVal val="#ppt_y+4.5211226E-07"/>
                                          </p:val>
                                        </p:tav>
                                        <p:tav tm="100000">
                                          <p:val>
                                            <p:strVal val="#ppt_y+4.5211226E-07"/>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288"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strVal val="4/3*#ppt_w"/>
                                          </p:val>
                                        </p:tav>
                                        <p:tav tm="100000">
                                          <p:val>
                                            <p:strVal val="#ppt_w"/>
                                          </p:val>
                                        </p:tav>
                                      </p:tavLst>
                                    </p:anim>
                                    <p:anim calcmode="lin" valueType="num">
                                      <p:cBhvr>
                                        <p:cTn id="46" dur="500" fill="hold"/>
                                        <p:tgtEl>
                                          <p:spTgt spid="18"/>
                                        </p:tgtEl>
                                        <p:attrNameLst>
                                          <p:attrName>ppt_h</p:attrName>
                                        </p:attrNameLst>
                                      </p:cBhvr>
                                      <p:tavLst>
                                        <p:tav tm="0">
                                          <p:val>
                                            <p:strVal val="4/3*#ppt_h"/>
                                          </p:val>
                                        </p:tav>
                                        <p:tav tm="100000">
                                          <p:val>
                                            <p:strVal val="#ppt_h"/>
                                          </p:val>
                                        </p:tav>
                                      </p:tavLst>
                                    </p:anim>
                                    <p:anim to="" calcmode="lin" valueType="num">
                                      <p:cBhvr>
                                        <p:cTn id="47" dur="500" fill="hold">
                                          <p:stCondLst>
                                            <p:cond delay="0"/>
                                          </p:stCondLst>
                                        </p:cTn>
                                        <p:tgtEl>
                                          <p:spTgt spid="18"/>
                                        </p:tgtEl>
                                        <p:attrNameLst>
                                          <p:attrName>ppt_x</p:attrName>
                                        </p:attrNameLst>
                                      </p:cBhvr>
                                      <p:tavLst>
                                        <p:tav tm="0">
                                          <p:val>
                                            <p:strVal val="#ppt_x+0"/>
                                          </p:val>
                                        </p:tav>
                                        <p:tav tm="100000">
                                          <p:val>
                                            <p:strVal val="#ppt_x+0"/>
                                          </p:val>
                                        </p:tav>
                                      </p:tavLst>
                                    </p:anim>
                                    <p:anim to="" calcmode="lin" valueType="num">
                                      <p:cBhvr>
                                        <p:cTn id="48" dur="500" fill="hold">
                                          <p:stCondLst>
                                            <p:cond delay="0"/>
                                          </p:stCondLst>
                                        </p:cTn>
                                        <p:tgtEl>
                                          <p:spTgt spid="18"/>
                                        </p:tgtEl>
                                        <p:attrNameLst>
                                          <p:attrName>ppt_y</p:attrName>
                                        </p:attrNameLst>
                                      </p:cBhvr>
                                      <p:tavLst>
                                        <p:tav tm="0">
                                          <p:val>
                                            <p:strVal val="#ppt_y+0"/>
                                          </p:val>
                                        </p:tav>
                                        <p:tav tm="100000">
                                          <p:val>
                                            <p:strVal val="#ppt_y+0"/>
                                          </p:val>
                                        </p:tav>
                                      </p:tavLst>
                                    </p:anim>
                                  </p:childTnLst>
                                </p:cTn>
                              </p:par>
                              <p:par>
                                <p:cTn id="49" presetID="23" presetClass="entr" presetSubtype="28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strVal val="4/3*#ppt_w"/>
                                          </p:val>
                                        </p:tav>
                                        <p:tav tm="100000">
                                          <p:val>
                                            <p:strVal val="#ppt_w"/>
                                          </p:val>
                                        </p:tav>
                                      </p:tavLst>
                                    </p:anim>
                                    <p:anim calcmode="lin" valueType="num">
                                      <p:cBhvr>
                                        <p:cTn id="52" dur="500" fill="hold"/>
                                        <p:tgtEl>
                                          <p:spTgt spid="13"/>
                                        </p:tgtEl>
                                        <p:attrNameLst>
                                          <p:attrName>ppt_h</p:attrName>
                                        </p:attrNameLst>
                                      </p:cBhvr>
                                      <p:tavLst>
                                        <p:tav tm="0">
                                          <p:val>
                                            <p:strVal val="4/3*#ppt_h"/>
                                          </p:val>
                                        </p:tav>
                                        <p:tav tm="100000">
                                          <p:val>
                                            <p:strVal val="#ppt_h"/>
                                          </p:val>
                                        </p:tav>
                                      </p:tavLst>
                                    </p:anim>
                                    <p:anim to="" calcmode="lin" valueType="num">
                                      <p:cBhvr>
                                        <p:cTn id="53" dur="500" fill="hold">
                                          <p:stCondLst>
                                            <p:cond delay="0"/>
                                          </p:stCondLst>
                                        </p:cTn>
                                        <p:tgtEl>
                                          <p:spTgt spid="13"/>
                                        </p:tgtEl>
                                        <p:attrNameLst>
                                          <p:attrName>ppt_x</p:attrName>
                                        </p:attrNameLst>
                                      </p:cBhvr>
                                      <p:tavLst>
                                        <p:tav tm="0">
                                          <p:val>
                                            <p:strVal val="#ppt_x+0"/>
                                          </p:val>
                                        </p:tav>
                                        <p:tav tm="100000">
                                          <p:val>
                                            <p:strVal val="#ppt_x+0"/>
                                          </p:val>
                                        </p:tav>
                                      </p:tavLst>
                                    </p:anim>
                                    <p:anim to="" calcmode="lin" valueType="num">
                                      <p:cBhvr>
                                        <p:cTn id="54"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55" presetID="23" presetClass="entr" presetSubtype="288"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strVal val="4/3*#ppt_w"/>
                                          </p:val>
                                        </p:tav>
                                        <p:tav tm="100000">
                                          <p:val>
                                            <p:strVal val="#ppt_w"/>
                                          </p:val>
                                        </p:tav>
                                      </p:tavLst>
                                    </p:anim>
                                    <p:anim calcmode="lin" valueType="num">
                                      <p:cBhvr>
                                        <p:cTn id="58" dur="500" fill="hold"/>
                                        <p:tgtEl>
                                          <p:spTgt spid="7"/>
                                        </p:tgtEl>
                                        <p:attrNameLst>
                                          <p:attrName>ppt_h</p:attrName>
                                        </p:attrNameLst>
                                      </p:cBhvr>
                                      <p:tavLst>
                                        <p:tav tm="0">
                                          <p:val>
                                            <p:strVal val="4/3*#ppt_h"/>
                                          </p:val>
                                        </p:tav>
                                        <p:tav tm="100000">
                                          <p:val>
                                            <p:strVal val="#ppt_h"/>
                                          </p:val>
                                        </p:tav>
                                      </p:tavLst>
                                    </p:anim>
                                    <p:anim to="" calcmode="lin" valueType="num">
                                      <p:cBhvr>
                                        <p:cTn id="59" dur="500" fill="hold">
                                          <p:stCondLst>
                                            <p:cond delay="0"/>
                                          </p:stCondLst>
                                        </p:cTn>
                                        <p:tgtEl>
                                          <p:spTgt spid="7"/>
                                        </p:tgtEl>
                                        <p:attrNameLst>
                                          <p:attrName>ppt_x</p:attrName>
                                        </p:attrNameLst>
                                      </p:cBhvr>
                                      <p:tavLst>
                                        <p:tav tm="0">
                                          <p:val>
                                            <p:strVal val="#ppt_x+0"/>
                                          </p:val>
                                        </p:tav>
                                        <p:tav tm="100000">
                                          <p:val>
                                            <p:strVal val="#ppt_x+0"/>
                                          </p:val>
                                        </p:tav>
                                      </p:tavLst>
                                    </p:anim>
                                    <p:anim to="" calcmode="lin" valueType="num">
                                      <p:cBhvr>
                                        <p:cTn id="60"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61" presetID="23" presetClass="entr" presetSubtype="288"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ppt_w</p:attrName>
                                        </p:attrNameLst>
                                      </p:cBhvr>
                                      <p:tavLst>
                                        <p:tav tm="0">
                                          <p:val>
                                            <p:strVal val="4/3*#ppt_w"/>
                                          </p:val>
                                        </p:tav>
                                        <p:tav tm="100000">
                                          <p:val>
                                            <p:strVal val="#ppt_w"/>
                                          </p:val>
                                        </p:tav>
                                      </p:tavLst>
                                    </p:anim>
                                    <p:anim calcmode="lin" valueType="num">
                                      <p:cBhvr>
                                        <p:cTn id="64" dur="500" fill="hold"/>
                                        <p:tgtEl>
                                          <p:spTgt spid="17"/>
                                        </p:tgtEl>
                                        <p:attrNameLst>
                                          <p:attrName>ppt_h</p:attrName>
                                        </p:attrNameLst>
                                      </p:cBhvr>
                                      <p:tavLst>
                                        <p:tav tm="0">
                                          <p:val>
                                            <p:strVal val="4/3*#ppt_h"/>
                                          </p:val>
                                        </p:tav>
                                        <p:tav tm="100000">
                                          <p:val>
                                            <p:strVal val="#ppt_h"/>
                                          </p:val>
                                        </p:tav>
                                      </p:tavLst>
                                    </p:anim>
                                    <p:anim to="" calcmode="lin" valueType="num">
                                      <p:cBhvr>
                                        <p:cTn id="65"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66"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67" presetID="23" presetClass="entr" presetSubtype="288"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strVal val="4/3*#ppt_w"/>
                                          </p:val>
                                        </p:tav>
                                        <p:tav tm="100000">
                                          <p:val>
                                            <p:strVal val="#ppt_w"/>
                                          </p:val>
                                        </p:tav>
                                      </p:tavLst>
                                    </p:anim>
                                    <p:anim calcmode="lin" valueType="num">
                                      <p:cBhvr>
                                        <p:cTn id="70" dur="500" fill="hold"/>
                                        <p:tgtEl>
                                          <p:spTgt spid="21"/>
                                        </p:tgtEl>
                                        <p:attrNameLst>
                                          <p:attrName>ppt_h</p:attrName>
                                        </p:attrNameLst>
                                      </p:cBhvr>
                                      <p:tavLst>
                                        <p:tav tm="0">
                                          <p:val>
                                            <p:strVal val="4/3*#ppt_h"/>
                                          </p:val>
                                        </p:tav>
                                        <p:tav tm="100000">
                                          <p:val>
                                            <p:strVal val="#ppt_h"/>
                                          </p:val>
                                        </p:tav>
                                      </p:tavLst>
                                    </p:anim>
                                    <p:anim to="" calcmode="lin" valueType="num">
                                      <p:cBhvr>
                                        <p:cTn id="71" dur="500" fill="hold">
                                          <p:stCondLst>
                                            <p:cond delay="0"/>
                                          </p:stCondLst>
                                        </p:cTn>
                                        <p:tgtEl>
                                          <p:spTgt spid="21"/>
                                        </p:tgtEl>
                                        <p:attrNameLst>
                                          <p:attrName>ppt_x</p:attrName>
                                        </p:attrNameLst>
                                      </p:cBhvr>
                                      <p:tavLst>
                                        <p:tav tm="0">
                                          <p:val>
                                            <p:strVal val="#ppt_x+0"/>
                                          </p:val>
                                        </p:tav>
                                        <p:tav tm="100000">
                                          <p:val>
                                            <p:strVal val="#ppt_x+0"/>
                                          </p:val>
                                        </p:tav>
                                      </p:tavLst>
                                    </p:anim>
                                    <p:anim to="" calcmode="lin" valueType="num">
                                      <p:cBhvr>
                                        <p:cTn id="72" dur="500" fill="hold">
                                          <p:stCondLst>
                                            <p:cond delay="0"/>
                                          </p:stCondLst>
                                        </p:cTn>
                                        <p:tgtEl>
                                          <p:spTgt spid="21"/>
                                        </p:tgtEl>
                                        <p:attrNameLst>
                                          <p:attrName>ppt_y</p:attrName>
                                        </p:attrNameLst>
                                      </p:cBhvr>
                                      <p:tavLst>
                                        <p:tav tm="0">
                                          <p:val>
                                            <p:strVal val="#ppt_y+0"/>
                                          </p:val>
                                        </p:tav>
                                        <p:tav tm="100000">
                                          <p:val>
                                            <p:strVal val="#ppt_y+0"/>
                                          </p:val>
                                        </p:tav>
                                      </p:tavLst>
                                    </p:anim>
                                  </p:childTnLst>
                                </p:cTn>
                              </p:par>
                              <p:par>
                                <p:cTn id="73" presetID="35" presetClass="path" presetSubtype="0" accel="50000" decel="50000" fill="hold" grpId="1" nodeType="withEffect">
                                  <p:stCondLst>
                                    <p:cond delay="0"/>
                                  </p:stCondLst>
                                  <p:childTnLst>
                                    <p:anim to="" calcmode="lin" valueType="num">
                                      <p:cBhvr>
                                        <p:cTn id="74" dur="500" fill="hold">
                                          <p:stCondLst>
                                            <p:cond delay="0"/>
                                          </p:stCondLst>
                                        </p:cTn>
                                        <p:tgtEl>
                                          <p:spTgt spid="14"/>
                                        </p:tgtEl>
                                        <p:attrNameLst>
                                          <p:attrName>ppt_x</p:attrName>
                                        </p:attrNameLst>
                                      </p:cBhvr>
                                      <p:tavLst>
                                        <p:tav tm="0">
                                          <p:val>
                                            <p:strVal val="ppt_x"/>
                                          </p:val>
                                        </p:tav>
                                        <p:tav tm="100000">
                                          <p:val>
                                            <p:strVal val="#ppt_x+0"/>
                                          </p:val>
                                        </p:tav>
                                      </p:tavLst>
                                    </p:anim>
                                    <p:anim to="" calcmode="lin" valueType="num">
                                      <p:cBhvr>
                                        <p:cTn id="75" dur="500" fill="hold">
                                          <p:stCondLst>
                                            <p:cond delay="0"/>
                                          </p:stCondLst>
                                        </p:cTn>
                                        <p:tgtEl>
                                          <p:spTgt spid="14"/>
                                        </p:tgtEl>
                                        <p:attrNameLst>
                                          <p:attrName>ppt_y</p:attrName>
                                        </p:attrNameLst>
                                      </p:cBhvr>
                                      <p:tavLst>
                                        <p:tav tm="0">
                                          <p:val>
                                            <p:strVal val="ppt_y"/>
                                          </p:val>
                                        </p:tav>
                                        <p:tav tm="100000">
                                          <p:val>
                                            <p:strVal val="#ppt_y+0"/>
                                          </p:val>
                                        </p:tav>
                                      </p:tavLst>
                                    </p:anim>
                                    <p:anim to="" calcmode="lin" valueType="num">
                                      <p:cBhvr>
                                        <p:cTn id="76" dur="500" fill="hold">
                                          <p:stCondLst>
                                            <p:cond delay="0"/>
                                          </p:stCondLst>
                                        </p:cTn>
                                        <p:tgtEl>
                                          <p:spTgt spid="14"/>
                                        </p:tgtEl>
                                        <p:attrNameLst>
                                          <p:attrName>ppt_w</p:attrName>
                                        </p:attrNameLst>
                                      </p:cBhvr>
                                      <p:tavLst>
                                        <p:tav tm="0">
                                          <p:val>
                                            <p:strVal val="ppt_w"/>
                                          </p:val>
                                        </p:tav>
                                        <p:tav tm="100000">
                                          <p:val>
                                            <p:strVal val="#ppt_w"/>
                                          </p:val>
                                        </p:tav>
                                      </p:tavLst>
                                    </p:anim>
                                    <p:anim to="" calcmode="lin" valueType="num">
                                      <p:cBhvr>
                                        <p:cTn id="77" dur="500" fill="hold">
                                          <p:stCondLst>
                                            <p:cond delay="0"/>
                                          </p:stCondLst>
                                        </p:cTn>
                                        <p:tgtEl>
                                          <p:spTgt spid="14"/>
                                        </p:tgtEl>
                                        <p:attrNameLst>
                                          <p:attrName>ppt_h</p:attrName>
                                        </p:attrNameLst>
                                      </p:cBhvr>
                                      <p:tavLst>
                                        <p:tav tm="0">
                                          <p:val>
                                            <p:strVal val="ppt_h"/>
                                          </p:val>
                                        </p:tav>
                                        <p:tav tm="100000">
                                          <p:val>
                                            <p:strVal val="#ppt_h"/>
                                          </p:val>
                                        </p:tav>
                                      </p:tavLst>
                                    </p:anim>
                                  </p:childTnLst>
                                </p:cTn>
                              </p:par>
                              <p:par>
                                <p:cTn id="78" presetID="35" presetClass="path" presetSubtype="0" accel="50000" decel="50000" fill="hold" grpId="1" nodeType="withEffect">
                                  <p:stCondLst>
                                    <p:cond delay="0"/>
                                  </p:stCondLst>
                                  <p:childTnLst>
                                    <p:anim to="" calcmode="lin" valueType="num">
                                      <p:cBhvr>
                                        <p:cTn id="79"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80"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81"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82"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83" presetID="35" presetClass="path" presetSubtype="0" accel="50000" decel="50000" fill="hold" nodeType="withEffect">
                                  <p:stCondLst>
                                    <p:cond delay="0"/>
                                  </p:stCondLst>
                                  <p:childTnLst>
                                    <p:anim to="" calcmode="lin" valueType="num">
                                      <p:cBhvr>
                                        <p:cTn id="84" dur="500" fill="hold">
                                          <p:stCondLst>
                                            <p:cond delay="0"/>
                                          </p:stCondLst>
                                        </p:cTn>
                                        <p:tgtEl>
                                          <p:spTgt spid="2"/>
                                        </p:tgtEl>
                                        <p:attrNameLst>
                                          <p:attrName>ppt_x</p:attrName>
                                        </p:attrNameLst>
                                      </p:cBhvr>
                                      <p:tavLst>
                                        <p:tav tm="0">
                                          <p:val>
                                            <p:strVal val="ppt_x"/>
                                          </p:val>
                                        </p:tav>
                                        <p:tav tm="100000">
                                          <p:val>
                                            <p:strVal val="#ppt_x+0"/>
                                          </p:val>
                                        </p:tav>
                                      </p:tavLst>
                                    </p:anim>
                                    <p:anim to="" calcmode="lin" valueType="num">
                                      <p:cBhvr>
                                        <p:cTn id="85"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86"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87"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88" presetID="35" presetClass="path" presetSubtype="0" accel="50000" decel="50000" fill="hold" grpId="1" nodeType="withEffect">
                                  <p:stCondLst>
                                    <p:cond delay="0"/>
                                  </p:stCondLst>
                                  <p:childTnLst>
                                    <p:anim to="" calcmode="lin" valueType="num">
                                      <p:cBhvr>
                                        <p:cTn id="89"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90"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91"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92"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93" presetID="35" presetClass="path" presetSubtype="0" accel="50000" decel="50000" fill="hold" nodeType="withEffect">
                                  <p:stCondLst>
                                    <p:cond delay="0"/>
                                  </p:stCondLst>
                                  <p:childTnLst>
                                    <p:anim to="" calcmode="lin" valueType="num">
                                      <p:cBhvr>
                                        <p:cTn id="94" dur="500" fill="hold">
                                          <p:stCondLst>
                                            <p:cond delay="0"/>
                                          </p:stCondLst>
                                        </p:cTn>
                                        <p:tgtEl>
                                          <p:spTgt spid="24"/>
                                        </p:tgtEl>
                                        <p:attrNameLst>
                                          <p:attrName>ppt_x</p:attrName>
                                        </p:attrNameLst>
                                      </p:cBhvr>
                                      <p:tavLst>
                                        <p:tav tm="0">
                                          <p:val>
                                            <p:strVal val="ppt_x"/>
                                          </p:val>
                                        </p:tav>
                                        <p:tav tm="100000">
                                          <p:val>
                                            <p:strVal val="#ppt_x+0"/>
                                          </p:val>
                                        </p:tav>
                                      </p:tavLst>
                                    </p:anim>
                                    <p:anim to="" calcmode="lin" valueType="num">
                                      <p:cBhvr>
                                        <p:cTn id="95" dur="500" fill="hold">
                                          <p:stCondLst>
                                            <p:cond delay="0"/>
                                          </p:stCondLst>
                                        </p:cTn>
                                        <p:tgtEl>
                                          <p:spTgt spid="24"/>
                                        </p:tgtEl>
                                        <p:attrNameLst>
                                          <p:attrName>ppt_y</p:attrName>
                                        </p:attrNameLst>
                                      </p:cBhvr>
                                      <p:tavLst>
                                        <p:tav tm="0">
                                          <p:val>
                                            <p:strVal val="ppt_y"/>
                                          </p:val>
                                        </p:tav>
                                        <p:tav tm="100000">
                                          <p:val>
                                            <p:strVal val="#ppt_y+0"/>
                                          </p:val>
                                        </p:tav>
                                      </p:tavLst>
                                    </p:anim>
                                    <p:anim to="" calcmode="lin" valueType="num">
                                      <p:cBhvr>
                                        <p:cTn id="96" dur="500" fill="hold">
                                          <p:stCondLst>
                                            <p:cond delay="0"/>
                                          </p:stCondLst>
                                        </p:cTn>
                                        <p:tgtEl>
                                          <p:spTgt spid="24"/>
                                        </p:tgtEl>
                                        <p:attrNameLst>
                                          <p:attrName>ppt_w</p:attrName>
                                        </p:attrNameLst>
                                      </p:cBhvr>
                                      <p:tavLst>
                                        <p:tav tm="0">
                                          <p:val>
                                            <p:strVal val="ppt_w"/>
                                          </p:val>
                                        </p:tav>
                                        <p:tav tm="100000">
                                          <p:val>
                                            <p:strVal val="#ppt_w"/>
                                          </p:val>
                                        </p:tav>
                                      </p:tavLst>
                                    </p:anim>
                                    <p:anim to="" calcmode="lin" valueType="num">
                                      <p:cBhvr>
                                        <p:cTn id="97" dur="500" fill="hold">
                                          <p:stCondLst>
                                            <p:cond delay="0"/>
                                          </p:stCondLst>
                                        </p:cTn>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6" grpId="1" animBg="1"/>
      <p:bldP spid="12" grpId="0"/>
      <p:bldP spid="12" grpId="1"/>
      <p:bldP spid="13" grpId="0"/>
      <p:bldP spid="14" grpId="0"/>
      <p:bldP spid="14" grpId="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1">
            <a:extLst>
              <a:ext uri="{FF2B5EF4-FFF2-40B4-BE49-F238E27FC236}">
                <a16:creationId xmlns:a16="http://schemas.microsoft.com/office/drawing/2014/main" id="{B8CD6E65-2246-46EE-9D28-9DF70CC248DA}"/>
              </a:ext>
            </a:extLst>
          </p:cNvPr>
          <p:cNvSpPr/>
          <p:nvPr>
            <p:custDataLst>
              <p:tags r:id="rId2"/>
            </p:custDataLst>
          </p:nvPr>
        </p:nvSpPr>
        <p:spPr>
          <a:xfrm>
            <a:off x="0" y="0"/>
            <a:ext cx="12192000" cy="6858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Text2">
            <a:extLst>
              <a:ext uri="{FF2B5EF4-FFF2-40B4-BE49-F238E27FC236}">
                <a16:creationId xmlns:a16="http://schemas.microsoft.com/office/drawing/2014/main" id="{0362F913-2353-414F-B3A5-D6E46F713726}"/>
              </a:ext>
            </a:extLst>
          </p:cNvPr>
          <p:cNvSpPr/>
          <p:nvPr>
            <p:custDataLst>
              <p:tags r:id="rId3"/>
            </p:custDataLst>
          </p:nvPr>
        </p:nvSpPr>
        <p:spPr>
          <a:xfrm>
            <a:off x="523306" y="1585484"/>
            <a:ext cx="5492214" cy="2191427"/>
          </a:xfrm>
          <a:prstGeom prst="roundRect">
            <a:avLst>
              <a:gd name="adj" fmla="val 5028"/>
            </a:avLst>
          </a:prstGeom>
          <a:solidFill>
            <a:schemeClr val="bg1"/>
          </a:solidFill>
          <a:ln>
            <a:solidFill>
              <a:schemeClr val="accent1"/>
            </a:solidFill>
          </a:ln>
          <a:effectLst>
            <a:outerShdw blurRad="381000" dist="355600" dir="5400000" algn="ctr" rotWithShape="0">
              <a:schemeClr val="accent1">
                <a:lumMod val="50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56" name="Text3">
            <a:extLst>
              <a:ext uri="{FF2B5EF4-FFF2-40B4-BE49-F238E27FC236}">
                <a16:creationId xmlns:a16="http://schemas.microsoft.com/office/drawing/2014/main" id="{66B94254-A704-4C74-B107-FD9F9FF5838C}"/>
              </a:ext>
            </a:extLst>
          </p:cNvPr>
          <p:cNvSpPr/>
          <p:nvPr>
            <p:custDataLst>
              <p:tags r:id="rId4"/>
            </p:custDataLst>
          </p:nvPr>
        </p:nvSpPr>
        <p:spPr>
          <a:xfrm>
            <a:off x="523306" y="3935596"/>
            <a:ext cx="5492214" cy="2191427"/>
          </a:xfrm>
          <a:prstGeom prst="roundRect">
            <a:avLst>
              <a:gd name="adj" fmla="val 4449"/>
            </a:avLst>
          </a:prstGeom>
          <a:solidFill>
            <a:schemeClr val="bg1"/>
          </a:solidFill>
          <a:ln>
            <a:solidFill>
              <a:schemeClr val="accent1"/>
            </a:solidFill>
          </a:ln>
          <a:effectLst>
            <a:outerShdw blurRad="381000" dist="355600" dir="5400000" algn="ctr" rotWithShape="0">
              <a:schemeClr val="accent1">
                <a:lumMod val="50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57" name="Text4">
            <a:extLst>
              <a:ext uri="{FF2B5EF4-FFF2-40B4-BE49-F238E27FC236}">
                <a16:creationId xmlns:a16="http://schemas.microsoft.com/office/drawing/2014/main" id="{6F847044-56FF-453D-84FE-BEDC472C290B}"/>
              </a:ext>
            </a:extLst>
          </p:cNvPr>
          <p:cNvSpPr/>
          <p:nvPr>
            <p:custDataLst>
              <p:tags r:id="rId5"/>
            </p:custDataLst>
          </p:nvPr>
        </p:nvSpPr>
        <p:spPr>
          <a:xfrm>
            <a:off x="6165108" y="1585484"/>
            <a:ext cx="5431108" cy="2191427"/>
          </a:xfrm>
          <a:prstGeom prst="roundRect">
            <a:avLst>
              <a:gd name="adj" fmla="val 3869"/>
            </a:avLst>
          </a:prstGeom>
          <a:solidFill>
            <a:schemeClr val="bg1"/>
          </a:solidFill>
          <a:ln>
            <a:solidFill>
              <a:schemeClr val="accent1"/>
            </a:solidFill>
          </a:ln>
          <a:effectLst>
            <a:outerShdw blurRad="381000" dist="355600" dir="5400000" algn="ctr" rotWithShape="0">
              <a:schemeClr val="accent1">
                <a:lumMod val="50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8" name="Text5">
            <a:extLst>
              <a:ext uri="{FF2B5EF4-FFF2-40B4-BE49-F238E27FC236}">
                <a16:creationId xmlns:a16="http://schemas.microsoft.com/office/drawing/2014/main" id="{A76A2ACB-2799-4EAF-8EE1-DD9454EAB169}"/>
              </a:ext>
            </a:extLst>
          </p:cNvPr>
          <p:cNvSpPr/>
          <p:nvPr>
            <p:custDataLst>
              <p:tags r:id="rId6"/>
            </p:custDataLst>
          </p:nvPr>
        </p:nvSpPr>
        <p:spPr>
          <a:xfrm>
            <a:off x="6165108" y="3935596"/>
            <a:ext cx="5431108" cy="2191427"/>
          </a:xfrm>
          <a:prstGeom prst="roundRect">
            <a:avLst>
              <a:gd name="adj" fmla="val 4449"/>
            </a:avLst>
          </a:prstGeom>
          <a:solidFill>
            <a:schemeClr val="bg1"/>
          </a:solidFill>
          <a:ln>
            <a:solidFill>
              <a:schemeClr val="accent1"/>
            </a:solidFill>
          </a:ln>
          <a:effectLst>
            <a:outerShdw blurRad="381000" dist="355600" dir="5400000" algn="ctr" rotWithShape="0">
              <a:schemeClr val="accent1">
                <a:lumMod val="50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grpSp>
        <p:nvGrpSpPr>
          <p:cNvPr id="149" name="Shape1">
            <a:extLst>
              <a:ext uri="{FF2B5EF4-FFF2-40B4-BE49-F238E27FC236}">
                <a16:creationId xmlns:a16="http://schemas.microsoft.com/office/drawing/2014/main" id="{0EF77C4F-4656-4247-BEEF-72529D58AAE9}"/>
              </a:ext>
            </a:extLst>
          </p:cNvPr>
          <p:cNvGrpSpPr/>
          <p:nvPr>
            <p:custDataLst>
              <p:tags r:id="rId7"/>
            </p:custDataLst>
          </p:nvPr>
        </p:nvGrpSpPr>
        <p:grpSpPr>
          <a:xfrm>
            <a:off x="4411898" y="2129323"/>
            <a:ext cx="3285938" cy="3285938"/>
            <a:chOff x="1089363" y="1679478"/>
            <a:chExt cx="1088866" cy="1088866"/>
          </a:xfrm>
        </p:grpSpPr>
        <p:sp>
          <p:nvSpPr>
            <p:cNvPr id="150" name="椭圆 149">
              <a:extLst>
                <a:ext uri="{FF2B5EF4-FFF2-40B4-BE49-F238E27FC236}">
                  <a16:creationId xmlns:a16="http://schemas.microsoft.com/office/drawing/2014/main" id="{AB00C256-9064-4540-927B-C6E996E9DB95}"/>
                </a:ext>
              </a:extLst>
            </p:cNvPr>
            <p:cNvSpPr/>
            <p:nvPr/>
          </p:nvSpPr>
          <p:spPr>
            <a:xfrm>
              <a:off x="1089363" y="1679478"/>
              <a:ext cx="1088866" cy="1088866"/>
            </a:xfrm>
            <a:prstGeom prst="ellipse">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1" name="椭圆 150">
              <a:extLst>
                <a:ext uri="{FF2B5EF4-FFF2-40B4-BE49-F238E27FC236}">
                  <a16:creationId xmlns:a16="http://schemas.microsoft.com/office/drawing/2014/main" id="{DB2C6570-3964-4F4C-A501-99415D8475BD}"/>
                </a:ext>
              </a:extLst>
            </p:cNvPr>
            <p:cNvSpPr/>
            <p:nvPr/>
          </p:nvSpPr>
          <p:spPr>
            <a:xfrm>
              <a:off x="1186544" y="1776659"/>
              <a:ext cx="894504" cy="894504"/>
            </a:xfrm>
            <a:prstGeom prst="ellipse">
              <a:avLst/>
            </a:prstGeom>
            <a:solidFill>
              <a:schemeClr val="tx2"/>
            </a:solidFill>
            <a:ln>
              <a:solidFill>
                <a:schemeClr val="accent1">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80" name="Text6">
            <a:extLst>
              <a:ext uri="{FF2B5EF4-FFF2-40B4-BE49-F238E27FC236}">
                <a16:creationId xmlns:a16="http://schemas.microsoft.com/office/drawing/2014/main" id="{2208F049-3CD7-43DC-A01D-DA76A1344926}"/>
              </a:ext>
            </a:extLst>
          </p:cNvPr>
          <p:cNvCxnSpPr>
            <a:cxnSpLocks/>
          </p:cNvCxnSpPr>
          <p:nvPr>
            <p:custDataLst>
              <p:tags r:id="rId8"/>
            </p:custDataLst>
          </p:nvPr>
        </p:nvCxnSpPr>
        <p:spPr>
          <a:xfrm>
            <a:off x="970280" y="2406325"/>
            <a:ext cx="37394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0" name="Text7">
            <a:extLst>
              <a:ext uri="{FF2B5EF4-FFF2-40B4-BE49-F238E27FC236}">
                <a16:creationId xmlns:a16="http://schemas.microsoft.com/office/drawing/2014/main" id="{930173CE-60BF-49F0-8AE2-16814E28568A}"/>
              </a:ext>
            </a:extLst>
          </p:cNvPr>
          <p:cNvCxnSpPr>
            <a:cxnSpLocks/>
          </p:cNvCxnSpPr>
          <p:nvPr>
            <p:custDataLst>
              <p:tags r:id="rId9"/>
            </p:custDataLst>
          </p:nvPr>
        </p:nvCxnSpPr>
        <p:spPr>
          <a:xfrm>
            <a:off x="10783938" y="2360605"/>
            <a:ext cx="3739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4" name="Text8">
            <a:extLst>
              <a:ext uri="{FF2B5EF4-FFF2-40B4-BE49-F238E27FC236}">
                <a16:creationId xmlns:a16="http://schemas.microsoft.com/office/drawing/2014/main" id="{46413229-08AA-B342-570B-57F2590F4625}"/>
              </a:ext>
            </a:extLst>
          </p:cNvPr>
          <p:cNvCxnSpPr>
            <a:cxnSpLocks/>
          </p:cNvCxnSpPr>
          <p:nvPr>
            <p:custDataLst>
              <p:tags r:id="rId10"/>
            </p:custDataLst>
          </p:nvPr>
        </p:nvCxnSpPr>
        <p:spPr>
          <a:xfrm>
            <a:off x="970280" y="4696943"/>
            <a:ext cx="37394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Text9">
            <a:extLst>
              <a:ext uri="{FF2B5EF4-FFF2-40B4-BE49-F238E27FC236}">
                <a16:creationId xmlns:a16="http://schemas.microsoft.com/office/drawing/2014/main" id="{43AE9106-056B-EED4-A2DD-DFB2B4CF3C6F}"/>
              </a:ext>
            </a:extLst>
          </p:cNvPr>
          <p:cNvCxnSpPr>
            <a:cxnSpLocks/>
          </p:cNvCxnSpPr>
          <p:nvPr>
            <p:custDataLst>
              <p:tags r:id="rId11"/>
            </p:custDataLst>
          </p:nvPr>
        </p:nvCxnSpPr>
        <p:spPr>
          <a:xfrm>
            <a:off x="10768698" y="4712183"/>
            <a:ext cx="3739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10">
            <a:extLst>
              <a:ext uri="{FF2B5EF4-FFF2-40B4-BE49-F238E27FC236}">
                <a16:creationId xmlns:a16="http://schemas.microsoft.com/office/drawing/2014/main" id="{3D0B8FEF-8262-A9EC-C033-B5EAD8B99631}"/>
              </a:ext>
            </a:extLst>
          </p:cNvPr>
          <p:cNvSpPr txBox="1"/>
          <p:nvPr>
            <p:custDataLst>
              <p:tags r:id="rId12"/>
            </p:custDataLst>
          </p:nvPr>
        </p:nvSpPr>
        <p:spPr>
          <a:xfrm>
            <a:off x="881689" y="2422591"/>
            <a:ext cx="3541306" cy="1354311"/>
          </a:xfrm>
          <a:prstGeom prst="rect">
            <a:avLst/>
          </a:prstGeom>
          <a:noFill/>
        </p:spPr>
        <p:txBody>
          <a:bodyPr wrap="square">
            <a:noAutofit/>
          </a:bodyPr>
          <a:lstStyle/>
          <a:p>
            <a:pPr algn="just">
              <a:lnSpc>
                <a:spcPct val="130000"/>
              </a:lnSpc>
              <a:spcBef>
                <a:spcPts val="150"/>
              </a:spcBef>
              <a:spcAft>
                <a:spcPts val="150"/>
              </a:spcAft>
              <a:defRPr/>
            </a:pPr>
            <a:r>
              <a:rPr lang="zh-CN" altLang="en-US" sz="1500" dirty="0"/>
              <a:t>依据</a:t>
            </a:r>
            <a:r>
              <a:rPr lang="en-US" altLang="zh-CN" sz="1500" dirty="0"/>
              <a:t>OWASP Core Rule Set (CRS)</a:t>
            </a:r>
            <a:r>
              <a:rPr lang="zh-CN" altLang="en-US" sz="1500" dirty="0"/>
              <a:t>等规则集，对</a:t>
            </a:r>
            <a:r>
              <a:rPr lang="en-US" altLang="zh-CN" sz="1500" dirty="0"/>
              <a:t>HTTP</a:t>
            </a:r>
            <a:r>
              <a:rPr lang="zh-CN" altLang="en-US" sz="1500" dirty="0"/>
              <a:t>请求和响应进行深度检查，防止</a:t>
            </a:r>
            <a:r>
              <a:rPr lang="en-US" altLang="zh-CN" sz="1500" dirty="0"/>
              <a:t>SQL</a:t>
            </a:r>
            <a:r>
              <a:rPr lang="zh-CN" altLang="en-US" sz="1500" dirty="0"/>
              <a:t>注入、跨站脚本攻击（</a:t>
            </a:r>
            <a:r>
              <a:rPr lang="en-US" altLang="zh-CN" sz="1500" dirty="0"/>
              <a:t>XSS</a:t>
            </a:r>
            <a:r>
              <a:rPr lang="zh-CN" altLang="en-US" sz="1500" dirty="0"/>
              <a:t>）、文件包含攻击等常见</a:t>
            </a:r>
            <a:r>
              <a:rPr lang="en-US" altLang="zh-CN" sz="1500" dirty="0"/>
              <a:t>Web</a:t>
            </a:r>
            <a:r>
              <a:rPr lang="zh-CN" altLang="en-US" sz="1500" dirty="0"/>
              <a:t>安全威胁。</a:t>
            </a:r>
          </a:p>
        </p:txBody>
      </p:sp>
      <p:sp>
        <p:nvSpPr>
          <p:cNvPr id="6" name="Text11">
            <a:extLst>
              <a:ext uri="{FF2B5EF4-FFF2-40B4-BE49-F238E27FC236}">
                <a16:creationId xmlns:a16="http://schemas.microsoft.com/office/drawing/2014/main" id="{1D263AA8-21F7-E6EA-E2C4-BECC4E9FBDB7}"/>
              </a:ext>
            </a:extLst>
          </p:cNvPr>
          <p:cNvSpPr txBox="1"/>
          <p:nvPr>
            <p:custDataLst>
              <p:tags r:id="rId13"/>
            </p:custDataLst>
          </p:nvPr>
        </p:nvSpPr>
        <p:spPr>
          <a:xfrm>
            <a:off x="7765663" y="2444045"/>
            <a:ext cx="3554544" cy="1175511"/>
          </a:xfrm>
          <a:prstGeom prst="rect">
            <a:avLst/>
          </a:prstGeom>
          <a:noFill/>
        </p:spPr>
        <p:txBody>
          <a:bodyPr wrap="square">
            <a:normAutofit/>
          </a:bodyPr>
          <a:lstStyle/>
          <a:p>
            <a:pPr lvl="0" algn="r">
              <a:lnSpc>
                <a:spcPct val="130000"/>
              </a:lnSpc>
              <a:spcBef>
                <a:spcPts val="150"/>
              </a:spcBef>
              <a:spcAft>
                <a:spcPts val="150"/>
              </a:spcAft>
              <a:defRPr/>
            </a:pPr>
            <a:r>
              <a:rPr lang="zh-CN" altLang="en-US" sz="1500" dirty="0"/>
              <a:t>可以定义自己的规则，以满足特定的应用程序和安全需求。这使得 </a:t>
            </a:r>
            <a:r>
              <a:rPr lang="en-US" altLang="zh-CN" sz="1500" dirty="0" err="1"/>
              <a:t>coraza-waf</a:t>
            </a:r>
            <a:r>
              <a:rPr lang="en-US" altLang="zh-CN" sz="1500" dirty="0"/>
              <a:t> </a:t>
            </a:r>
            <a:r>
              <a:rPr lang="zh-CN" altLang="en-US" sz="1500" dirty="0"/>
              <a:t>可以适应各种场景和需求</a:t>
            </a:r>
            <a:r>
              <a:rPr lang="zh-CN" altLang="en-US" sz="1200" dirty="0">
                <a:solidFill>
                  <a:schemeClr val="bg2"/>
                </a:solidFill>
                <a:latin typeface="微软雅黑" panose="020B0503020204020204" pitchFamily="34" charset="-122"/>
                <a:ea typeface="微软雅黑" panose="020B0503020204020204" pitchFamily="34" charset="-122"/>
              </a:rPr>
              <a:t>。</a:t>
            </a:r>
            <a:endPar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cs"/>
            </a:endParaRPr>
          </a:p>
        </p:txBody>
      </p:sp>
      <p:sp>
        <p:nvSpPr>
          <p:cNvPr id="82" name="Text12">
            <a:extLst>
              <a:ext uri="{FF2B5EF4-FFF2-40B4-BE49-F238E27FC236}">
                <a16:creationId xmlns:a16="http://schemas.microsoft.com/office/drawing/2014/main" id="{D82282CD-8FF0-6648-AD8D-E8115C51F411}"/>
              </a:ext>
            </a:extLst>
          </p:cNvPr>
          <p:cNvSpPr txBox="1"/>
          <p:nvPr>
            <p:custDataLst>
              <p:tags r:id="rId14"/>
            </p:custDataLst>
          </p:nvPr>
        </p:nvSpPr>
        <p:spPr>
          <a:xfrm>
            <a:off x="881689" y="4822288"/>
            <a:ext cx="3618887" cy="1196964"/>
          </a:xfrm>
          <a:prstGeom prst="rect">
            <a:avLst/>
          </a:prstGeom>
          <a:noFill/>
        </p:spPr>
        <p:txBody>
          <a:bodyPr wrap="square">
            <a:normAutofit fontScale="85000" lnSpcReduction="10000"/>
          </a:bodyPr>
          <a:lstStyle/>
          <a:p>
            <a:pPr>
              <a:lnSpc>
                <a:spcPct val="130000"/>
              </a:lnSpc>
              <a:spcBef>
                <a:spcPts val="150"/>
              </a:spcBef>
              <a:spcAft>
                <a:spcPts val="150"/>
              </a:spcAft>
              <a:defRPr/>
            </a:pPr>
            <a:r>
              <a:rPr lang="en-US" altLang="zh-CN" dirty="0" err="1"/>
              <a:t>Coraza</a:t>
            </a:r>
            <a:r>
              <a:rPr lang="en-US" altLang="zh-CN" dirty="0"/>
              <a:t> </a:t>
            </a:r>
            <a:r>
              <a:rPr lang="zh-CN" altLang="en-US" dirty="0"/>
              <a:t>提供高级的日志记录和报告功能，允许管理员跟踪和分析系统的安全事件，及时发现潜在的威胁并采取适当的措施来应对安全问题。</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
        <p:nvSpPr>
          <p:cNvPr id="83" name="Text13">
            <a:extLst>
              <a:ext uri="{FF2B5EF4-FFF2-40B4-BE49-F238E27FC236}">
                <a16:creationId xmlns:a16="http://schemas.microsoft.com/office/drawing/2014/main" id="{B45A6E1F-567E-10BB-0569-91227A47AA8F}"/>
              </a:ext>
            </a:extLst>
          </p:cNvPr>
          <p:cNvSpPr txBox="1"/>
          <p:nvPr>
            <p:custDataLst>
              <p:tags r:id="rId15"/>
            </p:custDataLst>
          </p:nvPr>
        </p:nvSpPr>
        <p:spPr>
          <a:xfrm>
            <a:off x="7487239" y="4843741"/>
            <a:ext cx="3832968" cy="1175511"/>
          </a:xfrm>
          <a:prstGeom prst="rect">
            <a:avLst/>
          </a:prstGeom>
          <a:noFill/>
        </p:spPr>
        <p:txBody>
          <a:bodyPr wrap="square">
            <a:normAutofit/>
          </a:bodyPr>
          <a:lstStyle/>
          <a:p>
            <a:r>
              <a:rPr lang="zh-CN" altLang="en-US" sz="1500" dirty="0"/>
              <a:t>由于</a:t>
            </a:r>
            <a:r>
              <a:rPr lang="en-US" altLang="zh-CN" sz="1500" dirty="0" err="1"/>
              <a:t>Wasm</a:t>
            </a:r>
            <a:r>
              <a:rPr lang="zh-CN" altLang="en-US" sz="1500" dirty="0"/>
              <a:t>的轻量级虚拟机设计，能够保证在高性能网络代理中以较低的资源占用执行复杂的安全逻辑</a:t>
            </a:r>
            <a:r>
              <a:rPr lang="zh-CN" altLang="en-US" dirty="0"/>
              <a:t>。</a:t>
            </a:r>
            <a:endParaRPr lang="en-US" altLang="zh-CN" b="1" dirty="0"/>
          </a:p>
        </p:txBody>
      </p:sp>
      <p:sp>
        <p:nvSpPr>
          <p:cNvPr id="89" name="Text14">
            <a:extLst>
              <a:ext uri="{FF2B5EF4-FFF2-40B4-BE49-F238E27FC236}">
                <a16:creationId xmlns:a16="http://schemas.microsoft.com/office/drawing/2014/main" id="{C69E25A0-8809-8A03-DDD2-60B8CA6BC839}"/>
              </a:ext>
            </a:extLst>
          </p:cNvPr>
          <p:cNvSpPr txBox="1"/>
          <p:nvPr>
            <p:custDataLst>
              <p:tags r:id="rId16"/>
            </p:custDataLst>
          </p:nvPr>
        </p:nvSpPr>
        <p:spPr>
          <a:xfrm>
            <a:off x="1341036" y="1953660"/>
            <a:ext cx="3541306" cy="415043"/>
          </a:xfrm>
          <a:prstGeom prst="rect">
            <a:avLst/>
          </a:prstGeom>
          <a:noFill/>
        </p:spPr>
        <p:txBody>
          <a:bodyPr wrap="square" rtlCol="0">
            <a:normAutofit/>
          </a:bodyPr>
          <a:lstStyle/>
          <a:p>
            <a:r>
              <a:rPr lang="zh-CN" altLang="en-US" sz="1538" b="1" dirty="0">
                <a:latin typeface="微软雅黑" panose="020B0503020204020204" pitchFamily="34" charset="-122"/>
                <a:ea typeface="微软雅黑" panose="020B0503020204020204" pitchFamily="34" charset="-122"/>
              </a:rPr>
              <a:t>实时</a:t>
            </a:r>
            <a:r>
              <a:rPr lang="en-US" altLang="zh-CN" sz="1538" b="1" dirty="0">
                <a:latin typeface="微软雅黑" panose="020B0503020204020204" pitchFamily="34" charset="-122"/>
                <a:ea typeface="微软雅黑" panose="020B0503020204020204" pitchFamily="34" charset="-122"/>
              </a:rPr>
              <a:t>HTTP</a:t>
            </a:r>
            <a:r>
              <a:rPr lang="zh-CN" altLang="en-US" sz="1538" b="1" dirty="0">
                <a:latin typeface="微软雅黑" panose="020B0503020204020204" pitchFamily="34" charset="-122"/>
                <a:ea typeface="微软雅黑" panose="020B0503020204020204" pitchFamily="34" charset="-122"/>
              </a:rPr>
              <a:t>流量检测和过滤</a:t>
            </a:r>
            <a:endParaRPr lang="en-US" altLang="zh-CN" sz="1538" b="1" dirty="0">
              <a:latin typeface="微软雅黑" panose="020B0503020204020204" pitchFamily="34" charset="-122"/>
              <a:ea typeface="微软雅黑" panose="020B0503020204020204" pitchFamily="34" charset="-122"/>
            </a:endParaRPr>
          </a:p>
        </p:txBody>
      </p:sp>
      <p:sp>
        <p:nvSpPr>
          <p:cNvPr id="76" name="Text15">
            <a:extLst>
              <a:ext uri="{FF2B5EF4-FFF2-40B4-BE49-F238E27FC236}">
                <a16:creationId xmlns:a16="http://schemas.microsoft.com/office/drawing/2014/main" id="{97ADFB74-C149-8FDA-B57C-F47B1B8CDB9E}"/>
              </a:ext>
            </a:extLst>
          </p:cNvPr>
          <p:cNvSpPr txBox="1"/>
          <p:nvPr>
            <p:custDataLst>
              <p:tags r:id="rId17"/>
            </p:custDataLst>
          </p:nvPr>
        </p:nvSpPr>
        <p:spPr>
          <a:xfrm>
            <a:off x="7994282" y="1860029"/>
            <a:ext cx="3250926" cy="398780"/>
          </a:xfrm>
          <a:prstGeom prst="rect">
            <a:avLst/>
          </a:prstGeom>
          <a:noFill/>
        </p:spPr>
        <p:txBody>
          <a:bodyPr wrap="square" rtlCol="0">
            <a:normAutofit/>
          </a:bodyPr>
          <a:lstStyle/>
          <a:p>
            <a:pPr fontAlgn="ctr">
              <a:lnSpc>
                <a:spcPct val="120000"/>
              </a:lnSpc>
            </a:pPr>
            <a:r>
              <a:rPr lang="zh-CN" altLang="en-US" sz="1538" b="1" dirty="0">
                <a:latin typeface="微软雅黑" panose="020B0503020204020204" pitchFamily="34" charset="-122"/>
                <a:ea typeface="微软雅黑" panose="020B0503020204020204" pitchFamily="34" charset="-122"/>
              </a:rPr>
              <a:t>自定义规则</a:t>
            </a:r>
            <a:endParaRPr lang="en-US" altLang="zh-CN" sz="1538" b="1" dirty="0">
              <a:latin typeface="微软雅黑" panose="020B0503020204020204" pitchFamily="34" charset="-122"/>
              <a:ea typeface="微软雅黑" panose="020B0503020204020204" pitchFamily="34" charset="-122"/>
            </a:endParaRPr>
          </a:p>
        </p:txBody>
      </p:sp>
      <p:sp>
        <p:nvSpPr>
          <p:cNvPr id="85" name="Text16">
            <a:extLst>
              <a:ext uri="{FF2B5EF4-FFF2-40B4-BE49-F238E27FC236}">
                <a16:creationId xmlns:a16="http://schemas.microsoft.com/office/drawing/2014/main" id="{8B1F70DF-AFA2-72F0-7B69-D58EDD5F2BD5}"/>
              </a:ext>
            </a:extLst>
          </p:cNvPr>
          <p:cNvSpPr txBox="1"/>
          <p:nvPr>
            <p:custDataLst>
              <p:tags r:id="rId18"/>
            </p:custDataLst>
          </p:nvPr>
        </p:nvSpPr>
        <p:spPr>
          <a:xfrm>
            <a:off x="761372" y="4150647"/>
            <a:ext cx="3370495" cy="438519"/>
          </a:xfrm>
          <a:prstGeom prst="rect">
            <a:avLst/>
          </a:prstGeom>
          <a:noFill/>
        </p:spPr>
        <p:txBody>
          <a:bodyPr wrap="square" rtlCol="0">
            <a:normAutofit/>
          </a:bodyPr>
          <a:lstStyle/>
          <a:p>
            <a:pPr fontAlgn="ctr">
              <a:lnSpc>
                <a:spcPct val="130000"/>
              </a:lnSpc>
            </a:pPr>
            <a:r>
              <a:rPr lang="zh-CN" altLang="en-US" sz="1538" b="1" dirty="0">
                <a:latin typeface="微软雅黑" panose="020B0503020204020204" pitchFamily="34" charset="-122"/>
                <a:ea typeface="微软雅黑" panose="020B0503020204020204" pitchFamily="34" charset="-122"/>
              </a:rPr>
              <a:t>日志记录和报告功能</a:t>
            </a:r>
          </a:p>
        </p:txBody>
      </p:sp>
      <p:sp>
        <p:nvSpPr>
          <p:cNvPr id="87" name="Text17">
            <a:extLst>
              <a:ext uri="{FF2B5EF4-FFF2-40B4-BE49-F238E27FC236}">
                <a16:creationId xmlns:a16="http://schemas.microsoft.com/office/drawing/2014/main" id="{59DAE929-800B-7724-EAB1-D8619143DA66}"/>
              </a:ext>
            </a:extLst>
          </p:cNvPr>
          <p:cNvSpPr txBox="1"/>
          <p:nvPr>
            <p:custDataLst>
              <p:tags r:id="rId19"/>
            </p:custDataLst>
          </p:nvPr>
        </p:nvSpPr>
        <p:spPr>
          <a:xfrm>
            <a:off x="8043040" y="4150648"/>
            <a:ext cx="3340667" cy="398780"/>
          </a:xfrm>
          <a:prstGeom prst="rect">
            <a:avLst/>
          </a:prstGeom>
          <a:noFill/>
        </p:spPr>
        <p:txBody>
          <a:bodyPr wrap="square" rtlCol="0">
            <a:normAutofit/>
          </a:bodyPr>
          <a:lstStyle/>
          <a:p>
            <a:pPr fontAlgn="ctr">
              <a:lnSpc>
                <a:spcPct val="130000"/>
              </a:lnSpc>
            </a:pPr>
            <a:r>
              <a:rPr lang="zh-CN" altLang="en-US" sz="1538" b="1" dirty="0">
                <a:latin typeface="微软雅黑" panose="020B0503020204020204" pitchFamily="34" charset="-122"/>
                <a:ea typeface="微软雅黑" panose="020B0503020204020204" pitchFamily="34" charset="-122"/>
              </a:rPr>
              <a:t>高效性能</a:t>
            </a:r>
          </a:p>
        </p:txBody>
      </p:sp>
      <p:sp>
        <p:nvSpPr>
          <p:cNvPr id="5" name="Text18">
            <a:extLst>
              <a:ext uri="{FF2B5EF4-FFF2-40B4-BE49-F238E27FC236}">
                <a16:creationId xmlns:a16="http://schemas.microsoft.com/office/drawing/2014/main" id="{832E23B6-62E9-DEF0-1F87-EA757E21030E}"/>
              </a:ext>
            </a:extLst>
          </p:cNvPr>
          <p:cNvSpPr txBox="1"/>
          <p:nvPr>
            <p:custDataLst>
              <p:tags r:id="rId20"/>
            </p:custDataLst>
          </p:nvPr>
        </p:nvSpPr>
        <p:spPr>
          <a:xfrm>
            <a:off x="996524" y="305152"/>
            <a:ext cx="11496384" cy="720348"/>
          </a:xfrm>
          <a:prstGeom prst="rect">
            <a:avLst/>
          </a:prstGeom>
          <a:noFill/>
        </p:spPr>
        <p:txBody>
          <a:bodyPr wrap="square" rtlCol="0" anchor="ctr" anchorCtr="0">
            <a:normAutofit/>
          </a:bodyPr>
          <a:lstStyle/>
          <a:p>
            <a:pPr marL="0" marR="0" lvl="0" defTabSz="914400" rtl="0" eaLnBrk="1" fontAlgn="ctr" latinLnBrk="0" hangingPunct="1">
              <a:lnSpc>
                <a:spcPct val="120000"/>
              </a:lnSpc>
              <a:spcBef>
                <a:spcPts val="0"/>
              </a:spcBef>
              <a:spcAft>
                <a:spcPts val="0"/>
              </a:spcAft>
              <a:buClrTx/>
              <a:buSzTx/>
              <a:buFontTx/>
              <a:buNone/>
              <a:defRPr/>
            </a:pPr>
            <a:r>
              <a:rPr lang="en-US" altLang="zh-CN" sz="3200" b="1" noProof="0" dirty="0" err="1">
                <a:ln>
                  <a:noFill/>
                </a:ln>
                <a:solidFill>
                  <a:schemeClr val="tx2"/>
                </a:solidFill>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coraza-waf</a:t>
            </a:r>
            <a:r>
              <a:rPr lang="zh-CN" altLang="en-US" sz="3200" b="1" noProof="0" dirty="0">
                <a:ln>
                  <a:noFill/>
                </a:ln>
                <a:solidFill>
                  <a:schemeClr val="tx2"/>
                </a:solidFill>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插件</a:t>
            </a:r>
            <a:endPar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7" name="Shape2">
            <a:extLst>
              <a:ext uri="{FF2B5EF4-FFF2-40B4-BE49-F238E27FC236}">
                <a16:creationId xmlns:a16="http://schemas.microsoft.com/office/drawing/2014/main" id="{855917C3-48BC-62A7-15A0-0AED5C605EEA}"/>
              </a:ext>
            </a:extLst>
          </p:cNvPr>
          <p:cNvPicPr>
            <a:picLocks/>
          </p:cNvPicPr>
          <p:nvPr>
            <p:custDataLst>
              <p:tags r:id="rId21"/>
            </p:custDataLst>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334392" y="3064707"/>
            <a:ext cx="1453695" cy="1424408"/>
          </a:xfrm>
          <a:prstGeom prst="rect">
            <a:avLst/>
          </a:prstGeom>
        </p:spPr>
      </p:pic>
      <p:pic>
        <p:nvPicPr>
          <p:cNvPr id="10" name="Shape3">
            <a:extLst>
              <a:ext uri="{FF2B5EF4-FFF2-40B4-BE49-F238E27FC236}">
                <a16:creationId xmlns:a16="http://schemas.microsoft.com/office/drawing/2014/main" id="{CBF8CC77-10D4-84F7-41B2-A73F5A3D1D73}"/>
              </a:ext>
            </a:extLst>
          </p:cNvPr>
          <p:cNvPicPr>
            <a:picLocks/>
          </p:cNvPicPr>
          <p:nvPr>
            <p:custDataLst>
              <p:tags r:id="rId22"/>
            </p:custDataLst>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39248" y="440284"/>
            <a:ext cx="585216" cy="585216"/>
          </a:xfrm>
          <a:prstGeom prst="rect">
            <a:avLst/>
          </a:prstGeom>
        </p:spPr>
      </p:pic>
    </p:spTree>
    <p:custDataLst>
      <p:tags r:id="rId1"/>
    </p:custDataLst>
    <p:extLst>
      <p:ext uri="{BB962C8B-B14F-4D97-AF65-F5344CB8AC3E}">
        <p14:creationId xmlns:p14="http://schemas.microsoft.com/office/powerpoint/2010/main" val="2055965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strVal val="4/3*#ppt_w"/>
                                          </p:val>
                                        </p:tav>
                                        <p:tav tm="100000">
                                          <p:val>
                                            <p:strVal val="#ppt_w"/>
                                          </p:val>
                                        </p:tav>
                                      </p:tavLst>
                                    </p:anim>
                                    <p:anim calcmode="lin" valueType="num">
                                      <p:cBhvr>
                                        <p:cTn id="12" dur="500" fill="hold"/>
                                        <p:tgtEl>
                                          <p:spTgt spid="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57"/>
                                        </p:tgtEl>
                                        <p:attrNameLst>
                                          <p:attrName>style.visibility</p:attrName>
                                        </p:attrNameLst>
                                      </p:cBhvr>
                                      <p:to>
                                        <p:strVal val="visible"/>
                                      </p:to>
                                    </p:set>
                                    <p:anim calcmode="lin" valueType="num">
                                      <p:cBhvr>
                                        <p:cTn id="15" dur="500" fill="hold"/>
                                        <p:tgtEl>
                                          <p:spTgt spid="157"/>
                                        </p:tgtEl>
                                        <p:attrNameLst>
                                          <p:attrName>ppt_w</p:attrName>
                                        </p:attrNameLst>
                                      </p:cBhvr>
                                      <p:tavLst>
                                        <p:tav tm="0">
                                          <p:val>
                                            <p:strVal val="4/3*#ppt_w"/>
                                          </p:val>
                                        </p:tav>
                                        <p:tav tm="100000">
                                          <p:val>
                                            <p:strVal val="#ppt_w"/>
                                          </p:val>
                                        </p:tav>
                                      </p:tavLst>
                                    </p:anim>
                                    <p:anim calcmode="lin" valueType="num">
                                      <p:cBhvr>
                                        <p:cTn id="16" dur="500" fill="hold"/>
                                        <p:tgtEl>
                                          <p:spTgt spid="157"/>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149"/>
                                        </p:tgtEl>
                                        <p:attrNameLst>
                                          <p:attrName>style.visibility</p:attrName>
                                        </p:attrNameLst>
                                      </p:cBhvr>
                                      <p:to>
                                        <p:strVal val="visible"/>
                                      </p:to>
                                    </p:set>
                                    <p:anim calcmode="lin" valueType="num">
                                      <p:cBhvr>
                                        <p:cTn id="19" dur="500" fill="hold"/>
                                        <p:tgtEl>
                                          <p:spTgt spid="149"/>
                                        </p:tgtEl>
                                        <p:attrNameLst>
                                          <p:attrName>ppt_w</p:attrName>
                                        </p:attrNameLst>
                                      </p:cBhvr>
                                      <p:tavLst>
                                        <p:tav tm="0">
                                          <p:val>
                                            <p:strVal val="4/3*#ppt_w"/>
                                          </p:val>
                                        </p:tav>
                                        <p:tav tm="100000">
                                          <p:val>
                                            <p:strVal val="#ppt_w"/>
                                          </p:val>
                                        </p:tav>
                                      </p:tavLst>
                                    </p:anim>
                                    <p:anim calcmode="lin" valueType="num">
                                      <p:cBhvr>
                                        <p:cTn id="20" dur="500" fill="hold"/>
                                        <p:tgtEl>
                                          <p:spTgt spid="149"/>
                                        </p:tgtEl>
                                        <p:attrNameLst>
                                          <p:attrName>ppt_h</p:attrName>
                                        </p:attrNameLst>
                                      </p:cBhvr>
                                      <p:tavLst>
                                        <p:tav tm="0">
                                          <p:val>
                                            <p:strVal val="4/3*#ppt_h"/>
                                          </p:val>
                                        </p:tav>
                                        <p:tav tm="100000">
                                          <p:val>
                                            <p:strVal val="#ppt_h"/>
                                          </p:val>
                                        </p:tav>
                                      </p:tavLst>
                                    </p:anim>
                                  </p:childTnLst>
                                </p:cTn>
                              </p:par>
                              <p:par>
                                <p:cTn id="21" presetID="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to="" calcmode="lin" valueType="num">
                                      <p:cBhvr>
                                        <p:cTn id="23"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4"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5"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26" presetID="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to="" calcmode="lin" valueType="num">
                                      <p:cBhvr>
                                        <p:cTn id="28" dur="500" fill="hold">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9" dur="500" fill="hold">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0" dur="500" fill="hold">
                                          <p:stCondLst>
                                            <p:cond delay="0"/>
                                          </p:stCondLst>
                                        </p:cTn>
                                        <p:tgtEl>
                                          <p:spTgt spid="10"/>
                                        </p:tgtEl>
                                        <p:attrNameLst>
                                          <p:attrName>style.opacity</p:attrName>
                                        </p:attrNameLst>
                                      </p:cBhvr>
                                      <p:tavLst>
                                        <p:tav tm="0">
                                          <p:val>
                                            <p:strVal val="0"/>
                                          </p:val>
                                        </p:tav>
                                        <p:tav tm="100000">
                                          <p:val>
                                            <p:strVal val="1"/>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288"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strVal val="4/3*#ppt_w"/>
                                          </p:val>
                                        </p:tav>
                                        <p:tav tm="100000">
                                          <p:val>
                                            <p:strVal val="#ppt_w"/>
                                          </p:val>
                                        </p:tav>
                                      </p:tavLst>
                                    </p:anim>
                                    <p:anim calcmode="lin" valueType="num">
                                      <p:cBhvr>
                                        <p:cTn id="36" dur="500" fill="hold"/>
                                        <p:tgtEl>
                                          <p:spTgt spid="80"/>
                                        </p:tgtEl>
                                        <p:attrNameLst>
                                          <p:attrName>ppt_h</p:attrName>
                                        </p:attrNameLst>
                                      </p:cBhvr>
                                      <p:tavLst>
                                        <p:tav tm="0">
                                          <p:val>
                                            <p:strVal val="4/3*#ppt_h"/>
                                          </p:val>
                                        </p:tav>
                                        <p:tav tm="100000">
                                          <p:val>
                                            <p:strVal val="#ppt_h"/>
                                          </p:val>
                                        </p:tav>
                                      </p:tavLst>
                                    </p:anim>
                                    <p:anim to="" calcmode="lin" valueType="num">
                                      <p:cBhvr>
                                        <p:cTn id="37" dur="500" fill="hold">
                                          <p:stCondLst>
                                            <p:cond delay="0"/>
                                          </p:stCondLst>
                                        </p:cTn>
                                        <p:tgtEl>
                                          <p:spTgt spid="80"/>
                                        </p:tgtEl>
                                        <p:attrNameLst>
                                          <p:attrName>ppt_x</p:attrName>
                                        </p:attrNameLst>
                                      </p:cBhvr>
                                      <p:tavLst>
                                        <p:tav tm="0">
                                          <p:val>
                                            <p:strVal val="#ppt_x+0.22886714"/>
                                          </p:val>
                                        </p:tav>
                                        <p:tav tm="100000">
                                          <p:val>
                                            <p:strVal val="#ppt_x+0.22886714"/>
                                          </p:val>
                                        </p:tav>
                                      </p:tavLst>
                                    </p:anim>
                                    <p:anim to="" calcmode="lin" valueType="num">
                                      <p:cBhvr>
                                        <p:cTn id="38" dur="500" fill="hold">
                                          <p:stCondLst>
                                            <p:cond delay="0"/>
                                          </p:stCondLst>
                                        </p:cTn>
                                        <p:tgtEl>
                                          <p:spTgt spid="80"/>
                                        </p:tgtEl>
                                        <p:attrNameLst>
                                          <p:attrName>ppt_y</p:attrName>
                                        </p:attrNameLst>
                                      </p:cBhvr>
                                      <p:tavLst>
                                        <p:tav tm="0">
                                          <p:val>
                                            <p:strVal val="#ppt_y+0"/>
                                          </p:val>
                                        </p:tav>
                                        <p:tav tm="100000">
                                          <p:val>
                                            <p:strVal val="#ppt_y+0"/>
                                          </p:val>
                                        </p:tav>
                                      </p:tavLst>
                                    </p:anim>
                                  </p:childTnLst>
                                </p:cTn>
                              </p:par>
                              <p:par>
                                <p:cTn id="39" presetID="23" presetClass="entr" presetSubtype="288" fill="hold"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strVal val="4/3*#ppt_w"/>
                                          </p:val>
                                        </p:tav>
                                        <p:tav tm="100000">
                                          <p:val>
                                            <p:strVal val="#ppt_w"/>
                                          </p:val>
                                        </p:tav>
                                      </p:tavLst>
                                    </p:anim>
                                    <p:anim calcmode="lin" valueType="num">
                                      <p:cBhvr>
                                        <p:cTn id="42" dur="500" fill="hold"/>
                                        <p:tgtEl>
                                          <p:spTgt spid="84"/>
                                        </p:tgtEl>
                                        <p:attrNameLst>
                                          <p:attrName>ppt_h</p:attrName>
                                        </p:attrNameLst>
                                      </p:cBhvr>
                                      <p:tavLst>
                                        <p:tav tm="0">
                                          <p:val>
                                            <p:strVal val="4/3*#ppt_h"/>
                                          </p:val>
                                        </p:tav>
                                        <p:tav tm="100000">
                                          <p:val>
                                            <p:strVal val="#ppt_h"/>
                                          </p:val>
                                        </p:tav>
                                      </p:tavLst>
                                    </p:anim>
                                    <p:anim to="" calcmode="lin" valueType="num">
                                      <p:cBhvr>
                                        <p:cTn id="43" dur="500" fill="hold">
                                          <p:stCondLst>
                                            <p:cond delay="0"/>
                                          </p:stCondLst>
                                        </p:cTn>
                                        <p:tgtEl>
                                          <p:spTgt spid="84"/>
                                        </p:tgtEl>
                                        <p:attrNameLst>
                                          <p:attrName>ppt_x</p:attrName>
                                        </p:attrNameLst>
                                      </p:cBhvr>
                                      <p:tavLst>
                                        <p:tav tm="0">
                                          <p:val>
                                            <p:strVal val="#ppt_x+0.22886714"/>
                                          </p:val>
                                        </p:tav>
                                        <p:tav tm="100000">
                                          <p:val>
                                            <p:strVal val="#ppt_x+0.22886714"/>
                                          </p:val>
                                        </p:tav>
                                      </p:tavLst>
                                    </p:anim>
                                    <p:anim to="" calcmode="lin" valueType="num">
                                      <p:cBhvr>
                                        <p:cTn id="44" dur="500" fill="hold">
                                          <p:stCondLst>
                                            <p:cond delay="0"/>
                                          </p:stCondLst>
                                        </p:cTn>
                                        <p:tgtEl>
                                          <p:spTgt spid="84"/>
                                        </p:tgtEl>
                                        <p:attrNameLst>
                                          <p:attrName>ppt_y</p:attrName>
                                        </p:attrNameLst>
                                      </p:cBhvr>
                                      <p:tavLst>
                                        <p:tav tm="0">
                                          <p:val>
                                            <p:strVal val="#ppt_y+0"/>
                                          </p:val>
                                        </p:tav>
                                        <p:tav tm="100000">
                                          <p:val>
                                            <p:strVal val="#ppt_y+0"/>
                                          </p:val>
                                        </p:tav>
                                      </p:tavLst>
                                    </p:anim>
                                  </p:childTnLst>
                                </p:cTn>
                              </p:par>
                              <p:par>
                                <p:cTn id="45" presetID="23" presetClass="entr" presetSubtype="288"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strVal val="4/3*#ppt_w"/>
                                          </p:val>
                                        </p:tav>
                                        <p:tav tm="100000">
                                          <p:val>
                                            <p:strVal val="#ppt_w"/>
                                          </p:val>
                                        </p:tav>
                                      </p:tavLst>
                                    </p:anim>
                                    <p:anim calcmode="lin" valueType="num">
                                      <p:cBhvr>
                                        <p:cTn id="48" dur="500" fill="hold"/>
                                        <p:tgtEl>
                                          <p:spTgt spid="4"/>
                                        </p:tgtEl>
                                        <p:attrNameLst>
                                          <p:attrName>ppt_h</p:attrName>
                                        </p:attrNameLst>
                                      </p:cBhvr>
                                      <p:tavLst>
                                        <p:tav tm="0">
                                          <p:val>
                                            <p:strVal val="4/3*#ppt_h"/>
                                          </p:val>
                                        </p:tav>
                                        <p:tav tm="100000">
                                          <p:val>
                                            <p:strVal val="#ppt_h"/>
                                          </p:val>
                                        </p:tav>
                                      </p:tavLst>
                                    </p:anim>
                                    <p:anim to="" calcmode="lin" valueType="num">
                                      <p:cBhvr>
                                        <p:cTn id="49" dur="500" fill="hold">
                                          <p:stCondLst>
                                            <p:cond delay="0"/>
                                          </p:stCondLst>
                                        </p:cTn>
                                        <p:tgtEl>
                                          <p:spTgt spid="4"/>
                                        </p:tgtEl>
                                        <p:attrNameLst>
                                          <p:attrName>ppt_x</p:attrName>
                                        </p:attrNameLst>
                                      </p:cBhvr>
                                      <p:tavLst>
                                        <p:tav tm="0">
                                          <p:val>
                                            <p:strVal val="#ppt_x+0.22886716"/>
                                          </p:val>
                                        </p:tav>
                                        <p:tav tm="100000">
                                          <p:val>
                                            <p:strVal val="#ppt_x+0.22886716"/>
                                          </p:val>
                                        </p:tav>
                                      </p:tavLst>
                                    </p:anim>
                                    <p:anim to="" calcmode="lin" valueType="num">
                                      <p:cBhvr>
                                        <p:cTn id="50" dur="500" fill="hold">
                                          <p:stCondLst>
                                            <p:cond delay="0"/>
                                          </p:stCondLst>
                                        </p:cTn>
                                        <p:tgtEl>
                                          <p:spTgt spid="4"/>
                                        </p:tgtEl>
                                        <p:attrNameLst>
                                          <p:attrName>ppt_y</p:attrName>
                                        </p:attrNameLst>
                                      </p:cBhvr>
                                      <p:tavLst>
                                        <p:tav tm="0">
                                          <p:val>
                                            <p:strVal val="#ppt_y+0"/>
                                          </p:val>
                                        </p:tav>
                                        <p:tav tm="100000">
                                          <p:val>
                                            <p:strVal val="#ppt_y+0"/>
                                          </p:val>
                                        </p:tav>
                                      </p:tavLst>
                                    </p:anim>
                                  </p:childTnLst>
                                </p:cTn>
                              </p:par>
                              <p:par>
                                <p:cTn id="51" presetID="23" presetClass="entr" presetSubtype="288"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 calcmode="lin" valueType="num">
                                      <p:cBhvr>
                                        <p:cTn id="53" dur="500" fill="hold"/>
                                        <p:tgtEl>
                                          <p:spTgt spid="82"/>
                                        </p:tgtEl>
                                        <p:attrNameLst>
                                          <p:attrName>ppt_w</p:attrName>
                                        </p:attrNameLst>
                                      </p:cBhvr>
                                      <p:tavLst>
                                        <p:tav tm="0">
                                          <p:val>
                                            <p:strVal val="4/3*#ppt_w"/>
                                          </p:val>
                                        </p:tav>
                                        <p:tav tm="100000">
                                          <p:val>
                                            <p:strVal val="#ppt_w"/>
                                          </p:val>
                                        </p:tav>
                                      </p:tavLst>
                                    </p:anim>
                                    <p:anim calcmode="lin" valueType="num">
                                      <p:cBhvr>
                                        <p:cTn id="54" dur="500" fill="hold"/>
                                        <p:tgtEl>
                                          <p:spTgt spid="82"/>
                                        </p:tgtEl>
                                        <p:attrNameLst>
                                          <p:attrName>ppt_h</p:attrName>
                                        </p:attrNameLst>
                                      </p:cBhvr>
                                      <p:tavLst>
                                        <p:tav tm="0">
                                          <p:val>
                                            <p:strVal val="4/3*#ppt_h"/>
                                          </p:val>
                                        </p:tav>
                                        <p:tav tm="100000">
                                          <p:val>
                                            <p:strVal val="#ppt_h"/>
                                          </p:val>
                                        </p:tav>
                                      </p:tavLst>
                                    </p:anim>
                                    <p:anim to="" calcmode="lin" valueType="num">
                                      <p:cBhvr>
                                        <p:cTn id="55" dur="500" fill="hold">
                                          <p:stCondLst>
                                            <p:cond delay="0"/>
                                          </p:stCondLst>
                                        </p:cTn>
                                        <p:tgtEl>
                                          <p:spTgt spid="82"/>
                                        </p:tgtEl>
                                        <p:attrNameLst>
                                          <p:attrName>ppt_x</p:attrName>
                                        </p:attrNameLst>
                                      </p:cBhvr>
                                      <p:tavLst>
                                        <p:tav tm="0">
                                          <p:val>
                                            <p:strVal val="#ppt_x+0.22886716"/>
                                          </p:val>
                                        </p:tav>
                                        <p:tav tm="100000">
                                          <p:val>
                                            <p:strVal val="#ppt_x+0.22886716"/>
                                          </p:val>
                                        </p:tav>
                                      </p:tavLst>
                                    </p:anim>
                                    <p:anim to="" calcmode="lin" valueType="num">
                                      <p:cBhvr>
                                        <p:cTn id="56" dur="500" fill="hold">
                                          <p:stCondLst>
                                            <p:cond delay="0"/>
                                          </p:stCondLst>
                                        </p:cTn>
                                        <p:tgtEl>
                                          <p:spTgt spid="82"/>
                                        </p:tgtEl>
                                        <p:attrNameLst>
                                          <p:attrName>ppt_y</p:attrName>
                                        </p:attrNameLst>
                                      </p:cBhvr>
                                      <p:tavLst>
                                        <p:tav tm="0">
                                          <p:val>
                                            <p:strVal val="#ppt_y+0"/>
                                          </p:val>
                                        </p:tav>
                                        <p:tav tm="100000">
                                          <p:val>
                                            <p:strVal val="#ppt_y+0"/>
                                          </p:val>
                                        </p:tav>
                                      </p:tavLst>
                                    </p:anim>
                                  </p:childTnLst>
                                </p:cTn>
                              </p:par>
                              <p:par>
                                <p:cTn id="57" presetID="23" presetClass="entr" presetSubtype="288" fill="hold" grpId="0" nodeType="withEffect">
                                  <p:stCondLst>
                                    <p:cond delay="0"/>
                                  </p:stCondLst>
                                  <p:childTnLst>
                                    <p:set>
                                      <p:cBhvr>
                                        <p:cTn id="58" dur="1" fill="hold">
                                          <p:stCondLst>
                                            <p:cond delay="0"/>
                                          </p:stCondLst>
                                        </p:cTn>
                                        <p:tgtEl>
                                          <p:spTgt spid="89"/>
                                        </p:tgtEl>
                                        <p:attrNameLst>
                                          <p:attrName>style.visibility</p:attrName>
                                        </p:attrNameLst>
                                      </p:cBhvr>
                                      <p:to>
                                        <p:strVal val="visible"/>
                                      </p:to>
                                    </p:set>
                                    <p:anim calcmode="lin" valueType="num">
                                      <p:cBhvr>
                                        <p:cTn id="59" dur="500" fill="hold"/>
                                        <p:tgtEl>
                                          <p:spTgt spid="89"/>
                                        </p:tgtEl>
                                        <p:attrNameLst>
                                          <p:attrName>ppt_w</p:attrName>
                                        </p:attrNameLst>
                                      </p:cBhvr>
                                      <p:tavLst>
                                        <p:tav tm="0">
                                          <p:val>
                                            <p:strVal val="4/3*#ppt_w"/>
                                          </p:val>
                                        </p:tav>
                                        <p:tav tm="100000">
                                          <p:val>
                                            <p:strVal val="#ppt_w"/>
                                          </p:val>
                                        </p:tav>
                                      </p:tavLst>
                                    </p:anim>
                                    <p:anim calcmode="lin" valueType="num">
                                      <p:cBhvr>
                                        <p:cTn id="60" dur="500" fill="hold"/>
                                        <p:tgtEl>
                                          <p:spTgt spid="89"/>
                                        </p:tgtEl>
                                        <p:attrNameLst>
                                          <p:attrName>ppt_h</p:attrName>
                                        </p:attrNameLst>
                                      </p:cBhvr>
                                      <p:tavLst>
                                        <p:tav tm="0">
                                          <p:val>
                                            <p:strVal val="4/3*#ppt_h"/>
                                          </p:val>
                                        </p:tav>
                                        <p:tav tm="100000">
                                          <p:val>
                                            <p:strVal val="#ppt_h"/>
                                          </p:val>
                                        </p:tav>
                                      </p:tavLst>
                                    </p:anim>
                                    <p:anim to="" calcmode="lin" valueType="num">
                                      <p:cBhvr>
                                        <p:cTn id="61" dur="500" fill="hold">
                                          <p:stCondLst>
                                            <p:cond delay="0"/>
                                          </p:stCondLst>
                                        </p:cTn>
                                        <p:tgtEl>
                                          <p:spTgt spid="89"/>
                                        </p:tgtEl>
                                        <p:attrNameLst>
                                          <p:attrName>ppt_x</p:attrName>
                                        </p:attrNameLst>
                                      </p:cBhvr>
                                      <p:tavLst>
                                        <p:tav tm="0">
                                          <p:val>
                                            <p:strVal val="#ppt_x+0.22886714"/>
                                          </p:val>
                                        </p:tav>
                                        <p:tav tm="100000">
                                          <p:val>
                                            <p:strVal val="#ppt_x+0.22886714"/>
                                          </p:val>
                                        </p:tav>
                                      </p:tavLst>
                                    </p:anim>
                                    <p:anim to="" calcmode="lin" valueType="num">
                                      <p:cBhvr>
                                        <p:cTn id="62" dur="500" fill="hold">
                                          <p:stCondLst>
                                            <p:cond delay="0"/>
                                          </p:stCondLst>
                                        </p:cTn>
                                        <p:tgtEl>
                                          <p:spTgt spid="89"/>
                                        </p:tgtEl>
                                        <p:attrNameLst>
                                          <p:attrName>ppt_y</p:attrName>
                                        </p:attrNameLst>
                                      </p:cBhvr>
                                      <p:tavLst>
                                        <p:tav tm="0">
                                          <p:val>
                                            <p:strVal val="#ppt_y+0"/>
                                          </p:val>
                                        </p:tav>
                                        <p:tav tm="100000">
                                          <p:val>
                                            <p:strVal val="#ppt_y+0"/>
                                          </p:val>
                                        </p:tav>
                                      </p:tavLst>
                                    </p:anim>
                                  </p:childTnLst>
                                </p:cTn>
                              </p:par>
                              <p:par>
                                <p:cTn id="63" presetID="23" presetClass="entr" presetSubtype="288"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 calcmode="lin" valueType="num">
                                      <p:cBhvr>
                                        <p:cTn id="65" dur="500" fill="hold"/>
                                        <p:tgtEl>
                                          <p:spTgt spid="85"/>
                                        </p:tgtEl>
                                        <p:attrNameLst>
                                          <p:attrName>ppt_w</p:attrName>
                                        </p:attrNameLst>
                                      </p:cBhvr>
                                      <p:tavLst>
                                        <p:tav tm="0">
                                          <p:val>
                                            <p:strVal val="4/3*#ppt_w"/>
                                          </p:val>
                                        </p:tav>
                                        <p:tav tm="100000">
                                          <p:val>
                                            <p:strVal val="#ppt_w"/>
                                          </p:val>
                                        </p:tav>
                                      </p:tavLst>
                                    </p:anim>
                                    <p:anim calcmode="lin" valueType="num">
                                      <p:cBhvr>
                                        <p:cTn id="66" dur="500" fill="hold"/>
                                        <p:tgtEl>
                                          <p:spTgt spid="85"/>
                                        </p:tgtEl>
                                        <p:attrNameLst>
                                          <p:attrName>ppt_h</p:attrName>
                                        </p:attrNameLst>
                                      </p:cBhvr>
                                      <p:tavLst>
                                        <p:tav tm="0">
                                          <p:val>
                                            <p:strVal val="4/3*#ppt_h"/>
                                          </p:val>
                                        </p:tav>
                                        <p:tav tm="100000">
                                          <p:val>
                                            <p:strVal val="#ppt_h"/>
                                          </p:val>
                                        </p:tav>
                                      </p:tavLst>
                                    </p:anim>
                                    <p:anim to="" calcmode="lin" valueType="num">
                                      <p:cBhvr>
                                        <p:cTn id="67" dur="500" fill="hold">
                                          <p:stCondLst>
                                            <p:cond delay="0"/>
                                          </p:stCondLst>
                                        </p:cTn>
                                        <p:tgtEl>
                                          <p:spTgt spid="85"/>
                                        </p:tgtEl>
                                        <p:attrNameLst>
                                          <p:attrName>ppt_x</p:attrName>
                                        </p:attrNameLst>
                                      </p:cBhvr>
                                      <p:tavLst>
                                        <p:tav tm="0">
                                          <p:val>
                                            <p:strVal val="#ppt_x+0.22886716"/>
                                          </p:val>
                                        </p:tav>
                                        <p:tav tm="100000">
                                          <p:val>
                                            <p:strVal val="#ppt_x+0.22886716"/>
                                          </p:val>
                                        </p:tav>
                                      </p:tavLst>
                                    </p:anim>
                                    <p:anim to="" calcmode="lin" valueType="num">
                                      <p:cBhvr>
                                        <p:cTn id="68" dur="500" fill="hold">
                                          <p:stCondLst>
                                            <p:cond delay="0"/>
                                          </p:stCondLst>
                                        </p:cTn>
                                        <p:tgtEl>
                                          <p:spTgt spid="85"/>
                                        </p:tgtEl>
                                        <p:attrNameLst>
                                          <p:attrName>ppt_y</p:attrName>
                                        </p:attrNameLst>
                                      </p:cBhvr>
                                      <p:tavLst>
                                        <p:tav tm="0">
                                          <p:val>
                                            <p:strVal val="#ppt_y+0"/>
                                          </p:val>
                                        </p:tav>
                                        <p:tav tm="100000">
                                          <p:val>
                                            <p:strVal val="#ppt_y+0"/>
                                          </p:val>
                                        </p:tav>
                                      </p:tavLst>
                                    </p:anim>
                                  </p:childTnLst>
                                </p:cTn>
                              </p:par>
                              <p:par>
                                <p:cTn id="69" presetID="23" presetClass="entr" presetSubtype="288" fill="hold" grpId="0" nodeType="withEffect">
                                  <p:stCondLst>
                                    <p:cond delay="0"/>
                                  </p:stCondLst>
                                  <p:childTnLst>
                                    <p:set>
                                      <p:cBhvr>
                                        <p:cTn id="70" dur="1" fill="hold">
                                          <p:stCondLst>
                                            <p:cond delay="0"/>
                                          </p:stCondLst>
                                        </p:cTn>
                                        <p:tgtEl>
                                          <p:spTgt spid="156"/>
                                        </p:tgtEl>
                                        <p:attrNameLst>
                                          <p:attrName>style.visibility</p:attrName>
                                        </p:attrNameLst>
                                      </p:cBhvr>
                                      <p:to>
                                        <p:strVal val="visible"/>
                                      </p:to>
                                    </p:set>
                                    <p:anim calcmode="lin" valueType="num">
                                      <p:cBhvr>
                                        <p:cTn id="71" dur="500" fill="hold"/>
                                        <p:tgtEl>
                                          <p:spTgt spid="156"/>
                                        </p:tgtEl>
                                        <p:attrNameLst>
                                          <p:attrName>ppt_w</p:attrName>
                                        </p:attrNameLst>
                                      </p:cBhvr>
                                      <p:tavLst>
                                        <p:tav tm="0">
                                          <p:val>
                                            <p:strVal val="4/3*#ppt_w"/>
                                          </p:val>
                                        </p:tav>
                                        <p:tav tm="100000">
                                          <p:val>
                                            <p:strVal val="#ppt_w"/>
                                          </p:val>
                                        </p:tav>
                                      </p:tavLst>
                                    </p:anim>
                                    <p:anim calcmode="lin" valueType="num">
                                      <p:cBhvr>
                                        <p:cTn id="72" dur="500" fill="hold"/>
                                        <p:tgtEl>
                                          <p:spTgt spid="156"/>
                                        </p:tgtEl>
                                        <p:attrNameLst>
                                          <p:attrName>ppt_h</p:attrName>
                                        </p:attrNameLst>
                                      </p:cBhvr>
                                      <p:tavLst>
                                        <p:tav tm="0">
                                          <p:val>
                                            <p:strVal val="4/3*#ppt_h"/>
                                          </p:val>
                                        </p:tav>
                                        <p:tav tm="100000">
                                          <p:val>
                                            <p:strVal val="#ppt_h"/>
                                          </p:val>
                                        </p:tav>
                                      </p:tavLst>
                                    </p:anim>
                                    <p:anim to="" calcmode="lin" valueType="num">
                                      <p:cBhvr>
                                        <p:cTn id="73" dur="500" fill="hold">
                                          <p:stCondLst>
                                            <p:cond delay="0"/>
                                          </p:stCondLst>
                                        </p:cTn>
                                        <p:tgtEl>
                                          <p:spTgt spid="156"/>
                                        </p:tgtEl>
                                        <p:attrNameLst>
                                          <p:attrName>ppt_x</p:attrName>
                                        </p:attrNameLst>
                                      </p:cBhvr>
                                      <p:tavLst>
                                        <p:tav tm="0">
                                          <p:val>
                                            <p:strVal val="#ppt_x+0.22886714"/>
                                          </p:val>
                                        </p:tav>
                                        <p:tav tm="100000">
                                          <p:val>
                                            <p:strVal val="#ppt_x+0.22886714"/>
                                          </p:val>
                                        </p:tav>
                                      </p:tavLst>
                                    </p:anim>
                                    <p:anim to="" calcmode="lin" valueType="num">
                                      <p:cBhvr>
                                        <p:cTn id="74" dur="500" fill="hold">
                                          <p:stCondLst>
                                            <p:cond delay="0"/>
                                          </p:stCondLst>
                                        </p:cTn>
                                        <p:tgtEl>
                                          <p:spTgt spid="156"/>
                                        </p:tgtEl>
                                        <p:attrNameLst>
                                          <p:attrName>ppt_y</p:attrName>
                                        </p:attrNameLst>
                                      </p:cBhvr>
                                      <p:tavLst>
                                        <p:tav tm="0">
                                          <p:val>
                                            <p:strVal val="#ppt_y+0"/>
                                          </p:val>
                                        </p:tav>
                                        <p:tav tm="100000">
                                          <p:val>
                                            <p:strVal val="#ppt_y+0"/>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288" fill="hold" nodeType="clickEffect">
                                  <p:stCondLst>
                                    <p:cond delay="0"/>
                                  </p:stCondLst>
                                  <p:childTnLst>
                                    <p:set>
                                      <p:cBhvr>
                                        <p:cTn id="78" dur="1" fill="hold">
                                          <p:stCondLst>
                                            <p:cond delay="0"/>
                                          </p:stCondLst>
                                        </p:cTn>
                                        <p:tgtEl>
                                          <p:spTgt spid="200"/>
                                        </p:tgtEl>
                                        <p:attrNameLst>
                                          <p:attrName>style.visibility</p:attrName>
                                        </p:attrNameLst>
                                      </p:cBhvr>
                                      <p:to>
                                        <p:strVal val="visible"/>
                                      </p:to>
                                    </p:set>
                                    <p:anim calcmode="lin" valueType="num">
                                      <p:cBhvr>
                                        <p:cTn id="79" dur="500" fill="hold"/>
                                        <p:tgtEl>
                                          <p:spTgt spid="200"/>
                                        </p:tgtEl>
                                        <p:attrNameLst>
                                          <p:attrName>ppt_w</p:attrName>
                                        </p:attrNameLst>
                                      </p:cBhvr>
                                      <p:tavLst>
                                        <p:tav tm="0">
                                          <p:val>
                                            <p:strVal val="4/3*#ppt_w"/>
                                          </p:val>
                                        </p:tav>
                                        <p:tav tm="100000">
                                          <p:val>
                                            <p:strVal val="#ppt_w"/>
                                          </p:val>
                                        </p:tav>
                                      </p:tavLst>
                                    </p:anim>
                                    <p:anim calcmode="lin" valueType="num">
                                      <p:cBhvr>
                                        <p:cTn id="80" dur="500" fill="hold"/>
                                        <p:tgtEl>
                                          <p:spTgt spid="200"/>
                                        </p:tgtEl>
                                        <p:attrNameLst>
                                          <p:attrName>ppt_h</p:attrName>
                                        </p:attrNameLst>
                                      </p:cBhvr>
                                      <p:tavLst>
                                        <p:tav tm="0">
                                          <p:val>
                                            <p:strVal val="4/3*#ppt_h"/>
                                          </p:val>
                                        </p:tav>
                                        <p:tav tm="100000">
                                          <p:val>
                                            <p:strVal val="#ppt_h"/>
                                          </p:val>
                                        </p:tav>
                                      </p:tavLst>
                                    </p:anim>
                                    <p:anim to="" calcmode="lin" valueType="num">
                                      <p:cBhvr>
                                        <p:cTn id="81" dur="500" fill="hold">
                                          <p:stCondLst>
                                            <p:cond delay="0"/>
                                          </p:stCondLst>
                                        </p:cTn>
                                        <p:tgtEl>
                                          <p:spTgt spid="200"/>
                                        </p:tgtEl>
                                        <p:attrNameLst>
                                          <p:attrName>ppt_x</p:attrName>
                                        </p:attrNameLst>
                                      </p:cBhvr>
                                      <p:tavLst>
                                        <p:tav tm="0">
                                          <p:val>
                                            <p:strVal val="#ppt_x+0"/>
                                          </p:val>
                                        </p:tav>
                                        <p:tav tm="100000">
                                          <p:val>
                                            <p:strVal val="#ppt_x+0"/>
                                          </p:val>
                                        </p:tav>
                                      </p:tavLst>
                                    </p:anim>
                                    <p:anim to="" calcmode="lin" valueType="num">
                                      <p:cBhvr>
                                        <p:cTn id="82" dur="500" fill="hold">
                                          <p:stCondLst>
                                            <p:cond delay="0"/>
                                          </p:stCondLst>
                                        </p:cTn>
                                        <p:tgtEl>
                                          <p:spTgt spid="200"/>
                                        </p:tgtEl>
                                        <p:attrNameLst>
                                          <p:attrName>ppt_y</p:attrName>
                                        </p:attrNameLst>
                                      </p:cBhvr>
                                      <p:tavLst>
                                        <p:tav tm="0">
                                          <p:val>
                                            <p:strVal val="#ppt_y+0"/>
                                          </p:val>
                                        </p:tav>
                                        <p:tav tm="100000">
                                          <p:val>
                                            <p:strVal val="#ppt_y+0"/>
                                          </p:val>
                                        </p:tav>
                                      </p:tavLst>
                                    </p:anim>
                                  </p:childTnLst>
                                </p:cTn>
                              </p:par>
                              <p:par>
                                <p:cTn id="83" presetID="23" presetClass="entr" presetSubtype="288" fill="hold" nodeType="withEffect">
                                  <p:stCondLst>
                                    <p:cond delay="0"/>
                                  </p:stCondLst>
                                  <p:childTnLst>
                                    <p:set>
                                      <p:cBhvr>
                                        <p:cTn id="84" dur="1" fill="hold">
                                          <p:stCondLst>
                                            <p:cond delay="0"/>
                                          </p:stCondLst>
                                        </p:cTn>
                                        <p:tgtEl>
                                          <p:spTgt spid="86"/>
                                        </p:tgtEl>
                                        <p:attrNameLst>
                                          <p:attrName>style.visibility</p:attrName>
                                        </p:attrNameLst>
                                      </p:cBhvr>
                                      <p:to>
                                        <p:strVal val="visible"/>
                                      </p:to>
                                    </p:set>
                                    <p:anim calcmode="lin" valueType="num">
                                      <p:cBhvr>
                                        <p:cTn id="85" dur="500" fill="hold"/>
                                        <p:tgtEl>
                                          <p:spTgt spid="86"/>
                                        </p:tgtEl>
                                        <p:attrNameLst>
                                          <p:attrName>ppt_w</p:attrName>
                                        </p:attrNameLst>
                                      </p:cBhvr>
                                      <p:tavLst>
                                        <p:tav tm="0">
                                          <p:val>
                                            <p:strVal val="4/3*#ppt_w"/>
                                          </p:val>
                                        </p:tav>
                                        <p:tav tm="100000">
                                          <p:val>
                                            <p:strVal val="#ppt_w"/>
                                          </p:val>
                                        </p:tav>
                                      </p:tavLst>
                                    </p:anim>
                                    <p:anim calcmode="lin" valueType="num">
                                      <p:cBhvr>
                                        <p:cTn id="86" dur="500" fill="hold"/>
                                        <p:tgtEl>
                                          <p:spTgt spid="86"/>
                                        </p:tgtEl>
                                        <p:attrNameLst>
                                          <p:attrName>ppt_h</p:attrName>
                                        </p:attrNameLst>
                                      </p:cBhvr>
                                      <p:tavLst>
                                        <p:tav tm="0">
                                          <p:val>
                                            <p:strVal val="4/3*#ppt_h"/>
                                          </p:val>
                                        </p:tav>
                                        <p:tav tm="100000">
                                          <p:val>
                                            <p:strVal val="#ppt_h"/>
                                          </p:val>
                                        </p:tav>
                                      </p:tavLst>
                                    </p:anim>
                                    <p:anim to="" calcmode="lin" valueType="num">
                                      <p:cBhvr>
                                        <p:cTn id="87" dur="500" fill="hold">
                                          <p:stCondLst>
                                            <p:cond delay="0"/>
                                          </p:stCondLst>
                                        </p:cTn>
                                        <p:tgtEl>
                                          <p:spTgt spid="86"/>
                                        </p:tgtEl>
                                        <p:attrNameLst>
                                          <p:attrName>ppt_x</p:attrName>
                                        </p:attrNameLst>
                                      </p:cBhvr>
                                      <p:tavLst>
                                        <p:tav tm="0">
                                          <p:val>
                                            <p:strVal val="#ppt_x+0"/>
                                          </p:val>
                                        </p:tav>
                                        <p:tav tm="100000">
                                          <p:val>
                                            <p:strVal val="#ppt_x+0"/>
                                          </p:val>
                                        </p:tav>
                                      </p:tavLst>
                                    </p:anim>
                                    <p:anim to="" calcmode="lin" valueType="num">
                                      <p:cBhvr>
                                        <p:cTn id="88" dur="500" fill="hold">
                                          <p:stCondLst>
                                            <p:cond delay="0"/>
                                          </p:stCondLst>
                                        </p:cTn>
                                        <p:tgtEl>
                                          <p:spTgt spid="86"/>
                                        </p:tgtEl>
                                        <p:attrNameLst>
                                          <p:attrName>ppt_y</p:attrName>
                                        </p:attrNameLst>
                                      </p:cBhvr>
                                      <p:tavLst>
                                        <p:tav tm="0">
                                          <p:val>
                                            <p:strVal val="#ppt_y+0"/>
                                          </p:val>
                                        </p:tav>
                                        <p:tav tm="100000">
                                          <p:val>
                                            <p:strVal val="#ppt_y+0"/>
                                          </p:val>
                                        </p:tav>
                                      </p:tavLst>
                                    </p:anim>
                                  </p:childTnLst>
                                </p:cTn>
                              </p:par>
                              <p:par>
                                <p:cTn id="89" presetID="23" presetClass="entr" presetSubtype="288" fill="hold" grpId="0" nodeType="with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p:cTn id="91" dur="500" fill="hold"/>
                                        <p:tgtEl>
                                          <p:spTgt spid="6"/>
                                        </p:tgtEl>
                                        <p:attrNameLst>
                                          <p:attrName>ppt_w</p:attrName>
                                        </p:attrNameLst>
                                      </p:cBhvr>
                                      <p:tavLst>
                                        <p:tav tm="0">
                                          <p:val>
                                            <p:strVal val="4/3*#ppt_w"/>
                                          </p:val>
                                        </p:tav>
                                        <p:tav tm="100000">
                                          <p:val>
                                            <p:strVal val="#ppt_w"/>
                                          </p:val>
                                        </p:tav>
                                      </p:tavLst>
                                    </p:anim>
                                    <p:anim calcmode="lin" valueType="num">
                                      <p:cBhvr>
                                        <p:cTn id="92" dur="500" fill="hold"/>
                                        <p:tgtEl>
                                          <p:spTgt spid="6"/>
                                        </p:tgtEl>
                                        <p:attrNameLst>
                                          <p:attrName>ppt_h</p:attrName>
                                        </p:attrNameLst>
                                      </p:cBhvr>
                                      <p:tavLst>
                                        <p:tav tm="0">
                                          <p:val>
                                            <p:strVal val="4/3*#ppt_h"/>
                                          </p:val>
                                        </p:tav>
                                        <p:tav tm="100000">
                                          <p:val>
                                            <p:strVal val="#ppt_h"/>
                                          </p:val>
                                        </p:tav>
                                      </p:tavLst>
                                    </p:anim>
                                    <p:anim to="" calcmode="lin" valueType="num">
                                      <p:cBhvr>
                                        <p:cTn id="93" dur="500" fill="hold">
                                          <p:stCondLst>
                                            <p:cond delay="0"/>
                                          </p:stCondLst>
                                        </p:cTn>
                                        <p:tgtEl>
                                          <p:spTgt spid="6"/>
                                        </p:tgtEl>
                                        <p:attrNameLst>
                                          <p:attrName>ppt_x</p:attrName>
                                        </p:attrNameLst>
                                      </p:cBhvr>
                                      <p:tavLst>
                                        <p:tav tm="0">
                                          <p:val>
                                            <p:strVal val="#ppt_x+0"/>
                                          </p:val>
                                        </p:tav>
                                        <p:tav tm="100000">
                                          <p:val>
                                            <p:strVal val="#ppt_x+0"/>
                                          </p:val>
                                        </p:tav>
                                      </p:tavLst>
                                    </p:anim>
                                    <p:anim to="" calcmode="lin" valueType="num">
                                      <p:cBhvr>
                                        <p:cTn id="94"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95" presetID="23" presetClass="entr" presetSubtype="288"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 calcmode="lin" valueType="num">
                                      <p:cBhvr>
                                        <p:cTn id="97" dur="500" fill="hold"/>
                                        <p:tgtEl>
                                          <p:spTgt spid="83"/>
                                        </p:tgtEl>
                                        <p:attrNameLst>
                                          <p:attrName>ppt_w</p:attrName>
                                        </p:attrNameLst>
                                      </p:cBhvr>
                                      <p:tavLst>
                                        <p:tav tm="0">
                                          <p:val>
                                            <p:strVal val="4/3*#ppt_w"/>
                                          </p:val>
                                        </p:tav>
                                        <p:tav tm="100000">
                                          <p:val>
                                            <p:strVal val="#ppt_w"/>
                                          </p:val>
                                        </p:tav>
                                      </p:tavLst>
                                    </p:anim>
                                    <p:anim calcmode="lin" valueType="num">
                                      <p:cBhvr>
                                        <p:cTn id="98" dur="500" fill="hold"/>
                                        <p:tgtEl>
                                          <p:spTgt spid="83"/>
                                        </p:tgtEl>
                                        <p:attrNameLst>
                                          <p:attrName>ppt_h</p:attrName>
                                        </p:attrNameLst>
                                      </p:cBhvr>
                                      <p:tavLst>
                                        <p:tav tm="0">
                                          <p:val>
                                            <p:strVal val="4/3*#ppt_h"/>
                                          </p:val>
                                        </p:tav>
                                        <p:tav tm="100000">
                                          <p:val>
                                            <p:strVal val="#ppt_h"/>
                                          </p:val>
                                        </p:tav>
                                      </p:tavLst>
                                    </p:anim>
                                    <p:anim to="" calcmode="lin" valueType="num">
                                      <p:cBhvr>
                                        <p:cTn id="99" dur="500" fill="hold">
                                          <p:stCondLst>
                                            <p:cond delay="0"/>
                                          </p:stCondLst>
                                        </p:cTn>
                                        <p:tgtEl>
                                          <p:spTgt spid="83"/>
                                        </p:tgtEl>
                                        <p:attrNameLst>
                                          <p:attrName>ppt_x</p:attrName>
                                        </p:attrNameLst>
                                      </p:cBhvr>
                                      <p:tavLst>
                                        <p:tav tm="0">
                                          <p:val>
                                            <p:strVal val="#ppt_x+0"/>
                                          </p:val>
                                        </p:tav>
                                        <p:tav tm="100000">
                                          <p:val>
                                            <p:strVal val="#ppt_x+0"/>
                                          </p:val>
                                        </p:tav>
                                      </p:tavLst>
                                    </p:anim>
                                    <p:anim to="" calcmode="lin" valueType="num">
                                      <p:cBhvr>
                                        <p:cTn id="100" dur="500" fill="hold">
                                          <p:stCondLst>
                                            <p:cond delay="0"/>
                                          </p:stCondLst>
                                        </p:cTn>
                                        <p:tgtEl>
                                          <p:spTgt spid="83"/>
                                        </p:tgtEl>
                                        <p:attrNameLst>
                                          <p:attrName>ppt_y</p:attrName>
                                        </p:attrNameLst>
                                      </p:cBhvr>
                                      <p:tavLst>
                                        <p:tav tm="0">
                                          <p:val>
                                            <p:strVal val="#ppt_y+0"/>
                                          </p:val>
                                        </p:tav>
                                        <p:tav tm="100000">
                                          <p:val>
                                            <p:strVal val="#ppt_y+0"/>
                                          </p:val>
                                        </p:tav>
                                      </p:tavLst>
                                    </p:anim>
                                  </p:childTnLst>
                                </p:cTn>
                              </p:par>
                              <p:par>
                                <p:cTn id="101" presetID="23" presetClass="entr" presetSubtype="288" fill="hold" grpId="0" nodeType="withEffect">
                                  <p:stCondLst>
                                    <p:cond delay="0"/>
                                  </p:stCondLst>
                                  <p:childTnLst>
                                    <p:set>
                                      <p:cBhvr>
                                        <p:cTn id="102" dur="1" fill="hold">
                                          <p:stCondLst>
                                            <p:cond delay="0"/>
                                          </p:stCondLst>
                                        </p:cTn>
                                        <p:tgtEl>
                                          <p:spTgt spid="76"/>
                                        </p:tgtEl>
                                        <p:attrNameLst>
                                          <p:attrName>style.visibility</p:attrName>
                                        </p:attrNameLst>
                                      </p:cBhvr>
                                      <p:to>
                                        <p:strVal val="visible"/>
                                      </p:to>
                                    </p:set>
                                    <p:anim calcmode="lin" valueType="num">
                                      <p:cBhvr>
                                        <p:cTn id="103" dur="500" fill="hold"/>
                                        <p:tgtEl>
                                          <p:spTgt spid="76"/>
                                        </p:tgtEl>
                                        <p:attrNameLst>
                                          <p:attrName>ppt_w</p:attrName>
                                        </p:attrNameLst>
                                      </p:cBhvr>
                                      <p:tavLst>
                                        <p:tav tm="0">
                                          <p:val>
                                            <p:strVal val="4/3*#ppt_w"/>
                                          </p:val>
                                        </p:tav>
                                        <p:tav tm="100000">
                                          <p:val>
                                            <p:strVal val="#ppt_w"/>
                                          </p:val>
                                        </p:tav>
                                      </p:tavLst>
                                    </p:anim>
                                    <p:anim calcmode="lin" valueType="num">
                                      <p:cBhvr>
                                        <p:cTn id="104" dur="500" fill="hold"/>
                                        <p:tgtEl>
                                          <p:spTgt spid="76"/>
                                        </p:tgtEl>
                                        <p:attrNameLst>
                                          <p:attrName>ppt_h</p:attrName>
                                        </p:attrNameLst>
                                      </p:cBhvr>
                                      <p:tavLst>
                                        <p:tav tm="0">
                                          <p:val>
                                            <p:strVal val="4/3*#ppt_h"/>
                                          </p:val>
                                        </p:tav>
                                        <p:tav tm="100000">
                                          <p:val>
                                            <p:strVal val="#ppt_h"/>
                                          </p:val>
                                        </p:tav>
                                      </p:tavLst>
                                    </p:anim>
                                    <p:anim to="" calcmode="lin" valueType="num">
                                      <p:cBhvr>
                                        <p:cTn id="105" dur="500" fill="hold">
                                          <p:stCondLst>
                                            <p:cond delay="0"/>
                                          </p:stCondLst>
                                        </p:cTn>
                                        <p:tgtEl>
                                          <p:spTgt spid="76"/>
                                        </p:tgtEl>
                                        <p:attrNameLst>
                                          <p:attrName>ppt_x</p:attrName>
                                        </p:attrNameLst>
                                      </p:cBhvr>
                                      <p:tavLst>
                                        <p:tav tm="0">
                                          <p:val>
                                            <p:strVal val="#ppt_x+0"/>
                                          </p:val>
                                        </p:tav>
                                        <p:tav tm="100000">
                                          <p:val>
                                            <p:strVal val="#ppt_x+0"/>
                                          </p:val>
                                        </p:tav>
                                      </p:tavLst>
                                    </p:anim>
                                    <p:anim to="" calcmode="lin" valueType="num">
                                      <p:cBhvr>
                                        <p:cTn id="106" dur="500" fill="hold">
                                          <p:stCondLst>
                                            <p:cond delay="0"/>
                                          </p:stCondLst>
                                        </p:cTn>
                                        <p:tgtEl>
                                          <p:spTgt spid="76"/>
                                        </p:tgtEl>
                                        <p:attrNameLst>
                                          <p:attrName>ppt_y</p:attrName>
                                        </p:attrNameLst>
                                      </p:cBhvr>
                                      <p:tavLst>
                                        <p:tav tm="0">
                                          <p:val>
                                            <p:strVal val="#ppt_y+0"/>
                                          </p:val>
                                        </p:tav>
                                        <p:tav tm="100000">
                                          <p:val>
                                            <p:strVal val="#ppt_y+0"/>
                                          </p:val>
                                        </p:tav>
                                      </p:tavLst>
                                    </p:anim>
                                  </p:childTnLst>
                                </p:cTn>
                              </p:par>
                              <p:par>
                                <p:cTn id="107" presetID="23" presetClass="entr" presetSubtype="288"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anim calcmode="lin" valueType="num">
                                      <p:cBhvr>
                                        <p:cTn id="109" dur="500" fill="hold"/>
                                        <p:tgtEl>
                                          <p:spTgt spid="87"/>
                                        </p:tgtEl>
                                        <p:attrNameLst>
                                          <p:attrName>ppt_w</p:attrName>
                                        </p:attrNameLst>
                                      </p:cBhvr>
                                      <p:tavLst>
                                        <p:tav tm="0">
                                          <p:val>
                                            <p:strVal val="4/3*#ppt_w"/>
                                          </p:val>
                                        </p:tav>
                                        <p:tav tm="100000">
                                          <p:val>
                                            <p:strVal val="#ppt_w"/>
                                          </p:val>
                                        </p:tav>
                                      </p:tavLst>
                                    </p:anim>
                                    <p:anim calcmode="lin" valueType="num">
                                      <p:cBhvr>
                                        <p:cTn id="110" dur="500" fill="hold"/>
                                        <p:tgtEl>
                                          <p:spTgt spid="87"/>
                                        </p:tgtEl>
                                        <p:attrNameLst>
                                          <p:attrName>ppt_h</p:attrName>
                                        </p:attrNameLst>
                                      </p:cBhvr>
                                      <p:tavLst>
                                        <p:tav tm="0">
                                          <p:val>
                                            <p:strVal val="4/3*#ppt_h"/>
                                          </p:val>
                                        </p:tav>
                                        <p:tav tm="100000">
                                          <p:val>
                                            <p:strVal val="#ppt_h"/>
                                          </p:val>
                                        </p:tav>
                                      </p:tavLst>
                                    </p:anim>
                                    <p:anim to="" calcmode="lin" valueType="num">
                                      <p:cBhvr>
                                        <p:cTn id="111" dur="500" fill="hold">
                                          <p:stCondLst>
                                            <p:cond delay="0"/>
                                          </p:stCondLst>
                                        </p:cTn>
                                        <p:tgtEl>
                                          <p:spTgt spid="87"/>
                                        </p:tgtEl>
                                        <p:attrNameLst>
                                          <p:attrName>ppt_x</p:attrName>
                                        </p:attrNameLst>
                                      </p:cBhvr>
                                      <p:tavLst>
                                        <p:tav tm="0">
                                          <p:val>
                                            <p:strVal val="#ppt_x+0"/>
                                          </p:val>
                                        </p:tav>
                                        <p:tav tm="100000">
                                          <p:val>
                                            <p:strVal val="#ppt_x+0"/>
                                          </p:val>
                                        </p:tav>
                                      </p:tavLst>
                                    </p:anim>
                                    <p:anim to="" calcmode="lin" valueType="num">
                                      <p:cBhvr>
                                        <p:cTn id="112" dur="500" fill="hold">
                                          <p:stCondLst>
                                            <p:cond delay="0"/>
                                          </p:stCondLst>
                                        </p:cTn>
                                        <p:tgtEl>
                                          <p:spTgt spid="87"/>
                                        </p:tgtEl>
                                        <p:attrNameLst>
                                          <p:attrName>ppt_y</p:attrName>
                                        </p:attrNameLst>
                                      </p:cBhvr>
                                      <p:tavLst>
                                        <p:tav tm="0">
                                          <p:val>
                                            <p:strVal val="#ppt_y+0"/>
                                          </p:val>
                                        </p:tav>
                                        <p:tav tm="100000">
                                          <p:val>
                                            <p:strVal val="#ppt_y+0"/>
                                          </p:val>
                                        </p:tav>
                                      </p:tavLst>
                                    </p:anim>
                                  </p:childTnLst>
                                </p:cTn>
                              </p:par>
                              <p:par>
                                <p:cTn id="113" presetID="23" presetClass="entr" presetSubtype="288" fill="hold" grpId="0" nodeType="withEffect">
                                  <p:stCondLst>
                                    <p:cond delay="0"/>
                                  </p:stCondLst>
                                  <p:childTnLst>
                                    <p:set>
                                      <p:cBhvr>
                                        <p:cTn id="114" dur="1" fill="hold">
                                          <p:stCondLst>
                                            <p:cond delay="0"/>
                                          </p:stCondLst>
                                        </p:cTn>
                                        <p:tgtEl>
                                          <p:spTgt spid="158"/>
                                        </p:tgtEl>
                                        <p:attrNameLst>
                                          <p:attrName>style.visibility</p:attrName>
                                        </p:attrNameLst>
                                      </p:cBhvr>
                                      <p:to>
                                        <p:strVal val="visible"/>
                                      </p:to>
                                    </p:set>
                                    <p:anim calcmode="lin" valueType="num">
                                      <p:cBhvr>
                                        <p:cTn id="115" dur="500" fill="hold"/>
                                        <p:tgtEl>
                                          <p:spTgt spid="158"/>
                                        </p:tgtEl>
                                        <p:attrNameLst>
                                          <p:attrName>ppt_w</p:attrName>
                                        </p:attrNameLst>
                                      </p:cBhvr>
                                      <p:tavLst>
                                        <p:tav tm="0">
                                          <p:val>
                                            <p:strVal val="4/3*#ppt_w"/>
                                          </p:val>
                                        </p:tav>
                                        <p:tav tm="100000">
                                          <p:val>
                                            <p:strVal val="#ppt_w"/>
                                          </p:val>
                                        </p:tav>
                                      </p:tavLst>
                                    </p:anim>
                                    <p:anim calcmode="lin" valueType="num">
                                      <p:cBhvr>
                                        <p:cTn id="116" dur="500" fill="hold"/>
                                        <p:tgtEl>
                                          <p:spTgt spid="158"/>
                                        </p:tgtEl>
                                        <p:attrNameLst>
                                          <p:attrName>ppt_h</p:attrName>
                                        </p:attrNameLst>
                                      </p:cBhvr>
                                      <p:tavLst>
                                        <p:tav tm="0">
                                          <p:val>
                                            <p:strVal val="4/3*#ppt_h"/>
                                          </p:val>
                                        </p:tav>
                                        <p:tav tm="100000">
                                          <p:val>
                                            <p:strVal val="#ppt_h"/>
                                          </p:val>
                                        </p:tav>
                                      </p:tavLst>
                                    </p:anim>
                                    <p:anim to="" calcmode="lin" valueType="num">
                                      <p:cBhvr>
                                        <p:cTn id="117" dur="500" fill="hold">
                                          <p:stCondLst>
                                            <p:cond delay="0"/>
                                          </p:stCondLst>
                                        </p:cTn>
                                        <p:tgtEl>
                                          <p:spTgt spid="158"/>
                                        </p:tgtEl>
                                        <p:attrNameLst>
                                          <p:attrName>ppt_x</p:attrName>
                                        </p:attrNameLst>
                                      </p:cBhvr>
                                      <p:tavLst>
                                        <p:tav tm="0">
                                          <p:val>
                                            <p:strVal val="#ppt_x+0"/>
                                          </p:val>
                                        </p:tav>
                                        <p:tav tm="100000">
                                          <p:val>
                                            <p:strVal val="#ppt_x+0"/>
                                          </p:val>
                                        </p:tav>
                                      </p:tavLst>
                                    </p:anim>
                                    <p:anim to="" calcmode="lin" valueType="num">
                                      <p:cBhvr>
                                        <p:cTn id="118" dur="500" fill="hold">
                                          <p:stCondLst>
                                            <p:cond delay="0"/>
                                          </p:stCondLst>
                                        </p:cTn>
                                        <p:tgtEl>
                                          <p:spTgt spid="158"/>
                                        </p:tgtEl>
                                        <p:attrNameLst>
                                          <p:attrName>ppt_y</p:attrName>
                                        </p:attrNameLst>
                                      </p:cBhvr>
                                      <p:tavLst>
                                        <p:tav tm="0">
                                          <p:val>
                                            <p:strVal val="#ppt_y+0"/>
                                          </p:val>
                                        </p:tav>
                                        <p:tav tm="100000">
                                          <p:val>
                                            <p:strVal val="#ppt_y+0"/>
                                          </p:val>
                                        </p:tav>
                                      </p:tavLst>
                                    </p:anim>
                                  </p:childTnLst>
                                </p:cTn>
                              </p:par>
                              <p:par>
                                <p:cTn id="119" presetID="35" presetClass="path" presetSubtype="0" accel="50000" decel="50000" fill="hold" nodeType="withEffect">
                                  <p:stCondLst>
                                    <p:cond delay="0"/>
                                  </p:stCondLst>
                                  <p:childTnLst>
                                    <p:anim to="" calcmode="lin" valueType="num">
                                      <p:cBhvr>
                                        <p:cTn id="120" dur="500" fill="hold">
                                          <p:stCondLst>
                                            <p:cond delay="0"/>
                                          </p:stCondLst>
                                        </p:cTn>
                                        <p:tgtEl>
                                          <p:spTgt spid="80"/>
                                        </p:tgtEl>
                                        <p:attrNameLst>
                                          <p:attrName>ppt_x</p:attrName>
                                        </p:attrNameLst>
                                      </p:cBhvr>
                                      <p:tavLst>
                                        <p:tav tm="0">
                                          <p:val>
                                            <p:strVal val="ppt_x"/>
                                          </p:val>
                                        </p:tav>
                                        <p:tav tm="100000">
                                          <p:val>
                                            <p:strVal val="#ppt_x+-7.947286E-09"/>
                                          </p:val>
                                        </p:tav>
                                      </p:tavLst>
                                    </p:anim>
                                    <p:anim to="" calcmode="lin" valueType="num">
                                      <p:cBhvr>
                                        <p:cTn id="121" dur="500" fill="hold">
                                          <p:stCondLst>
                                            <p:cond delay="0"/>
                                          </p:stCondLst>
                                        </p:cTn>
                                        <p:tgtEl>
                                          <p:spTgt spid="80"/>
                                        </p:tgtEl>
                                        <p:attrNameLst>
                                          <p:attrName>ppt_y</p:attrName>
                                        </p:attrNameLst>
                                      </p:cBhvr>
                                      <p:tavLst>
                                        <p:tav tm="0">
                                          <p:val>
                                            <p:strVal val="ppt_y"/>
                                          </p:val>
                                        </p:tav>
                                        <p:tav tm="100000">
                                          <p:val>
                                            <p:strVal val="#ppt_y+0"/>
                                          </p:val>
                                        </p:tav>
                                      </p:tavLst>
                                    </p:anim>
                                    <p:anim to="" calcmode="lin" valueType="num">
                                      <p:cBhvr>
                                        <p:cTn id="122" dur="500" fill="hold">
                                          <p:stCondLst>
                                            <p:cond delay="0"/>
                                          </p:stCondLst>
                                        </p:cTn>
                                        <p:tgtEl>
                                          <p:spTgt spid="80"/>
                                        </p:tgtEl>
                                        <p:attrNameLst>
                                          <p:attrName>ppt_w</p:attrName>
                                        </p:attrNameLst>
                                      </p:cBhvr>
                                      <p:tavLst>
                                        <p:tav tm="0">
                                          <p:val>
                                            <p:strVal val="ppt_w"/>
                                          </p:val>
                                        </p:tav>
                                        <p:tav tm="100000">
                                          <p:val>
                                            <p:strVal val="#ppt_w"/>
                                          </p:val>
                                        </p:tav>
                                      </p:tavLst>
                                    </p:anim>
                                    <p:anim to="" calcmode="lin" valueType="num">
                                      <p:cBhvr>
                                        <p:cTn id="123" dur="500" fill="hold">
                                          <p:stCondLst>
                                            <p:cond delay="0"/>
                                          </p:stCondLst>
                                        </p:cTn>
                                        <p:tgtEl>
                                          <p:spTgt spid="80"/>
                                        </p:tgtEl>
                                        <p:attrNameLst>
                                          <p:attrName>ppt_h</p:attrName>
                                        </p:attrNameLst>
                                      </p:cBhvr>
                                      <p:tavLst>
                                        <p:tav tm="0">
                                          <p:val>
                                            <p:strVal val="ppt_h"/>
                                          </p:val>
                                        </p:tav>
                                        <p:tav tm="100000">
                                          <p:val>
                                            <p:strVal val="#ppt_h"/>
                                          </p:val>
                                        </p:tav>
                                      </p:tavLst>
                                    </p:anim>
                                  </p:childTnLst>
                                </p:cTn>
                              </p:par>
                              <p:par>
                                <p:cTn id="124" presetID="35" presetClass="path" presetSubtype="0" accel="50000" decel="50000" fill="hold" nodeType="withEffect">
                                  <p:stCondLst>
                                    <p:cond delay="0"/>
                                  </p:stCondLst>
                                  <p:childTnLst>
                                    <p:anim to="" calcmode="lin" valueType="num">
                                      <p:cBhvr>
                                        <p:cTn id="125" dur="500" fill="hold">
                                          <p:stCondLst>
                                            <p:cond delay="0"/>
                                          </p:stCondLst>
                                        </p:cTn>
                                        <p:tgtEl>
                                          <p:spTgt spid="84"/>
                                        </p:tgtEl>
                                        <p:attrNameLst>
                                          <p:attrName>ppt_x</p:attrName>
                                        </p:attrNameLst>
                                      </p:cBhvr>
                                      <p:tavLst>
                                        <p:tav tm="0">
                                          <p:val>
                                            <p:strVal val="ppt_x"/>
                                          </p:val>
                                        </p:tav>
                                        <p:tav tm="100000">
                                          <p:val>
                                            <p:strVal val="#ppt_x+-7.947286E-09"/>
                                          </p:val>
                                        </p:tav>
                                      </p:tavLst>
                                    </p:anim>
                                    <p:anim to="" calcmode="lin" valueType="num">
                                      <p:cBhvr>
                                        <p:cTn id="126" dur="500" fill="hold">
                                          <p:stCondLst>
                                            <p:cond delay="0"/>
                                          </p:stCondLst>
                                        </p:cTn>
                                        <p:tgtEl>
                                          <p:spTgt spid="84"/>
                                        </p:tgtEl>
                                        <p:attrNameLst>
                                          <p:attrName>ppt_y</p:attrName>
                                        </p:attrNameLst>
                                      </p:cBhvr>
                                      <p:tavLst>
                                        <p:tav tm="0">
                                          <p:val>
                                            <p:strVal val="ppt_y"/>
                                          </p:val>
                                        </p:tav>
                                        <p:tav tm="100000">
                                          <p:val>
                                            <p:strVal val="#ppt_y+0"/>
                                          </p:val>
                                        </p:tav>
                                      </p:tavLst>
                                    </p:anim>
                                    <p:anim to="" calcmode="lin" valueType="num">
                                      <p:cBhvr>
                                        <p:cTn id="127" dur="500" fill="hold">
                                          <p:stCondLst>
                                            <p:cond delay="0"/>
                                          </p:stCondLst>
                                        </p:cTn>
                                        <p:tgtEl>
                                          <p:spTgt spid="84"/>
                                        </p:tgtEl>
                                        <p:attrNameLst>
                                          <p:attrName>ppt_w</p:attrName>
                                        </p:attrNameLst>
                                      </p:cBhvr>
                                      <p:tavLst>
                                        <p:tav tm="0">
                                          <p:val>
                                            <p:strVal val="ppt_w"/>
                                          </p:val>
                                        </p:tav>
                                        <p:tav tm="100000">
                                          <p:val>
                                            <p:strVal val="#ppt_w"/>
                                          </p:val>
                                        </p:tav>
                                      </p:tavLst>
                                    </p:anim>
                                    <p:anim to="" calcmode="lin" valueType="num">
                                      <p:cBhvr>
                                        <p:cTn id="128" dur="500" fill="hold">
                                          <p:stCondLst>
                                            <p:cond delay="0"/>
                                          </p:stCondLst>
                                        </p:cTn>
                                        <p:tgtEl>
                                          <p:spTgt spid="84"/>
                                        </p:tgtEl>
                                        <p:attrNameLst>
                                          <p:attrName>ppt_h</p:attrName>
                                        </p:attrNameLst>
                                      </p:cBhvr>
                                      <p:tavLst>
                                        <p:tav tm="0">
                                          <p:val>
                                            <p:strVal val="ppt_h"/>
                                          </p:val>
                                        </p:tav>
                                        <p:tav tm="100000">
                                          <p:val>
                                            <p:strVal val="#ppt_h"/>
                                          </p:val>
                                        </p:tav>
                                      </p:tavLst>
                                    </p:anim>
                                  </p:childTnLst>
                                </p:cTn>
                              </p:par>
                              <p:par>
                                <p:cTn id="129" presetID="35" presetClass="path" presetSubtype="0" accel="50000" decel="50000" fill="hold" grpId="1" nodeType="withEffect">
                                  <p:stCondLst>
                                    <p:cond delay="0"/>
                                  </p:stCondLst>
                                  <p:childTnLst>
                                    <p:anim to="" calcmode="lin" valueType="num">
                                      <p:cBhvr>
                                        <p:cTn id="130" dur="500" fill="hold">
                                          <p:stCondLst>
                                            <p:cond delay="0"/>
                                          </p:stCondLst>
                                        </p:cTn>
                                        <p:tgtEl>
                                          <p:spTgt spid="4"/>
                                        </p:tgtEl>
                                        <p:attrNameLst>
                                          <p:attrName>ppt_x</p:attrName>
                                        </p:attrNameLst>
                                      </p:cBhvr>
                                      <p:tavLst>
                                        <p:tav tm="0">
                                          <p:val>
                                            <p:strVal val="ppt_x"/>
                                          </p:val>
                                        </p:tav>
                                        <p:tav tm="100000">
                                          <p:val>
                                            <p:strVal val="#ppt_x+1.5894573E-08"/>
                                          </p:val>
                                        </p:tav>
                                      </p:tavLst>
                                    </p:anim>
                                    <p:anim to="" calcmode="lin" valueType="num">
                                      <p:cBhvr>
                                        <p:cTn id="131"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132"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133"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134" presetID="35" presetClass="path" presetSubtype="0" accel="50000" decel="50000" fill="hold" grpId="1" nodeType="withEffect">
                                  <p:stCondLst>
                                    <p:cond delay="0"/>
                                  </p:stCondLst>
                                  <p:childTnLst>
                                    <p:anim to="" calcmode="lin" valueType="num">
                                      <p:cBhvr>
                                        <p:cTn id="135" dur="500" fill="hold">
                                          <p:stCondLst>
                                            <p:cond delay="0"/>
                                          </p:stCondLst>
                                        </p:cTn>
                                        <p:tgtEl>
                                          <p:spTgt spid="82"/>
                                        </p:tgtEl>
                                        <p:attrNameLst>
                                          <p:attrName>ppt_x</p:attrName>
                                        </p:attrNameLst>
                                      </p:cBhvr>
                                      <p:tavLst>
                                        <p:tav tm="0">
                                          <p:val>
                                            <p:strVal val="ppt_x"/>
                                          </p:val>
                                        </p:tav>
                                        <p:tav tm="100000">
                                          <p:val>
                                            <p:strVal val="#ppt_x+1.5894573E-08"/>
                                          </p:val>
                                        </p:tav>
                                      </p:tavLst>
                                    </p:anim>
                                    <p:anim to="" calcmode="lin" valueType="num">
                                      <p:cBhvr>
                                        <p:cTn id="136" dur="500" fill="hold">
                                          <p:stCondLst>
                                            <p:cond delay="0"/>
                                          </p:stCondLst>
                                        </p:cTn>
                                        <p:tgtEl>
                                          <p:spTgt spid="82"/>
                                        </p:tgtEl>
                                        <p:attrNameLst>
                                          <p:attrName>ppt_y</p:attrName>
                                        </p:attrNameLst>
                                      </p:cBhvr>
                                      <p:tavLst>
                                        <p:tav tm="0">
                                          <p:val>
                                            <p:strVal val="ppt_y"/>
                                          </p:val>
                                        </p:tav>
                                        <p:tav tm="100000">
                                          <p:val>
                                            <p:strVal val="#ppt_y+0"/>
                                          </p:val>
                                        </p:tav>
                                      </p:tavLst>
                                    </p:anim>
                                    <p:anim to="" calcmode="lin" valueType="num">
                                      <p:cBhvr>
                                        <p:cTn id="137" dur="500" fill="hold">
                                          <p:stCondLst>
                                            <p:cond delay="0"/>
                                          </p:stCondLst>
                                        </p:cTn>
                                        <p:tgtEl>
                                          <p:spTgt spid="82"/>
                                        </p:tgtEl>
                                        <p:attrNameLst>
                                          <p:attrName>ppt_w</p:attrName>
                                        </p:attrNameLst>
                                      </p:cBhvr>
                                      <p:tavLst>
                                        <p:tav tm="0">
                                          <p:val>
                                            <p:strVal val="ppt_w"/>
                                          </p:val>
                                        </p:tav>
                                        <p:tav tm="100000">
                                          <p:val>
                                            <p:strVal val="#ppt_w"/>
                                          </p:val>
                                        </p:tav>
                                      </p:tavLst>
                                    </p:anim>
                                    <p:anim to="" calcmode="lin" valueType="num">
                                      <p:cBhvr>
                                        <p:cTn id="138" dur="500" fill="hold">
                                          <p:stCondLst>
                                            <p:cond delay="0"/>
                                          </p:stCondLst>
                                        </p:cTn>
                                        <p:tgtEl>
                                          <p:spTgt spid="82"/>
                                        </p:tgtEl>
                                        <p:attrNameLst>
                                          <p:attrName>ppt_h</p:attrName>
                                        </p:attrNameLst>
                                      </p:cBhvr>
                                      <p:tavLst>
                                        <p:tav tm="0">
                                          <p:val>
                                            <p:strVal val="ppt_h"/>
                                          </p:val>
                                        </p:tav>
                                        <p:tav tm="100000">
                                          <p:val>
                                            <p:strVal val="#ppt_h"/>
                                          </p:val>
                                        </p:tav>
                                      </p:tavLst>
                                    </p:anim>
                                  </p:childTnLst>
                                </p:cTn>
                              </p:par>
                              <p:par>
                                <p:cTn id="139" presetID="35" presetClass="path" presetSubtype="0" accel="50000" decel="50000" fill="hold" grpId="1" nodeType="withEffect">
                                  <p:stCondLst>
                                    <p:cond delay="0"/>
                                  </p:stCondLst>
                                  <p:childTnLst>
                                    <p:anim to="" calcmode="lin" valueType="num">
                                      <p:cBhvr>
                                        <p:cTn id="140" dur="500" fill="hold">
                                          <p:stCondLst>
                                            <p:cond delay="0"/>
                                          </p:stCondLst>
                                        </p:cTn>
                                        <p:tgtEl>
                                          <p:spTgt spid="89"/>
                                        </p:tgtEl>
                                        <p:attrNameLst>
                                          <p:attrName>ppt_x</p:attrName>
                                        </p:attrNameLst>
                                      </p:cBhvr>
                                      <p:tavLst>
                                        <p:tav tm="0">
                                          <p:val>
                                            <p:strVal val="ppt_x"/>
                                          </p:val>
                                        </p:tav>
                                        <p:tav tm="100000">
                                          <p:val>
                                            <p:strVal val="#ppt_x+0"/>
                                          </p:val>
                                        </p:tav>
                                      </p:tavLst>
                                    </p:anim>
                                    <p:anim to="" calcmode="lin" valueType="num">
                                      <p:cBhvr>
                                        <p:cTn id="141" dur="500" fill="hold">
                                          <p:stCondLst>
                                            <p:cond delay="0"/>
                                          </p:stCondLst>
                                        </p:cTn>
                                        <p:tgtEl>
                                          <p:spTgt spid="89"/>
                                        </p:tgtEl>
                                        <p:attrNameLst>
                                          <p:attrName>ppt_y</p:attrName>
                                        </p:attrNameLst>
                                      </p:cBhvr>
                                      <p:tavLst>
                                        <p:tav tm="0">
                                          <p:val>
                                            <p:strVal val="ppt_y"/>
                                          </p:val>
                                        </p:tav>
                                        <p:tav tm="100000">
                                          <p:val>
                                            <p:strVal val="#ppt_y+0"/>
                                          </p:val>
                                        </p:tav>
                                      </p:tavLst>
                                    </p:anim>
                                    <p:anim to="" calcmode="lin" valueType="num">
                                      <p:cBhvr>
                                        <p:cTn id="142" dur="500" fill="hold">
                                          <p:stCondLst>
                                            <p:cond delay="0"/>
                                          </p:stCondLst>
                                        </p:cTn>
                                        <p:tgtEl>
                                          <p:spTgt spid="89"/>
                                        </p:tgtEl>
                                        <p:attrNameLst>
                                          <p:attrName>ppt_w</p:attrName>
                                        </p:attrNameLst>
                                      </p:cBhvr>
                                      <p:tavLst>
                                        <p:tav tm="0">
                                          <p:val>
                                            <p:strVal val="ppt_w"/>
                                          </p:val>
                                        </p:tav>
                                        <p:tav tm="100000">
                                          <p:val>
                                            <p:strVal val="#ppt_w"/>
                                          </p:val>
                                        </p:tav>
                                      </p:tavLst>
                                    </p:anim>
                                    <p:anim to="" calcmode="lin" valueType="num">
                                      <p:cBhvr>
                                        <p:cTn id="143" dur="500" fill="hold">
                                          <p:stCondLst>
                                            <p:cond delay="0"/>
                                          </p:stCondLst>
                                        </p:cTn>
                                        <p:tgtEl>
                                          <p:spTgt spid="89"/>
                                        </p:tgtEl>
                                        <p:attrNameLst>
                                          <p:attrName>ppt_h</p:attrName>
                                        </p:attrNameLst>
                                      </p:cBhvr>
                                      <p:tavLst>
                                        <p:tav tm="0">
                                          <p:val>
                                            <p:strVal val="ppt_h"/>
                                          </p:val>
                                        </p:tav>
                                        <p:tav tm="100000">
                                          <p:val>
                                            <p:strVal val="#ppt_h"/>
                                          </p:val>
                                        </p:tav>
                                      </p:tavLst>
                                    </p:anim>
                                  </p:childTnLst>
                                </p:cTn>
                              </p:par>
                              <p:par>
                                <p:cTn id="144" presetID="35" presetClass="path" presetSubtype="0" accel="50000" decel="50000" fill="hold" grpId="1" nodeType="withEffect">
                                  <p:stCondLst>
                                    <p:cond delay="0"/>
                                  </p:stCondLst>
                                  <p:childTnLst>
                                    <p:anim to="" calcmode="lin" valueType="num">
                                      <p:cBhvr>
                                        <p:cTn id="145" dur="500" fill="hold">
                                          <p:stCondLst>
                                            <p:cond delay="0"/>
                                          </p:stCondLst>
                                        </p:cTn>
                                        <p:tgtEl>
                                          <p:spTgt spid="85"/>
                                        </p:tgtEl>
                                        <p:attrNameLst>
                                          <p:attrName>ppt_x</p:attrName>
                                        </p:attrNameLst>
                                      </p:cBhvr>
                                      <p:tavLst>
                                        <p:tav tm="0">
                                          <p:val>
                                            <p:strVal val="ppt_x"/>
                                          </p:val>
                                        </p:tav>
                                        <p:tav tm="100000">
                                          <p:val>
                                            <p:strVal val="#ppt_x+1.5894573E-08"/>
                                          </p:val>
                                        </p:tav>
                                      </p:tavLst>
                                    </p:anim>
                                    <p:anim to="" calcmode="lin" valueType="num">
                                      <p:cBhvr>
                                        <p:cTn id="146" dur="500" fill="hold">
                                          <p:stCondLst>
                                            <p:cond delay="0"/>
                                          </p:stCondLst>
                                        </p:cTn>
                                        <p:tgtEl>
                                          <p:spTgt spid="85"/>
                                        </p:tgtEl>
                                        <p:attrNameLst>
                                          <p:attrName>ppt_y</p:attrName>
                                        </p:attrNameLst>
                                      </p:cBhvr>
                                      <p:tavLst>
                                        <p:tav tm="0">
                                          <p:val>
                                            <p:strVal val="ppt_y"/>
                                          </p:val>
                                        </p:tav>
                                        <p:tav tm="100000">
                                          <p:val>
                                            <p:strVal val="#ppt_y+0"/>
                                          </p:val>
                                        </p:tav>
                                      </p:tavLst>
                                    </p:anim>
                                    <p:anim to="" calcmode="lin" valueType="num">
                                      <p:cBhvr>
                                        <p:cTn id="147" dur="500" fill="hold">
                                          <p:stCondLst>
                                            <p:cond delay="0"/>
                                          </p:stCondLst>
                                        </p:cTn>
                                        <p:tgtEl>
                                          <p:spTgt spid="85"/>
                                        </p:tgtEl>
                                        <p:attrNameLst>
                                          <p:attrName>ppt_w</p:attrName>
                                        </p:attrNameLst>
                                      </p:cBhvr>
                                      <p:tavLst>
                                        <p:tav tm="0">
                                          <p:val>
                                            <p:strVal val="ppt_w"/>
                                          </p:val>
                                        </p:tav>
                                        <p:tav tm="100000">
                                          <p:val>
                                            <p:strVal val="#ppt_w"/>
                                          </p:val>
                                        </p:tav>
                                      </p:tavLst>
                                    </p:anim>
                                    <p:anim to="" calcmode="lin" valueType="num">
                                      <p:cBhvr>
                                        <p:cTn id="148" dur="500" fill="hold">
                                          <p:stCondLst>
                                            <p:cond delay="0"/>
                                          </p:stCondLst>
                                        </p:cTn>
                                        <p:tgtEl>
                                          <p:spTgt spid="85"/>
                                        </p:tgtEl>
                                        <p:attrNameLst>
                                          <p:attrName>ppt_h</p:attrName>
                                        </p:attrNameLst>
                                      </p:cBhvr>
                                      <p:tavLst>
                                        <p:tav tm="0">
                                          <p:val>
                                            <p:strVal val="ppt_h"/>
                                          </p:val>
                                        </p:tav>
                                        <p:tav tm="100000">
                                          <p:val>
                                            <p:strVal val="#ppt_h"/>
                                          </p:val>
                                        </p:tav>
                                      </p:tavLst>
                                    </p:anim>
                                  </p:childTnLst>
                                </p:cTn>
                              </p:par>
                              <p:par>
                                <p:cTn id="149" presetID="35" presetClass="path" presetSubtype="0" accel="50000" decel="50000" fill="hold" grpId="1" nodeType="withEffect">
                                  <p:stCondLst>
                                    <p:cond delay="0"/>
                                  </p:stCondLst>
                                  <p:childTnLst>
                                    <p:anim to="" calcmode="lin" valueType="num">
                                      <p:cBhvr>
                                        <p:cTn id="150" dur="500" fill="hold">
                                          <p:stCondLst>
                                            <p:cond delay="0"/>
                                          </p:stCondLst>
                                        </p:cTn>
                                        <p:tgtEl>
                                          <p:spTgt spid="156"/>
                                        </p:tgtEl>
                                        <p:attrNameLst>
                                          <p:attrName>ppt_x</p:attrName>
                                        </p:attrNameLst>
                                      </p:cBhvr>
                                      <p:tavLst>
                                        <p:tav tm="0">
                                          <p:val>
                                            <p:strVal val="ppt_x"/>
                                          </p:val>
                                        </p:tav>
                                        <p:tav tm="100000">
                                          <p:val>
                                            <p:strVal val="#ppt_x+0"/>
                                          </p:val>
                                        </p:tav>
                                      </p:tavLst>
                                    </p:anim>
                                    <p:anim to="" calcmode="lin" valueType="num">
                                      <p:cBhvr>
                                        <p:cTn id="151" dur="500" fill="hold">
                                          <p:stCondLst>
                                            <p:cond delay="0"/>
                                          </p:stCondLst>
                                        </p:cTn>
                                        <p:tgtEl>
                                          <p:spTgt spid="156"/>
                                        </p:tgtEl>
                                        <p:attrNameLst>
                                          <p:attrName>ppt_y</p:attrName>
                                        </p:attrNameLst>
                                      </p:cBhvr>
                                      <p:tavLst>
                                        <p:tav tm="0">
                                          <p:val>
                                            <p:strVal val="ppt_y"/>
                                          </p:val>
                                        </p:tav>
                                        <p:tav tm="100000">
                                          <p:val>
                                            <p:strVal val="#ppt_y+0"/>
                                          </p:val>
                                        </p:tav>
                                      </p:tavLst>
                                    </p:anim>
                                    <p:anim to="" calcmode="lin" valueType="num">
                                      <p:cBhvr>
                                        <p:cTn id="152" dur="500" fill="hold">
                                          <p:stCondLst>
                                            <p:cond delay="0"/>
                                          </p:stCondLst>
                                        </p:cTn>
                                        <p:tgtEl>
                                          <p:spTgt spid="156"/>
                                        </p:tgtEl>
                                        <p:attrNameLst>
                                          <p:attrName>ppt_w</p:attrName>
                                        </p:attrNameLst>
                                      </p:cBhvr>
                                      <p:tavLst>
                                        <p:tav tm="0">
                                          <p:val>
                                            <p:strVal val="ppt_w"/>
                                          </p:val>
                                        </p:tav>
                                        <p:tav tm="100000">
                                          <p:val>
                                            <p:strVal val="#ppt_w"/>
                                          </p:val>
                                        </p:tav>
                                      </p:tavLst>
                                    </p:anim>
                                    <p:anim to="" calcmode="lin" valueType="num">
                                      <p:cBhvr>
                                        <p:cTn id="153" dur="500" fill="hold">
                                          <p:stCondLst>
                                            <p:cond delay="0"/>
                                          </p:stCondLst>
                                        </p:cTn>
                                        <p:tgtEl>
                                          <p:spTgt spid="1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56" grpId="0" animBg="1"/>
      <p:bldP spid="156" grpId="1" animBg="1"/>
      <p:bldP spid="157" grpId="0" animBg="1"/>
      <p:bldP spid="158" grpId="0" animBg="1"/>
      <p:bldP spid="4" grpId="0"/>
      <p:bldP spid="4" grpId="1"/>
      <p:bldP spid="6" grpId="0"/>
      <p:bldP spid="82" grpId="0"/>
      <p:bldP spid="82" grpId="1"/>
      <p:bldP spid="83" grpId="0"/>
      <p:bldP spid="89" grpId="0"/>
      <p:bldP spid="89" grpId="1"/>
      <p:bldP spid="76" grpId="0"/>
      <p:bldP spid="85" grpId="0"/>
      <p:bldP spid="85" grpId="1"/>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1">
            <a:extLst>
              <a:ext uri="{FF2B5EF4-FFF2-40B4-BE49-F238E27FC236}">
                <a16:creationId xmlns:a16="http://schemas.microsoft.com/office/drawing/2014/main" id="{08000C26-D930-F8B7-2171-14F1766E4703}"/>
              </a:ext>
            </a:extLst>
          </p:cNvPr>
          <p:cNvSpPr/>
          <p:nvPr/>
        </p:nvSpPr>
        <p:spPr>
          <a:xfrm>
            <a:off x="0" y="0"/>
            <a:ext cx="12192000" cy="6878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3A212A04-84E0-78D1-C016-6AC98DA76A2A}"/>
              </a:ext>
            </a:extLst>
          </p:cNvPr>
          <p:cNvSpPr/>
          <p:nvPr/>
        </p:nvSpPr>
        <p:spPr>
          <a:xfrm rot="2858986">
            <a:off x="10548658" y="-714995"/>
            <a:ext cx="1332329" cy="1429988"/>
          </a:xfrm>
          <a:custGeom>
            <a:avLst/>
            <a:gdLst>
              <a:gd name="connsiteX0" fmla="*/ 0 w 2540258"/>
              <a:gd name="connsiteY0" fmla="*/ 2715701 h 2726458"/>
              <a:gd name="connsiteX1" fmla="*/ 2475453 w 2540258"/>
              <a:gd name="connsiteY1" fmla="*/ 0 h 2726458"/>
              <a:gd name="connsiteX2" fmla="*/ 2512252 w 2540258"/>
              <a:gd name="connsiteY2" fmla="*/ 54578 h 2726458"/>
              <a:gd name="connsiteX3" fmla="*/ 2540258 w 2540258"/>
              <a:gd name="connsiteY3" fmla="*/ 193300 h 2726458"/>
              <a:gd name="connsiteX4" fmla="*/ 2540258 w 2540258"/>
              <a:gd name="connsiteY4" fmla="*/ 2370071 h 2726458"/>
              <a:gd name="connsiteX5" fmla="*/ 2183871 w 2540258"/>
              <a:gd name="connsiteY5" fmla="*/ 2726458 h 2726458"/>
              <a:gd name="connsiteX6" fmla="*/ 53281 w 2540258"/>
              <a:gd name="connsiteY6" fmla="*/ 2726458 h 272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258" h="2726458">
                <a:moveTo>
                  <a:pt x="0" y="2715701"/>
                </a:moveTo>
                <a:lnTo>
                  <a:pt x="2475453" y="0"/>
                </a:lnTo>
                <a:lnTo>
                  <a:pt x="2512252" y="54578"/>
                </a:lnTo>
                <a:cubicBezTo>
                  <a:pt x="2530286" y="97215"/>
                  <a:pt x="2540258" y="144093"/>
                  <a:pt x="2540258" y="193300"/>
                </a:cubicBezTo>
                <a:lnTo>
                  <a:pt x="2540258" y="2370071"/>
                </a:lnTo>
                <a:cubicBezTo>
                  <a:pt x="2540258" y="2566898"/>
                  <a:pt x="2380698" y="2726458"/>
                  <a:pt x="2183871" y="2726458"/>
                </a:cubicBezTo>
                <a:lnTo>
                  <a:pt x="53281" y="27264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任意多边形: 形状 1">
            <a:extLst>
              <a:ext uri="{FF2B5EF4-FFF2-40B4-BE49-F238E27FC236}">
                <a16:creationId xmlns:a16="http://schemas.microsoft.com/office/drawing/2014/main" id="{AA59C609-497F-9ACF-34BD-E40F83F8E08B}"/>
              </a:ext>
            </a:extLst>
          </p:cNvPr>
          <p:cNvSpPr/>
          <p:nvPr/>
        </p:nvSpPr>
        <p:spPr>
          <a:xfrm rot="2858986">
            <a:off x="234841" y="6326163"/>
            <a:ext cx="969579" cy="1063678"/>
          </a:xfrm>
          <a:custGeom>
            <a:avLst/>
            <a:gdLst>
              <a:gd name="connsiteX0" fmla="*/ 93372 w 1816145"/>
              <a:gd name="connsiteY0" fmla="*/ 93371 h 1992405"/>
              <a:gd name="connsiteX1" fmla="*/ 318790 w 1816145"/>
              <a:gd name="connsiteY1" fmla="*/ 0 h 1992405"/>
              <a:gd name="connsiteX2" fmla="*/ 1816145 w 1816145"/>
              <a:gd name="connsiteY2" fmla="*/ 0 h 1992405"/>
              <a:gd name="connsiteX3" fmla="*/ 0 w 1816145"/>
              <a:gd name="connsiteY3" fmla="*/ 1992405 h 1992405"/>
              <a:gd name="connsiteX4" fmla="*/ 0 w 1816145"/>
              <a:gd name="connsiteY4" fmla="*/ 318790 h 1992405"/>
              <a:gd name="connsiteX5" fmla="*/ 93372 w 1816145"/>
              <a:gd name="connsiteY5" fmla="*/ 93371 h 199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6145" h="1992405">
                <a:moveTo>
                  <a:pt x="93372" y="93371"/>
                </a:moveTo>
                <a:cubicBezTo>
                  <a:pt x="151061" y="35682"/>
                  <a:pt x="230759" y="0"/>
                  <a:pt x="318790" y="0"/>
                </a:cubicBezTo>
                <a:lnTo>
                  <a:pt x="1816145" y="0"/>
                </a:lnTo>
                <a:lnTo>
                  <a:pt x="0" y="1992405"/>
                </a:lnTo>
                <a:lnTo>
                  <a:pt x="0" y="318790"/>
                </a:lnTo>
                <a:cubicBezTo>
                  <a:pt x="0" y="230759"/>
                  <a:pt x="35682" y="151061"/>
                  <a:pt x="93372" y="9337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Text1">
            <a:extLst>
              <a:ext uri="{FF2B5EF4-FFF2-40B4-BE49-F238E27FC236}">
                <a16:creationId xmlns:a16="http://schemas.microsoft.com/office/drawing/2014/main" id="{4D432479-A786-DC0D-B89A-198F620B4797}"/>
              </a:ext>
            </a:extLst>
          </p:cNvPr>
          <p:cNvSpPr txBox="1"/>
          <p:nvPr>
            <p:custDataLst>
              <p:tags r:id="rId2"/>
            </p:custDataLst>
          </p:nvPr>
        </p:nvSpPr>
        <p:spPr>
          <a:xfrm>
            <a:off x="589280" y="2989580"/>
            <a:ext cx="11013440" cy="1357630"/>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ctr" fontAlgn="ctr"/>
            <a:r>
              <a:rPr lang="en-US" altLang="zh-CN" sz="6000" spc="0" dirty="0">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rPr>
              <a:t>K8S</a:t>
            </a:r>
            <a:r>
              <a:rPr lang="zh-CN" altLang="en-US" sz="6000" spc="0" dirty="0">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rPr>
              <a:t>构建</a:t>
            </a:r>
            <a:r>
              <a:rPr lang="en-US" altLang="zh-CN" sz="6000" spc="0" dirty="0" err="1">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rPr>
              <a:t>Wasm</a:t>
            </a:r>
            <a:r>
              <a:rPr lang="zh-CN" altLang="en-US" sz="6000" spc="0" dirty="0">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rPr>
              <a:t>运行时环境</a:t>
            </a:r>
          </a:p>
        </p:txBody>
      </p:sp>
      <p:sp>
        <p:nvSpPr>
          <p:cNvPr id="4" name="Text2">
            <a:extLst>
              <a:ext uri="{FF2B5EF4-FFF2-40B4-BE49-F238E27FC236}">
                <a16:creationId xmlns:a16="http://schemas.microsoft.com/office/drawing/2014/main" id="{7A077E6E-7110-CCA5-92C7-A7CEA6BC305C}"/>
              </a:ext>
            </a:extLst>
          </p:cNvPr>
          <p:cNvSpPr txBox="1"/>
          <p:nvPr>
            <p:custDataLst>
              <p:tags r:id="rId3"/>
            </p:custDataLst>
          </p:nvPr>
        </p:nvSpPr>
        <p:spPr>
          <a:xfrm>
            <a:off x="589280" y="4464685"/>
            <a:ext cx="11013440" cy="1176655"/>
          </a:xfrm>
          <a:prstGeom prst="rect">
            <a:avLst/>
          </a:prstGeom>
          <a:noFill/>
        </p:spPr>
        <p:txBody>
          <a:bodyPr wrap="square" rtlCol="0" anchor="t" anchorCtr="0">
            <a:normAutofit/>
          </a:bodyPr>
          <a:lstStyle/>
          <a:p>
            <a:pPr algn="ctr"/>
            <a:r>
              <a:rPr lang="en-US" sz="1400">
                <a:solidFill>
                  <a:schemeClr val="tx2"/>
                </a:solidFill>
                <a:uFillTx/>
                <a:latin typeface="微软雅黑" panose="020B0503020204020204" pitchFamily="34" charset="-122"/>
                <a:ea typeface="微软雅黑" panose="020B0503020204020204" pitchFamily="34" charset="-122"/>
                <a:cs typeface="Open Sans" panose="020B0606030504020204" pitchFamily="34" charset="0"/>
              </a:rPr>
              <a:t>Building a Wasm runtime environment</a:t>
            </a:r>
            <a:endParaRPr lang="en-US" sz="1400" dirty="0">
              <a:solidFill>
                <a:schemeClr val="tx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5" name="椭圆 4">
            <a:extLst>
              <a:ext uri="{FF2B5EF4-FFF2-40B4-BE49-F238E27FC236}">
                <a16:creationId xmlns:a16="http://schemas.microsoft.com/office/drawing/2014/main" id="{BD3E57F6-D060-995E-98D1-AFFC2F75EE1E}"/>
              </a:ext>
            </a:extLst>
          </p:cNvPr>
          <p:cNvSpPr/>
          <p:nvPr/>
        </p:nvSpPr>
        <p:spPr>
          <a:xfrm>
            <a:off x="5205095" y="1188085"/>
            <a:ext cx="1721485" cy="1721485"/>
          </a:xfrm>
          <a:prstGeom prst="ellipse">
            <a:avLst/>
          </a:prstGeom>
          <a:solidFill>
            <a:schemeClr val="tx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3">
            <a:extLst>
              <a:ext uri="{FF2B5EF4-FFF2-40B4-BE49-F238E27FC236}">
                <a16:creationId xmlns:a16="http://schemas.microsoft.com/office/drawing/2014/main" id="{2B348CAD-ABB8-A81F-95D1-BFADEFBE889E}"/>
              </a:ext>
            </a:extLst>
          </p:cNvPr>
          <p:cNvSpPr txBox="1"/>
          <p:nvPr>
            <p:custDataLst>
              <p:tags r:id="rId4"/>
            </p:custDataLst>
          </p:nvPr>
        </p:nvSpPr>
        <p:spPr>
          <a:xfrm>
            <a:off x="5205095" y="1162050"/>
            <a:ext cx="1782445" cy="1703705"/>
          </a:xfrm>
          <a:prstGeom prst="rect">
            <a:avLst/>
          </a:prstGeom>
          <a:noFill/>
        </p:spPr>
        <p:txBody>
          <a:bodyPr wrap="square" rtlCol="0" anchor="ctr">
            <a:normAutofit/>
          </a:bodyPr>
          <a:lstStyle/>
          <a:p>
            <a:pPr algn="ct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03</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7" name="Text9" hidden="1">
            <a:extLst>
              <a:ext uri="{FF2B5EF4-FFF2-40B4-BE49-F238E27FC236}">
                <a16:creationId xmlns:a16="http://schemas.microsoft.com/office/drawing/2014/main" id="{A2FD942A-954F-6595-EBB8-C3C5F0BEFE58}"/>
              </a:ext>
            </a:extLst>
          </p:cNvPr>
          <p:cNvSpPr txBox="1"/>
          <p:nvPr>
            <p:custDataLst>
              <p:tags r:id="rId5"/>
            </p:custDataLst>
          </p:nvPr>
        </p:nvSpPr>
        <p:spPr>
          <a:xfrm>
            <a:off x="23942384" y="111277"/>
            <a:ext cx="11496384" cy="720348"/>
          </a:xfrm>
          <a:prstGeom prst="rect">
            <a:avLst/>
          </a:prstGeom>
          <a:noFill/>
        </p:spPr>
        <p:txBody>
          <a:bodyPr wrap="square" rtlCol="0" anchor="ctr" anchorCtr="0">
            <a:noAutofit/>
          </a:bodyPr>
          <a:lstStyle/>
          <a:p>
            <a:pPr marL="0" marR="0" lvl="0" defTabSz="914400" rtl="0" eaLnBrk="1" fontAlgn="ctr" latinLnBrk="0" hangingPunct="1">
              <a:lnSpc>
                <a:spcPct val="120000"/>
              </a:lnSpc>
              <a:spcBef>
                <a:spcPts val="0"/>
              </a:spcBef>
              <a:spcAft>
                <a:spcPts val="0"/>
              </a:spcAft>
              <a:buClrTx/>
              <a:buSzTx/>
              <a:buFontTx/>
              <a:buNone/>
              <a:defRPr/>
            </a:pPr>
            <a:r>
              <a:rPr lang="en-US" altLang="zh-CN" sz="59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Kubernetes</a:t>
            </a:r>
            <a:r>
              <a:rPr lang="zh-CN" altLang="en-US" sz="59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平台介绍</a:t>
            </a:r>
            <a:endParaRPr lang="zh-CN" altLang="en-US" sz="59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77375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1"/>
                                              </p:val>
                                            </p:tav>
                                          </p:tavLst>
                                        </p:anim>
                                        <p:anim calcmode="lin" valueType="num">
                                          <p:cBhvr>
                                            <p:cTn id="8" dur="500" fill="hold"/>
                                            <p:tgtEl>
                                              <p:spTgt spid="3"/>
                                            </p:tgtEl>
                                            <p:attrNameLst>
                                              <p:attrName>ppt_h</p:attrName>
                                            </p:attrNameLst>
                                          </p:cBhvr>
                                          <p:tavLst>
                                            <p:tav tm="0">
                                              <p:val>
                                                <p:strVal val="#ppt_h*0.00"/>
                                              </p:val>
                                            </p:tav>
                                            <p:tav tm="100000">
                                              <p:val>
                                                <p:strVal val="#ppt_h*1.11"/>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4/3*#ppt_w"/>
                                              </p:val>
                                            </p:tav>
                                            <p:tav tm="100000">
                                              <p:val>
                                                <p:strVal val="#ppt_w"/>
                                              </p:val>
                                            </p:tav>
                                          </p:tavLst>
                                        </p:anim>
                                        <p:anim calcmode="lin" valueType="num">
                                          <p:cBhvr>
                                            <p:cTn id="23" dur="500" fill="hold"/>
                                            <p:tgtEl>
                                              <p:spTgt spid="20"/>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to="" calcmode="lin" valueType="num">
                                          <p:cBhvr>
                                            <p:cTn id="30"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35" presetID="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to="" calcmode="lin" valueType="num">
                                          <p:cBhvr>
                                            <p:cTn id="3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2" presetID="53" presetClass="entr" presetSubtype="16" fill="hold" grpId="0" nodeType="withEffect" p14:presetBounceEnd="100000">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Effect transition="in" filter="fade">
                                          <p:cBhvr>
                                            <p:cTn id="46" dur="500"/>
                                            <p:tgtEl>
                                              <p:spTgt spid="5"/>
                                            </p:tgtEl>
                                          </p:cBhvr>
                                        </p:animEffect>
                                      </p:childTnLst>
                                    </p:cTn>
                                  </p:par>
                                  <p:par>
                                    <p:cTn id="47" presetID="0"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to="" calcmode="lin" valueType="num">
                                          <p:cBhvr>
                                            <p:cTn id="49"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0"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1"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2"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3"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2" grpId="0" animBg="1"/>
          <p:bldP spid="3" grpId="0"/>
          <p:bldP spid="3" grpId="1"/>
          <p:bldP spid="4" grpId="0"/>
          <p:bldP spid="5" grpId="0" animBg="1"/>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1"/>
                                              </p:val>
                                            </p:tav>
                                          </p:tavLst>
                                        </p:anim>
                                        <p:anim calcmode="lin" valueType="num">
                                          <p:cBhvr>
                                            <p:cTn id="8" dur="500" fill="hold"/>
                                            <p:tgtEl>
                                              <p:spTgt spid="3"/>
                                            </p:tgtEl>
                                            <p:attrNameLst>
                                              <p:attrName>ppt_h</p:attrName>
                                            </p:attrNameLst>
                                          </p:cBhvr>
                                          <p:tavLst>
                                            <p:tav tm="0">
                                              <p:val>
                                                <p:strVal val="#ppt_h*0.00"/>
                                              </p:val>
                                            </p:tav>
                                            <p:tav tm="100000">
                                              <p:val>
                                                <p:strVal val="#ppt_h*1.11"/>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4/3*#ppt_w"/>
                                              </p:val>
                                            </p:tav>
                                            <p:tav tm="100000">
                                              <p:val>
                                                <p:strVal val="#ppt_w"/>
                                              </p:val>
                                            </p:tav>
                                          </p:tavLst>
                                        </p:anim>
                                        <p:anim calcmode="lin" valueType="num">
                                          <p:cBhvr>
                                            <p:cTn id="23" dur="500" fill="hold"/>
                                            <p:tgtEl>
                                              <p:spTgt spid="20"/>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to="" calcmode="lin" valueType="num">
                                          <p:cBhvr>
                                            <p:cTn id="30"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35" presetID="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to="" calcmode="lin" valueType="num">
                                          <p:cBhvr>
                                            <p:cTn id="3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2" presetID="53" presetClass="entr" presetSubtype="16"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Effect transition="in" filter="fade">
                                          <p:cBhvr>
                                            <p:cTn id="46" dur="500"/>
                                            <p:tgtEl>
                                              <p:spTgt spid="5"/>
                                            </p:tgtEl>
                                          </p:cBhvr>
                                        </p:animEffect>
                                      </p:childTnLst>
                                    </p:cTn>
                                  </p:par>
                                  <p:par>
                                    <p:cTn id="47" presetID="0"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to="" calcmode="lin" valueType="num">
                                          <p:cBhvr>
                                            <p:cTn id="49"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0"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1"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2"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3"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2" grpId="0" animBg="1"/>
          <p:bldP spid="3" grpId="0"/>
          <p:bldP spid="3" grpId="1"/>
          <p:bldP spid="4" grpId="0"/>
          <p:bldP spid="5" grpId="0" animBg="1"/>
          <p:bldP spid="6"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Text1">
            <a:extLst>
              <a:ext uri="{FF2B5EF4-FFF2-40B4-BE49-F238E27FC236}">
                <a16:creationId xmlns:a16="http://schemas.microsoft.com/office/drawing/2014/main" id="{A1AB9CBE-DC34-984D-D5AF-A2A6EC08C657}"/>
              </a:ext>
            </a:extLst>
          </p:cNvPr>
          <p:cNvGrpSpPr/>
          <p:nvPr>
            <p:custDataLst>
              <p:tags r:id="rId2"/>
            </p:custDataLst>
          </p:nvPr>
        </p:nvGrpSpPr>
        <p:grpSpPr>
          <a:xfrm>
            <a:off x="6474838" y="2092105"/>
            <a:ext cx="4507457" cy="4426022"/>
            <a:chOff x="1238023" y="2383774"/>
            <a:chExt cx="3566954" cy="3560815"/>
          </a:xfrm>
        </p:grpSpPr>
        <p:sp>
          <p:nvSpPr>
            <p:cNvPr id="8" name="菱形 7">
              <a:extLst>
                <a:ext uri="{FF2B5EF4-FFF2-40B4-BE49-F238E27FC236}">
                  <a16:creationId xmlns:a16="http://schemas.microsoft.com/office/drawing/2014/main" id="{D38B05A7-8136-EEFB-21BD-911373D1500D}"/>
                </a:ext>
              </a:extLst>
            </p:cNvPr>
            <p:cNvSpPr/>
            <p:nvPr/>
          </p:nvSpPr>
          <p:spPr>
            <a:xfrm>
              <a:off x="1819086" y="5486238"/>
              <a:ext cx="2299697" cy="458351"/>
            </a:xfrm>
            <a:prstGeom prst="diamond">
              <a:avLst/>
            </a:prstGeom>
            <a:gradFill>
              <a:gsLst>
                <a:gs pos="100000">
                  <a:schemeClr val="accent2">
                    <a:lumMod val="75000"/>
                    <a:alpha val="60000"/>
                  </a:schemeClr>
                </a:gs>
                <a:gs pos="68000">
                  <a:schemeClr val="accent2">
                    <a:alpha val="34000"/>
                  </a:schemeClr>
                </a:gs>
                <a:gs pos="27000">
                  <a:schemeClr val="accent2">
                    <a:alpha val="2000"/>
                  </a:schemeClr>
                </a:gs>
              </a:gsLst>
              <a:lin ang="5400000" scaled="1"/>
            </a:gradFill>
            <a:ln w="3175">
              <a:gradFill flip="none" rotWithShape="1">
                <a:gsLst>
                  <a:gs pos="0">
                    <a:schemeClr val="accent2">
                      <a:lumMod val="60000"/>
                      <a:lumOff val="40000"/>
                    </a:schemeClr>
                  </a:gs>
                  <a:gs pos="49000">
                    <a:schemeClr val="accent2">
                      <a:lumMod val="60000"/>
                      <a:lumOff val="40000"/>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9" name="菱形 8">
              <a:extLst>
                <a:ext uri="{FF2B5EF4-FFF2-40B4-BE49-F238E27FC236}">
                  <a16:creationId xmlns:a16="http://schemas.microsoft.com/office/drawing/2014/main" id="{C5933D5D-31BB-0098-65CD-4463EFE115B2}"/>
                </a:ext>
              </a:extLst>
            </p:cNvPr>
            <p:cNvSpPr/>
            <p:nvPr/>
          </p:nvSpPr>
          <p:spPr>
            <a:xfrm>
              <a:off x="1620774" y="5260209"/>
              <a:ext cx="2696320" cy="537402"/>
            </a:xfrm>
            <a:prstGeom prst="diamond">
              <a:avLst/>
            </a:prstGeom>
            <a:solidFill>
              <a:schemeClr val="accent2"/>
            </a:solidFill>
            <a:ln w="3175">
              <a:gradFill flip="none" rotWithShape="1">
                <a:gsLst>
                  <a:gs pos="0">
                    <a:schemeClr val="accent2">
                      <a:lumMod val="60000"/>
                      <a:lumOff val="40000"/>
                    </a:schemeClr>
                  </a:gs>
                  <a:gs pos="75000">
                    <a:schemeClr val="accent2">
                      <a:lumMod val="60000"/>
                      <a:lumOff val="40000"/>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10" name="菱形 9">
              <a:extLst>
                <a:ext uri="{FF2B5EF4-FFF2-40B4-BE49-F238E27FC236}">
                  <a16:creationId xmlns:a16="http://schemas.microsoft.com/office/drawing/2014/main" id="{EE7C5E23-8D12-D643-2667-1D953687CA3C}"/>
                </a:ext>
              </a:extLst>
            </p:cNvPr>
            <p:cNvSpPr/>
            <p:nvPr/>
          </p:nvSpPr>
          <p:spPr>
            <a:xfrm>
              <a:off x="1314848" y="5217556"/>
              <a:ext cx="3308172" cy="659350"/>
            </a:xfrm>
            <a:prstGeom prst="diamond">
              <a:avLst/>
            </a:prstGeom>
            <a:noFill/>
            <a:ln w="3175">
              <a:gradFill flip="none" rotWithShape="1">
                <a:gsLst>
                  <a:gs pos="0">
                    <a:schemeClr val="accent2"/>
                  </a:gs>
                  <a:gs pos="68000">
                    <a:schemeClr val="accent2">
                      <a:alpha val="0"/>
                    </a:schemeClr>
                  </a:gs>
                </a:gsLst>
                <a:lin ang="16200000" scaled="1"/>
                <a:tileRect/>
              </a:gra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11" name="梯形 10">
              <a:extLst>
                <a:ext uri="{FF2B5EF4-FFF2-40B4-BE49-F238E27FC236}">
                  <a16:creationId xmlns:a16="http://schemas.microsoft.com/office/drawing/2014/main" id="{33A8B517-C1B2-D1CC-81E6-0F7D085FA045}"/>
                </a:ext>
              </a:extLst>
            </p:cNvPr>
            <p:cNvSpPr/>
            <p:nvPr/>
          </p:nvSpPr>
          <p:spPr>
            <a:xfrm rot="10800000">
              <a:off x="1238023" y="2383774"/>
              <a:ext cx="3566954" cy="3172557"/>
            </a:xfrm>
            <a:prstGeom prst="trapezoid">
              <a:avLst>
                <a:gd name="adj" fmla="val 16922"/>
              </a:avLst>
            </a:prstGeom>
            <a:gradFill>
              <a:gsLst>
                <a:gs pos="100000">
                  <a:schemeClr val="accent2">
                    <a:lumMod val="60000"/>
                    <a:lumOff val="40000"/>
                    <a:alpha val="0"/>
                  </a:schemeClr>
                </a:gs>
                <a:gs pos="0">
                  <a:schemeClr val="accent2">
                    <a:alpha val="19000"/>
                  </a:schemeClr>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6914">
                <a:defRPr/>
              </a:pP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sp>
        <p:nvSpPr>
          <p:cNvPr id="17" name="Text2">
            <a:extLst>
              <a:ext uri="{FF2B5EF4-FFF2-40B4-BE49-F238E27FC236}">
                <a16:creationId xmlns:a16="http://schemas.microsoft.com/office/drawing/2014/main" id="{C47E95A6-5F5B-5717-037C-463EBC350E2E}"/>
              </a:ext>
            </a:extLst>
          </p:cNvPr>
          <p:cNvSpPr>
            <a:spLocks noChangeAspect="1"/>
          </p:cNvSpPr>
          <p:nvPr>
            <p:custDataLst>
              <p:tags r:id="rId3"/>
            </p:custDataLst>
          </p:nvPr>
        </p:nvSpPr>
        <p:spPr>
          <a:xfrm>
            <a:off x="8114464" y="2103132"/>
            <a:ext cx="1360800" cy="1360800"/>
          </a:xfrm>
          <a:prstGeom prst="ellipse">
            <a:avLst/>
          </a:prstGeom>
          <a:solidFill>
            <a:schemeClr val="accent2"/>
          </a:solidFill>
          <a:ln w="9525">
            <a:gradFill flip="none" rotWithShape="1">
              <a:gsLst>
                <a:gs pos="2000">
                  <a:schemeClr val="accent2"/>
                </a:gs>
                <a:gs pos="53000">
                  <a:schemeClr val="accent2"/>
                </a:gs>
                <a:gs pos="100000">
                  <a:schemeClr val="accent2"/>
                </a:gs>
              </a:gsLst>
              <a:lin ang="0" scaled="1"/>
              <a:tileRect/>
            </a:gradFill>
          </a:ln>
          <a:effectLst>
            <a:outerShdw blurRad="127000" sx="104000" sy="104000" algn="ctr" rotWithShape="0">
              <a:schemeClr val="accent2">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solidFill>
                <a:prstClr val="white"/>
              </a:solidFill>
              <a:latin typeface="微软雅黑" panose="020B0503020204020204" pitchFamily="34" charset="-122"/>
              <a:ea typeface="微软雅黑" panose="020B0503020204020204" pitchFamily="34" charset="-122"/>
            </a:endParaRPr>
          </a:p>
        </p:txBody>
      </p:sp>
      <p:grpSp>
        <p:nvGrpSpPr>
          <p:cNvPr id="2" name="Text3">
            <a:extLst>
              <a:ext uri="{FF2B5EF4-FFF2-40B4-BE49-F238E27FC236}">
                <a16:creationId xmlns:a16="http://schemas.microsoft.com/office/drawing/2014/main" id="{01CF11EE-FF5D-EE47-BAC4-1E7ECB382439}"/>
              </a:ext>
            </a:extLst>
          </p:cNvPr>
          <p:cNvGrpSpPr/>
          <p:nvPr>
            <p:custDataLst>
              <p:tags r:id="rId4"/>
            </p:custDataLst>
          </p:nvPr>
        </p:nvGrpSpPr>
        <p:grpSpPr>
          <a:xfrm>
            <a:off x="1186558" y="2092105"/>
            <a:ext cx="4507457" cy="4426016"/>
            <a:chOff x="1238023" y="2383776"/>
            <a:chExt cx="3566954" cy="3560813"/>
          </a:xfrm>
        </p:grpSpPr>
        <p:sp>
          <p:nvSpPr>
            <p:cNvPr id="3" name="菱形 2">
              <a:extLst>
                <a:ext uri="{FF2B5EF4-FFF2-40B4-BE49-F238E27FC236}">
                  <a16:creationId xmlns:a16="http://schemas.microsoft.com/office/drawing/2014/main" id="{47CDB7D6-2FEB-8435-7511-A9FB4A4B8295}"/>
                </a:ext>
              </a:extLst>
            </p:cNvPr>
            <p:cNvSpPr/>
            <p:nvPr/>
          </p:nvSpPr>
          <p:spPr>
            <a:xfrm>
              <a:off x="1819086" y="5486238"/>
              <a:ext cx="2299697" cy="458351"/>
            </a:xfrm>
            <a:prstGeom prst="diamond">
              <a:avLst/>
            </a:prstGeom>
            <a:gradFill>
              <a:gsLst>
                <a:gs pos="100000">
                  <a:schemeClr val="accent1">
                    <a:alpha val="74000"/>
                  </a:schemeClr>
                </a:gs>
                <a:gs pos="72000">
                  <a:schemeClr val="accent1">
                    <a:alpha val="42000"/>
                  </a:schemeClr>
                </a:gs>
                <a:gs pos="41000">
                  <a:schemeClr val="accent1">
                    <a:alpha val="0"/>
                  </a:schemeClr>
                </a:gs>
              </a:gsLst>
              <a:lin ang="5400000" scaled="1"/>
            </a:gradFill>
            <a:ln w="3175">
              <a:gradFill flip="none" rotWithShape="1">
                <a:gsLst>
                  <a:gs pos="0">
                    <a:schemeClr val="accent1"/>
                  </a:gs>
                  <a:gs pos="39000">
                    <a:schemeClr val="accent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4" name="菱形 3">
              <a:extLst>
                <a:ext uri="{FF2B5EF4-FFF2-40B4-BE49-F238E27FC236}">
                  <a16:creationId xmlns:a16="http://schemas.microsoft.com/office/drawing/2014/main" id="{17A8A2EB-B3C8-1C01-3A58-E3177226964F}"/>
                </a:ext>
              </a:extLst>
            </p:cNvPr>
            <p:cNvSpPr/>
            <p:nvPr/>
          </p:nvSpPr>
          <p:spPr>
            <a:xfrm>
              <a:off x="1620774" y="5260209"/>
              <a:ext cx="2696320" cy="537402"/>
            </a:xfrm>
            <a:prstGeom prst="diamond">
              <a:avLst/>
            </a:prstGeom>
            <a:solidFill>
              <a:schemeClr val="accent1"/>
            </a:solidFill>
            <a:ln w="3175">
              <a:gradFill flip="none" rotWithShape="1">
                <a:gsLst>
                  <a:gs pos="0">
                    <a:schemeClr val="accent1"/>
                  </a:gs>
                  <a:gs pos="75000">
                    <a:schemeClr val="accent1">
                      <a:alpha val="0"/>
                    </a:schemeClr>
                  </a:gs>
                </a:gsLst>
                <a:lin ang="162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5" name="菱形 4">
              <a:extLst>
                <a:ext uri="{FF2B5EF4-FFF2-40B4-BE49-F238E27FC236}">
                  <a16:creationId xmlns:a16="http://schemas.microsoft.com/office/drawing/2014/main" id="{4DBD89F3-CE43-59F0-DBD4-09A7D90F0A4D}"/>
                </a:ext>
              </a:extLst>
            </p:cNvPr>
            <p:cNvSpPr/>
            <p:nvPr/>
          </p:nvSpPr>
          <p:spPr>
            <a:xfrm>
              <a:off x="1314848" y="5217556"/>
              <a:ext cx="3308172" cy="659350"/>
            </a:xfrm>
            <a:prstGeom prst="diamond">
              <a:avLst/>
            </a:prstGeom>
            <a:noFill/>
            <a:ln w="3175">
              <a:gradFill flip="none" rotWithShape="1">
                <a:gsLst>
                  <a:gs pos="0">
                    <a:schemeClr val="accent1"/>
                  </a:gs>
                  <a:gs pos="68000">
                    <a:schemeClr val="accent1">
                      <a:alpha val="0"/>
                    </a:schemeClr>
                  </a:gs>
                </a:gsLst>
                <a:lin ang="16200000" scaled="1"/>
                <a:tileRect/>
              </a:gra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9" tIns="54844" rIns="109689" bIns="54844" numCol="1" spcCol="0" rtlCol="0" fromWordArt="0" anchor="ctr" anchorCtr="0" forceAA="0" compatLnSpc="1">
              <a:prstTxWarp prst="textNoShape">
                <a:avLst/>
              </a:prstTxWarp>
              <a:noAutofit/>
            </a:bodyPr>
            <a:lstStyle/>
            <a:p>
              <a:pPr algn="ctr" defTabSz="1096914"/>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6" name="梯形 5">
              <a:extLst>
                <a:ext uri="{FF2B5EF4-FFF2-40B4-BE49-F238E27FC236}">
                  <a16:creationId xmlns:a16="http://schemas.microsoft.com/office/drawing/2014/main" id="{0FF40668-BDE1-37C8-5E3E-6126F14E0645}"/>
                </a:ext>
              </a:extLst>
            </p:cNvPr>
            <p:cNvSpPr/>
            <p:nvPr/>
          </p:nvSpPr>
          <p:spPr>
            <a:xfrm rot="10800000">
              <a:off x="1238023" y="2383776"/>
              <a:ext cx="3566954" cy="3172559"/>
            </a:xfrm>
            <a:prstGeom prst="trapezoid">
              <a:avLst>
                <a:gd name="adj" fmla="val 16922"/>
              </a:avLst>
            </a:prstGeom>
            <a:gradFill>
              <a:gsLst>
                <a:gs pos="100000">
                  <a:schemeClr val="accent1">
                    <a:alpha val="0"/>
                  </a:schemeClr>
                </a:gs>
                <a:gs pos="0">
                  <a:schemeClr val="accent1">
                    <a:alpha val="19000"/>
                  </a:schemeClr>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6914">
                <a:defRPr/>
              </a:pP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sp>
        <p:nvSpPr>
          <p:cNvPr id="16" name="Text4">
            <a:extLst>
              <a:ext uri="{FF2B5EF4-FFF2-40B4-BE49-F238E27FC236}">
                <a16:creationId xmlns:a16="http://schemas.microsoft.com/office/drawing/2014/main" id="{F7887999-3B69-210C-58FA-C30557A338F4}"/>
              </a:ext>
            </a:extLst>
          </p:cNvPr>
          <p:cNvSpPr/>
          <p:nvPr>
            <p:custDataLst>
              <p:tags r:id="rId5"/>
            </p:custDataLst>
          </p:nvPr>
        </p:nvSpPr>
        <p:spPr>
          <a:xfrm>
            <a:off x="2693588" y="2048500"/>
            <a:ext cx="1360542" cy="1360544"/>
          </a:xfrm>
          <a:prstGeom prst="ellipse">
            <a:avLst/>
          </a:prstGeom>
          <a:solidFill>
            <a:schemeClr val="accent1"/>
          </a:solidFill>
          <a:ln w="9525">
            <a:gradFill flip="none" rotWithShape="1">
              <a:gsLst>
                <a:gs pos="2000">
                  <a:schemeClr val="accent1"/>
                </a:gs>
                <a:gs pos="53000">
                  <a:srgbClr val="3B61ED">
                    <a:alpha val="0"/>
                  </a:srgbClr>
                </a:gs>
                <a:gs pos="100000">
                  <a:schemeClr val="accent1"/>
                </a:gs>
              </a:gsLst>
              <a:lin ang="0" scaled="1"/>
              <a:tileRect/>
            </a:gradFill>
          </a:ln>
          <a:effectLst>
            <a:outerShdw blurRad="127000" sx="104000" sy="104000" algn="ctr" rotWithShape="0">
              <a:schemeClr val="accent1">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solidFill>
                <a:prstClr val="white"/>
              </a:solidFill>
              <a:latin typeface="微软雅黑" panose="020B0503020204020204" pitchFamily="34" charset="-122"/>
              <a:ea typeface="微软雅黑" panose="020B0503020204020204" pitchFamily="34" charset="-122"/>
            </a:endParaRPr>
          </a:p>
        </p:txBody>
      </p:sp>
      <p:sp>
        <p:nvSpPr>
          <p:cNvPr id="12" name="Text5">
            <a:extLst>
              <a:ext uri="{FF2B5EF4-FFF2-40B4-BE49-F238E27FC236}">
                <a16:creationId xmlns:a16="http://schemas.microsoft.com/office/drawing/2014/main" id="{39B44ADB-D599-F446-D24F-65EE79E0E2AE}"/>
              </a:ext>
            </a:extLst>
          </p:cNvPr>
          <p:cNvSpPr txBox="1"/>
          <p:nvPr>
            <p:custDataLst>
              <p:tags r:id="rId6"/>
            </p:custDataLst>
          </p:nvPr>
        </p:nvSpPr>
        <p:spPr>
          <a:xfrm>
            <a:off x="1651013" y="3505569"/>
            <a:ext cx="3758426" cy="460375"/>
          </a:xfrm>
          <a:prstGeom prst="rect">
            <a:avLst/>
          </a:prstGeom>
          <a:noFill/>
        </p:spPr>
        <p:txBody>
          <a:bodyPr wrap="square" rtlCol="0" anchor="ctr" anchorCtr="0">
            <a:normAutofit/>
          </a:bodyPr>
          <a:lstStyle/>
          <a:p>
            <a:pPr algn="ctr" fontAlgn="ctr">
              <a:lnSpc>
                <a:spcPct val="110000"/>
              </a:lnSpc>
            </a:pPr>
            <a:r>
              <a:rPr lang="en-US" altLang="zh-CN" sz="1775" b="1" dirty="0">
                <a:solidFill>
                  <a:schemeClr val="accent2"/>
                </a:solidFill>
                <a:latin typeface="微软雅黑" panose="020B0503020204020204" pitchFamily="34" charset="-122"/>
                <a:ea typeface="微软雅黑" panose="020B0503020204020204" pitchFamily="34" charset="-122"/>
                <a:sym typeface="思源黑体 CN" panose="020B0500000000000000" pitchFamily="34" charset="-122"/>
              </a:rPr>
              <a:t>WASM</a:t>
            </a:r>
            <a:r>
              <a:rPr lang="zh-CN" altLang="en-US" sz="1775" b="1" dirty="0">
                <a:solidFill>
                  <a:schemeClr val="accent2"/>
                </a:solidFill>
                <a:latin typeface="微软雅黑" panose="020B0503020204020204" pitchFamily="34" charset="-122"/>
                <a:ea typeface="微软雅黑" panose="020B0503020204020204" pitchFamily="34" charset="-122"/>
                <a:sym typeface="思源黑体 CN" panose="020B0500000000000000" pitchFamily="34" charset="-122"/>
              </a:rPr>
              <a:t>与</a:t>
            </a:r>
            <a:r>
              <a:rPr lang="en-US" altLang="zh-CN" sz="1775" b="1" dirty="0">
                <a:solidFill>
                  <a:schemeClr val="accent2"/>
                </a:solidFill>
                <a:latin typeface="微软雅黑" panose="020B0503020204020204" pitchFamily="34" charset="-122"/>
                <a:ea typeface="微软雅黑" panose="020B0503020204020204" pitchFamily="34" charset="-122"/>
                <a:sym typeface="思源黑体 CN" panose="020B0500000000000000" pitchFamily="34" charset="-122"/>
              </a:rPr>
              <a:t>K8S</a:t>
            </a:r>
            <a:r>
              <a:rPr lang="zh-CN" altLang="en-US" sz="1775" b="1" dirty="0">
                <a:solidFill>
                  <a:schemeClr val="accent2"/>
                </a:solidFill>
                <a:latin typeface="微软雅黑" panose="020B0503020204020204" pitchFamily="34" charset="-122"/>
                <a:ea typeface="微软雅黑" panose="020B0503020204020204" pitchFamily="34" charset="-122"/>
                <a:sym typeface="思源黑体 CN" panose="020B0500000000000000" pitchFamily="34" charset="-122"/>
              </a:rPr>
              <a:t>结合</a:t>
            </a:r>
            <a:endParaRPr lang="zh-CN" altLang="en-US" sz="1775" b="1" dirty="0">
              <a:solidFill>
                <a:schemeClr val="accent2"/>
              </a:solidFill>
              <a:latin typeface="微软雅黑" panose="020B0503020204020204" pitchFamily="34" charset="-122"/>
              <a:ea typeface="微软雅黑" panose="020B0503020204020204" pitchFamily="34" charset="-122"/>
            </a:endParaRPr>
          </a:p>
        </p:txBody>
      </p:sp>
      <p:sp>
        <p:nvSpPr>
          <p:cNvPr id="13" name="Text6">
            <a:extLst>
              <a:ext uri="{FF2B5EF4-FFF2-40B4-BE49-F238E27FC236}">
                <a16:creationId xmlns:a16="http://schemas.microsoft.com/office/drawing/2014/main" id="{6D3035AD-94E0-C402-3492-141C557BFA52}"/>
              </a:ext>
            </a:extLst>
          </p:cNvPr>
          <p:cNvSpPr txBox="1"/>
          <p:nvPr>
            <p:custDataLst>
              <p:tags r:id="rId7"/>
            </p:custDataLst>
          </p:nvPr>
        </p:nvSpPr>
        <p:spPr>
          <a:xfrm>
            <a:off x="6958509" y="3675755"/>
            <a:ext cx="3568377" cy="460375"/>
          </a:xfrm>
          <a:prstGeom prst="rect">
            <a:avLst/>
          </a:prstGeom>
          <a:noFill/>
        </p:spPr>
        <p:txBody>
          <a:bodyPr wrap="square" rtlCol="0" anchor="ctr" anchorCtr="0">
            <a:normAutofit/>
          </a:bodyPr>
          <a:lstStyle/>
          <a:p>
            <a:pPr algn="ctr" fontAlgn="ctr"/>
            <a:r>
              <a:rPr lang="en-US" altLang="zh-CN" sz="1775" b="1" dirty="0" err="1">
                <a:solidFill>
                  <a:schemeClr val="accent2"/>
                </a:solidFill>
                <a:latin typeface="微软雅黑" panose="020B0503020204020204" pitchFamily="34" charset="-122"/>
                <a:ea typeface="微软雅黑" panose="020B0503020204020204" pitchFamily="34" charset="-122"/>
              </a:rPr>
              <a:t>wasmEdge</a:t>
            </a:r>
            <a:endParaRPr lang="en-US" altLang="zh-CN" sz="1775" b="1" dirty="0">
              <a:solidFill>
                <a:schemeClr val="accent2"/>
              </a:solidFill>
              <a:latin typeface="微软雅黑" panose="020B0503020204020204" pitchFamily="34" charset="-122"/>
              <a:ea typeface="微软雅黑" panose="020B0503020204020204" pitchFamily="34" charset="-122"/>
            </a:endParaRPr>
          </a:p>
        </p:txBody>
      </p:sp>
      <p:sp>
        <p:nvSpPr>
          <p:cNvPr id="14" name="Text7">
            <a:extLst>
              <a:ext uri="{FF2B5EF4-FFF2-40B4-BE49-F238E27FC236}">
                <a16:creationId xmlns:a16="http://schemas.microsoft.com/office/drawing/2014/main" id="{1CD7AC04-74B6-1ADF-CC05-72853BD4F624}"/>
              </a:ext>
            </a:extLst>
          </p:cNvPr>
          <p:cNvSpPr txBox="1"/>
          <p:nvPr>
            <p:custDataLst>
              <p:tags r:id="rId8"/>
            </p:custDataLst>
          </p:nvPr>
        </p:nvSpPr>
        <p:spPr>
          <a:xfrm>
            <a:off x="1987253" y="4134219"/>
            <a:ext cx="2906066" cy="1427544"/>
          </a:xfrm>
          <a:prstGeom prst="rect">
            <a:avLst/>
          </a:prstGeom>
          <a:noFill/>
        </p:spPr>
        <p:txBody>
          <a:bodyPr wrap="square" rtlCol="0">
            <a:normAutofit fontScale="92500" lnSpcReduction="20000"/>
          </a:bodyPr>
          <a:lstStyle/>
          <a:p>
            <a:r>
              <a:rPr lang="en-US" altLang="zh-CN" dirty="0"/>
              <a:t>WASM</a:t>
            </a:r>
            <a:r>
              <a:rPr lang="zh-CN" altLang="en-US" dirty="0"/>
              <a:t>与</a:t>
            </a:r>
            <a:r>
              <a:rPr lang="en-US" altLang="zh-CN" dirty="0"/>
              <a:t>K8s</a:t>
            </a:r>
            <a:r>
              <a:rPr lang="zh-CN" altLang="en-US" dirty="0"/>
              <a:t>的结合旨在提高系统的安全性、性能和灵活性，并为云原生应用带来新的可能性，尤其是在边缘计算、轻量化服务部署以及高度模块化的服务扩展方面。</a:t>
            </a:r>
          </a:p>
        </p:txBody>
      </p:sp>
      <p:sp>
        <p:nvSpPr>
          <p:cNvPr id="18" name="Text8">
            <a:extLst>
              <a:ext uri="{FF2B5EF4-FFF2-40B4-BE49-F238E27FC236}">
                <a16:creationId xmlns:a16="http://schemas.microsoft.com/office/drawing/2014/main" id="{A132C067-400A-F080-FD78-C6A61E7C531C}"/>
              </a:ext>
            </a:extLst>
          </p:cNvPr>
          <p:cNvSpPr txBox="1"/>
          <p:nvPr>
            <p:custDataLst>
              <p:tags r:id="rId9"/>
            </p:custDataLst>
          </p:nvPr>
        </p:nvSpPr>
        <p:spPr>
          <a:xfrm>
            <a:off x="7298681" y="4063817"/>
            <a:ext cx="2906066" cy="2026884"/>
          </a:xfrm>
          <a:prstGeom prst="rect">
            <a:avLst/>
          </a:prstGeom>
          <a:noFill/>
        </p:spPr>
        <p:txBody>
          <a:bodyPr wrap="square" rtlCol="0">
            <a:noAutofit/>
          </a:bodyPr>
          <a:lstStyle/>
          <a:p>
            <a:pPr algn="just">
              <a:lnSpc>
                <a:spcPct val="150000"/>
              </a:lnSpc>
              <a:spcBef>
                <a:spcPts val="150"/>
              </a:spcBef>
              <a:spcAft>
                <a:spcPts val="150"/>
              </a:spcAft>
            </a:pPr>
            <a:r>
              <a:rPr lang="en-US" altLang="zh-CN" sz="1400" dirty="0" err="1"/>
              <a:t>WasmEdge</a:t>
            </a:r>
            <a:r>
              <a:rPr lang="en-US" altLang="zh-CN" sz="1400" dirty="0"/>
              <a:t> </a:t>
            </a:r>
            <a:r>
              <a:rPr lang="zh-CN" altLang="en-US" sz="1400" dirty="0"/>
              <a:t>是一款轻量级、高性能、可扩展的 </a:t>
            </a:r>
            <a:r>
              <a:rPr lang="en-US" altLang="zh-CN" sz="1400" dirty="0" err="1"/>
              <a:t>WebAssembly</a:t>
            </a:r>
            <a:r>
              <a:rPr lang="en-US" altLang="zh-CN" sz="1400" dirty="0"/>
              <a:t> </a:t>
            </a:r>
            <a:r>
              <a:rPr lang="zh-CN" altLang="en-US" sz="1400" dirty="0"/>
              <a:t>运行时，适用于云原生、边缘和去中心化应用。它支持无服务器应用、嵌入式函数、微服务、</a:t>
            </a:r>
            <a:r>
              <a:rPr lang="en-US" altLang="zh-CN" sz="1400" dirty="0"/>
              <a:t>UDF</a:t>
            </a:r>
            <a:r>
              <a:rPr lang="zh-CN" altLang="en-US" sz="1400" dirty="0"/>
              <a:t>、智能合约和物联网设备。</a:t>
            </a:r>
          </a:p>
        </p:txBody>
      </p:sp>
      <p:sp>
        <p:nvSpPr>
          <p:cNvPr id="15" name="Text9">
            <a:extLst>
              <a:ext uri="{FF2B5EF4-FFF2-40B4-BE49-F238E27FC236}">
                <a16:creationId xmlns:a16="http://schemas.microsoft.com/office/drawing/2014/main" id="{3B508E1B-1C7E-BC23-6E0B-317E1E246BB8}"/>
              </a:ext>
            </a:extLst>
          </p:cNvPr>
          <p:cNvSpPr txBox="1"/>
          <p:nvPr>
            <p:custDataLst>
              <p:tags r:id="rId10"/>
            </p:custDataLst>
          </p:nvPr>
        </p:nvSpPr>
        <p:spPr>
          <a:xfrm>
            <a:off x="996524" y="339877"/>
            <a:ext cx="11496384" cy="720348"/>
          </a:xfrm>
          <a:prstGeom prst="rect">
            <a:avLst/>
          </a:prstGeom>
          <a:noFill/>
        </p:spPr>
        <p:txBody>
          <a:bodyPr wrap="square" rtlCol="0" anchor="ctr" anchorCtr="0">
            <a:normAutofit/>
          </a:bodyPr>
          <a:lstStyle/>
          <a:p>
            <a:pPr marL="0" marR="0" lvl="0" defTabSz="914400" rtl="0" eaLnBrk="1" fontAlgn="ctr" latinLnBrk="0" hangingPunct="1">
              <a:lnSpc>
                <a:spcPct val="120000"/>
              </a:lnSpc>
              <a:spcBef>
                <a:spcPts val="0"/>
              </a:spcBef>
              <a:spcAft>
                <a:spcPts val="0"/>
              </a:spcAft>
              <a:buClrTx/>
              <a:buSzTx/>
              <a:buFontTx/>
              <a:buNone/>
              <a:defRPr/>
            </a:pPr>
            <a:r>
              <a:rPr lang="en-US" altLang="zh-CN"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WASM</a:t>
            </a: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与</a:t>
            </a:r>
            <a:r>
              <a:rPr lang="en-US" altLang="zh-CN"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K8S</a:t>
            </a: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技术简介</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21" name="Shape1">
            <a:extLst>
              <a:ext uri="{FF2B5EF4-FFF2-40B4-BE49-F238E27FC236}">
                <a16:creationId xmlns:a16="http://schemas.microsoft.com/office/drawing/2014/main" id="{B0666960-FA7B-C9EF-7E64-60FA453943B6}"/>
              </a:ext>
            </a:extLst>
          </p:cNvPr>
          <p:cNvPicPr>
            <a:picLocks/>
          </p:cNvPicPr>
          <p:nvPr>
            <p:custDataLst>
              <p:tags r:id="rId11"/>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31974" y="2525939"/>
            <a:ext cx="525780" cy="515186"/>
          </a:xfrm>
          <a:prstGeom prst="rect">
            <a:avLst/>
          </a:prstGeom>
        </p:spPr>
      </p:pic>
      <p:pic>
        <p:nvPicPr>
          <p:cNvPr id="24" name="Shape2">
            <a:extLst>
              <a:ext uri="{FF2B5EF4-FFF2-40B4-BE49-F238E27FC236}">
                <a16:creationId xmlns:a16="http://schemas.microsoft.com/office/drawing/2014/main" id="{932EFB01-DEB3-014D-68FA-C0BEDD93E1AE}"/>
              </a:ext>
            </a:extLst>
          </p:cNvPr>
          <p:cNvPicPr>
            <a:picLocks/>
          </p:cNvPicPr>
          <p:nvPr>
            <p:custDataLst>
              <p:tags r:id="rId12"/>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110969" y="2460628"/>
            <a:ext cx="525780" cy="515186"/>
          </a:xfrm>
          <a:prstGeom prst="rect">
            <a:avLst/>
          </a:prstGeom>
        </p:spPr>
      </p:pic>
      <p:pic>
        <p:nvPicPr>
          <p:cNvPr id="26" name="Shape3">
            <a:extLst>
              <a:ext uri="{FF2B5EF4-FFF2-40B4-BE49-F238E27FC236}">
                <a16:creationId xmlns:a16="http://schemas.microsoft.com/office/drawing/2014/main" id="{5F7488A3-3DB2-D9FC-8CAF-E1707F7CC365}"/>
              </a:ext>
            </a:extLst>
          </p:cNvPr>
          <p:cNvPicPr>
            <a:picLocks/>
          </p:cNvPicPr>
          <p:nvPr>
            <p:custDataLst>
              <p:tags r:id="rId13"/>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39248" y="475009"/>
            <a:ext cx="585216" cy="585216"/>
          </a:xfrm>
          <a:prstGeom prst="rect">
            <a:avLst/>
          </a:prstGeom>
        </p:spPr>
      </p:pic>
    </p:spTree>
    <p:custDataLst>
      <p:tags r:id="rId1"/>
    </p:custDataLst>
    <p:extLst>
      <p:ext uri="{BB962C8B-B14F-4D97-AF65-F5344CB8AC3E}">
        <p14:creationId xmlns:p14="http://schemas.microsoft.com/office/powerpoint/2010/main" val="49652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strVal val="4/3*#ppt_w"/>
                                          </p:val>
                                        </p:tav>
                                        <p:tav tm="100000">
                                          <p:val>
                                            <p:strVal val="#ppt_w"/>
                                          </p:val>
                                        </p:tav>
                                      </p:tavLst>
                                    </p:anim>
                                    <p:anim calcmode="lin" valueType="num">
                                      <p:cBhvr>
                                        <p:cTn id="8" dur="500" fill="hold"/>
                                        <p:tgtEl>
                                          <p:spTgt spid="26"/>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4/3*#ppt_w"/>
                                          </p:val>
                                        </p:tav>
                                        <p:tav tm="100000">
                                          <p:val>
                                            <p:strVal val="#ppt_w"/>
                                          </p:val>
                                        </p:tav>
                                      </p:tavLst>
                                    </p:anim>
                                    <p:anim calcmode="lin" valueType="num">
                                      <p:cBhvr>
                                        <p:cTn id="14" dur="500" fill="hold"/>
                                        <p:tgtEl>
                                          <p:spTgt spid="14"/>
                                        </p:tgtEl>
                                        <p:attrNameLst>
                                          <p:attrName>ppt_h</p:attrName>
                                        </p:attrNameLst>
                                      </p:cBhvr>
                                      <p:tavLst>
                                        <p:tav tm="0">
                                          <p:val>
                                            <p:strVal val="4/3*#ppt_h"/>
                                          </p:val>
                                        </p:tav>
                                        <p:tav tm="100000">
                                          <p:val>
                                            <p:strVal val="#ppt_h"/>
                                          </p:val>
                                        </p:tav>
                                      </p:tavLst>
                                    </p:anim>
                                    <p:anim to="" calcmode="lin" valueType="num">
                                      <p:cBhvr>
                                        <p:cTn id="15" dur="500" fill="hold">
                                          <p:stCondLst>
                                            <p:cond delay="0"/>
                                          </p:stCondLst>
                                        </p:cTn>
                                        <p:tgtEl>
                                          <p:spTgt spid="14"/>
                                        </p:tgtEl>
                                        <p:attrNameLst>
                                          <p:attrName>ppt_x</p:attrName>
                                        </p:attrNameLst>
                                      </p:cBhvr>
                                      <p:tavLst>
                                        <p:tav tm="0">
                                          <p:val>
                                            <p:strVal val="#ppt_x+0.21687502"/>
                                          </p:val>
                                        </p:tav>
                                        <p:tav tm="100000">
                                          <p:val>
                                            <p:strVal val="#ppt_x+0.21687502"/>
                                          </p:val>
                                        </p:tav>
                                      </p:tavLst>
                                    </p:anim>
                                    <p:anim to="" calcmode="lin" valueType="num">
                                      <p:cBhvr>
                                        <p:cTn id="16" dur="500" fill="hold">
                                          <p:stCondLst>
                                            <p:cond delay="0"/>
                                          </p:stCondLst>
                                        </p:cTn>
                                        <p:tgtEl>
                                          <p:spTgt spid="14"/>
                                        </p:tgtEl>
                                        <p:attrNameLst>
                                          <p:attrName>ppt_y</p:attrName>
                                        </p:attrNameLst>
                                      </p:cBhvr>
                                      <p:tavLst>
                                        <p:tav tm="0">
                                          <p:val>
                                            <p:strVal val="#ppt_y+4.5211226E-07"/>
                                          </p:val>
                                        </p:tav>
                                        <p:tav tm="100000">
                                          <p:val>
                                            <p:strVal val="#ppt_y+4.5211226E-07"/>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strVal val="4/3*#ppt_w"/>
                                          </p:val>
                                        </p:tav>
                                        <p:tav tm="100000">
                                          <p:val>
                                            <p:strVal val="#ppt_w"/>
                                          </p:val>
                                        </p:tav>
                                      </p:tavLst>
                                    </p:anim>
                                    <p:anim calcmode="lin" valueType="num">
                                      <p:cBhvr>
                                        <p:cTn id="20" dur="500" fill="hold"/>
                                        <p:tgtEl>
                                          <p:spTgt spid="12"/>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12"/>
                                        </p:tgtEl>
                                        <p:attrNameLst>
                                          <p:attrName>ppt_x</p:attrName>
                                        </p:attrNameLst>
                                      </p:cBhvr>
                                      <p:tavLst>
                                        <p:tav tm="0">
                                          <p:val>
                                            <p:strVal val="#ppt_x+0.21687502"/>
                                          </p:val>
                                        </p:tav>
                                        <p:tav tm="100000">
                                          <p:val>
                                            <p:strVal val="#ppt_x+0.21687502"/>
                                          </p:val>
                                        </p:tav>
                                      </p:tavLst>
                                    </p:anim>
                                    <p:anim to="" calcmode="lin" valueType="num">
                                      <p:cBhvr>
                                        <p:cTn id="22" dur="500" fill="hold">
                                          <p:stCondLst>
                                            <p:cond delay="0"/>
                                          </p:stCondLst>
                                        </p:cTn>
                                        <p:tgtEl>
                                          <p:spTgt spid="12"/>
                                        </p:tgtEl>
                                        <p:attrNameLst>
                                          <p:attrName>ppt_y</p:attrName>
                                        </p:attrNameLst>
                                      </p:cBhvr>
                                      <p:tavLst>
                                        <p:tav tm="0">
                                          <p:val>
                                            <p:strVal val="#ppt_y+4.5211226E-07"/>
                                          </p:val>
                                        </p:tav>
                                        <p:tav tm="100000">
                                          <p:val>
                                            <p:strVal val="#ppt_y+4.5211226E-07"/>
                                          </p:val>
                                        </p:tav>
                                      </p:tavLst>
                                    </p:anim>
                                  </p:childTnLst>
                                </p:cTn>
                              </p:par>
                              <p:par>
                                <p:cTn id="23" presetID="23" presetClass="entr" presetSubtype="28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3*#ppt_w"/>
                                          </p:val>
                                        </p:tav>
                                        <p:tav tm="100000">
                                          <p:val>
                                            <p:strVal val="#ppt_w"/>
                                          </p:val>
                                        </p:tav>
                                      </p:tavLst>
                                    </p:anim>
                                    <p:anim calcmode="lin" valueType="num">
                                      <p:cBhvr>
                                        <p:cTn id="26" dur="500" fill="hold"/>
                                        <p:tgtEl>
                                          <p:spTgt spid="2"/>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2"/>
                                        </p:tgtEl>
                                        <p:attrNameLst>
                                          <p:attrName>ppt_x</p:attrName>
                                        </p:attrNameLst>
                                      </p:cBhvr>
                                      <p:tavLst>
                                        <p:tav tm="0">
                                          <p:val>
                                            <p:strVal val="#ppt_x+0.21687502"/>
                                          </p:val>
                                        </p:tav>
                                        <p:tav tm="100000">
                                          <p:val>
                                            <p:strVal val="#ppt_x+0.21687502"/>
                                          </p:val>
                                        </p:tav>
                                      </p:tavLst>
                                    </p:anim>
                                    <p:anim to="" calcmode="lin" valueType="num">
                                      <p:cBhvr>
                                        <p:cTn id="28" dur="500" fill="hold">
                                          <p:stCondLst>
                                            <p:cond delay="0"/>
                                          </p:stCondLst>
                                        </p:cTn>
                                        <p:tgtEl>
                                          <p:spTgt spid="2"/>
                                        </p:tgtEl>
                                        <p:attrNameLst>
                                          <p:attrName>ppt_y</p:attrName>
                                        </p:attrNameLst>
                                      </p:cBhvr>
                                      <p:tavLst>
                                        <p:tav tm="0">
                                          <p:val>
                                            <p:strVal val="#ppt_y+4.5211226E-07"/>
                                          </p:val>
                                        </p:tav>
                                        <p:tav tm="100000">
                                          <p:val>
                                            <p:strVal val="#ppt_y+4.5211226E-07"/>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strVal val="4/3*#ppt_w"/>
                                          </p:val>
                                        </p:tav>
                                        <p:tav tm="100000">
                                          <p:val>
                                            <p:strVal val="#ppt_w"/>
                                          </p:val>
                                        </p:tav>
                                      </p:tavLst>
                                    </p:anim>
                                    <p:anim calcmode="lin" valueType="num">
                                      <p:cBhvr>
                                        <p:cTn id="32" dur="500" fill="hold"/>
                                        <p:tgtEl>
                                          <p:spTgt spid="16"/>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16"/>
                                        </p:tgtEl>
                                        <p:attrNameLst>
                                          <p:attrName>ppt_x</p:attrName>
                                        </p:attrNameLst>
                                      </p:cBhvr>
                                      <p:tavLst>
                                        <p:tav tm="0">
                                          <p:val>
                                            <p:strVal val="#ppt_x+0.21687502"/>
                                          </p:val>
                                        </p:tav>
                                        <p:tav tm="100000">
                                          <p:val>
                                            <p:strVal val="#ppt_x+0.21687502"/>
                                          </p:val>
                                        </p:tav>
                                      </p:tavLst>
                                    </p:anim>
                                    <p:anim to="" calcmode="lin" valueType="num">
                                      <p:cBhvr>
                                        <p:cTn id="34" dur="500" fill="hold">
                                          <p:stCondLst>
                                            <p:cond delay="0"/>
                                          </p:stCondLst>
                                        </p:cTn>
                                        <p:tgtEl>
                                          <p:spTgt spid="16"/>
                                        </p:tgtEl>
                                        <p:attrNameLst>
                                          <p:attrName>ppt_y</p:attrName>
                                        </p:attrNameLst>
                                      </p:cBhvr>
                                      <p:tavLst>
                                        <p:tav tm="0">
                                          <p:val>
                                            <p:strVal val="#ppt_y+4.5211226E-07"/>
                                          </p:val>
                                        </p:tav>
                                        <p:tav tm="100000">
                                          <p:val>
                                            <p:strVal val="#ppt_y+4.5211226E-07"/>
                                          </p:val>
                                        </p:tav>
                                      </p:tavLst>
                                    </p:anim>
                                  </p:childTnLst>
                                </p:cTn>
                              </p:par>
                              <p:par>
                                <p:cTn id="35" presetID="23" presetClass="entr" presetSubtype="288"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strVal val="4/3*#ppt_w"/>
                                          </p:val>
                                        </p:tav>
                                        <p:tav tm="100000">
                                          <p:val>
                                            <p:strVal val="#ppt_w"/>
                                          </p:val>
                                        </p:tav>
                                      </p:tavLst>
                                    </p:anim>
                                    <p:anim calcmode="lin" valueType="num">
                                      <p:cBhvr>
                                        <p:cTn id="38" dur="500" fill="hold"/>
                                        <p:tgtEl>
                                          <p:spTgt spid="24"/>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24"/>
                                        </p:tgtEl>
                                        <p:attrNameLst>
                                          <p:attrName>ppt_x</p:attrName>
                                        </p:attrNameLst>
                                      </p:cBhvr>
                                      <p:tavLst>
                                        <p:tav tm="0">
                                          <p:val>
                                            <p:strVal val="#ppt_x+0.21687502"/>
                                          </p:val>
                                        </p:tav>
                                        <p:tav tm="100000">
                                          <p:val>
                                            <p:strVal val="#ppt_x+0.21687502"/>
                                          </p:val>
                                        </p:tav>
                                      </p:tavLst>
                                    </p:anim>
                                    <p:anim to="" calcmode="lin" valueType="num">
                                      <p:cBhvr>
                                        <p:cTn id="40" dur="500" fill="hold">
                                          <p:stCondLst>
                                            <p:cond delay="0"/>
                                          </p:stCondLst>
                                        </p:cTn>
                                        <p:tgtEl>
                                          <p:spTgt spid="24"/>
                                        </p:tgtEl>
                                        <p:attrNameLst>
                                          <p:attrName>ppt_y</p:attrName>
                                        </p:attrNameLst>
                                      </p:cBhvr>
                                      <p:tavLst>
                                        <p:tav tm="0">
                                          <p:val>
                                            <p:strVal val="#ppt_y+4.5211226E-07"/>
                                          </p:val>
                                        </p:tav>
                                        <p:tav tm="100000">
                                          <p:val>
                                            <p:strVal val="#ppt_y+4.5211226E-07"/>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288"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strVal val="4/3*#ppt_w"/>
                                          </p:val>
                                        </p:tav>
                                        <p:tav tm="100000">
                                          <p:val>
                                            <p:strVal val="#ppt_w"/>
                                          </p:val>
                                        </p:tav>
                                      </p:tavLst>
                                    </p:anim>
                                    <p:anim calcmode="lin" valueType="num">
                                      <p:cBhvr>
                                        <p:cTn id="46" dur="500" fill="hold"/>
                                        <p:tgtEl>
                                          <p:spTgt spid="18"/>
                                        </p:tgtEl>
                                        <p:attrNameLst>
                                          <p:attrName>ppt_h</p:attrName>
                                        </p:attrNameLst>
                                      </p:cBhvr>
                                      <p:tavLst>
                                        <p:tav tm="0">
                                          <p:val>
                                            <p:strVal val="4/3*#ppt_h"/>
                                          </p:val>
                                        </p:tav>
                                        <p:tav tm="100000">
                                          <p:val>
                                            <p:strVal val="#ppt_h"/>
                                          </p:val>
                                        </p:tav>
                                      </p:tavLst>
                                    </p:anim>
                                    <p:anim to="" calcmode="lin" valueType="num">
                                      <p:cBhvr>
                                        <p:cTn id="47" dur="500" fill="hold">
                                          <p:stCondLst>
                                            <p:cond delay="0"/>
                                          </p:stCondLst>
                                        </p:cTn>
                                        <p:tgtEl>
                                          <p:spTgt spid="18"/>
                                        </p:tgtEl>
                                        <p:attrNameLst>
                                          <p:attrName>ppt_x</p:attrName>
                                        </p:attrNameLst>
                                      </p:cBhvr>
                                      <p:tavLst>
                                        <p:tav tm="0">
                                          <p:val>
                                            <p:strVal val="#ppt_x+0"/>
                                          </p:val>
                                        </p:tav>
                                        <p:tav tm="100000">
                                          <p:val>
                                            <p:strVal val="#ppt_x+0"/>
                                          </p:val>
                                        </p:tav>
                                      </p:tavLst>
                                    </p:anim>
                                    <p:anim to="" calcmode="lin" valueType="num">
                                      <p:cBhvr>
                                        <p:cTn id="48" dur="500" fill="hold">
                                          <p:stCondLst>
                                            <p:cond delay="0"/>
                                          </p:stCondLst>
                                        </p:cTn>
                                        <p:tgtEl>
                                          <p:spTgt spid="18"/>
                                        </p:tgtEl>
                                        <p:attrNameLst>
                                          <p:attrName>ppt_y</p:attrName>
                                        </p:attrNameLst>
                                      </p:cBhvr>
                                      <p:tavLst>
                                        <p:tav tm="0">
                                          <p:val>
                                            <p:strVal val="#ppt_y+0"/>
                                          </p:val>
                                        </p:tav>
                                        <p:tav tm="100000">
                                          <p:val>
                                            <p:strVal val="#ppt_y+0"/>
                                          </p:val>
                                        </p:tav>
                                      </p:tavLst>
                                    </p:anim>
                                  </p:childTnLst>
                                </p:cTn>
                              </p:par>
                              <p:par>
                                <p:cTn id="49" presetID="23" presetClass="entr" presetSubtype="28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strVal val="4/3*#ppt_w"/>
                                          </p:val>
                                        </p:tav>
                                        <p:tav tm="100000">
                                          <p:val>
                                            <p:strVal val="#ppt_w"/>
                                          </p:val>
                                        </p:tav>
                                      </p:tavLst>
                                    </p:anim>
                                    <p:anim calcmode="lin" valueType="num">
                                      <p:cBhvr>
                                        <p:cTn id="52" dur="500" fill="hold"/>
                                        <p:tgtEl>
                                          <p:spTgt spid="13"/>
                                        </p:tgtEl>
                                        <p:attrNameLst>
                                          <p:attrName>ppt_h</p:attrName>
                                        </p:attrNameLst>
                                      </p:cBhvr>
                                      <p:tavLst>
                                        <p:tav tm="0">
                                          <p:val>
                                            <p:strVal val="4/3*#ppt_h"/>
                                          </p:val>
                                        </p:tav>
                                        <p:tav tm="100000">
                                          <p:val>
                                            <p:strVal val="#ppt_h"/>
                                          </p:val>
                                        </p:tav>
                                      </p:tavLst>
                                    </p:anim>
                                    <p:anim to="" calcmode="lin" valueType="num">
                                      <p:cBhvr>
                                        <p:cTn id="53" dur="500" fill="hold">
                                          <p:stCondLst>
                                            <p:cond delay="0"/>
                                          </p:stCondLst>
                                        </p:cTn>
                                        <p:tgtEl>
                                          <p:spTgt spid="13"/>
                                        </p:tgtEl>
                                        <p:attrNameLst>
                                          <p:attrName>ppt_x</p:attrName>
                                        </p:attrNameLst>
                                      </p:cBhvr>
                                      <p:tavLst>
                                        <p:tav tm="0">
                                          <p:val>
                                            <p:strVal val="#ppt_x+0"/>
                                          </p:val>
                                        </p:tav>
                                        <p:tav tm="100000">
                                          <p:val>
                                            <p:strVal val="#ppt_x+0"/>
                                          </p:val>
                                        </p:tav>
                                      </p:tavLst>
                                    </p:anim>
                                    <p:anim to="" calcmode="lin" valueType="num">
                                      <p:cBhvr>
                                        <p:cTn id="54"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55" presetID="23" presetClass="entr" presetSubtype="288"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strVal val="4/3*#ppt_w"/>
                                          </p:val>
                                        </p:tav>
                                        <p:tav tm="100000">
                                          <p:val>
                                            <p:strVal val="#ppt_w"/>
                                          </p:val>
                                        </p:tav>
                                      </p:tavLst>
                                    </p:anim>
                                    <p:anim calcmode="lin" valueType="num">
                                      <p:cBhvr>
                                        <p:cTn id="58" dur="500" fill="hold"/>
                                        <p:tgtEl>
                                          <p:spTgt spid="7"/>
                                        </p:tgtEl>
                                        <p:attrNameLst>
                                          <p:attrName>ppt_h</p:attrName>
                                        </p:attrNameLst>
                                      </p:cBhvr>
                                      <p:tavLst>
                                        <p:tav tm="0">
                                          <p:val>
                                            <p:strVal val="4/3*#ppt_h"/>
                                          </p:val>
                                        </p:tav>
                                        <p:tav tm="100000">
                                          <p:val>
                                            <p:strVal val="#ppt_h"/>
                                          </p:val>
                                        </p:tav>
                                      </p:tavLst>
                                    </p:anim>
                                    <p:anim to="" calcmode="lin" valueType="num">
                                      <p:cBhvr>
                                        <p:cTn id="59" dur="500" fill="hold">
                                          <p:stCondLst>
                                            <p:cond delay="0"/>
                                          </p:stCondLst>
                                        </p:cTn>
                                        <p:tgtEl>
                                          <p:spTgt spid="7"/>
                                        </p:tgtEl>
                                        <p:attrNameLst>
                                          <p:attrName>ppt_x</p:attrName>
                                        </p:attrNameLst>
                                      </p:cBhvr>
                                      <p:tavLst>
                                        <p:tav tm="0">
                                          <p:val>
                                            <p:strVal val="#ppt_x+0"/>
                                          </p:val>
                                        </p:tav>
                                        <p:tav tm="100000">
                                          <p:val>
                                            <p:strVal val="#ppt_x+0"/>
                                          </p:val>
                                        </p:tav>
                                      </p:tavLst>
                                    </p:anim>
                                    <p:anim to="" calcmode="lin" valueType="num">
                                      <p:cBhvr>
                                        <p:cTn id="60"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61" presetID="23" presetClass="entr" presetSubtype="288"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ppt_w</p:attrName>
                                        </p:attrNameLst>
                                      </p:cBhvr>
                                      <p:tavLst>
                                        <p:tav tm="0">
                                          <p:val>
                                            <p:strVal val="4/3*#ppt_w"/>
                                          </p:val>
                                        </p:tav>
                                        <p:tav tm="100000">
                                          <p:val>
                                            <p:strVal val="#ppt_w"/>
                                          </p:val>
                                        </p:tav>
                                      </p:tavLst>
                                    </p:anim>
                                    <p:anim calcmode="lin" valueType="num">
                                      <p:cBhvr>
                                        <p:cTn id="64" dur="500" fill="hold"/>
                                        <p:tgtEl>
                                          <p:spTgt spid="17"/>
                                        </p:tgtEl>
                                        <p:attrNameLst>
                                          <p:attrName>ppt_h</p:attrName>
                                        </p:attrNameLst>
                                      </p:cBhvr>
                                      <p:tavLst>
                                        <p:tav tm="0">
                                          <p:val>
                                            <p:strVal val="4/3*#ppt_h"/>
                                          </p:val>
                                        </p:tav>
                                        <p:tav tm="100000">
                                          <p:val>
                                            <p:strVal val="#ppt_h"/>
                                          </p:val>
                                        </p:tav>
                                      </p:tavLst>
                                    </p:anim>
                                    <p:anim to="" calcmode="lin" valueType="num">
                                      <p:cBhvr>
                                        <p:cTn id="65"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66"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67" presetID="23" presetClass="entr" presetSubtype="288"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strVal val="4/3*#ppt_w"/>
                                          </p:val>
                                        </p:tav>
                                        <p:tav tm="100000">
                                          <p:val>
                                            <p:strVal val="#ppt_w"/>
                                          </p:val>
                                        </p:tav>
                                      </p:tavLst>
                                    </p:anim>
                                    <p:anim calcmode="lin" valueType="num">
                                      <p:cBhvr>
                                        <p:cTn id="70" dur="500" fill="hold"/>
                                        <p:tgtEl>
                                          <p:spTgt spid="21"/>
                                        </p:tgtEl>
                                        <p:attrNameLst>
                                          <p:attrName>ppt_h</p:attrName>
                                        </p:attrNameLst>
                                      </p:cBhvr>
                                      <p:tavLst>
                                        <p:tav tm="0">
                                          <p:val>
                                            <p:strVal val="4/3*#ppt_h"/>
                                          </p:val>
                                        </p:tav>
                                        <p:tav tm="100000">
                                          <p:val>
                                            <p:strVal val="#ppt_h"/>
                                          </p:val>
                                        </p:tav>
                                      </p:tavLst>
                                    </p:anim>
                                    <p:anim to="" calcmode="lin" valueType="num">
                                      <p:cBhvr>
                                        <p:cTn id="71" dur="500" fill="hold">
                                          <p:stCondLst>
                                            <p:cond delay="0"/>
                                          </p:stCondLst>
                                        </p:cTn>
                                        <p:tgtEl>
                                          <p:spTgt spid="21"/>
                                        </p:tgtEl>
                                        <p:attrNameLst>
                                          <p:attrName>ppt_x</p:attrName>
                                        </p:attrNameLst>
                                      </p:cBhvr>
                                      <p:tavLst>
                                        <p:tav tm="0">
                                          <p:val>
                                            <p:strVal val="#ppt_x+0"/>
                                          </p:val>
                                        </p:tav>
                                        <p:tav tm="100000">
                                          <p:val>
                                            <p:strVal val="#ppt_x+0"/>
                                          </p:val>
                                        </p:tav>
                                      </p:tavLst>
                                    </p:anim>
                                    <p:anim to="" calcmode="lin" valueType="num">
                                      <p:cBhvr>
                                        <p:cTn id="72" dur="500" fill="hold">
                                          <p:stCondLst>
                                            <p:cond delay="0"/>
                                          </p:stCondLst>
                                        </p:cTn>
                                        <p:tgtEl>
                                          <p:spTgt spid="21"/>
                                        </p:tgtEl>
                                        <p:attrNameLst>
                                          <p:attrName>ppt_y</p:attrName>
                                        </p:attrNameLst>
                                      </p:cBhvr>
                                      <p:tavLst>
                                        <p:tav tm="0">
                                          <p:val>
                                            <p:strVal val="#ppt_y+0"/>
                                          </p:val>
                                        </p:tav>
                                        <p:tav tm="100000">
                                          <p:val>
                                            <p:strVal val="#ppt_y+0"/>
                                          </p:val>
                                        </p:tav>
                                      </p:tavLst>
                                    </p:anim>
                                  </p:childTnLst>
                                </p:cTn>
                              </p:par>
                              <p:par>
                                <p:cTn id="73" presetID="35" presetClass="path" presetSubtype="0" accel="50000" decel="50000" fill="hold" grpId="1" nodeType="withEffect">
                                  <p:stCondLst>
                                    <p:cond delay="0"/>
                                  </p:stCondLst>
                                  <p:childTnLst>
                                    <p:anim to="" calcmode="lin" valueType="num">
                                      <p:cBhvr>
                                        <p:cTn id="74" dur="500" fill="hold">
                                          <p:stCondLst>
                                            <p:cond delay="0"/>
                                          </p:stCondLst>
                                        </p:cTn>
                                        <p:tgtEl>
                                          <p:spTgt spid="14"/>
                                        </p:tgtEl>
                                        <p:attrNameLst>
                                          <p:attrName>ppt_x</p:attrName>
                                        </p:attrNameLst>
                                      </p:cBhvr>
                                      <p:tavLst>
                                        <p:tav tm="0">
                                          <p:val>
                                            <p:strVal val="ppt_x"/>
                                          </p:val>
                                        </p:tav>
                                        <p:tav tm="100000">
                                          <p:val>
                                            <p:strVal val="#ppt_x+0"/>
                                          </p:val>
                                        </p:tav>
                                      </p:tavLst>
                                    </p:anim>
                                    <p:anim to="" calcmode="lin" valueType="num">
                                      <p:cBhvr>
                                        <p:cTn id="75" dur="500" fill="hold">
                                          <p:stCondLst>
                                            <p:cond delay="0"/>
                                          </p:stCondLst>
                                        </p:cTn>
                                        <p:tgtEl>
                                          <p:spTgt spid="14"/>
                                        </p:tgtEl>
                                        <p:attrNameLst>
                                          <p:attrName>ppt_y</p:attrName>
                                        </p:attrNameLst>
                                      </p:cBhvr>
                                      <p:tavLst>
                                        <p:tav tm="0">
                                          <p:val>
                                            <p:strVal val="ppt_y"/>
                                          </p:val>
                                        </p:tav>
                                        <p:tav tm="100000">
                                          <p:val>
                                            <p:strVal val="#ppt_y+0"/>
                                          </p:val>
                                        </p:tav>
                                      </p:tavLst>
                                    </p:anim>
                                    <p:anim to="" calcmode="lin" valueType="num">
                                      <p:cBhvr>
                                        <p:cTn id="76" dur="500" fill="hold">
                                          <p:stCondLst>
                                            <p:cond delay="0"/>
                                          </p:stCondLst>
                                        </p:cTn>
                                        <p:tgtEl>
                                          <p:spTgt spid="14"/>
                                        </p:tgtEl>
                                        <p:attrNameLst>
                                          <p:attrName>ppt_w</p:attrName>
                                        </p:attrNameLst>
                                      </p:cBhvr>
                                      <p:tavLst>
                                        <p:tav tm="0">
                                          <p:val>
                                            <p:strVal val="ppt_w"/>
                                          </p:val>
                                        </p:tav>
                                        <p:tav tm="100000">
                                          <p:val>
                                            <p:strVal val="#ppt_w"/>
                                          </p:val>
                                        </p:tav>
                                      </p:tavLst>
                                    </p:anim>
                                    <p:anim to="" calcmode="lin" valueType="num">
                                      <p:cBhvr>
                                        <p:cTn id="77" dur="500" fill="hold">
                                          <p:stCondLst>
                                            <p:cond delay="0"/>
                                          </p:stCondLst>
                                        </p:cTn>
                                        <p:tgtEl>
                                          <p:spTgt spid="14"/>
                                        </p:tgtEl>
                                        <p:attrNameLst>
                                          <p:attrName>ppt_h</p:attrName>
                                        </p:attrNameLst>
                                      </p:cBhvr>
                                      <p:tavLst>
                                        <p:tav tm="0">
                                          <p:val>
                                            <p:strVal val="ppt_h"/>
                                          </p:val>
                                        </p:tav>
                                        <p:tav tm="100000">
                                          <p:val>
                                            <p:strVal val="#ppt_h"/>
                                          </p:val>
                                        </p:tav>
                                      </p:tavLst>
                                    </p:anim>
                                  </p:childTnLst>
                                </p:cTn>
                              </p:par>
                              <p:par>
                                <p:cTn id="78" presetID="35" presetClass="path" presetSubtype="0" accel="50000" decel="50000" fill="hold" grpId="1" nodeType="withEffect">
                                  <p:stCondLst>
                                    <p:cond delay="0"/>
                                  </p:stCondLst>
                                  <p:childTnLst>
                                    <p:anim to="" calcmode="lin" valueType="num">
                                      <p:cBhvr>
                                        <p:cTn id="79"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80"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81"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82"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83" presetID="35" presetClass="path" presetSubtype="0" accel="50000" decel="50000" fill="hold" nodeType="withEffect">
                                  <p:stCondLst>
                                    <p:cond delay="0"/>
                                  </p:stCondLst>
                                  <p:childTnLst>
                                    <p:anim to="" calcmode="lin" valueType="num">
                                      <p:cBhvr>
                                        <p:cTn id="84" dur="500" fill="hold">
                                          <p:stCondLst>
                                            <p:cond delay="0"/>
                                          </p:stCondLst>
                                        </p:cTn>
                                        <p:tgtEl>
                                          <p:spTgt spid="2"/>
                                        </p:tgtEl>
                                        <p:attrNameLst>
                                          <p:attrName>ppt_x</p:attrName>
                                        </p:attrNameLst>
                                      </p:cBhvr>
                                      <p:tavLst>
                                        <p:tav tm="0">
                                          <p:val>
                                            <p:strVal val="ppt_x"/>
                                          </p:val>
                                        </p:tav>
                                        <p:tav tm="100000">
                                          <p:val>
                                            <p:strVal val="#ppt_x+0"/>
                                          </p:val>
                                        </p:tav>
                                      </p:tavLst>
                                    </p:anim>
                                    <p:anim to="" calcmode="lin" valueType="num">
                                      <p:cBhvr>
                                        <p:cTn id="85"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86"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87"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88" presetID="35" presetClass="path" presetSubtype="0" accel="50000" decel="50000" fill="hold" grpId="1" nodeType="withEffect">
                                  <p:stCondLst>
                                    <p:cond delay="0"/>
                                  </p:stCondLst>
                                  <p:childTnLst>
                                    <p:anim to="" calcmode="lin" valueType="num">
                                      <p:cBhvr>
                                        <p:cTn id="89"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90"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91"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92"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93" presetID="35" presetClass="path" presetSubtype="0" accel="50000" decel="50000" fill="hold" nodeType="withEffect">
                                  <p:stCondLst>
                                    <p:cond delay="0"/>
                                  </p:stCondLst>
                                  <p:childTnLst>
                                    <p:anim to="" calcmode="lin" valueType="num">
                                      <p:cBhvr>
                                        <p:cTn id="94" dur="500" fill="hold">
                                          <p:stCondLst>
                                            <p:cond delay="0"/>
                                          </p:stCondLst>
                                        </p:cTn>
                                        <p:tgtEl>
                                          <p:spTgt spid="24"/>
                                        </p:tgtEl>
                                        <p:attrNameLst>
                                          <p:attrName>ppt_x</p:attrName>
                                        </p:attrNameLst>
                                      </p:cBhvr>
                                      <p:tavLst>
                                        <p:tav tm="0">
                                          <p:val>
                                            <p:strVal val="ppt_x"/>
                                          </p:val>
                                        </p:tav>
                                        <p:tav tm="100000">
                                          <p:val>
                                            <p:strVal val="#ppt_x+0"/>
                                          </p:val>
                                        </p:tav>
                                      </p:tavLst>
                                    </p:anim>
                                    <p:anim to="" calcmode="lin" valueType="num">
                                      <p:cBhvr>
                                        <p:cTn id="95" dur="500" fill="hold">
                                          <p:stCondLst>
                                            <p:cond delay="0"/>
                                          </p:stCondLst>
                                        </p:cTn>
                                        <p:tgtEl>
                                          <p:spTgt spid="24"/>
                                        </p:tgtEl>
                                        <p:attrNameLst>
                                          <p:attrName>ppt_y</p:attrName>
                                        </p:attrNameLst>
                                      </p:cBhvr>
                                      <p:tavLst>
                                        <p:tav tm="0">
                                          <p:val>
                                            <p:strVal val="ppt_y"/>
                                          </p:val>
                                        </p:tav>
                                        <p:tav tm="100000">
                                          <p:val>
                                            <p:strVal val="#ppt_y+0"/>
                                          </p:val>
                                        </p:tav>
                                      </p:tavLst>
                                    </p:anim>
                                    <p:anim to="" calcmode="lin" valueType="num">
                                      <p:cBhvr>
                                        <p:cTn id="96" dur="500" fill="hold">
                                          <p:stCondLst>
                                            <p:cond delay="0"/>
                                          </p:stCondLst>
                                        </p:cTn>
                                        <p:tgtEl>
                                          <p:spTgt spid="24"/>
                                        </p:tgtEl>
                                        <p:attrNameLst>
                                          <p:attrName>ppt_w</p:attrName>
                                        </p:attrNameLst>
                                      </p:cBhvr>
                                      <p:tavLst>
                                        <p:tav tm="0">
                                          <p:val>
                                            <p:strVal val="ppt_w"/>
                                          </p:val>
                                        </p:tav>
                                        <p:tav tm="100000">
                                          <p:val>
                                            <p:strVal val="#ppt_w"/>
                                          </p:val>
                                        </p:tav>
                                      </p:tavLst>
                                    </p:anim>
                                    <p:anim to="" calcmode="lin" valueType="num">
                                      <p:cBhvr>
                                        <p:cTn id="97" dur="500" fill="hold">
                                          <p:stCondLst>
                                            <p:cond delay="0"/>
                                          </p:stCondLst>
                                        </p:cTn>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6" grpId="1" animBg="1"/>
      <p:bldP spid="12" grpId="0"/>
      <p:bldP spid="12" grpId="1"/>
      <p:bldP spid="13" grpId="0"/>
      <p:bldP spid="14" grpId="0"/>
      <p:bldP spid="14" grpId="1"/>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Shape1">
            <a:extLst>
              <a:ext uri="{FF2B5EF4-FFF2-40B4-BE49-F238E27FC236}">
                <a16:creationId xmlns:a16="http://schemas.microsoft.com/office/drawing/2014/main" id="{78DFE2FE-E137-41B4-ECEB-240308677AA0}"/>
              </a:ext>
            </a:extLst>
          </p:cNvPr>
          <p:cNvGrpSpPr/>
          <p:nvPr>
            <p:custDataLst>
              <p:tags r:id="rId2"/>
            </p:custDataLst>
          </p:nvPr>
        </p:nvGrpSpPr>
        <p:grpSpPr>
          <a:xfrm>
            <a:off x="4051574" y="1741863"/>
            <a:ext cx="104172" cy="4478138"/>
            <a:chOff x="4051574" y="1741863"/>
            <a:chExt cx="104172" cy="4478138"/>
          </a:xfrm>
        </p:grpSpPr>
        <p:sp>
          <p:nvSpPr>
            <p:cNvPr id="38" name="椭圆 37">
              <a:extLst>
                <a:ext uri="{FF2B5EF4-FFF2-40B4-BE49-F238E27FC236}">
                  <a16:creationId xmlns:a16="http://schemas.microsoft.com/office/drawing/2014/main" id="{2DFA92E4-D285-48CA-A43A-8B601A605387}"/>
                </a:ext>
              </a:extLst>
            </p:cNvPr>
            <p:cNvSpPr/>
            <p:nvPr/>
          </p:nvSpPr>
          <p:spPr>
            <a:xfrm rot="15600000">
              <a:off x="1864591" y="3945444"/>
              <a:ext cx="4478138" cy="70976"/>
            </a:xfrm>
            <a:prstGeom prst="ellipse">
              <a:avLst/>
            </a:prstGeom>
            <a:gradFill flip="none" rotWithShape="1">
              <a:gsLst>
                <a:gs pos="100000">
                  <a:schemeClr val="accent6">
                    <a:alpha val="0"/>
                  </a:schemeClr>
                </a:gs>
                <a:gs pos="0">
                  <a:schemeClr val="accent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B87AFD8-358C-45F4-9C9A-E1538514E5F5}"/>
                </a:ext>
              </a:extLst>
            </p:cNvPr>
            <p:cNvSpPr/>
            <p:nvPr/>
          </p:nvSpPr>
          <p:spPr>
            <a:xfrm rot="15600000">
              <a:off x="3096079" y="3928846"/>
              <a:ext cx="2015162" cy="104172"/>
            </a:xfrm>
            <a:prstGeom prst="ellipse">
              <a:avLst/>
            </a:prstGeom>
            <a:gradFill flip="none" rotWithShape="1">
              <a:gsLst>
                <a:gs pos="100000">
                  <a:schemeClr val="accent1">
                    <a:alpha val="0"/>
                  </a:schemeClr>
                </a:gs>
                <a:gs pos="0">
                  <a:schemeClr val="accent1">
                    <a:lumMod val="20000"/>
                    <a:lumOff val="8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4" name="Text1">
            <a:extLst>
              <a:ext uri="{FF2B5EF4-FFF2-40B4-BE49-F238E27FC236}">
                <a16:creationId xmlns:a16="http://schemas.microsoft.com/office/drawing/2014/main" id="{6270BC0C-4926-415E-A117-09D11FCDC273}"/>
              </a:ext>
            </a:extLst>
          </p:cNvPr>
          <p:cNvSpPr/>
          <p:nvPr>
            <p:custDataLst>
              <p:tags r:id="rId3"/>
            </p:custDataLst>
          </p:nvPr>
        </p:nvSpPr>
        <p:spPr>
          <a:xfrm>
            <a:off x="502373" y="3024188"/>
            <a:ext cx="3240000" cy="863788"/>
          </a:xfrm>
          <a:prstGeom prst="rect">
            <a:avLst/>
          </a:prstGeom>
        </p:spPr>
        <p:txBody>
          <a:bodyPr wrap="square" anchor="ctr" anchorCtr="1">
            <a:normAutofit lnSpcReduction="10000"/>
          </a:bodyPr>
          <a:lstStyle/>
          <a:p>
            <a:pPr lvl="0" algn="ctr">
              <a:spcBef>
                <a:spcPts val="100"/>
              </a:spcBef>
              <a:spcAft>
                <a:spcPts val="100"/>
              </a:spcAft>
              <a:defRPr/>
            </a:pPr>
            <a:r>
              <a:rPr lang="zh-CN" altLang="en-US" dirty="0"/>
              <a:t>使用 </a:t>
            </a:r>
            <a:r>
              <a:rPr lang="en-US" altLang="zh-CN" dirty="0" err="1"/>
              <a:t>KWasm</a:t>
            </a:r>
            <a:r>
              <a:rPr lang="en-US" altLang="zh-CN" dirty="0"/>
              <a:t>/</a:t>
            </a:r>
            <a:r>
              <a:rPr lang="en-US" altLang="zh-CN" dirty="0" err="1"/>
              <a:t>kwasm</a:t>
            </a:r>
            <a:r>
              <a:rPr lang="en-US" altLang="zh-CN" dirty="0"/>
              <a:t>-node-installer </a:t>
            </a:r>
            <a:r>
              <a:rPr lang="zh-CN" altLang="en-US" dirty="0"/>
              <a:t>将 </a:t>
            </a:r>
            <a:r>
              <a:rPr lang="en-US" altLang="zh-CN" dirty="0" err="1"/>
              <a:t>WebAssembly</a:t>
            </a:r>
            <a:r>
              <a:rPr lang="en-US" altLang="zh-CN" dirty="0"/>
              <a:t> </a:t>
            </a:r>
            <a:r>
              <a:rPr lang="zh-CN" altLang="en-US" dirty="0"/>
              <a:t>支持添加到您的 </a:t>
            </a:r>
            <a:r>
              <a:rPr lang="en-US" altLang="zh-CN" dirty="0"/>
              <a:t>Kubernetes </a:t>
            </a:r>
            <a:r>
              <a:rPr lang="zh-CN" altLang="en-US" dirty="0"/>
              <a:t>节点</a:t>
            </a:r>
            <a:endParaRPr kumimoji="0" lang="zh-CN" altLang="en-US"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B65D4464-8D2B-45F4-979B-6621E57124A1}"/>
              </a:ext>
            </a:extLst>
          </p:cNvPr>
          <p:cNvSpPr/>
          <p:nvPr>
            <p:custDataLst>
              <p:tags r:id="rId4"/>
            </p:custDataLst>
          </p:nvPr>
        </p:nvSpPr>
        <p:spPr>
          <a:xfrm>
            <a:off x="330424" y="2164770"/>
            <a:ext cx="3231875" cy="400110"/>
          </a:xfrm>
          <a:prstGeom prst="rect">
            <a:avLst/>
          </a:prstGeom>
        </p:spPr>
        <p:txBody>
          <a:bodyPr wrap="square" anchor="ctr" anchorCtr="1">
            <a:normAutofit/>
          </a:bodyPr>
          <a:lstStyle/>
          <a:p>
            <a:pPr algn="ctr"/>
            <a:r>
              <a:rPr lang="zh-CN" altLang="en-US" sz="2000" b="1" cap="all" dirty="0">
                <a:solidFill>
                  <a:schemeClr val="accent1"/>
                </a:solidFill>
                <a:latin typeface="微软雅黑" panose="020B0503020204020204" pitchFamily="34" charset="-122"/>
                <a:ea typeface="微软雅黑" panose="020B0503020204020204" pitchFamily="34" charset="-122"/>
              </a:rPr>
              <a:t>添加支持</a:t>
            </a:r>
          </a:p>
        </p:txBody>
      </p:sp>
      <p:sp>
        <p:nvSpPr>
          <p:cNvPr id="6" name="Text3">
            <a:extLst>
              <a:ext uri="{FF2B5EF4-FFF2-40B4-BE49-F238E27FC236}">
                <a16:creationId xmlns:a16="http://schemas.microsoft.com/office/drawing/2014/main" id="{4C30BBD4-1B42-4260-8BF2-44DA7A60B135}"/>
              </a:ext>
            </a:extLst>
          </p:cNvPr>
          <p:cNvSpPr/>
          <p:nvPr>
            <p:custDataLst>
              <p:tags r:id="rId5"/>
            </p:custDataLst>
          </p:nvPr>
        </p:nvSpPr>
        <p:spPr>
          <a:xfrm>
            <a:off x="4367251" y="3024188"/>
            <a:ext cx="3240000" cy="975471"/>
          </a:xfrm>
          <a:prstGeom prst="rect">
            <a:avLst/>
          </a:prstGeom>
        </p:spPr>
        <p:txBody>
          <a:bodyPr wrap="square" anchor="ctr" anchorCtr="1">
            <a:normAutofit fontScale="85000" lnSpcReduction="20000"/>
          </a:bodyPr>
          <a:lstStyle/>
          <a:p>
            <a:pPr lvl="0" algn="ctr">
              <a:lnSpc>
                <a:spcPct val="110000"/>
              </a:lnSpc>
              <a:spcBef>
                <a:spcPts val="100"/>
              </a:spcBef>
              <a:spcAft>
                <a:spcPts val="100"/>
              </a:spcAft>
              <a:defRPr/>
            </a:pPr>
            <a:r>
              <a:rPr lang="zh-CN" altLang="en-US" dirty="0"/>
              <a:t>适用于基于 </a:t>
            </a:r>
            <a:r>
              <a:rPr lang="en-US" altLang="zh-CN" dirty="0"/>
              <a:t>Ubuntu/Debian </a:t>
            </a:r>
            <a:r>
              <a:rPr lang="zh-CN" altLang="en-US" dirty="0"/>
              <a:t>和 </a:t>
            </a:r>
            <a:r>
              <a:rPr lang="en-US" altLang="zh-CN" dirty="0" err="1"/>
              <a:t>Containerd</a:t>
            </a:r>
            <a:r>
              <a:rPr lang="en-US" altLang="zh-CN" dirty="0"/>
              <a:t> </a:t>
            </a:r>
            <a:r>
              <a:rPr lang="zh-CN" altLang="en-US" dirty="0"/>
              <a:t>的本地和托管云 </a:t>
            </a:r>
            <a:r>
              <a:rPr lang="en-US" altLang="zh-CN" dirty="0"/>
              <a:t>K8s </a:t>
            </a:r>
            <a:r>
              <a:rPr lang="zh-CN" altLang="en-US" dirty="0"/>
              <a:t>发行版，包括 </a:t>
            </a:r>
            <a:r>
              <a:rPr lang="en-US" altLang="zh-CN" dirty="0" err="1"/>
              <a:t>MiniKube</a:t>
            </a:r>
            <a:r>
              <a:rPr lang="zh-CN" altLang="en-US" dirty="0"/>
              <a:t>、</a:t>
            </a:r>
            <a:r>
              <a:rPr lang="en-US" altLang="zh-CN" dirty="0"/>
              <a:t>MicroK8s</a:t>
            </a:r>
            <a:r>
              <a:rPr lang="zh-CN" altLang="en-US" dirty="0"/>
              <a:t>、</a:t>
            </a:r>
            <a:r>
              <a:rPr lang="en-US" altLang="zh-CN" dirty="0"/>
              <a:t>AKS</a:t>
            </a:r>
            <a:r>
              <a:rPr lang="zh-CN" altLang="en-US" dirty="0"/>
              <a:t>、</a:t>
            </a:r>
            <a:r>
              <a:rPr lang="en-US" altLang="zh-CN" dirty="0"/>
              <a:t>GKE </a:t>
            </a:r>
            <a:r>
              <a:rPr lang="zh-CN" altLang="en-US" dirty="0"/>
              <a:t>和 </a:t>
            </a:r>
            <a:r>
              <a:rPr lang="en-US" altLang="zh-CN" dirty="0"/>
              <a:t>EKS</a:t>
            </a:r>
            <a:endParaRPr kumimoji="0" lang="zh-CN" altLang="en-US"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5" name="Text4">
            <a:extLst>
              <a:ext uri="{FF2B5EF4-FFF2-40B4-BE49-F238E27FC236}">
                <a16:creationId xmlns:a16="http://schemas.microsoft.com/office/drawing/2014/main" id="{DBAC6E68-1083-4924-B9A6-751266198EC1}"/>
              </a:ext>
            </a:extLst>
          </p:cNvPr>
          <p:cNvSpPr/>
          <p:nvPr>
            <p:custDataLst>
              <p:tags r:id="rId6"/>
            </p:custDataLst>
          </p:nvPr>
        </p:nvSpPr>
        <p:spPr>
          <a:xfrm>
            <a:off x="4476001" y="2164770"/>
            <a:ext cx="2696685" cy="400110"/>
          </a:xfrm>
          <a:prstGeom prst="rect">
            <a:avLst/>
          </a:prstGeom>
        </p:spPr>
        <p:txBody>
          <a:bodyPr wrap="square" anchor="ctr" anchorCtr="1">
            <a:normAutofit/>
          </a:bodyPr>
          <a:lstStyle/>
          <a:p>
            <a:pPr algn="ctr"/>
            <a:r>
              <a:rPr lang="zh-CN" altLang="en-US" sz="2000" b="1" cap="all" dirty="0">
                <a:solidFill>
                  <a:schemeClr val="accent1"/>
                </a:solidFill>
                <a:latin typeface="微软雅黑" panose="020B0503020204020204" pitchFamily="34" charset="-122"/>
                <a:ea typeface="微软雅黑" panose="020B0503020204020204" pitchFamily="34" charset="-122"/>
              </a:rPr>
              <a:t>使用范围</a:t>
            </a:r>
          </a:p>
        </p:txBody>
      </p:sp>
      <p:sp>
        <p:nvSpPr>
          <p:cNvPr id="7" name="Text5">
            <a:extLst>
              <a:ext uri="{FF2B5EF4-FFF2-40B4-BE49-F238E27FC236}">
                <a16:creationId xmlns:a16="http://schemas.microsoft.com/office/drawing/2014/main" id="{C9F255EA-85DF-400B-B9E9-46865FFDFBB5}"/>
              </a:ext>
            </a:extLst>
          </p:cNvPr>
          <p:cNvSpPr/>
          <p:nvPr>
            <p:custDataLst>
              <p:tags r:id="rId7"/>
            </p:custDataLst>
          </p:nvPr>
        </p:nvSpPr>
        <p:spPr>
          <a:xfrm>
            <a:off x="8374872" y="2244660"/>
            <a:ext cx="3128211" cy="400110"/>
          </a:xfrm>
          <a:prstGeom prst="rect">
            <a:avLst/>
          </a:prstGeom>
        </p:spPr>
        <p:txBody>
          <a:bodyPr wrap="square" anchor="ctr" anchorCtr="1">
            <a:normAutofit/>
          </a:bodyPr>
          <a:lstStyle/>
          <a:p>
            <a:pPr algn="ctr"/>
            <a:r>
              <a:rPr lang="zh-CN" altLang="en-US" sz="2000" b="1" cap="all" dirty="0">
                <a:solidFill>
                  <a:schemeClr val="accent1"/>
                </a:solidFill>
                <a:latin typeface="微软雅黑" panose="020B0503020204020204" pitchFamily="34" charset="-122"/>
                <a:ea typeface="微软雅黑" panose="020B0503020204020204" pitchFamily="34" charset="-122"/>
              </a:rPr>
              <a:t>细粒度控制</a:t>
            </a:r>
          </a:p>
        </p:txBody>
      </p:sp>
      <p:sp>
        <p:nvSpPr>
          <p:cNvPr id="8" name="Text6">
            <a:extLst>
              <a:ext uri="{FF2B5EF4-FFF2-40B4-BE49-F238E27FC236}">
                <a16:creationId xmlns:a16="http://schemas.microsoft.com/office/drawing/2014/main" id="{70AB9F39-67C3-4D76-85F0-5D7A5204695C}"/>
              </a:ext>
            </a:extLst>
          </p:cNvPr>
          <p:cNvSpPr/>
          <p:nvPr>
            <p:custDataLst>
              <p:tags r:id="rId8"/>
            </p:custDataLst>
          </p:nvPr>
        </p:nvSpPr>
        <p:spPr>
          <a:xfrm>
            <a:off x="8413271" y="3024188"/>
            <a:ext cx="3240000" cy="755116"/>
          </a:xfrm>
          <a:prstGeom prst="rect">
            <a:avLst/>
          </a:prstGeom>
        </p:spPr>
        <p:txBody>
          <a:bodyPr wrap="square" anchor="ctr" anchorCtr="1">
            <a:normAutofit/>
          </a:bodyPr>
          <a:lstStyle/>
          <a:p>
            <a:pPr lvl="0" algn="ctr">
              <a:spcBef>
                <a:spcPts val="100"/>
              </a:spcBef>
              <a:spcAft>
                <a:spcPts val="100"/>
              </a:spcAft>
              <a:defRPr/>
            </a:pPr>
            <a:r>
              <a:rPr lang="zh-CN" altLang="en-US" dirty="0"/>
              <a:t>配置一个节点，并在该特定节点上调度一个 </a:t>
            </a:r>
            <a:r>
              <a:rPr lang="en-US" altLang="zh-CN" dirty="0" err="1"/>
              <a:t>Wasm</a:t>
            </a:r>
            <a:r>
              <a:rPr lang="en-US" altLang="zh-CN" dirty="0"/>
              <a:t> pod</a:t>
            </a:r>
            <a:endParaRPr kumimoji="0" lang="zh-CN" altLang="en-US"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nvGrpSpPr>
          <p:cNvPr id="18" name="Shape2">
            <a:extLst>
              <a:ext uri="{FF2B5EF4-FFF2-40B4-BE49-F238E27FC236}">
                <a16:creationId xmlns:a16="http://schemas.microsoft.com/office/drawing/2014/main" id="{5FF11ECA-000A-41F0-2552-0D6540E4A2BA}"/>
              </a:ext>
            </a:extLst>
          </p:cNvPr>
          <p:cNvGrpSpPr/>
          <p:nvPr>
            <p:custDataLst>
              <p:tags r:id="rId9"/>
            </p:custDataLst>
          </p:nvPr>
        </p:nvGrpSpPr>
        <p:grpSpPr>
          <a:xfrm flipV="1">
            <a:off x="7781425" y="1741863"/>
            <a:ext cx="104172" cy="4478138"/>
            <a:chOff x="4051574" y="1741863"/>
            <a:chExt cx="104172" cy="4478138"/>
          </a:xfrm>
        </p:grpSpPr>
        <p:sp>
          <p:nvSpPr>
            <p:cNvPr id="19" name="椭圆 18">
              <a:extLst>
                <a:ext uri="{FF2B5EF4-FFF2-40B4-BE49-F238E27FC236}">
                  <a16:creationId xmlns:a16="http://schemas.microsoft.com/office/drawing/2014/main" id="{2C6C28CD-3065-B1DA-E77A-8756B2209195}"/>
                </a:ext>
              </a:extLst>
            </p:cNvPr>
            <p:cNvSpPr/>
            <p:nvPr/>
          </p:nvSpPr>
          <p:spPr>
            <a:xfrm rot="15600000">
              <a:off x="1864591" y="3945444"/>
              <a:ext cx="4478138" cy="70976"/>
            </a:xfrm>
            <a:prstGeom prst="ellipse">
              <a:avLst/>
            </a:prstGeom>
            <a:gradFill flip="none" rotWithShape="1">
              <a:gsLst>
                <a:gs pos="100000">
                  <a:schemeClr val="accent6">
                    <a:alpha val="0"/>
                  </a:schemeClr>
                </a:gs>
                <a:gs pos="0">
                  <a:schemeClr val="accent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25BA3C66-2D0D-5811-334E-01A9B656F101}"/>
                </a:ext>
              </a:extLst>
            </p:cNvPr>
            <p:cNvSpPr/>
            <p:nvPr/>
          </p:nvSpPr>
          <p:spPr>
            <a:xfrm rot="15600000">
              <a:off x="3096079" y="3928846"/>
              <a:ext cx="2015162" cy="104172"/>
            </a:xfrm>
            <a:prstGeom prst="ellipse">
              <a:avLst/>
            </a:prstGeom>
            <a:gradFill flip="none" rotWithShape="1">
              <a:gsLst>
                <a:gs pos="100000">
                  <a:schemeClr val="accent1">
                    <a:alpha val="0"/>
                  </a:schemeClr>
                </a:gs>
                <a:gs pos="0">
                  <a:schemeClr val="accent1">
                    <a:lumMod val="20000"/>
                    <a:lumOff val="8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1" name="Text7">
            <a:extLst>
              <a:ext uri="{FF2B5EF4-FFF2-40B4-BE49-F238E27FC236}">
                <a16:creationId xmlns:a16="http://schemas.microsoft.com/office/drawing/2014/main" id="{0AFFC92B-4F70-F20A-8ED8-84044D8DA840}"/>
              </a:ext>
            </a:extLst>
          </p:cNvPr>
          <p:cNvSpPr/>
          <p:nvPr>
            <p:custDataLst>
              <p:tags r:id="rId10"/>
            </p:custDataLst>
          </p:nvPr>
        </p:nvSpPr>
        <p:spPr>
          <a:xfrm>
            <a:off x="1742948" y="677222"/>
            <a:ext cx="10339938" cy="633187"/>
          </a:xfrm>
          <a:prstGeom prst="rect">
            <a:avLst/>
          </a:prstGeom>
          <a:ln w="3175">
            <a:noFill/>
          </a:ln>
        </p:spPr>
        <p:txBody>
          <a:bodyPr wrap="square" anchor="ctr" anchorCtr="1">
            <a:normAutofit fontScale="92500" lnSpcReduction="10000"/>
          </a:bodyPr>
          <a:lstStyle/>
          <a:p>
            <a:pPr algn="ctr" fontAlgn="ctr">
              <a:lnSpc>
                <a:spcPct val="120000"/>
              </a:lnSpc>
              <a:defRPr/>
            </a:pPr>
            <a:r>
              <a:rPr lang="en-US" altLang="zh-CN" sz="3200" b="1" dirty="0" err="1">
                <a:latin typeface="微软雅黑" panose="020B0503020204020204" pitchFamily="34" charset="-122"/>
                <a:ea typeface="微软雅黑" panose="020B0503020204020204" pitchFamily="34" charset="-122"/>
              </a:rPr>
              <a:t>kwasm</a:t>
            </a:r>
            <a:r>
              <a:rPr lang="en-US" altLang="zh-CN" sz="3200" b="1" dirty="0">
                <a:latin typeface="微软雅黑" panose="020B0503020204020204" pitchFamily="34" charset="-122"/>
                <a:ea typeface="微软雅黑" panose="020B0503020204020204" pitchFamily="34" charset="-122"/>
              </a:rPr>
              <a:t>-operator </a:t>
            </a: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构建</a:t>
            </a:r>
            <a:r>
              <a:rPr lang="en-US" altLang="zh-CN" sz="3200" b="1" noProof="0" dirty="0" err="1">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Wasm</a:t>
            </a: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运行时环境</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pic>
        <p:nvPicPr>
          <p:cNvPr id="9" name="Shape3">
            <a:extLst>
              <a:ext uri="{FF2B5EF4-FFF2-40B4-BE49-F238E27FC236}">
                <a16:creationId xmlns:a16="http://schemas.microsoft.com/office/drawing/2014/main" id="{09A1D8A0-151D-135E-B4EE-1CB40622EF6D}"/>
              </a:ext>
            </a:extLst>
          </p:cNvPr>
          <p:cNvPicPr>
            <a:picLocks/>
          </p:cNvPicPr>
          <p:nvPr>
            <p:custDataLst>
              <p:tags r:id="rId11"/>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387081" y="4599803"/>
            <a:ext cx="1058545" cy="1056949"/>
          </a:xfrm>
          <a:prstGeom prst="rect">
            <a:avLst/>
          </a:prstGeom>
        </p:spPr>
      </p:pic>
      <p:pic>
        <p:nvPicPr>
          <p:cNvPr id="11" name="Shape4">
            <a:extLst>
              <a:ext uri="{FF2B5EF4-FFF2-40B4-BE49-F238E27FC236}">
                <a16:creationId xmlns:a16="http://schemas.microsoft.com/office/drawing/2014/main" id="{9C7EB4E6-FB56-FFC2-3773-1517002EEE45}"/>
              </a:ext>
            </a:extLst>
          </p:cNvPr>
          <p:cNvPicPr>
            <a:picLocks/>
          </p:cNvPicPr>
          <p:nvPr>
            <p:custDataLst>
              <p:tags r:id="rId12"/>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39081" y="4725147"/>
            <a:ext cx="1059008" cy="1057966"/>
          </a:xfrm>
          <a:prstGeom prst="rect">
            <a:avLst/>
          </a:prstGeom>
        </p:spPr>
      </p:pic>
      <p:pic>
        <p:nvPicPr>
          <p:cNvPr id="13" name="Shape5">
            <a:extLst>
              <a:ext uri="{FF2B5EF4-FFF2-40B4-BE49-F238E27FC236}">
                <a16:creationId xmlns:a16="http://schemas.microsoft.com/office/drawing/2014/main" id="{FB7BFDD5-768D-9802-7003-715EE081C746}"/>
              </a:ext>
            </a:extLst>
          </p:cNvPr>
          <p:cNvPicPr>
            <a:picLocks/>
          </p:cNvPicPr>
          <p:nvPr>
            <p:custDataLst>
              <p:tags r:id="rId13"/>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689045" y="4874056"/>
            <a:ext cx="909854" cy="1001878"/>
          </a:xfrm>
          <a:prstGeom prst="rect">
            <a:avLst/>
          </a:prstGeom>
        </p:spPr>
      </p:pic>
      <p:pic>
        <p:nvPicPr>
          <p:cNvPr id="15" name="Shape6">
            <a:extLst>
              <a:ext uri="{FF2B5EF4-FFF2-40B4-BE49-F238E27FC236}">
                <a16:creationId xmlns:a16="http://schemas.microsoft.com/office/drawing/2014/main" id="{2737350C-B4E9-D0BC-ED53-18C9E4C688EA}"/>
              </a:ext>
            </a:extLst>
          </p:cNvPr>
          <p:cNvPicPr>
            <a:picLocks/>
          </p:cNvPicPr>
          <p:nvPr>
            <p:custDataLst>
              <p:tags r:id="rId14"/>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651646" y="735391"/>
            <a:ext cx="536448" cy="536448"/>
          </a:xfrm>
          <a:prstGeom prst="rect">
            <a:avLst/>
          </a:prstGeom>
        </p:spPr>
      </p:pic>
      <p:sp>
        <p:nvSpPr>
          <p:cNvPr id="22" name="Text1" hidden="1">
            <a:extLst>
              <a:ext uri="{FF2B5EF4-FFF2-40B4-BE49-F238E27FC236}">
                <a16:creationId xmlns:a16="http://schemas.microsoft.com/office/drawing/2014/main" id="{AD947066-398B-1120-1873-1EC322C762D2}"/>
              </a:ext>
            </a:extLst>
          </p:cNvPr>
          <p:cNvSpPr txBox="1"/>
          <p:nvPr>
            <p:custDataLst>
              <p:tags r:id="rId15"/>
            </p:custDataLst>
          </p:nvPr>
        </p:nvSpPr>
        <p:spPr>
          <a:xfrm>
            <a:off x="-11923372" y="251091"/>
            <a:ext cx="11669372" cy="720348"/>
          </a:xfrm>
          <a:prstGeom prst="rect">
            <a:avLst/>
          </a:prstGeom>
          <a:noFill/>
        </p:spPr>
        <p:txBody>
          <a:bodyPr wrap="square" rtlCol="0" anchor="ctr" anchorCtr="0">
            <a:noAutofit/>
          </a:bodyPr>
          <a:lstStyle/>
          <a:p>
            <a:pPr marL="0" marR="0" lvl="0" algn="l" defTabSz="914400" rtl="0" eaLnBrk="1" fontAlgn="ctr" latinLnBrk="0" hangingPunct="1">
              <a:lnSpc>
                <a:spcPct val="120000"/>
              </a:lnSpc>
              <a:spcBef>
                <a:spcPts val="0"/>
              </a:spcBef>
              <a:spcAft>
                <a:spcPts val="0"/>
              </a:spcAft>
              <a:buClrTx/>
              <a:buSzTx/>
              <a:buFontTx/>
              <a:buNone/>
              <a:defRPr/>
            </a:pPr>
            <a:r>
              <a:rPr lang="en-US" altLang="zh-CN" sz="49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Rust</a:t>
            </a:r>
            <a:r>
              <a:rPr lang="zh-CN" altLang="en-US" sz="49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编程应用部署</a:t>
            </a:r>
            <a:endParaRPr lang="zh-CN" altLang="en-US" sz="49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61078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strVal val="4/3*#ppt_w"/>
                                          </p:val>
                                        </p:tav>
                                        <p:tav tm="100000">
                                          <p:val>
                                            <p:strVal val="#ppt_w"/>
                                          </p:val>
                                        </p:tav>
                                      </p:tavLst>
                                    </p:anim>
                                    <p:anim calcmode="lin" valueType="num">
                                      <p:cBhvr>
                                        <p:cTn id="16"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strVal val="4/3*#ppt_w"/>
                                          </p:val>
                                        </p:tav>
                                        <p:tav tm="100000">
                                          <p:val>
                                            <p:strVal val="#ppt_w"/>
                                          </p:val>
                                        </p:tav>
                                      </p:tavLst>
                                    </p:anim>
                                    <p:anim calcmode="lin" valueType="num">
                                      <p:cBhvr>
                                        <p:cTn id="22" dur="500" fill="hold"/>
                                        <p:tgtEl>
                                          <p:spTgt spid="4"/>
                                        </p:tgtEl>
                                        <p:attrNameLst>
                                          <p:attrName>ppt_h</p:attrName>
                                        </p:attrNameLst>
                                      </p:cBhvr>
                                      <p:tavLst>
                                        <p:tav tm="0">
                                          <p:val>
                                            <p:strVal val="4/3*#ppt_h"/>
                                          </p:val>
                                        </p:tav>
                                        <p:tav tm="100000">
                                          <p:val>
                                            <p:strVal val="#ppt_h"/>
                                          </p:val>
                                        </p:tav>
                                      </p:tavLst>
                                    </p:anim>
                                    <p:anim to="" calcmode="lin" valueType="num">
                                      <p:cBhvr>
                                        <p:cTn id="23" dur="500" fill="hold">
                                          <p:stCondLst>
                                            <p:cond delay="0"/>
                                          </p:stCondLst>
                                        </p:cTn>
                                        <p:tgtEl>
                                          <p:spTgt spid="4"/>
                                        </p:tgtEl>
                                        <p:attrNameLst>
                                          <p:attrName>ppt_x</p:attrName>
                                        </p:attrNameLst>
                                      </p:cBhvr>
                                      <p:tavLst>
                                        <p:tav tm="0">
                                          <p:val>
                                            <p:strVal val="#ppt_x+0.32616112"/>
                                          </p:val>
                                        </p:tav>
                                        <p:tav tm="100000">
                                          <p:val>
                                            <p:strVal val="#ppt_x+0.32616112"/>
                                          </p:val>
                                        </p:tav>
                                      </p:tavLst>
                                    </p:anim>
                                    <p:anim to="" calcmode="lin" valueType="num">
                                      <p:cBhvr>
                                        <p:cTn id="24" dur="500" fill="hold">
                                          <p:stCondLst>
                                            <p:cond delay="0"/>
                                          </p:stCondLst>
                                        </p:cTn>
                                        <p:tgtEl>
                                          <p:spTgt spid="4"/>
                                        </p:tgtEl>
                                        <p:attrNameLst>
                                          <p:attrName>ppt_y</p:attrName>
                                        </p:attrNameLst>
                                      </p:cBhvr>
                                      <p:tavLst>
                                        <p:tav tm="0">
                                          <p:val>
                                            <p:strVal val="#ppt_y+-7.414641E-05"/>
                                          </p:val>
                                        </p:tav>
                                        <p:tav tm="100000">
                                          <p:val>
                                            <p:strVal val="#ppt_y+-7.414641E-05"/>
                                          </p:val>
                                        </p:tav>
                                      </p:tavLst>
                                    </p:anim>
                                  </p:childTnLst>
                                </p:cTn>
                              </p:par>
                              <p:par>
                                <p:cTn id="25" presetID="23" presetClass="entr" presetSubtype="288"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strVal val="4/3*#ppt_w"/>
                                          </p:val>
                                        </p:tav>
                                        <p:tav tm="100000">
                                          <p:val>
                                            <p:strVal val="#ppt_w"/>
                                          </p:val>
                                        </p:tav>
                                      </p:tavLst>
                                    </p:anim>
                                    <p:anim calcmode="lin" valueType="num">
                                      <p:cBhvr>
                                        <p:cTn id="28" dur="500" fill="hold"/>
                                        <p:tgtEl>
                                          <p:spTgt spid="3"/>
                                        </p:tgtEl>
                                        <p:attrNameLst>
                                          <p:attrName>ppt_h</p:attrName>
                                        </p:attrNameLst>
                                      </p:cBhvr>
                                      <p:tavLst>
                                        <p:tav tm="0">
                                          <p:val>
                                            <p:strVal val="4/3*#ppt_h"/>
                                          </p:val>
                                        </p:tav>
                                        <p:tav tm="100000">
                                          <p:val>
                                            <p:strVal val="#ppt_h"/>
                                          </p:val>
                                        </p:tav>
                                      </p:tavLst>
                                    </p:anim>
                                    <p:anim to="" calcmode="lin" valueType="num">
                                      <p:cBhvr>
                                        <p:cTn id="29" dur="500" fill="hold">
                                          <p:stCondLst>
                                            <p:cond delay="0"/>
                                          </p:stCondLst>
                                        </p:cTn>
                                        <p:tgtEl>
                                          <p:spTgt spid="3"/>
                                        </p:tgtEl>
                                        <p:attrNameLst>
                                          <p:attrName>ppt_x</p:attrName>
                                        </p:attrNameLst>
                                      </p:cBhvr>
                                      <p:tavLst>
                                        <p:tav tm="0">
                                          <p:val>
                                            <p:strVal val="#ppt_x+0.32616112"/>
                                          </p:val>
                                        </p:tav>
                                        <p:tav tm="100000">
                                          <p:val>
                                            <p:strVal val="#ppt_x+0.32616112"/>
                                          </p:val>
                                        </p:tav>
                                      </p:tavLst>
                                    </p:anim>
                                    <p:anim to="" calcmode="lin" valueType="num">
                                      <p:cBhvr>
                                        <p:cTn id="30" dur="500" fill="hold">
                                          <p:stCondLst>
                                            <p:cond delay="0"/>
                                          </p:stCondLst>
                                        </p:cTn>
                                        <p:tgtEl>
                                          <p:spTgt spid="3"/>
                                        </p:tgtEl>
                                        <p:attrNameLst>
                                          <p:attrName>ppt_y</p:attrName>
                                        </p:attrNameLst>
                                      </p:cBhvr>
                                      <p:tavLst>
                                        <p:tav tm="0">
                                          <p:val>
                                            <p:strVal val="#ppt_y+-7.414641E-05"/>
                                          </p:val>
                                        </p:tav>
                                        <p:tav tm="100000">
                                          <p:val>
                                            <p:strVal val="#ppt_y+-7.414641E-05"/>
                                          </p:val>
                                        </p:tav>
                                      </p:tavLst>
                                    </p:anim>
                                  </p:childTnLst>
                                </p:cTn>
                              </p:par>
                              <p:par>
                                <p:cTn id="31" presetID="23" presetClass="entr" presetSubtype="288"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strVal val="4/3*#ppt_w"/>
                                          </p:val>
                                        </p:tav>
                                        <p:tav tm="100000">
                                          <p:val>
                                            <p:strVal val="#ppt_w"/>
                                          </p:val>
                                        </p:tav>
                                      </p:tavLst>
                                    </p:anim>
                                    <p:anim calcmode="lin" valueType="num">
                                      <p:cBhvr>
                                        <p:cTn id="34" dur="500" fill="hold"/>
                                        <p:tgtEl>
                                          <p:spTgt spid="9"/>
                                        </p:tgtEl>
                                        <p:attrNameLst>
                                          <p:attrName>ppt_h</p:attrName>
                                        </p:attrNameLst>
                                      </p:cBhvr>
                                      <p:tavLst>
                                        <p:tav tm="0">
                                          <p:val>
                                            <p:strVal val="4/3*#ppt_h"/>
                                          </p:val>
                                        </p:tav>
                                        <p:tav tm="100000">
                                          <p:val>
                                            <p:strVal val="#ppt_h"/>
                                          </p:val>
                                        </p:tav>
                                      </p:tavLst>
                                    </p:anim>
                                    <p:anim to="" calcmode="lin" valueType="num">
                                      <p:cBhvr>
                                        <p:cTn id="35" dur="500" fill="hold">
                                          <p:stCondLst>
                                            <p:cond delay="0"/>
                                          </p:stCondLst>
                                        </p:cTn>
                                        <p:tgtEl>
                                          <p:spTgt spid="9"/>
                                        </p:tgtEl>
                                        <p:attrNameLst>
                                          <p:attrName>ppt_x</p:attrName>
                                        </p:attrNameLst>
                                      </p:cBhvr>
                                      <p:tavLst>
                                        <p:tav tm="0">
                                          <p:val>
                                            <p:strVal val="#ppt_x+0.32616112"/>
                                          </p:val>
                                        </p:tav>
                                        <p:tav tm="100000">
                                          <p:val>
                                            <p:strVal val="#ppt_x+0.32616112"/>
                                          </p:val>
                                        </p:tav>
                                      </p:tavLst>
                                    </p:anim>
                                    <p:anim to="" calcmode="lin" valueType="num">
                                      <p:cBhvr>
                                        <p:cTn id="36" dur="500" fill="hold">
                                          <p:stCondLst>
                                            <p:cond delay="0"/>
                                          </p:stCondLst>
                                        </p:cTn>
                                        <p:tgtEl>
                                          <p:spTgt spid="9"/>
                                        </p:tgtEl>
                                        <p:attrNameLst>
                                          <p:attrName>ppt_y</p:attrName>
                                        </p:attrNameLst>
                                      </p:cBhvr>
                                      <p:tavLst>
                                        <p:tav tm="0">
                                          <p:val>
                                            <p:strVal val="#ppt_y+-7.414641E-05"/>
                                          </p:val>
                                        </p:tav>
                                        <p:tav tm="100000">
                                          <p:val>
                                            <p:strVal val="#ppt_y+-7.414641E-05"/>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28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strVal val="4/3*#ppt_w"/>
                                          </p:val>
                                        </p:tav>
                                        <p:tav tm="100000">
                                          <p:val>
                                            <p:strVal val="#ppt_w"/>
                                          </p:val>
                                        </p:tav>
                                      </p:tavLst>
                                    </p:anim>
                                    <p:anim calcmode="lin" valueType="num">
                                      <p:cBhvr>
                                        <p:cTn id="42" dur="500" fill="hold"/>
                                        <p:tgtEl>
                                          <p:spTgt spid="6"/>
                                        </p:tgtEl>
                                        <p:attrNameLst>
                                          <p:attrName>ppt_h</p:attrName>
                                        </p:attrNameLst>
                                      </p:cBhvr>
                                      <p:tavLst>
                                        <p:tav tm="0">
                                          <p:val>
                                            <p:strVal val="4/3*#ppt_h"/>
                                          </p:val>
                                        </p:tav>
                                        <p:tav tm="100000">
                                          <p:val>
                                            <p:strVal val="#ppt_h"/>
                                          </p:val>
                                        </p:tav>
                                      </p:tavLst>
                                    </p:anim>
                                    <p:anim to="" calcmode="lin" valueType="num">
                                      <p:cBhvr>
                                        <p:cTn id="43" dur="500" fill="hold">
                                          <p:stCondLst>
                                            <p:cond delay="0"/>
                                          </p:stCondLst>
                                        </p:cTn>
                                        <p:tgtEl>
                                          <p:spTgt spid="6"/>
                                        </p:tgtEl>
                                        <p:attrNameLst>
                                          <p:attrName>ppt_x</p:attrName>
                                        </p:attrNameLst>
                                      </p:cBhvr>
                                      <p:tavLst>
                                        <p:tav tm="0">
                                          <p:val>
                                            <p:strVal val="#ppt_x+0.16308053"/>
                                          </p:val>
                                        </p:tav>
                                        <p:tav tm="100000">
                                          <p:val>
                                            <p:strVal val="#ppt_x+0.16308053"/>
                                          </p:val>
                                        </p:tav>
                                      </p:tavLst>
                                    </p:anim>
                                    <p:anim to="" calcmode="lin" valueType="num">
                                      <p:cBhvr>
                                        <p:cTn id="44"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45" presetID="23" presetClass="entr" presetSubtype="288"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strVal val="4/3*#ppt_w"/>
                                          </p:val>
                                        </p:tav>
                                        <p:tav tm="100000">
                                          <p:val>
                                            <p:strVal val="#ppt_w"/>
                                          </p:val>
                                        </p:tav>
                                      </p:tavLst>
                                    </p:anim>
                                    <p:anim calcmode="lin" valueType="num">
                                      <p:cBhvr>
                                        <p:cTn id="48" dur="500" fill="hold"/>
                                        <p:tgtEl>
                                          <p:spTgt spid="5"/>
                                        </p:tgtEl>
                                        <p:attrNameLst>
                                          <p:attrName>ppt_h</p:attrName>
                                        </p:attrNameLst>
                                      </p:cBhvr>
                                      <p:tavLst>
                                        <p:tav tm="0">
                                          <p:val>
                                            <p:strVal val="4/3*#ppt_h"/>
                                          </p:val>
                                        </p:tav>
                                        <p:tav tm="100000">
                                          <p:val>
                                            <p:strVal val="#ppt_h"/>
                                          </p:val>
                                        </p:tav>
                                      </p:tavLst>
                                    </p:anim>
                                    <p:anim to="" calcmode="lin" valueType="num">
                                      <p:cBhvr>
                                        <p:cTn id="49" dur="500" fill="hold">
                                          <p:stCondLst>
                                            <p:cond delay="0"/>
                                          </p:stCondLst>
                                        </p:cTn>
                                        <p:tgtEl>
                                          <p:spTgt spid="5"/>
                                        </p:tgtEl>
                                        <p:attrNameLst>
                                          <p:attrName>ppt_x</p:attrName>
                                        </p:attrNameLst>
                                      </p:cBhvr>
                                      <p:tavLst>
                                        <p:tav tm="0">
                                          <p:val>
                                            <p:strVal val="#ppt_x+0.16308056"/>
                                          </p:val>
                                        </p:tav>
                                        <p:tav tm="100000">
                                          <p:val>
                                            <p:strVal val="#ppt_x+0.16308056"/>
                                          </p:val>
                                        </p:tav>
                                      </p:tavLst>
                                    </p:anim>
                                    <p:anim to="" calcmode="lin" valueType="num">
                                      <p:cBhvr>
                                        <p:cTn id="50" dur="500" fill="hold">
                                          <p:stCondLst>
                                            <p:cond delay="0"/>
                                          </p:stCondLst>
                                        </p:cTn>
                                        <p:tgtEl>
                                          <p:spTgt spid="5"/>
                                        </p:tgtEl>
                                        <p:attrNameLst>
                                          <p:attrName>ppt_y</p:attrName>
                                        </p:attrNameLst>
                                      </p:cBhvr>
                                      <p:tavLst>
                                        <p:tav tm="0">
                                          <p:val>
                                            <p:strVal val="#ppt_y+0"/>
                                          </p:val>
                                        </p:tav>
                                        <p:tav tm="100000">
                                          <p:val>
                                            <p:strVal val="#ppt_y+0"/>
                                          </p:val>
                                        </p:tav>
                                      </p:tavLst>
                                    </p:anim>
                                  </p:childTnLst>
                                </p:cTn>
                              </p:par>
                              <p:par>
                                <p:cTn id="51" presetID="23" presetClass="entr" presetSubtype="288"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strVal val="4/3*#ppt_w"/>
                                          </p:val>
                                        </p:tav>
                                        <p:tav tm="100000">
                                          <p:val>
                                            <p:strVal val="#ppt_w"/>
                                          </p:val>
                                        </p:tav>
                                      </p:tavLst>
                                    </p:anim>
                                    <p:anim calcmode="lin" valueType="num">
                                      <p:cBhvr>
                                        <p:cTn id="54" dur="500" fill="hold"/>
                                        <p:tgtEl>
                                          <p:spTgt spid="11"/>
                                        </p:tgtEl>
                                        <p:attrNameLst>
                                          <p:attrName>ppt_h</p:attrName>
                                        </p:attrNameLst>
                                      </p:cBhvr>
                                      <p:tavLst>
                                        <p:tav tm="0">
                                          <p:val>
                                            <p:strVal val="4/3*#ppt_h"/>
                                          </p:val>
                                        </p:tav>
                                        <p:tav tm="100000">
                                          <p:val>
                                            <p:strVal val="#ppt_h"/>
                                          </p:val>
                                        </p:tav>
                                      </p:tavLst>
                                    </p:anim>
                                    <p:anim to="" calcmode="lin" valueType="num">
                                      <p:cBhvr>
                                        <p:cTn id="55" dur="500" fill="hold">
                                          <p:stCondLst>
                                            <p:cond delay="0"/>
                                          </p:stCondLst>
                                        </p:cTn>
                                        <p:tgtEl>
                                          <p:spTgt spid="11"/>
                                        </p:tgtEl>
                                        <p:attrNameLst>
                                          <p:attrName>ppt_x</p:attrName>
                                        </p:attrNameLst>
                                      </p:cBhvr>
                                      <p:tavLst>
                                        <p:tav tm="0">
                                          <p:val>
                                            <p:strVal val="#ppt_x+0.1630806"/>
                                          </p:val>
                                        </p:tav>
                                        <p:tav tm="100000">
                                          <p:val>
                                            <p:strVal val="#ppt_x+0.1630806"/>
                                          </p:val>
                                        </p:tav>
                                      </p:tavLst>
                                    </p:anim>
                                    <p:anim to="" calcmode="lin" valueType="num">
                                      <p:cBhvr>
                                        <p:cTn id="56" dur="500" fill="hold">
                                          <p:stCondLst>
                                            <p:cond delay="0"/>
                                          </p:stCondLst>
                                        </p:cTn>
                                        <p:tgtEl>
                                          <p:spTgt spid="11"/>
                                        </p:tgtEl>
                                        <p:attrNameLst>
                                          <p:attrName>ppt_y</p:attrName>
                                        </p:attrNameLst>
                                      </p:cBhvr>
                                      <p:tavLst>
                                        <p:tav tm="0">
                                          <p:val>
                                            <p:strVal val="#ppt_y+0"/>
                                          </p:val>
                                        </p:tav>
                                        <p:tav tm="100000">
                                          <p:val>
                                            <p:strVal val="#ppt_y+0"/>
                                          </p:val>
                                        </p:tav>
                                      </p:tavLst>
                                    </p:anim>
                                  </p:childTnLst>
                                </p:cTn>
                              </p:par>
                              <p:par>
                                <p:cTn id="57" presetID="35" presetClass="path" presetSubtype="0" accel="50000" decel="50000" fill="hold" grpId="1" nodeType="withEffect">
                                  <p:stCondLst>
                                    <p:cond delay="0"/>
                                  </p:stCondLst>
                                  <p:childTnLst>
                                    <p:anim to="" calcmode="lin" valueType="num">
                                      <p:cBhvr>
                                        <p:cTn id="58" dur="500" fill="hold">
                                          <p:stCondLst>
                                            <p:cond delay="0"/>
                                          </p:stCondLst>
                                        </p:cTn>
                                        <p:tgtEl>
                                          <p:spTgt spid="4"/>
                                        </p:tgtEl>
                                        <p:attrNameLst>
                                          <p:attrName>ppt_x</p:attrName>
                                        </p:attrNameLst>
                                      </p:cBhvr>
                                      <p:tavLst>
                                        <p:tav tm="0">
                                          <p:val>
                                            <p:strVal val="ppt_x"/>
                                          </p:val>
                                        </p:tav>
                                        <p:tav tm="100000">
                                          <p:val>
                                            <p:strVal val="#ppt_x+0.16308056"/>
                                          </p:val>
                                        </p:tav>
                                      </p:tavLst>
                                    </p:anim>
                                    <p:anim to="" calcmode="lin" valueType="num">
                                      <p:cBhvr>
                                        <p:cTn id="59"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60"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61"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62" presetID="35" presetClass="path" presetSubtype="0" accel="50000" decel="50000" fill="hold" grpId="1" nodeType="withEffect">
                                  <p:stCondLst>
                                    <p:cond delay="0"/>
                                  </p:stCondLst>
                                  <p:childTnLst>
                                    <p:anim to="" calcmode="lin" valueType="num">
                                      <p:cBhvr>
                                        <p:cTn id="63" dur="500" fill="hold">
                                          <p:stCondLst>
                                            <p:cond delay="0"/>
                                          </p:stCondLst>
                                        </p:cTn>
                                        <p:tgtEl>
                                          <p:spTgt spid="3"/>
                                        </p:tgtEl>
                                        <p:attrNameLst>
                                          <p:attrName>ppt_x</p:attrName>
                                        </p:attrNameLst>
                                      </p:cBhvr>
                                      <p:tavLst>
                                        <p:tav tm="0">
                                          <p:val>
                                            <p:strVal val="ppt_x"/>
                                          </p:val>
                                        </p:tav>
                                        <p:tav tm="100000">
                                          <p:val>
                                            <p:strVal val="#ppt_x+0.16308054"/>
                                          </p:val>
                                        </p:tav>
                                      </p:tavLst>
                                    </p:anim>
                                    <p:anim to="" calcmode="lin" valueType="num">
                                      <p:cBhvr>
                                        <p:cTn id="64" dur="500" fill="hold">
                                          <p:stCondLst>
                                            <p:cond delay="0"/>
                                          </p:stCondLst>
                                        </p:cTn>
                                        <p:tgtEl>
                                          <p:spTgt spid="3"/>
                                        </p:tgtEl>
                                        <p:attrNameLst>
                                          <p:attrName>ppt_y</p:attrName>
                                        </p:attrNameLst>
                                      </p:cBhvr>
                                      <p:tavLst>
                                        <p:tav tm="0">
                                          <p:val>
                                            <p:strVal val="ppt_y"/>
                                          </p:val>
                                        </p:tav>
                                        <p:tav tm="100000">
                                          <p:val>
                                            <p:strVal val="#ppt_y+0"/>
                                          </p:val>
                                        </p:tav>
                                      </p:tavLst>
                                    </p:anim>
                                    <p:anim to="" calcmode="lin" valueType="num">
                                      <p:cBhvr>
                                        <p:cTn id="65" dur="500" fill="hold">
                                          <p:stCondLst>
                                            <p:cond delay="0"/>
                                          </p:stCondLst>
                                        </p:cTn>
                                        <p:tgtEl>
                                          <p:spTgt spid="3"/>
                                        </p:tgtEl>
                                        <p:attrNameLst>
                                          <p:attrName>ppt_w</p:attrName>
                                        </p:attrNameLst>
                                      </p:cBhvr>
                                      <p:tavLst>
                                        <p:tav tm="0">
                                          <p:val>
                                            <p:strVal val="ppt_w"/>
                                          </p:val>
                                        </p:tav>
                                        <p:tav tm="100000">
                                          <p:val>
                                            <p:strVal val="#ppt_w"/>
                                          </p:val>
                                        </p:tav>
                                      </p:tavLst>
                                    </p:anim>
                                    <p:anim to="" calcmode="lin" valueType="num">
                                      <p:cBhvr>
                                        <p:cTn id="66"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67" presetID="35" presetClass="path" presetSubtype="0" accel="50000" decel="50000" fill="hold" nodeType="withEffect">
                                  <p:stCondLst>
                                    <p:cond delay="0"/>
                                  </p:stCondLst>
                                  <p:childTnLst>
                                    <p:anim to="" calcmode="lin" valueType="num">
                                      <p:cBhvr>
                                        <p:cTn id="68" dur="500" fill="hold">
                                          <p:stCondLst>
                                            <p:cond delay="0"/>
                                          </p:stCondLst>
                                        </p:cTn>
                                        <p:tgtEl>
                                          <p:spTgt spid="9"/>
                                        </p:tgtEl>
                                        <p:attrNameLst>
                                          <p:attrName>ppt_x</p:attrName>
                                        </p:attrNameLst>
                                      </p:cBhvr>
                                      <p:tavLst>
                                        <p:tav tm="0">
                                          <p:val>
                                            <p:strVal val="ppt_x"/>
                                          </p:val>
                                        </p:tav>
                                        <p:tav tm="100000">
                                          <p:val>
                                            <p:strVal val="#ppt_x+0.16308056"/>
                                          </p:val>
                                        </p:tav>
                                      </p:tavLst>
                                    </p:anim>
                                    <p:anim to="" calcmode="lin" valueType="num">
                                      <p:cBhvr>
                                        <p:cTn id="69"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70"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71" dur="500" fill="hold">
                                          <p:stCondLst>
                                            <p:cond delay="0"/>
                                          </p:stCondLst>
                                        </p:cTn>
                                        <p:tgtEl>
                                          <p:spTgt spid="9"/>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3" presetClass="entr" presetSubtype="288"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p:cTn id="76" dur="500" fill="hold"/>
                                        <p:tgtEl>
                                          <p:spTgt spid="8"/>
                                        </p:tgtEl>
                                        <p:attrNameLst>
                                          <p:attrName>ppt_w</p:attrName>
                                        </p:attrNameLst>
                                      </p:cBhvr>
                                      <p:tavLst>
                                        <p:tav tm="0">
                                          <p:val>
                                            <p:strVal val="4/3*#ppt_w"/>
                                          </p:val>
                                        </p:tav>
                                        <p:tav tm="100000">
                                          <p:val>
                                            <p:strVal val="#ppt_w"/>
                                          </p:val>
                                        </p:tav>
                                      </p:tavLst>
                                    </p:anim>
                                    <p:anim calcmode="lin" valueType="num">
                                      <p:cBhvr>
                                        <p:cTn id="77" dur="500" fill="hold"/>
                                        <p:tgtEl>
                                          <p:spTgt spid="8"/>
                                        </p:tgtEl>
                                        <p:attrNameLst>
                                          <p:attrName>ppt_h</p:attrName>
                                        </p:attrNameLst>
                                      </p:cBhvr>
                                      <p:tavLst>
                                        <p:tav tm="0">
                                          <p:val>
                                            <p:strVal val="4/3*#ppt_h"/>
                                          </p:val>
                                        </p:tav>
                                        <p:tav tm="100000">
                                          <p:val>
                                            <p:strVal val="#ppt_h"/>
                                          </p:val>
                                        </p:tav>
                                      </p:tavLst>
                                    </p:anim>
                                    <p:anim to="" calcmode="lin" valueType="num">
                                      <p:cBhvr>
                                        <p:cTn id="78" dur="500" fill="hold">
                                          <p:stCondLst>
                                            <p:cond delay="0"/>
                                          </p:stCondLst>
                                        </p:cTn>
                                        <p:tgtEl>
                                          <p:spTgt spid="8"/>
                                        </p:tgtEl>
                                        <p:attrNameLst>
                                          <p:attrName>ppt_x</p:attrName>
                                        </p:attrNameLst>
                                      </p:cBhvr>
                                      <p:tavLst>
                                        <p:tav tm="0">
                                          <p:val>
                                            <p:strVal val="#ppt_x+0"/>
                                          </p:val>
                                        </p:tav>
                                        <p:tav tm="100000">
                                          <p:val>
                                            <p:strVal val="#ppt_x+0"/>
                                          </p:val>
                                        </p:tav>
                                      </p:tavLst>
                                    </p:anim>
                                    <p:anim to="" calcmode="lin" valueType="num">
                                      <p:cBhvr>
                                        <p:cTn id="79" dur="500" fill="hold">
                                          <p:stCondLst>
                                            <p:cond delay="0"/>
                                          </p:stCondLst>
                                        </p:cTn>
                                        <p:tgtEl>
                                          <p:spTgt spid="8"/>
                                        </p:tgtEl>
                                        <p:attrNameLst>
                                          <p:attrName>ppt_y</p:attrName>
                                        </p:attrNameLst>
                                      </p:cBhvr>
                                      <p:tavLst>
                                        <p:tav tm="0">
                                          <p:val>
                                            <p:strVal val="#ppt_y+0"/>
                                          </p:val>
                                        </p:tav>
                                        <p:tav tm="100000">
                                          <p:val>
                                            <p:strVal val="#ppt_y+0"/>
                                          </p:val>
                                        </p:tav>
                                      </p:tavLst>
                                    </p:anim>
                                  </p:childTnLst>
                                </p:cTn>
                              </p:par>
                              <p:par>
                                <p:cTn id="80" presetID="23" presetClass="entr" presetSubtype="288" fill="hold" grpId="0" nodeType="withEffect">
                                  <p:stCondLst>
                                    <p:cond delay="0"/>
                                  </p:stCondLst>
                                  <p:childTnLst>
                                    <p:set>
                                      <p:cBhvr>
                                        <p:cTn id="81" dur="1" fill="hold">
                                          <p:stCondLst>
                                            <p:cond delay="0"/>
                                          </p:stCondLst>
                                        </p:cTn>
                                        <p:tgtEl>
                                          <p:spTgt spid="7"/>
                                        </p:tgtEl>
                                        <p:attrNameLst>
                                          <p:attrName>style.visibility</p:attrName>
                                        </p:attrNameLst>
                                      </p:cBhvr>
                                      <p:to>
                                        <p:strVal val="visible"/>
                                      </p:to>
                                    </p:set>
                                    <p:anim calcmode="lin" valueType="num">
                                      <p:cBhvr>
                                        <p:cTn id="82" dur="500" fill="hold"/>
                                        <p:tgtEl>
                                          <p:spTgt spid="7"/>
                                        </p:tgtEl>
                                        <p:attrNameLst>
                                          <p:attrName>ppt_w</p:attrName>
                                        </p:attrNameLst>
                                      </p:cBhvr>
                                      <p:tavLst>
                                        <p:tav tm="0">
                                          <p:val>
                                            <p:strVal val="4/3*#ppt_w"/>
                                          </p:val>
                                        </p:tav>
                                        <p:tav tm="100000">
                                          <p:val>
                                            <p:strVal val="#ppt_w"/>
                                          </p:val>
                                        </p:tav>
                                      </p:tavLst>
                                    </p:anim>
                                    <p:anim calcmode="lin" valueType="num">
                                      <p:cBhvr>
                                        <p:cTn id="83" dur="500" fill="hold"/>
                                        <p:tgtEl>
                                          <p:spTgt spid="7"/>
                                        </p:tgtEl>
                                        <p:attrNameLst>
                                          <p:attrName>ppt_h</p:attrName>
                                        </p:attrNameLst>
                                      </p:cBhvr>
                                      <p:tavLst>
                                        <p:tav tm="0">
                                          <p:val>
                                            <p:strVal val="4/3*#ppt_h"/>
                                          </p:val>
                                        </p:tav>
                                        <p:tav tm="100000">
                                          <p:val>
                                            <p:strVal val="#ppt_h"/>
                                          </p:val>
                                        </p:tav>
                                      </p:tavLst>
                                    </p:anim>
                                    <p:anim to="" calcmode="lin" valueType="num">
                                      <p:cBhvr>
                                        <p:cTn id="84" dur="500" fill="hold">
                                          <p:stCondLst>
                                            <p:cond delay="0"/>
                                          </p:stCondLst>
                                        </p:cTn>
                                        <p:tgtEl>
                                          <p:spTgt spid="7"/>
                                        </p:tgtEl>
                                        <p:attrNameLst>
                                          <p:attrName>ppt_x</p:attrName>
                                        </p:attrNameLst>
                                      </p:cBhvr>
                                      <p:tavLst>
                                        <p:tav tm="0">
                                          <p:val>
                                            <p:strVal val="#ppt_x+0"/>
                                          </p:val>
                                        </p:tav>
                                        <p:tav tm="100000">
                                          <p:val>
                                            <p:strVal val="#ppt_x+0"/>
                                          </p:val>
                                        </p:tav>
                                      </p:tavLst>
                                    </p:anim>
                                    <p:anim to="" calcmode="lin" valueType="num">
                                      <p:cBhvr>
                                        <p:cTn id="85"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86" presetID="23" presetClass="entr" presetSubtype="288"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 calcmode="lin" valueType="num">
                                      <p:cBhvr>
                                        <p:cTn id="88" dur="500" fill="hold"/>
                                        <p:tgtEl>
                                          <p:spTgt spid="13"/>
                                        </p:tgtEl>
                                        <p:attrNameLst>
                                          <p:attrName>ppt_w</p:attrName>
                                        </p:attrNameLst>
                                      </p:cBhvr>
                                      <p:tavLst>
                                        <p:tav tm="0">
                                          <p:val>
                                            <p:strVal val="4/3*#ppt_w"/>
                                          </p:val>
                                        </p:tav>
                                        <p:tav tm="100000">
                                          <p:val>
                                            <p:strVal val="#ppt_w"/>
                                          </p:val>
                                        </p:tav>
                                      </p:tavLst>
                                    </p:anim>
                                    <p:anim calcmode="lin" valueType="num">
                                      <p:cBhvr>
                                        <p:cTn id="89" dur="500" fill="hold"/>
                                        <p:tgtEl>
                                          <p:spTgt spid="13"/>
                                        </p:tgtEl>
                                        <p:attrNameLst>
                                          <p:attrName>ppt_h</p:attrName>
                                        </p:attrNameLst>
                                      </p:cBhvr>
                                      <p:tavLst>
                                        <p:tav tm="0">
                                          <p:val>
                                            <p:strVal val="4/3*#ppt_h"/>
                                          </p:val>
                                        </p:tav>
                                        <p:tav tm="100000">
                                          <p:val>
                                            <p:strVal val="#ppt_h"/>
                                          </p:val>
                                        </p:tav>
                                      </p:tavLst>
                                    </p:anim>
                                    <p:anim to="" calcmode="lin" valueType="num">
                                      <p:cBhvr>
                                        <p:cTn id="90" dur="500" fill="hold">
                                          <p:stCondLst>
                                            <p:cond delay="0"/>
                                          </p:stCondLst>
                                        </p:cTn>
                                        <p:tgtEl>
                                          <p:spTgt spid="13"/>
                                        </p:tgtEl>
                                        <p:attrNameLst>
                                          <p:attrName>ppt_x</p:attrName>
                                        </p:attrNameLst>
                                      </p:cBhvr>
                                      <p:tavLst>
                                        <p:tav tm="0">
                                          <p:val>
                                            <p:strVal val="#ppt_x+0"/>
                                          </p:val>
                                        </p:tav>
                                        <p:tav tm="100000">
                                          <p:val>
                                            <p:strVal val="#ppt_x+0"/>
                                          </p:val>
                                        </p:tav>
                                      </p:tavLst>
                                    </p:anim>
                                    <p:anim to="" calcmode="lin" valueType="num">
                                      <p:cBhvr>
                                        <p:cTn id="91"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92" presetID="35" presetClass="path" presetSubtype="0" accel="50000" decel="50000" fill="hold" grpId="2" nodeType="withEffect">
                                  <p:stCondLst>
                                    <p:cond delay="0"/>
                                  </p:stCondLst>
                                  <p:childTnLst>
                                    <p:anim to="" calcmode="lin" valueType="num">
                                      <p:cBhvr>
                                        <p:cTn id="93"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94"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97" presetID="35" presetClass="path" presetSubtype="0" accel="50000" decel="50000" fill="hold" grpId="2" nodeType="withEffect">
                                  <p:stCondLst>
                                    <p:cond delay="0"/>
                                  </p:stCondLst>
                                  <p:childTnLst>
                                    <p:anim to="" calcmode="lin" valueType="num">
                                      <p:cBhvr>
                                        <p:cTn id="98" dur="500" fill="hold">
                                          <p:stCondLst>
                                            <p:cond delay="0"/>
                                          </p:stCondLst>
                                        </p:cTn>
                                        <p:tgtEl>
                                          <p:spTgt spid="3"/>
                                        </p:tgtEl>
                                        <p:attrNameLst>
                                          <p:attrName>ppt_x</p:attrName>
                                        </p:attrNameLst>
                                      </p:cBhvr>
                                      <p:tavLst>
                                        <p:tav tm="0">
                                          <p:val>
                                            <p:strVal val="ppt_x"/>
                                          </p:val>
                                        </p:tav>
                                        <p:tav tm="100000">
                                          <p:val>
                                            <p:strVal val="#ppt_x+-1.5894573E-08"/>
                                          </p:val>
                                        </p:tav>
                                      </p:tavLst>
                                    </p:anim>
                                    <p:anim to="" calcmode="lin" valueType="num">
                                      <p:cBhvr>
                                        <p:cTn id="99" dur="500" fill="hold">
                                          <p:stCondLst>
                                            <p:cond delay="0"/>
                                          </p:stCondLst>
                                        </p:cTn>
                                        <p:tgtEl>
                                          <p:spTgt spid="3"/>
                                        </p:tgtEl>
                                        <p:attrNameLst>
                                          <p:attrName>ppt_y</p:attrName>
                                        </p:attrNameLst>
                                      </p:cBhvr>
                                      <p:tavLst>
                                        <p:tav tm="0">
                                          <p:val>
                                            <p:strVal val="ppt_y"/>
                                          </p:val>
                                        </p:tav>
                                        <p:tav tm="100000">
                                          <p:val>
                                            <p:strVal val="#ppt_y+0"/>
                                          </p:val>
                                        </p:tav>
                                      </p:tavLst>
                                    </p:anim>
                                    <p:anim to="" calcmode="lin" valueType="num">
                                      <p:cBhvr>
                                        <p:cTn id="100" dur="500" fill="hold">
                                          <p:stCondLst>
                                            <p:cond delay="0"/>
                                          </p:stCondLst>
                                        </p:cTn>
                                        <p:tgtEl>
                                          <p:spTgt spid="3"/>
                                        </p:tgtEl>
                                        <p:attrNameLst>
                                          <p:attrName>ppt_w</p:attrName>
                                        </p:attrNameLst>
                                      </p:cBhvr>
                                      <p:tavLst>
                                        <p:tav tm="0">
                                          <p:val>
                                            <p:strVal val="ppt_w"/>
                                          </p:val>
                                        </p:tav>
                                        <p:tav tm="100000">
                                          <p:val>
                                            <p:strVal val="#ppt_w"/>
                                          </p:val>
                                        </p:tav>
                                      </p:tavLst>
                                    </p:anim>
                                    <p:anim to="" calcmode="lin" valueType="num">
                                      <p:cBhvr>
                                        <p:cTn id="101"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02" presetID="35" presetClass="path" presetSubtype="0" accel="50000" decel="50000" fill="hold" nodeType="withEffect">
                                  <p:stCondLst>
                                    <p:cond delay="0"/>
                                  </p:stCondLst>
                                  <p:childTnLst>
                                    <p:anim to="" calcmode="lin" valueType="num">
                                      <p:cBhvr>
                                        <p:cTn id="103"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104"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105"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106"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107" presetID="35" presetClass="path" presetSubtype="0" accel="50000" decel="50000" fill="hold" grpId="1" nodeType="withEffect">
                                  <p:stCondLst>
                                    <p:cond delay="0"/>
                                  </p:stCondLst>
                                  <p:childTnLst>
                                    <p:anim to="" calcmode="lin" valueType="num">
                                      <p:cBhvr>
                                        <p:cTn id="108"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109"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110"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111"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112" presetID="35" presetClass="path" presetSubtype="0" accel="50000" decel="50000" fill="hold" grpId="1" nodeType="withEffect">
                                  <p:stCondLst>
                                    <p:cond delay="0"/>
                                  </p:stCondLst>
                                  <p:childTnLst>
                                    <p:anim to="" calcmode="lin" valueType="num">
                                      <p:cBhvr>
                                        <p:cTn id="113" dur="500" fill="hold">
                                          <p:stCondLst>
                                            <p:cond delay="0"/>
                                          </p:stCondLst>
                                        </p:cTn>
                                        <p:tgtEl>
                                          <p:spTgt spid="5"/>
                                        </p:tgtEl>
                                        <p:attrNameLst>
                                          <p:attrName>ppt_x</p:attrName>
                                        </p:attrNameLst>
                                      </p:cBhvr>
                                      <p:tavLst>
                                        <p:tav tm="0">
                                          <p:val>
                                            <p:strVal val="ppt_x"/>
                                          </p:val>
                                        </p:tav>
                                        <p:tav tm="100000">
                                          <p:val>
                                            <p:strVal val="#ppt_x+0"/>
                                          </p:val>
                                        </p:tav>
                                      </p:tavLst>
                                    </p:anim>
                                    <p:anim to="" calcmode="lin" valueType="num">
                                      <p:cBhvr>
                                        <p:cTn id="114"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115"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116"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117" presetID="35" presetClass="path" presetSubtype="0" accel="50000" decel="50000" fill="hold" nodeType="withEffect">
                                  <p:stCondLst>
                                    <p:cond delay="0"/>
                                  </p:stCondLst>
                                  <p:childTnLst>
                                    <p:anim to="" calcmode="lin" valueType="num">
                                      <p:cBhvr>
                                        <p:cTn id="118"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119"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20"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21"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3" grpId="0"/>
      <p:bldP spid="3" grpId="1"/>
      <p:bldP spid="3" grpId="2"/>
      <p:bldP spid="6" grpId="0"/>
      <p:bldP spid="6" grpId="1"/>
      <p:bldP spid="5" grpId="0"/>
      <p:bldP spid="5" grpId="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custDataLst>
              <p:tags r:id="rId2"/>
            </p:custDataLst>
          </p:nvPr>
        </p:nvSpPr>
        <p:spPr>
          <a:xfrm>
            <a:off x="852185" y="1507713"/>
            <a:ext cx="10716318" cy="4895689"/>
          </a:xfrm>
          <a:prstGeom prst="roundRect">
            <a:avLst>
              <a:gd name="adj" fmla="val 3056"/>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cxnSp>
        <p:nvCxnSpPr>
          <p:cNvPr id="52" name="直接连接符 51"/>
          <p:cNvCxnSpPr/>
          <p:nvPr>
            <p:custDataLst>
              <p:tags r:id="rId3"/>
            </p:custDataLst>
          </p:nvPr>
        </p:nvCxnSpPr>
        <p:spPr>
          <a:xfrm>
            <a:off x="4099154" y="567296"/>
            <a:ext cx="0" cy="336550"/>
          </a:xfrm>
          <a:prstGeom prst="line">
            <a:avLst/>
          </a:prstGeom>
          <a:ln w="9525" cap="rnd">
            <a:solidFill>
              <a:schemeClr val="accent1">
                <a:alpha val="3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custDataLst>
              <p:tags r:id="rId4"/>
            </p:custDataLst>
          </p:nvPr>
        </p:nvCxnSpPr>
        <p:spPr>
          <a:xfrm>
            <a:off x="11683359" y="567296"/>
            <a:ext cx="0" cy="336550"/>
          </a:xfrm>
          <a:prstGeom prst="line">
            <a:avLst/>
          </a:prstGeom>
          <a:ln w="952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7" name="矩形: 圆角 106"/>
          <p:cNvSpPr/>
          <p:nvPr>
            <p:custDataLst>
              <p:tags r:id="rId5"/>
            </p:custDataLst>
          </p:nvPr>
        </p:nvSpPr>
        <p:spPr>
          <a:xfrm>
            <a:off x="737841" y="1209571"/>
            <a:ext cx="10716318" cy="5081133"/>
          </a:xfrm>
          <a:prstGeom prst="roundRect">
            <a:avLst>
              <a:gd name="adj" fmla="val 3056"/>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89" name="组合 188"/>
          <p:cNvGrpSpPr/>
          <p:nvPr>
            <p:custDataLst>
              <p:tags r:id="rId6"/>
            </p:custDataLst>
          </p:nvPr>
        </p:nvGrpSpPr>
        <p:grpSpPr>
          <a:xfrm rot="5400000">
            <a:off x="11099167" y="1487838"/>
            <a:ext cx="45719" cy="184653"/>
            <a:chOff x="1803400" y="4547566"/>
            <a:chExt cx="45719" cy="184653"/>
          </a:xfrm>
          <a:solidFill>
            <a:schemeClr val="accent1">
              <a:alpha val="50000"/>
            </a:schemeClr>
          </a:solidFill>
        </p:grpSpPr>
        <p:sp>
          <p:nvSpPr>
            <p:cNvPr id="190" name="椭圆 189"/>
            <p:cNvSpPr/>
            <p:nvPr/>
          </p:nvSpPr>
          <p:spPr>
            <a:xfrm>
              <a:off x="1803400" y="454756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91" name="椭圆 190"/>
            <p:cNvSpPr/>
            <p:nvPr/>
          </p:nvSpPr>
          <p:spPr>
            <a:xfrm>
              <a:off x="1803400" y="461703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92" name="椭圆 191"/>
            <p:cNvSpPr/>
            <p:nvPr/>
          </p:nvSpPr>
          <p:spPr>
            <a:xfrm>
              <a:off x="1803400" y="46865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grpSp>
        <p:nvGrpSpPr>
          <p:cNvPr id="193" name="组合 192"/>
          <p:cNvGrpSpPr/>
          <p:nvPr>
            <p:custDataLst>
              <p:tags r:id="rId7"/>
            </p:custDataLst>
          </p:nvPr>
        </p:nvGrpSpPr>
        <p:grpSpPr>
          <a:xfrm>
            <a:off x="11045499" y="6077802"/>
            <a:ext cx="168594" cy="65583"/>
            <a:chOff x="5656049" y="3127606"/>
            <a:chExt cx="240897" cy="93709"/>
          </a:xfrm>
        </p:grpSpPr>
        <p:sp>
          <p:nvSpPr>
            <p:cNvPr id="194" name="L 形 193"/>
            <p:cNvSpPr/>
            <p:nvPr/>
          </p:nvSpPr>
          <p:spPr>
            <a:xfrm rot="13500000">
              <a:off x="5656049"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CB97">
                    <a:alpha val="34000"/>
                  </a:srgbClr>
                </a:solidFill>
                <a:effectLst/>
                <a:uLnTx/>
                <a:uFillTx/>
                <a:latin typeface="微软雅黑" panose="020B0503020204020204" pitchFamily="34" charset="-122"/>
                <a:ea typeface="微软雅黑" panose="020B0503020204020204" pitchFamily="34" charset="-122"/>
                <a:cs typeface="+mn-cs"/>
              </a:endParaRPr>
            </a:p>
          </p:txBody>
        </p:sp>
        <p:sp>
          <p:nvSpPr>
            <p:cNvPr id="195" name="L 形 194"/>
            <p:cNvSpPr/>
            <p:nvPr/>
          </p:nvSpPr>
          <p:spPr>
            <a:xfrm rot="13500000">
              <a:off x="5729643"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CB97">
                    <a:alpha val="34000"/>
                  </a:srgbClr>
                </a:solidFill>
                <a:effectLst/>
                <a:uLnTx/>
                <a:uFillTx/>
                <a:latin typeface="微软雅黑" panose="020B0503020204020204" pitchFamily="34" charset="-122"/>
                <a:ea typeface="微软雅黑" panose="020B0503020204020204" pitchFamily="34" charset="-122"/>
                <a:cs typeface="+mn-cs"/>
              </a:endParaRPr>
            </a:p>
          </p:txBody>
        </p:sp>
        <p:sp>
          <p:nvSpPr>
            <p:cNvPr id="196" name="L 形 195"/>
            <p:cNvSpPr/>
            <p:nvPr/>
          </p:nvSpPr>
          <p:spPr>
            <a:xfrm rot="13500000">
              <a:off x="5803237"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CB97">
                    <a:alpha val="34000"/>
                  </a:srgbClr>
                </a:solidFill>
                <a:effectLst/>
                <a:uLnTx/>
                <a:uFillTx/>
                <a:latin typeface="微软雅黑" panose="020B0503020204020204" pitchFamily="34" charset="-122"/>
                <a:ea typeface="微软雅黑" panose="020B0503020204020204" pitchFamily="34" charset="-122"/>
                <a:cs typeface="+mn-cs"/>
              </a:endParaRPr>
            </a:p>
          </p:txBody>
        </p:sp>
      </p:grpSp>
      <p:sp>
        <p:nvSpPr>
          <p:cNvPr id="197" name="Shape1"/>
          <p:cNvSpPr txBox="1"/>
          <p:nvPr>
            <p:custDataLst>
              <p:tags r:id="rId8"/>
            </p:custDataLst>
          </p:nvPr>
        </p:nvSpPr>
        <p:spPr>
          <a:xfrm>
            <a:off x="10750595" y="6045587"/>
            <a:ext cx="286938" cy="138499"/>
          </a:xfrm>
          <a:prstGeom prst="rect">
            <a:avLst/>
          </a:prstGeom>
          <a:noFill/>
        </p:spPr>
        <p:txBody>
          <a:bodyPr wrap="square" lIns="0" tIns="0" rIns="0" bIns="0" rtlCol="0">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rgbClr val="23CB97">
                    <a:alpha val="67000"/>
                  </a:srgbClr>
                </a:solidFill>
                <a:effectLst/>
                <a:uLnTx/>
                <a:uFillTx/>
                <a:latin typeface="微软雅黑" panose="020B0503020204020204" pitchFamily="34" charset="-122"/>
                <a:ea typeface="微软雅黑" panose="020B0503020204020204" pitchFamily="34" charset="-122"/>
                <a:cs typeface="+mn-cs"/>
              </a:rPr>
              <a:t>NEXT</a:t>
            </a:r>
            <a:endParaRPr kumimoji="0" lang="zh-CN" altLang="en-US" sz="900" b="0" i="0" u="none" strike="noStrike" kern="1200" cap="none" spc="0" normalizeH="0" baseline="0" noProof="0" dirty="0">
              <a:ln>
                <a:noFill/>
              </a:ln>
              <a:solidFill>
                <a:srgbClr val="23CB97">
                  <a:alpha val="67000"/>
                </a:srgbClr>
              </a:solidFill>
              <a:effectLst/>
              <a:uLnTx/>
              <a:uFillTx/>
              <a:latin typeface="微软雅黑" panose="020B0503020204020204" pitchFamily="34" charset="-122"/>
              <a:ea typeface="微软雅黑" panose="020B0503020204020204" pitchFamily="34" charset="-122"/>
              <a:cs typeface="+mn-cs"/>
            </a:endParaRPr>
          </a:p>
        </p:txBody>
      </p:sp>
      <p:sp>
        <p:nvSpPr>
          <p:cNvPr id="203" name="矩形: 圆顶角 202"/>
          <p:cNvSpPr/>
          <p:nvPr>
            <p:custDataLst>
              <p:tags r:id="rId9"/>
            </p:custDataLst>
          </p:nvPr>
        </p:nvSpPr>
        <p:spPr>
          <a:xfrm rot="10800000">
            <a:off x="1021636" y="1215237"/>
            <a:ext cx="392298" cy="292475"/>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7" name="Text1">
            <a:extLst>
              <a:ext uri="{FF2B5EF4-FFF2-40B4-BE49-F238E27FC236}">
                <a16:creationId xmlns:a16="http://schemas.microsoft.com/office/drawing/2014/main" id="{9953A35E-618B-C7A2-B383-A5AFF521F230}"/>
              </a:ext>
            </a:extLst>
          </p:cNvPr>
          <p:cNvSpPr txBox="1"/>
          <p:nvPr>
            <p:custDataLst>
              <p:tags r:id="rId10"/>
            </p:custDataLst>
          </p:nvPr>
        </p:nvSpPr>
        <p:spPr>
          <a:xfrm>
            <a:off x="922691" y="238391"/>
            <a:ext cx="11669372" cy="720348"/>
          </a:xfrm>
          <a:prstGeom prst="rect">
            <a:avLst/>
          </a:prstGeom>
          <a:noFill/>
        </p:spPr>
        <p:txBody>
          <a:bodyPr wrap="square" rtlCol="0" anchor="ctr"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en-US" altLang="zh-CN" sz="3200" b="1" dirty="0" err="1">
                <a:latin typeface="微软雅黑" panose="020B0503020204020204" pitchFamily="34" charset="-122"/>
                <a:ea typeface="微软雅黑" panose="020B0503020204020204" pitchFamily="34" charset="-122"/>
              </a:rPr>
              <a:t>Kwasm</a:t>
            </a:r>
            <a:r>
              <a:rPr lang="zh-CN" altLang="en-US" sz="3200" b="1" dirty="0">
                <a:latin typeface="微软雅黑" panose="020B0503020204020204" pitchFamily="34" charset="-122"/>
                <a:ea typeface="微软雅黑" panose="020B0503020204020204" pitchFamily="34" charset="-122"/>
                <a:sym typeface="思源黑体 CN" panose="020B0500000000000000" pitchFamily="34" charset="-122"/>
              </a:rPr>
              <a:t>使用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28" name="Text2">
            <a:extLst>
              <a:ext uri="{FF2B5EF4-FFF2-40B4-BE49-F238E27FC236}">
                <a16:creationId xmlns:a16="http://schemas.microsoft.com/office/drawing/2014/main" id="{48519F95-F313-EB2C-D668-C5C4001A89BE}"/>
              </a:ext>
            </a:extLst>
          </p:cNvPr>
          <p:cNvSpPr/>
          <p:nvPr>
            <p:custDataLst>
              <p:tags r:id="rId11"/>
            </p:custDataLst>
          </p:nvPr>
        </p:nvSpPr>
        <p:spPr>
          <a:xfrm>
            <a:off x="1021635" y="1677571"/>
            <a:ext cx="10192718" cy="4272705"/>
          </a:xfrm>
          <a:prstGeom prst="rect">
            <a:avLst/>
          </a:prstGeom>
          <a:ln>
            <a:noFill/>
          </a:ln>
        </p:spPr>
        <p:txBody>
          <a:bodyPr wrap="square" anchor="t" anchorCtr="0">
            <a:normAutofit/>
          </a:bodyPr>
          <a:lstStyle/>
          <a:p>
            <a:pPr lvl="0" algn="just" fontAlgn="ctr">
              <a:lnSpc>
                <a:spcPct val="130000"/>
              </a:lnSpc>
              <a:spcBef>
                <a:spcPts val="250"/>
              </a:spcBef>
              <a:spcAft>
                <a:spcPts val="250"/>
              </a:spcAft>
              <a:defRPr/>
            </a:pP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1.Kind</a:t>
            </a:r>
            <a:r>
              <a:rPr lang="zh-CN" altLang="en-US"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创建集群</a:t>
            </a:r>
            <a:endPar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a:p>
            <a:pPr lvl="0" algn="just" fontAlgn="t">
              <a:lnSpc>
                <a:spcPct val="130000"/>
              </a:lnSpc>
              <a:spcBef>
                <a:spcPts val="250"/>
              </a:spcBef>
              <a:spcAft>
                <a:spcPts val="250"/>
              </a:spcAft>
              <a:defRPr/>
            </a:pP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kind create cluster --config kind/</a:t>
            </a: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cluster.yaml</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使用</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helm</a:t>
            </a:r>
            <a:r>
              <a:rPr kumimoji="0" lang="zh-CN" altLang="en-US"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下载</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operator</a:t>
            </a:r>
          </a:p>
          <a:p>
            <a:pPr lvl="0" algn="just" fontAlgn="t">
              <a:lnSpc>
                <a:spcPct val="130000"/>
              </a:lnSpc>
              <a:spcBef>
                <a:spcPts val="250"/>
              </a:spcBef>
              <a:spcAft>
                <a:spcPts val="250"/>
              </a:spcAft>
              <a:defRPr/>
            </a:pP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helm install -n </a:t>
            </a: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kwasm</a:t>
            </a: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 --create-namespace </a:t>
            </a: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kwasm</a:t>
            </a: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-operator </a:t>
            </a: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kwasm</a:t>
            </a: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a:t>
            </a: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kwasm</a:t>
            </a: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-operator</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a:t>
            </a:r>
            <a:r>
              <a:rPr lang="zh-CN" altLang="en-US"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为单独节点添加注释</a:t>
            </a:r>
            <a:endParaRPr lang="en-US" altLang="zh-CN"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lvl="0" algn="just" fontAlgn="t">
              <a:lnSpc>
                <a:spcPct val="130000"/>
              </a:lnSpc>
              <a:spcBef>
                <a:spcPts val="250"/>
              </a:spcBef>
              <a:spcAft>
                <a:spcPts val="250"/>
              </a:spcAft>
              <a:defRPr/>
            </a:pP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kubectl</a:t>
            </a: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 annotate node kind-worker2 kwasm.sh/</a:t>
            </a: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kwasm</a:t>
            </a: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-node=true</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4.</a:t>
            </a:r>
            <a:r>
              <a:rPr lang="zh-CN" altLang="en-US"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运行</a:t>
            </a:r>
            <a:endParaRPr lang="en-US" altLang="zh-CN"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lvl="0" algn="just" fontAlgn="t">
              <a:lnSpc>
                <a:spcPct val="130000"/>
              </a:lnSpc>
              <a:spcBef>
                <a:spcPts val="250"/>
              </a:spcBef>
              <a:spcAft>
                <a:spcPts val="250"/>
              </a:spcAft>
              <a:defRPr/>
            </a:pP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kubectl</a:t>
            </a: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 apply -f  kind/</a:t>
            </a: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runtimeclass.yaml</a:t>
            </a:r>
            <a:endPar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lvl="0" algn="just" fontAlgn="t">
              <a:lnSpc>
                <a:spcPct val="130000"/>
              </a:lnSpc>
              <a:spcBef>
                <a:spcPts val="250"/>
              </a:spcBef>
              <a:spcAft>
                <a:spcPts val="250"/>
              </a:spcAft>
              <a:defRPr/>
            </a:pP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kubectl</a:t>
            </a: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 apply -f  kind/</a:t>
            </a: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pod.yaml</a:t>
            </a:r>
            <a:r>
              <a:rPr lang="en-US" altLang="zh-CN"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  #</a:t>
            </a:r>
            <a:r>
              <a:rPr lang="zh-CN" altLang="en-US"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配置文件需要指定</a:t>
            </a:r>
            <a:r>
              <a:rPr lang="en-US" altLang="zh-CN" dirty="0" err="1">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RuntimeClass</a:t>
            </a:r>
            <a:endParaRPr kumimoji="0" lang="zh-CN" altLang="en-US"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p:txBody>
      </p:sp>
      <p:pic>
        <p:nvPicPr>
          <p:cNvPr id="4" name="Shape2">
            <a:extLst>
              <a:ext uri="{FF2B5EF4-FFF2-40B4-BE49-F238E27FC236}">
                <a16:creationId xmlns:a16="http://schemas.microsoft.com/office/drawing/2014/main" id="{3E7CEDDE-B259-7111-16C2-50E23B860121}"/>
              </a:ext>
            </a:extLst>
          </p:cNvPr>
          <p:cNvPicPr>
            <a:picLocks/>
          </p:cNvPicPr>
          <p:nvPr>
            <p:custDataLst>
              <p:tags r:id="rId12"/>
            </p:custDataLst>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65415" y="373523"/>
            <a:ext cx="585216" cy="585216"/>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07"/>
                                        </p:tgtEl>
                                        <p:attrNameLst>
                                          <p:attrName>style.visibility</p:attrName>
                                        </p:attrNameLst>
                                      </p:cBhvr>
                                      <p:to>
                                        <p:strVal val="visible"/>
                                      </p:to>
                                    </p:set>
                                    <p:anim calcmode="lin" valueType="num">
                                      <p:cBhvr>
                                        <p:cTn id="11" dur="500" fill="hold"/>
                                        <p:tgtEl>
                                          <p:spTgt spid="107"/>
                                        </p:tgtEl>
                                        <p:attrNameLst>
                                          <p:attrName>ppt_w</p:attrName>
                                        </p:attrNameLst>
                                      </p:cBhvr>
                                      <p:tavLst>
                                        <p:tav tm="0">
                                          <p:val>
                                            <p:strVal val="4/3*#ppt_w"/>
                                          </p:val>
                                        </p:tav>
                                        <p:tav tm="100000">
                                          <p:val>
                                            <p:strVal val="#ppt_w"/>
                                          </p:val>
                                        </p:tav>
                                      </p:tavLst>
                                    </p:anim>
                                    <p:anim calcmode="lin" valueType="num">
                                      <p:cBhvr>
                                        <p:cTn id="12" dur="500" fill="hold"/>
                                        <p:tgtEl>
                                          <p:spTgt spid="107"/>
                                        </p:tgtEl>
                                        <p:attrNameLst>
                                          <p:attrName>ppt_h</p:attrName>
                                        </p:attrNameLst>
                                      </p:cBhvr>
                                      <p:tavLst>
                                        <p:tav tm="0">
                                          <p:val>
                                            <p:strVal val="4/3*#ppt_h"/>
                                          </p:val>
                                        </p:tav>
                                        <p:tav tm="100000">
                                          <p:val>
                                            <p:strVal val="#ppt_h"/>
                                          </p:val>
                                        </p:tav>
                                      </p:tavLst>
                                    </p:anim>
                                  </p:childTnLst>
                                </p:cTn>
                              </p:par>
                              <p:par>
                                <p:cTn id="13" presetID="0" presetClass="entr" presetSubtype="0" fill="hold" nodeType="withEffect">
                                  <p:stCondLst>
                                    <p:cond delay="36"/>
                                  </p:stCondLst>
                                  <p:childTnLst>
                                    <p:set>
                                      <p:cBhvr>
                                        <p:cTn id="14" dur="1" fill="hold">
                                          <p:stCondLst>
                                            <p:cond delay="0"/>
                                          </p:stCondLst>
                                        </p:cTn>
                                        <p:tgtEl>
                                          <p:spTgt spid="52"/>
                                        </p:tgtEl>
                                        <p:attrNameLst>
                                          <p:attrName>style.visibility</p:attrName>
                                        </p:attrNameLst>
                                      </p:cBhvr>
                                      <p:to>
                                        <p:strVal val="visible"/>
                                      </p:to>
                                    </p:set>
                                    <p:animMotion origin="layout" path="M 0 -1.8023148 L 0 0 E" pathEditMode="relative">
                                      <p:cBhvr from="" to="">
                                        <p:cTn id="15" dur="200" fill="hold">
                                          <p:stCondLst>
                                            <p:cond delay="0"/>
                                          </p:stCondLst>
                                        </p:cTn>
                                        <p:tgtEl>
                                          <p:spTgt spid="52"/>
                                        </p:tgtEl>
                                        <p:attrNameLst>
                                          <p:attrName>ppt_x</p:attrName>
                                          <p:attrName>ppt_y</p:attrName>
                                        </p:attrNameLst>
                                      </p:cBhvr>
                                    </p:animMotion>
                                  </p:childTnLst>
                                </p:cTn>
                              </p:par>
                              <p:par>
                                <p:cTn id="16" presetID="0" presetClass="entr" presetSubtype="0" fill="hold" nodeType="withEffect">
                                  <p:stCondLst>
                                    <p:cond delay="40"/>
                                  </p:stCondLst>
                                  <p:childTnLst>
                                    <p:set>
                                      <p:cBhvr>
                                        <p:cTn id="17" dur="1" fill="hold">
                                          <p:stCondLst>
                                            <p:cond delay="0"/>
                                          </p:stCondLst>
                                        </p:cTn>
                                        <p:tgtEl>
                                          <p:spTgt spid="54"/>
                                        </p:tgtEl>
                                        <p:attrNameLst>
                                          <p:attrName>style.visibility</p:attrName>
                                        </p:attrNameLst>
                                      </p:cBhvr>
                                      <p:to>
                                        <p:strVal val="visible"/>
                                      </p:to>
                                    </p:set>
                                    <p:animMotion origin="layout" path="M 0 -1.8023148 L 0 0 E" pathEditMode="relative">
                                      <p:cBhvr from="" to="">
                                        <p:cTn id="18" dur="200" fill="hold">
                                          <p:stCondLst>
                                            <p:cond delay="0"/>
                                          </p:stCondLst>
                                        </p:cTn>
                                        <p:tgtEl>
                                          <p:spTgt spid="54"/>
                                        </p:tgtEl>
                                        <p:attrNameLst>
                                          <p:attrName>ppt_x</p:attrName>
                                          <p:attrName>ppt_y</p:attrName>
                                        </p:attrNameLst>
                                      </p:cBhvr>
                                    </p:animMotion>
                                  </p:childTnLst>
                                </p:cTn>
                              </p:par>
                              <p:par>
                                <p:cTn id="19" presetID="0" presetClass="entr" presetSubtype="0" fill="hold" nodeType="withEffect">
                                  <p:stCondLst>
                                    <p:cond delay="52"/>
                                  </p:stCondLst>
                                  <p:childTnLst>
                                    <p:set>
                                      <p:cBhvr>
                                        <p:cTn id="20" dur="1" fill="hold">
                                          <p:stCondLst>
                                            <p:cond delay="0"/>
                                          </p:stCondLst>
                                        </p:cTn>
                                        <p:tgtEl>
                                          <p:spTgt spid="189"/>
                                        </p:tgtEl>
                                        <p:attrNameLst>
                                          <p:attrName>style.visibility</p:attrName>
                                        </p:attrNameLst>
                                      </p:cBhvr>
                                      <p:to>
                                        <p:strVal val="visible"/>
                                      </p:to>
                                    </p:set>
                                    <p:animMotion origin="layout" path="M 1.0075727 0 L 0 0 E" pathEditMode="relative">
                                      <p:cBhvr from="" to="">
                                        <p:cTn id="21" dur="200" fill="hold">
                                          <p:stCondLst>
                                            <p:cond delay="0"/>
                                          </p:stCondLst>
                                        </p:cTn>
                                        <p:tgtEl>
                                          <p:spTgt spid="189"/>
                                        </p:tgtEl>
                                        <p:attrNameLst>
                                          <p:attrName>ppt_x</p:attrName>
                                          <p:attrName>ppt_y</p:attrName>
                                        </p:attrNameLst>
                                      </p:cBhvr>
                                    </p:animMotion>
                                  </p:childTnLst>
                                </p:cTn>
                              </p:par>
                              <p:par>
                                <p:cTn id="22" presetID="0" presetClass="entr" presetSubtype="0" fill="hold" nodeType="withEffect">
                                  <p:stCondLst>
                                    <p:cond delay="0"/>
                                  </p:stCondLst>
                                  <p:childTnLst>
                                    <p:set>
                                      <p:cBhvr>
                                        <p:cTn id="23" dur="1" fill="hold">
                                          <p:stCondLst>
                                            <p:cond delay="0"/>
                                          </p:stCondLst>
                                        </p:cTn>
                                        <p:tgtEl>
                                          <p:spTgt spid="193"/>
                                        </p:tgtEl>
                                        <p:attrNameLst>
                                          <p:attrName>style.visibility</p:attrName>
                                        </p:attrNameLst>
                                      </p:cBhvr>
                                      <p:to>
                                        <p:strVal val="visible"/>
                                      </p:to>
                                    </p:set>
                                    <p:anim to="" calcmode="lin" valueType="num">
                                      <p:cBhvr>
                                        <p:cTn id="24" dur="500" fill="hold">
                                          <p:stCondLst>
                                            <p:cond delay="0"/>
                                          </p:stCondLst>
                                        </p:cTn>
                                        <p:tgtEl>
                                          <p:spTgt spid="19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193"/>
                                        </p:tgtEl>
                                        <p:attrNameLst>
                                          <p:attrName>ppt_y</p:attrName>
                                        </p:attrNameLst>
                                      </p:cBhvr>
                                      <p:tavLst>
                                        <p:tav tm="0" fmla="((floor(#ppt_y-0.5)+ceil(#ppt_y-0.5))*0.5+0.5)+(#ppt_y- ((floor(#ppt_y-0.5)+ceil(#ppt_y-0.5))*0.5+0.5))*$">
                                          <p:val>
                                            <p:strVal val="0"/>
                                          </p:val>
                                        </p:tav>
                                        <p:tav tm="100000">
                                          <p:val>
                                            <p:strVal val="1"/>
                                          </p:val>
                                        </p:tav>
                                      </p:tavLst>
                                    </p:anim>
                                  </p:childTnLst>
                                </p:cTn>
                              </p:par>
                              <p:par>
                                <p:cTn id="26" presetID="0" presetClass="entr" presetSubtype="0" fill="hold" grpId="0" nodeType="withEffect">
                                  <p:stCondLst>
                                    <p:cond delay="0"/>
                                  </p:stCondLst>
                                  <p:childTnLst>
                                    <p:set>
                                      <p:cBhvr>
                                        <p:cTn id="27" dur="1" fill="hold">
                                          <p:stCondLst>
                                            <p:cond delay="0"/>
                                          </p:stCondLst>
                                        </p:cTn>
                                        <p:tgtEl>
                                          <p:spTgt spid="197"/>
                                        </p:tgtEl>
                                        <p:attrNameLst>
                                          <p:attrName>style.visibility</p:attrName>
                                        </p:attrNameLst>
                                      </p:cBhvr>
                                      <p:to>
                                        <p:strVal val="visible"/>
                                      </p:to>
                                    </p:set>
                                    <p:anim to="" calcmode="lin" valueType="num">
                                      <p:cBhvr>
                                        <p:cTn id="28" dur="500" fill="hold">
                                          <p:stCondLst>
                                            <p:cond delay="0"/>
                                          </p:stCondLst>
                                        </p:cTn>
                                        <p:tgtEl>
                                          <p:spTgt spid="19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9" dur="500" fill="hold">
                                          <p:stCondLst>
                                            <p:cond delay="0"/>
                                          </p:stCondLst>
                                        </p:cTn>
                                        <p:tgtEl>
                                          <p:spTgt spid="197"/>
                                        </p:tgtEl>
                                        <p:attrNameLst>
                                          <p:attrName>ppt_y</p:attrName>
                                        </p:attrNameLst>
                                      </p:cBhvr>
                                      <p:tavLst>
                                        <p:tav tm="0" fmla="((floor(#ppt_y-0.5)+ceil(#ppt_y-0.5))*0.5+0.5)+(#ppt_y- ((floor(#ppt_y-0.5)+ceil(#ppt_y-0.5))*0.5+0.5))*$">
                                          <p:val>
                                            <p:strVal val="0"/>
                                          </p:val>
                                        </p:tav>
                                        <p:tav tm="100000">
                                          <p:val>
                                            <p:strVal val="1"/>
                                          </p:val>
                                        </p:tav>
                                      </p:tavLst>
                                    </p:anim>
                                  </p:childTnLst>
                                </p:cTn>
                              </p:par>
                              <p:par>
                                <p:cTn id="30" presetID="0" presetClass="entr" presetSubtype="0" fill="hold" grpId="0" nodeType="withEffect">
                                  <p:stCondLst>
                                    <p:cond delay="0"/>
                                  </p:stCondLst>
                                  <p:childTnLst>
                                    <p:set>
                                      <p:cBhvr>
                                        <p:cTn id="31" dur="1" fill="hold">
                                          <p:stCondLst>
                                            <p:cond delay="0"/>
                                          </p:stCondLst>
                                        </p:cTn>
                                        <p:tgtEl>
                                          <p:spTgt spid="203"/>
                                        </p:tgtEl>
                                        <p:attrNameLst>
                                          <p:attrName>style.visibility</p:attrName>
                                        </p:attrNameLst>
                                      </p:cBhvr>
                                      <p:to>
                                        <p:strVal val="visible"/>
                                      </p:to>
                                    </p:set>
                                    <p:anim to="" calcmode="lin" valueType="num">
                                      <p:cBhvr>
                                        <p:cTn id="32" dur="500" fill="hold">
                                          <p:stCondLst>
                                            <p:cond delay="0"/>
                                          </p:stCondLst>
                                        </p:cTn>
                                        <p:tgtEl>
                                          <p:spTgt spid="20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3" dur="500" fill="hold">
                                          <p:stCondLst>
                                            <p:cond delay="0"/>
                                          </p:stCondLst>
                                        </p:cTn>
                                        <p:tgtEl>
                                          <p:spTgt spid="203"/>
                                        </p:tgtEl>
                                        <p:attrNameLst>
                                          <p:attrName>ppt_y</p:attrName>
                                        </p:attrNameLst>
                                      </p:cBhvr>
                                      <p:tavLst>
                                        <p:tav tm="0" fmla="((floor(#ppt_y-0.5)+ceil(#ppt_y-0.5))*0.5+0.5)+(#ppt_y- ((floor(#ppt_y-0.5)+ceil(#ppt_y-0.5))*0.5+0.5))*$">
                                          <p:val>
                                            <p:strVal val="0"/>
                                          </p:val>
                                        </p:tav>
                                        <p:tav tm="100000">
                                          <p:val>
                                            <p:strVal val="1"/>
                                          </p:val>
                                        </p:tav>
                                      </p:tavLst>
                                    </p:anim>
                                  </p:childTnLst>
                                </p:cTn>
                              </p:par>
                              <p:par>
                                <p:cTn id="34" presetID="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to="" calcmode="lin" valueType="num">
                                      <p:cBhvr>
                                        <p:cTn id="36" dur="500" fill="hold">
                                          <p:stCondLst>
                                            <p:cond delay="0"/>
                                          </p:stCondLst>
                                        </p:cTn>
                                        <p:tgtEl>
                                          <p:spTgt spid="2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7" dur="500" fill="hold">
                                          <p:stCondLst>
                                            <p:cond delay="0"/>
                                          </p:stCondLst>
                                        </p:cTn>
                                        <p:tgtEl>
                                          <p:spTgt spid="28"/>
                                        </p:tgtEl>
                                        <p:attrNameLst>
                                          <p:attrName>ppt_y</p:attrName>
                                        </p:attrNameLst>
                                      </p:cBhvr>
                                      <p:tavLst>
                                        <p:tav tm="0" fmla="((floor(#ppt_y-0.5)+ceil(#ppt_y-0.5))*0.5+0.5)+(#ppt_y- ((floor(#ppt_y-0.5)+ceil(#ppt_y-0.5))*0.5+0.5))*$">
                                          <p:val>
                                            <p:strVal val="0"/>
                                          </p:val>
                                        </p:tav>
                                        <p:tav tm="100000">
                                          <p:val>
                                            <p:strVal val="1"/>
                                          </p:val>
                                        </p:tav>
                                      </p:tavLst>
                                    </p:anim>
                                  </p:childTnLst>
                                </p:cTn>
                              </p:par>
                              <p:par>
                                <p:cTn id="38" presetID="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 to="" calcmode="lin" valueType="num">
                                      <p:cBhvr>
                                        <p:cTn id="40"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7" grpId="0" animBg="1"/>
      <p:bldP spid="197" grpId="0"/>
      <p:bldP spid="203" grpId="0" animBg="1"/>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1">
            <a:extLst>
              <a:ext uri="{FF2B5EF4-FFF2-40B4-BE49-F238E27FC236}">
                <a16:creationId xmlns:a16="http://schemas.microsoft.com/office/drawing/2014/main" id="{08000C26-D930-F8B7-2171-14F1766E4703}"/>
              </a:ext>
            </a:extLst>
          </p:cNvPr>
          <p:cNvSpPr/>
          <p:nvPr/>
        </p:nvSpPr>
        <p:spPr>
          <a:xfrm>
            <a:off x="0" y="0"/>
            <a:ext cx="12192000" cy="6878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3A212A04-84E0-78D1-C016-6AC98DA76A2A}"/>
              </a:ext>
            </a:extLst>
          </p:cNvPr>
          <p:cNvSpPr/>
          <p:nvPr/>
        </p:nvSpPr>
        <p:spPr>
          <a:xfrm rot="2858986">
            <a:off x="10548658" y="-714995"/>
            <a:ext cx="1332329" cy="1429988"/>
          </a:xfrm>
          <a:custGeom>
            <a:avLst/>
            <a:gdLst>
              <a:gd name="connsiteX0" fmla="*/ 0 w 2540258"/>
              <a:gd name="connsiteY0" fmla="*/ 2715701 h 2726458"/>
              <a:gd name="connsiteX1" fmla="*/ 2475453 w 2540258"/>
              <a:gd name="connsiteY1" fmla="*/ 0 h 2726458"/>
              <a:gd name="connsiteX2" fmla="*/ 2512252 w 2540258"/>
              <a:gd name="connsiteY2" fmla="*/ 54578 h 2726458"/>
              <a:gd name="connsiteX3" fmla="*/ 2540258 w 2540258"/>
              <a:gd name="connsiteY3" fmla="*/ 193300 h 2726458"/>
              <a:gd name="connsiteX4" fmla="*/ 2540258 w 2540258"/>
              <a:gd name="connsiteY4" fmla="*/ 2370071 h 2726458"/>
              <a:gd name="connsiteX5" fmla="*/ 2183871 w 2540258"/>
              <a:gd name="connsiteY5" fmla="*/ 2726458 h 2726458"/>
              <a:gd name="connsiteX6" fmla="*/ 53281 w 2540258"/>
              <a:gd name="connsiteY6" fmla="*/ 2726458 h 272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258" h="2726458">
                <a:moveTo>
                  <a:pt x="0" y="2715701"/>
                </a:moveTo>
                <a:lnTo>
                  <a:pt x="2475453" y="0"/>
                </a:lnTo>
                <a:lnTo>
                  <a:pt x="2512252" y="54578"/>
                </a:lnTo>
                <a:cubicBezTo>
                  <a:pt x="2530286" y="97215"/>
                  <a:pt x="2540258" y="144093"/>
                  <a:pt x="2540258" y="193300"/>
                </a:cubicBezTo>
                <a:lnTo>
                  <a:pt x="2540258" y="2370071"/>
                </a:lnTo>
                <a:cubicBezTo>
                  <a:pt x="2540258" y="2566898"/>
                  <a:pt x="2380698" y="2726458"/>
                  <a:pt x="2183871" y="2726458"/>
                </a:cubicBezTo>
                <a:lnTo>
                  <a:pt x="53281" y="27264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任意多边形: 形状 1">
            <a:extLst>
              <a:ext uri="{FF2B5EF4-FFF2-40B4-BE49-F238E27FC236}">
                <a16:creationId xmlns:a16="http://schemas.microsoft.com/office/drawing/2014/main" id="{AA59C609-497F-9ACF-34BD-E40F83F8E08B}"/>
              </a:ext>
            </a:extLst>
          </p:cNvPr>
          <p:cNvSpPr/>
          <p:nvPr/>
        </p:nvSpPr>
        <p:spPr>
          <a:xfrm rot="2858986">
            <a:off x="234841" y="6326163"/>
            <a:ext cx="969579" cy="1063678"/>
          </a:xfrm>
          <a:custGeom>
            <a:avLst/>
            <a:gdLst>
              <a:gd name="connsiteX0" fmla="*/ 93372 w 1816145"/>
              <a:gd name="connsiteY0" fmla="*/ 93371 h 1992405"/>
              <a:gd name="connsiteX1" fmla="*/ 318790 w 1816145"/>
              <a:gd name="connsiteY1" fmla="*/ 0 h 1992405"/>
              <a:gd name="connsiteX2" fmla="*/ 1816145 w 1816145"/>
              <a:gd name="connsiteY2" fmla="*/ 0 h 1992405"/>
              <a:gd name="connsiteX3" fmla="*/ 0 w 1816145"/>
              <a:gd name="connsiteY3" fmla="*/ 1992405 h 1992405"/>
              <a:gd name="connsiteX4" fmla="*/ 0 w 1816145"/>
              <a:gd name="connsiteY4" fmla="*/ 318790 h 1992405"/>
              <a:gd name="connsiteX5" fmla="*/ 93372 w 1816145"/>
              <a:gd name="connsiteY5" fmla="*/ 93371 h 199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6145" h="1992405">
                <a:moveTo>
                  <a:pt x="93372" y="93371"/>
                </a:moveTo>
                <a:cubicBezTo>
                  <a:pt x="151061" y="35682"/>
                  <a:pt x="230759" y="0"/>
                  <a:pt x="318790" y="0"/>
                </a:cubicBezTo>
                <a:lnTo>
                  <a:pt x="1816145" y="0"/>
                </a:lnTo>
                <a:lnTo>
                  <a:pt x="0" y="1992405"/>
                </a:lnTo>
                <a:lnTo>
                  <a:pt x="0" y="318790"/>
                </a:lnTo>
                <a:cubicBezTo>
                  <a:pt x="0" y="230759"/>
                  <a:pt x="35682" y="151061"/>
                  <a:pt x="93372" y="9337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Text1">
            <a:extLst>
              <a:ext uri="{FF2B5EF4-FFF2-40B4-BE49-F238E27FC236}">
                <a16:creationId xmlns:a16="http://schemas.microsoft.com/office/drawing/2014/main" id="{4D432479-A786-DC0D-B89A-198F620B4797}"/>
              </a:ext>
            </a:extLst>
          </p:cNvPr>
          <p:cNvSpPr txBox="1"/>
          <p:nvPr>
            <p:custDataLst>
              <p:tags r:id="rId2"/>
            </p:custDataLst>
          </p:nvPr>
        </p:nvSpPr>
        <p:spPr>
          <a:xfrm>
            <a:off x="589280" y="2989580"/>
            <a:ext cx="11013440" cy="1357630"/>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ctr" fontAlgn="ctr"/>
            <a:r>
              <a:rPr lang="zh-CN" altLang="en-US" sz="6000" spc="0" dirty="0">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rPr>
              <a:t>实践与展示</a:t>
            </a:r>
          </a:p>
        </p:txBody>
      </p:sp>
      <p:sp>
        <p:nvSpPr>
          <p:cNvPr id="4" name="Text2">
            <a:extLst>
              <a:ext uri="{FF2B5EF4-FFF2-40B4-BE49-F238E27FC236}">
                <a16:creationId xmlns:a16="http://schemas.microsoft.com/office/drawing/2014/main" id="{7A077E6E-7110-CCA5-92C7-A7CEA6BC305C}"/>
              </a:ext>
            </a:extLst>
          </p:cNvPr>
          <p:cNvSpPr txBox="1"/>
          <p:nvPr>
            <p:custDataLst>
              <p:tags r:id="rId3"/>
            </p:custDataLst>
          </p:nvPr>
        </p:nvSpPr>
        <p:spPr>
          <a:xfrm>
            <a:off x="589280" y="4464685"/>
            <a:ext cx="11013440" cy="1176655"/>
          </a:xfrm>
          <a:prstGeom prst="rect">
            <a:avLst/>
          </a:prstGeom>
          <a:noFill/>
        </p:spPr>
        <p:txBody>
          <a:bodyPr wrap="square" rtlCol="0" anchor="t" anchorCtr="0">
            <a:normAutofit/>
          </a:bodyPr>
          <a:lstStyle/>
          <a:p>
            <a:pPr algn="ctr"/>
            <a:r>
              <a:rPr lang="en-US" altLang="zh-CN" sz="1400" dirty="0">
                <a:solidFill>
                  <a:schemeClr val="tx2"/>
                </a:solidFill>
                <a:latin typeface="微软雅黑" panose="020B0503020204020204" pitchFamily="34" charset="-122"/>
                <a:ea typeface="微软雅黑" panose="020B0503020204020204" pitchFamily="34" charset="-122"/>
                <a:cs typeface="Open Sans" panose="020B0606030504020204" pitchFamily="34" charset="0"/>
              </a:rPr>
              <a:t>Practice and demonstration</a:t>
            </a:r>
            <a:endParaRPr lang="en-US" altLang="zh-CN" sz="1400" dirty="0">
              <a:solidFill>
                <a:schemeClr val="tx2"/>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5" name="椭圆 4">
            <a:extLst>
              <a:ext uri="{FF2B5EF4-FFF2-40B4-BE49-F238E27FC236}">
                <a16:creationId xmlns:a16="http://schemas.microsoft.com/office/drawing/2014/main" id="{BD3E57F6-D060-995E-98D1-AFFC2F75EE1E}"/>
              </a:ext>
            </a:extLst>
          </p:cNvPr>
          <p:cNvSpPr/>
          <p:nvPr/>
        </p:nvSpPr>
        <p:spPr>
          <a:xfrm>
            <a:off x="5205095" y="1188085"/>
            <a:ext cx="1721485" cy="1721485"/>
          </a:xfrm>
          <a:prstGeom prst="ellipse">
            <a:avLst/>
          </a:prstGeom>
          <a:solidFill>
            <a:schemeClr val="tx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3">
            <a:extLst>
              <a:ext uri="{FF2B5EF4-FFF2-40B4-BE49-F238E27FC236}">
                <a16:creationId xmlns:a16="http://schemas.microsoft.com/office/drawing/2014/main" id="{2B348CAD-ABB8-A81F-95D1-BFADEFBE889E}"/>
              </a:ext>
            </a:extLst>
          </p:cNvPr>
          <p:cNvSpPr txBox="1"/>
          <p:nvPr>
            <p:custDataLst>
              <p:tags r:id="rId4"/>
            </p:custDataLst>
          </p:nvPr>
        </p:nvSpPr>
        <p:spPr>
          <a:xfrm>
            <a:off x="5205095" y="1162050"/>
            <a:ext cx="1782445" cy="1703705"/>
          </a:xfrm>
          <a:prstGeom prst="rect">
            <a:avLst/>
          </a:prstGeom>
          <a:noFill/>
        </p:spPr>
        <p:txBody>
          <a:bodyPr wrap="square" rtlCol="0" anchor="ctr">
            <a:normAutofit/>
          </a:bodyPr>
          <a:lstStyle/>
          <a:p>
            <a:pPr algn="ct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04</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7" name="Text5" hidden="1">
            <a:extLst>
              <a:ext uri="{FF2B5EF4-FFF2-40B4-BE49-F238E27FC236}">
                <a16:creationId xmlns:a16="http://schemas.microsoft.com/office/drawing/2014/main" id="{2410B52A-1A6A-4FD6-D4DE-ED542870271F}"/>
              </a:ext>
            </a:extLst>
          </p:cNvPr>
          <p:cNvSpPr txBox="1"/>
          <p:nvPr>
            <p:custDataLst>
              <p:tags r:id="rId5"/>
            </p:custDataLst>
          </p:nvPr>
        </p:nvSpPr>
        <p:spPr>
          <a:xfrm>
            <a:off x="1362112" y="7832348"/>
            <a:ext cx="11496384" cy="720348"/>
          </a:xfrm>
          <a:prstGeom prst="rect">
            <a:avLst/>
          </a:prstGeom>
          <a:noFill/>
        </p:spPr>
        <p:txBody>
          <a:bodyPr wrap="square" rtlCol="0" anchor="ctr"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en-US" altLang="zh-CN" sz="28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Wasm</a:t>
            </a:r>
            <a:r>
              <a:rPr lang="zh-CN" altLang="en-US" sz="28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与应用关系概述</a:t>
            </a:r>
            <a:endParaRPr lang="zh-CN" altLang="en-US" sz="28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981279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to="" calcmode="lin" valueType="num">
                                      <p:cBhvr>
                                        <p:cTn id="8"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9"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0" dur="100" accel="50000" fill="remove">
                                          <p:stCondLst>
                                            <p:cond delay="50"/>
                                          </p:stCondLst>
                                        </p:cTn>
                                        <p:tgtEl>
                                          <p:spTgt spid="3"/>
                                        </p:tgtEl>
                                      </p:cBhvr>
                                      <p:from x="100000" y="100000"/>
                                      <p:to x="250000" y="250000"/>
                                    </p:animScale>
                                    <p:animScale>
                                      <p:cBhvr>
                                        <p:cTn id="11" dur="150" accel="50000" fill="remove">
                                          <p:stCondLst>
                                            <p:cond delay="150"/>
                                          </p:stCondLst>
                                        </p:cTn>
                                        <p:tgtEl>
                                          <p:spTgt spid="3"/>
                                        </p:tgtEl>
                                      </p:cBhvr>
                                      <p:from x="100000" y="100000"/>
                                      <p:to x="150000" y="150000"/>
                                    </p:animScale>
                                    <p:anim to="" calcmode="lin" valueType="num">
                                      <p:cBhvr>
                                        <p:cTn id="12"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3"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strVal val="4/3*#ppt_w"/>
                                          </p:val>
                                        </p:tav>
                                        <p:tav tm="100000">
                                          <p:val>
                                            <p:strVal val="#ppt_w"/>
                                          </p:val>
                                        </p:tav>
                                      </p:tavLst>
                                    </p:anim>
                                    <p:anim calcmode="lin" valueType="num">
                                      <p:cBhvr>
                                        <p:cTn id="17" dur="500" fill="hold"/>
                                        <p:tgtEl>
                                          <p:spTgt spid="20"/>
                                        </p:tgtEl>
                                        <p:attrNameLst>
                                          <p:attrName>ppt_h</p:attrName>
                                        </p:attrNameLst>
                                      </p:cBhvr>
                                      <p:tavLst>
                                        <p:tav tm="0">
                                          <p:val>
                                            <p:strVal val="4/3*#ppt_h"/>
                                          </p:val>
                                        </p:tav>
                                        <p:tav tm="100000">
                                          <p:val>
                                            <p:strVal val="#ppt_h"/>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to="" calcmode="lin" valueType="num">
                                      <p:cBhvr>
                                        <p:cTn id="23"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4"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5" dur="500" fill="hold">
                                          <p:stCondLst>
                                            <p:cond delay="0"/>
                                          </p:stCondLst>
                                        </p:cTn>
                                        <p:tgtEl>
                                          <p:spTgt spid="11"/>
                                        </p:tgtEl>
                                        <p:attrNameLst>
                                          <p:attrName>style.opacity</p:attrName>
                                        </p:attrNameLst>
                                      </p:cBhvr>
                                      <p:tavLst>
                                        <p:tav tm="0">
                                          <p:val>
                                            <p:strVal val="0"/>
                                          </p:val>
                                        </p:tav>
                                        <p:tav tm="100000">
                                          <p:val>
                                            <p:strVal val="1"/>
                                          </p:val>
                                        </p:tav>
                                      </p:tavLst>
                                    </p:anim>
                                  </p:childTnLst>
                                </p:cTn>
                              </p:par>
                              <p:par>
                                <p:cTn id="26" presetID="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 to="" calcmode="lin" valueType="num">
                                      <p:cBhvr>
                                        <p:cTn id="28"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9"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0"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to="" calcmode="lin" valueType="num">
                                      <p:cBhvr>
                                        <p:cTn id="36" dur="500" fill="hold">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7" dur="500" fill="hold">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8" dur="500" fill="hold">
                                          <p:stCondLst>
                                            <p:cond delay="0"/>
                                          </p:stCondLst>
                                        </p:cTn>
                                        <p:tgtEl>
                                          <p:spTgt spid="6"/>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2" grpId="0" animBg="1"/>
      <p:bldP spid="3" grpId="0"/>
      <p:bldP spid="4" grpId="0"/>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1">
            <a:extLst>
              <a:ext uri="{FF2B5EF4-FFF2-40B4-BE49-F238E27FC236}">
                <a16:creationId xmlns:a16="http://schemas.microsoft.com/office/drawing/2014/main" id="{08000C26-D930-F8B7-2171-14F1766E4703}"/>
              </a:ext>
            </a:extLst>
          </p:cNvPr>
          <p:cNvSpPr/>
          <p:nvPr/>
        </p:nvSpPr>
        <p:spPr>
          <a:xfrm>
            <a:off x="0" y="0"/>
            <a:ext cx="12192000" cy="6878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3A212A04-84E0-78D1-C016-6AC98DA76A2A}"/>
              </a:ext>
            </a:extLst>
          </p:cNvPr>
          <p:cNvSpPr/>
          <p:nvPr/>
        </p:nvSpPr>
        <p:spPr>
          <a:xfrm rot="2858986">
            <a:off x="10548658" y="-714995"/>
            <a:ext cx="1332329" cy="1429988"/>
          </a:xfrm>
          <a:custGeom>
            <a:avLst/>
            <a:gdLst>
              <a:gd name="connsiteX0" fmla="*/ 0 w 2540258"/>
              <a:gd name="connsiteY0" fmla="*/ 2715701 h 2726458"/>
              <a:gd name="connsiteX1" fmla="*/ 2475453 w 2540258"/>
              <a:gd name="connsiteY1" fmla="*/ 0 h 2726458"/>
              <a:gd name="connsiteX2" fmla="*/ 2512252 w 2540258"/>
              <a:gd name="connsiteY2" fmla="*/ 54578 h 2726458"/>
              <a:gd name="connsiteX3" fmla="*/ 2540258 w 2540258"/>
              <a:gd name="connsiteY3" fmla="*/ 193300 h 2726458"/>
              <a:gd name="connsiteX4" fmla="*/ 2540258 w 2540258"/>
              <a:gd name="connsiteY4" fmla="*/ 2370071 h 2726458"/>
              <a:gd name="connsiteX5" fmla="*/ 2183871 w 2540258"/>
              <a:gd name="connsiteY5" fmla="*/ 2726458 h 2726458"/>
              <a:gd name="connsiteX6" fmla="*/ 53281 w 2540258"/>
              <a:gd name="connsiteY6" fmla="*/ 2726458 h 272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258" h="2726458">
                <a:moveTo>
                  <a:pt x="0" y="2715701"/>
                </a:moveTo>
                <a:lnTo>
                  <a:pt x="2475453" y="0"/>
                </a:lnTo>
                <a:lnTo>
                  <a:pt x="2512252" y="54578"/>
                </a:lnTo>
                <a:cubicBezTo>
                  <a:pt x="2530286" y="97215"/>
                  <a:pt x="2540258" y="144093"/>
                  <a:pt x="2540258" y="193300"/>
                </a:cubicBezTo>
                <a:lnTo>
                  <a:pt x="2540258" y="2370071"/>
                </a:lnTo>
                <a:cubicBezTo>
                  <a:pt x="2540258" y="2566898"/>
                  <a:pt x="2380698" y="2726458"/>
                  <a:pt x="2183871" y="2726458"/>
                </a:cubicBezTo>
                <a:lnTo>
                  <a:pt x="53281" y="27264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任意多边形: 形状 1">
            <a:extLst>
              <a:ext uri="{FF2B5EF4-FFF2-40B4-BE49-F238E27FC236}">
                <a16:creationId xmlns:a16="http://schemas.microsoft.com/office/drawing/2014/main" id="{AA59C609-497F-9ACF-34BD-E40F83F8E08B}"/>
              </a:ext>
            </a:extLst>
          </p:cNvPr>
          <p:cNvSpPr/>
          <p:nvPr/>
        </p:nvSpPr>
        <p:spPr>
          <a:xfrm rot="2858986">
            <a:off x="234841" y="6326163"/>
            <a:ext cx="969579" cy="1063678"/>
          </a:xfrm>
          <a:custGeom>
            <a:avLst/>
            <a:gdLst>
              <a:gd name="connsiteX0" fmla="*/ 93372 w 1816145"/>
              <a:gd name="connsiteY0" fmla="*/ 93371 h 1992405"/>
              <a:gd name="connsiteX1" fmla="*/ 318790 w 1816145"/>
              <a:gd name="connsiteY1" fmla="*/ 0 h 1992405"/>
              <a:gd name="connsiteX2" fmla="*/ 1816145 w 1816145"/>
              <a:gd name="connsiteY2" fmla="*/ 0 h 1992405"/>
              <a:gd name="connsiteX3" fmla="*/ 0 w 1816145"/>
              <a:gd name="connsiteY3" fmla="*/ 1992405 h 1992405"/>
              <a:gd name="connsiteX4" fmla="*/ 0 w 1816145"/>
              <a:gd name="connsiteY4" fmla="*/ 318790 h 1992405"/>
              <a:gd name="connsiteX5" fmla="*/ 93372 w 1816145"/>
              <a:gd name="connsiteY5" fmla="*/ 93371 h 199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6145" h="1992405">
                <a:moveTo>
                  <a:pt x="93372" y="93371"/>
                </a:moveTo>
                <a:cubicBezTo>
                  <a:pt x="151061" y="35682"/>
                  <a:pt x="230759" y="0"/>
                  <a:pt x="318790" y="0"/>
                </a:cubicBezTo>
                <a:lnTo>
                  <a:pt x="1816145" y="0"/>
                </a:lnTo>
                <a:lnTo>
                  <a:pt x="0" y="1992405"/>
                </a:lnTo>
                <a:lnTo>
                  <a:pt x="0" y="318790"/>
                </a:lnTo>
                <a:cubicBezTo>
                  <a:pt x="0" y="230759"/>
                  <a:pt x="35682" y="151061"/>
                  <a:pt x="93372" y="9337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Text1">
            <a:extLst>
              <a:ext uri="{FF2B5EF4-FFF2-40B4-BE49-F238E27FC236}">
                <a16:creationId xmlns:a16="http://schemas.microsoft.com/office/drawing/2014/main" id="{4D432479-A786-DC0D-B89A-198F620B4797}"/>
              </a:ext>
            </a:extLst>
          </p:cNvPr>
          <p:cNvSpPr txBox="1"/>
          <p:nvPr>
            <p:custDataLst>
              <p:tags r:id="rId2"/>
            </p:custDataLst>
          </p:nvPr>
        </p:nvSpPr>
        <p:spPr>
          <a:xfrm>
            <a:off x="589280" y="2989580"/>
            <a:ext cx="11013440" cy="1357630"/>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ctr" fontAlgn="ctr"/>
            <a:r>
              <a:rPr lang="zh-CN" altLang="en-US" sz="6000" spc="0" dirty="0">
                <a:solidFill>
                  <a:schemeClr val="tx2"/>
                </a:solidFill>
                <a:latin typeface="微软雅黑" panose="020B0503020204020204" pitchFamily="34" charset="-122"/>
                <a:ea typeface="微软雅黑" panose="020B0503020204020204" pitchFamily="34" charset="-122"/>
                <a:cs typeface="字体圈欣意冠黑体" panose="00000500000000000000" charset="-122"/>
                <a:sym typeface="+mn-lt"/>
              </a:rPr>
              <a:t>收获与展望</a:t>
            </a:r>
            <a:endParaRPr lang="zh-CN" altLang="en-US" sz="6000" spc="0" dirty="0">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2">
            <a:extLst>
              <a:ext uri="{FF2B5EF4-FFF2-40B4-BE49-F238E27FC236}">
                <a16:creationId xmlns:a16="http://schemas.microsoft.com/office/drawing/2014/main" id="{7A077E6E-7110-CCA5-92C7-A7CEA6BC305C}"/>
              </a:ext>
            </a:extLst>
          </p:cNvPr>
          <p:cNvSpPr txBox="1"/>
          <p:nvPr>
            <p:custDataLst>
              <p:tags r:id="rId3"/>
            </p:custDataLst>
          </p:nvPr>
        </p:nvSpPr>
        <p:spPr>
          <a:xfrm>
            <a:off x="589280" y="4464685"/>
            <a:ext cx="11013440" cy="1176655"/>
          </a:xfrm>
          <a:prstGeom prst="rect">
            <a:avLst/>
          </a:prstGeom>
          <a:noFill/>
        </p:spPr>
        <p:txBody>
          <a:bodyPr wrap="square" rtlCol="0" anchor="t" anchorCtr="0">
            <a:normAutofit/>
          </a:bodyPr>
          <a:lstStyle/>
          <a:p>
            <a:pPr algn="ctr"/>
            <a:r>
              <a:rPr lang="en-US" sz="1400" dirty="0">
                <a:solidFill>
                  <a:schemeClr val="tx2"/>
                </a:solidFill>
                <a:latin typeface="微软雅黑" panose="020B0503020204020204" pitchFamily="34" charset="-122"/>
                <a:ea typeface="微软雅黑" panose="020B0503020204020204" pitchFamily="34" charset="-122"/>
                <a:cs typeface="Open Sans" panose="020B0606030504020204" pitchFamily="34" charset="0"/>
              </a:rPr>
              <a:t>Harvest and Outlook</a:t>
            </a:r>
            <a:endParaRPr lang="en-US" sz="1400" dirty="0">
              <a:solidFill>
                <a:schemeClr val="tx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5" name="椭圆 4">
            <a:extLst>
              <a:ext uri="{FF2B5EF4-FFF2-40B4-BE49-F238E27FC236}">
                <a16:creationId xmlns:a16="http://schemas.microsoft.com/office/drawing/2014/main" id="{BD3E57F6-D060-995E-98D1-AFFC2F75EE1E}"/>
              </a:ext>
            </a:extLst>
          </p:cNvPr>
          <p:cNvSpPr/>
          <p:nvPr/>
        </p:nvSpPr>
        <p:spPr>
          <a:xfrm>
            <a:off x="5205095" y="1188085"/>
            <a:ext cx="1721485" cy="1721485"/>
          </a:xfrm>
          <a:prstGeom prst="ellipse">
            <a:avLst/>
          </a:prstGeom>
          <a:solidFill>
            <a:schemeClr val="tx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3">
            <a:extLst>
              <a:ext uri="{FF2B5EF4-FFF2-40B4-BE49-F238E27FC236}">
                <a16:creationId xmlns:a16="http://schemas.microsoft.com/office/drawing/2014/main" id="{2B348CAD-ABB8-A81F-95D1-BFADEFBE889E}"/>
              </a:ext>
            </a:extLst>
          </p:cNvPr>
          <p:cNvSpPr txBox="1"/>
          <p:nvPr>
            <p:custDataLst>
              <p:tags r:id="rId4"/>
            </p:custDataLst>
          </p:nvPr>
        </p:nvSpPr>
        <p:spPr>
          <a:xfrm>
            <a:off x="5205095" y="1162050"/>
            <a:ext cx="1782445" cy="1703705"/>
          </a:xfrm>
          <a:prstGeom prst="rect">
            <a:avLst/>
          </a:prstGeom>
          <a:noFill/>
        </p:spPr>
        <p:txBody>
          <a:bodyPr wrap="square" rtlCol="0" anchor="ctr">
            <a:normAutofit/>
          </a:bodyPr>
          <a:lstStyle/>
          <a:p>
            <a:pPr algn="ct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05</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7" name="Text1" hidden="1">
            <a:extLst>
              <a:ext uri="{FF2B5EF4-FFF2-40B4-BE49-F238E27FC236}">
                <a16:creationId xmlns:a16="http://schemas.microsoft.com/office/drawing/2014/main" id="{B4DE894C-14F6-C3D2-BFEF-10531FFF91AD}"/>
              </a:ext>
            </a:extLst>
          </p:cNvPr>
          <p:cNvSpPr txBox="1"/>
          <p:nvPr>
            <p:custDataLst>
              <p:tags r:id="rId5"/>
            </p:custDataLst>
          </p:nvPr>
        </p:nvSpPr>
        <p:spPr>
          <a:xfrm>
            <a:off x="17369952" y="338139"/>
            <a:ext cx="4923952"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0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实际项目实践</a:t>
            </a:r>
            <a:endParaRPr lang="zh-CN" altLang="en-US" sz="40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4088849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1"/>
                                              </p:val>
                                            </p:tav>
                                          </p:tavLst>
                                        </p:anim>
                                        <p:anim calcmode="lin" valueType="num">
                                          <p:cBhvr>
                                            <p:cTn id="8" dur="500" fill="hold"/>
                                            <p:tgtEl>
                                              <p:spTgt spid="3"/>
                                            </p:tgtEl>
                                            <p:attrNameLst>
                                              <p:attrName>ppt_h</p:attrName>
                                            </p:attrNameLst>
                                          </p:cBhvr>
                                          <p:tavLst>
                                            <p:tav tm="0">
                                              <p:val>
                                                <p:strVal val="#ppt_h*0.00"/>
                                              </p:val>
                                            </p:tav>
                                            <p:tav tm="100000">
                                              <p:val>
                                                <p:strVal val="#ppt_h*1.11"/>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4/3*#ppt_w"/>
                                              </p:val>
                                            </p:tav>
                                            <p:tav tm="100000">
                                              <p:val>
                                                <p:strVal val="#ppt_w"/>
                                              </p:val>
                                            </p:tav>
                                          </p:tavLst>
                                        </p:anim>
                                        <p:anim calcmode="lin" valueType="num">
                                          <p:cBhvr>
                                            <p:cTn id="23" dur="500" fill="hold"/>
                                            <p:tgtEl>
                                              <p:spTgt spid="20"/>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23" presetClass="entr" presetSubtype="28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3*#ppt_w"/>
                                              </p:val>
                                            </p:tav>
                                            <p:tav tm="100000">
                                              <p:val>
                                                <p:strVal val="#ppt_w"/>
                                              </p:val>
                                            </p:tav>
                                          </p:tavLst>
                                        </p:anim>
                                        <p:anim calcmode="lin" valueType="num">
                                          <p:cBhvr>
                                            <p:cTn id="28" dur="500" fill="hold"/>
                                            <p:tgtEl>
                                              <p:spTgt spid="4"/>
                                            </p:tgtEl>
                                            <p:attrNameLst>
                                              <p:attrName>ppt_h</p:attrName>
                                            </p:attrNameLst>
                                          </p:cBhvr>
                                          <p:tavLst>
                                            <p:tav tm="0">
                                              <p:val>
                                                <p:strVal val="4/3*#ppt_h"/>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to="" calcmode="lin" valueType="num">
                                          <p:cBhvr>
                                            <p:cTn id="31"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36" presetID="0" presetClass="entr" presetSubtype="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to="" calcmode="lin" valueType="num">
                                          <p:cBhvr>
                                            <p:cTn id="38"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3" presetID="53" presetClass="entr" presetSubtype="16" fill="hold" grpId="0" nodeType="withEffect" p14:presetBounceEnd="100000">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par>
                                    <p:cTn id="48" presetID="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to="" calcmode="lin" valueType="num">
                                          <p:cBhvr>
                                            <p:cTn id="50"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1"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2"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3"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4"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2" grpId="0" animBg="1"/>
          <p:bldP spid="3" grpId="0"/>
          <p:bldP spid="3" grpId="1"/>
          <p:bldP spid="4" grpId="0"/>
          <p:bldP spid="5" grpId="0" animBg="1"/>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1"/>
                                              </p:val>
                                            </p:tav>
                                          </p:tavLst>
                                        </p:anim>
                                        <p:anim calcmode="lin" valueType="num">
                                          <p:cBhvr>
                                            <p:cTn id="8" dur="500" fill="hold"/>
                                            <p:tgtEl>
                                              <p:spTgt spid="3"/>
                                            </p:tgtEl>
                                            <p:attrNameLst>
                                              <p:attrName>ppt_h</p:attrName>
                                            </p:attrNameLst>
                                          </p:cBhvr>
                                          <p:tavLst>
                                            <p:tav tm="0">
                                              <p:val>
                                                <p:strVal val="#ppt_h*0.00"/>
                                              </p:val>
                                            </p:tav>
                                            <p:tav tm="100000">
                                              <p:val>
                                                <p:strVal val="#ppt_h*1.11"/>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4/3*#ppt_w"/>
                                              </p:val>
                                            </p:tav>
                                            <p:tav tm="100000">
                                              <p:val>
                                                <p:strVal val="#ppt_w"/>
                                              </p:val>
                                            </p:tav>
                                          </p:tavLst>
                                        </p:anim>
                                        <p:anim calcmode="lin" valueType="num">
                                          <p:cBhvr>
                                            <p:cTn id="23" dur="500" fill="hold"/>
                                            <p:tgtEl>
                                              <p:spTgt spid="20"/>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23" presetClass="entr" presetSubtype="28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3*#ppt_w"/>
                                              </p:val>
                                            </p:tav>
                                            <p:tav tm="100000">
                                              <p:val>
                                                <p:strVal val="#ppt_w"/>
                                              </p:val>
                                            </p:tav>
                                          </p:tavLst>
                                        </p:anim>
                                        <p:anim calcmode="lin" valueType="num">
                                          <p:cBhvr>
                                            <p:cTn id="28" dur="500" fill="hold"/>
                                            <p:tgtEl>
                                              <p:spTgt spid="4"/>
                                            </p:tgtEl>
                                            <p:attrNameLst>
                                              <p:attrName>ppt_h</p:attrName>
                                            </p:attrNameLst>
                                          </p:cBhvr>
                                          <p:tavLst>
                                            <p:tav tm="0">
                                              <p:val>
                                                <p:strVal val="4/3*#ppt_h"/>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to="" calcmode="lin" valueType="num">
                                          <p:cBhvr>
                                            <p:cTn id="31"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36" presetID="0" presetClass="entr" presetSubtype="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to="" calcmode="lin" valueType="num">
                                          <p:cBhvr>
                                            <p:cTn id="38"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3" presetID="53" presetClass="entr" presetSubtype="16"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par>
                                    <p:cTn id="48" presetID="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to="" calcmode="lin" valueType="num">
                                          <p:cBhvr>
                                            <p:cTn id="50"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1"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2"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3"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4"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2" grpId="0" animBg="1"/>
          <p:bldP spid="3" grpId="0"/>
          <p:bldP spid="3" grpId="1"/>
          <p:bldP spid="4" grpId="0"/>
          <p:bldP spid="5" grpId="0" animBg="1"/>
          <p:bldP spid="6"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30" name="Freeform 6"/>
          <p:cNvSpPr/>
          <p:nvPr userDrawn="1">
            <p:custDataLst>
              <p:tags r:id="rId2"/>
            </p:custDataLst>
          </p:nvPr>
        </p:nvSpPr>
        <p:spPr>
          <a:xfrm>
            <a:off x="5851059" y="1"/>
            <a:ext cx="6340941" cy="6531569"/>
          </a:xfrm>
          <a:custGeom>
            <a:avLst/>
            <a:gdLst>
              <a:gd name="connsiteX0" fmla="*/ 0 w 6340941"/>
              <a:gd name="connsiteY0" fmla="*/ 0 h 6531569"/>
              <a:gd name="connsiteX1" fmla="*/ 6340941 w 6340941"/>
              <a:gd name="connsiteY1" fmla="*/ 0 h 6531569"/>
              <a:gd name="connsiteX2" fmla="*/ 6340941 w 6340941"/>
              <a:gd name="connsiteY2" fmla="*/ 6531569 h 6531569"/>
            </a:gdLst>
            <a:ahLst/>
            <a:cxnLst>
              <a:cxn ang="0">
                <a:pos x="connsiteX0" y="connsiteY0"/>
              </a:cxn>
              <a:cxn ang="0">
                <a:pos x="connsiteX1" y="connsiteY1"/>
              </a:cxn>
              <a:cxn ang="0">
                <a:pos x="connsiteX2" y="connsiteY2"/>
              </a:cxn>
            </a:cxnLst>
            <a:rect l="l" t="t" r="r" b="b"/>
            <a:pathLst>
              <a:path w="6340941" h="6531569">
                <a:moveTo>
                  <a:pt x="0" y="0"/>
                </a:moveTo>
                <a:lnTo>
                  <a:pt x="6340941" y="0"/>
                </a:lnTo>
                <a:lnTo>
                  <a:pt x="6340941" y="65315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atin typeface="微软雅黑" panose="020B0503020204020204" pitchFamily="34" charset="-122"/>
              <a:ea typeface="微软雅黑" panose="020B0503020204020204" pitchFamily="34" charset="-122"/>
              <a:sym typeface="+mn-ea"/>
            </a:endParaRPr>
          </a:p>
        </p:txBody>
      </p:sp>
      <p:sp>
        <p:nvSpPr>
          <p:cNvPr id="57" name="!!平滑2"/>
          <p:cNvSpPr/>
          <p:nvPr>
            <p:custDataLst>
              <p:tags r:id="rId3"/>
            </p:custDataLst>
          </p:nvPr>
        </p:nvSpPr>
        <p:spPr>
          <a:xfrm>
            <a:off x="228659" y="187591"/>
            <a:ext cx="716221" cy="165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atin typeface="微软雅黑" panose="020B0503020204020204" pitchFamily="34" charset="-122"/>
              <a:ea typeface="微软雅黑" panose="020B0503020204020204" pitchFamily="34" charset="-122"/>
              <a:sym typeface="+mn-ea"/>
            </a:endParaRPr>
          </a:p>
        </p:txBody>
      </p:sp>
      <p:sp>
        <p:nvSpPr>
          <p:cNvPr id="10" name="Shape1"/>
          <p:cNvSpPr/>
          <p:nvPr>
            <p:custDataLst>
              <p:tags r:id="rId4"/>
            </p:custDataLst>
          </p:nvPr>
        </p:nvSpPr>
        <p:spPr>
          <a:xfrm>
            <a:off x="6096000" y="353416"/>
            <a:ext cx="3682092" cy="3682093"/>
          </a:xfrm>
          <a:custGeom>
            <a:avLst/>
            <a:gdLst/>
            <a:ahLst/>
            <a:cxnLst>
              <a:cxn ang="3">
                <a:pos x="hc" y="t"/>
              </a:cxn>
              <a:cxn ang="cd2">
                <a:pos x="l" y="vc"/>
              </a:cxn>
              <a:cxn ang="cd4">
                <a:pos x="hc" y="b"/>
              </a:cxn>
              <a:cxn ang="0">
                <a:pos x="r" y="vc"/>
              </a:cxn>
            </a:cxnLst>
            <a:rect l="l" t="t" r="r" b="b"/>
            <a:pathLst>
              <a:path w="5588" h="5588">
                <a:moveTo>
                  <a:pt x="2794" y="0"/>
                </a:moveTo>
                <a:cubicBezTo>
                  <a:pt x="2883" y="0"/>
                  <a:pt x="2972" y="34"/>
                  <a:pt x="3040" y="102"/>
                </a:cubicBezTo>
                <a:lnTo>
                  <a:pt x="5486" y="2548"/>
                </a:lnTo>
                <a:cubicBezTo>
                  <a:pt x="5622" y="2684"/>
                  <a:pt x="5622" y="2904"/>
                  <a:pt x="5486" y="3040"/>
                </a:cubicBezTo>
                <a:lnTo>
                  <a:pt x="3040" y="5486"/>
                </a:lnTo>
                <a:cubicBezTo>
                  <a:pt x="2904" y="5622"/>
                  <a:pt x="2684" y="5622"/>
                  <a:pt x="2548" y="5486"/>
                </a:cubicBezTo>
                <a:lnTo>
                  <a:pt x="102" y="3040"/>
                </a:lnTo>
                <a:cubicBezTo>
                  <a:pt x="-34" y="2904"/>
                  <a:pt x="-34" y="2684"/>
                  <a:pt x="102" y="2548"/>
                </a:cubicBezTo>
                <a:lnTo>
                  <a:pt x="2548" y="102"/>
                </a:lnTo>
                <a:cubicBezTo>
                  <a:pt x="2616" y="34"/>
                  <a:pt x="2705" y="0"/>
                  <a:pt x="2794" y="0"/>
                </a:cubicBezTo>
                <a:close/>
              </a:path>
            </a:pathLst>
          </a:custGeom>
          <a:blipFill dpi="0" rotWithShape="0">
            <a:blip r:embed="rId15"/>
            <a:srcRect/>
            <a:stretch>
              <a:fillRect/>
            </a:stretch>
          </a:blipFill>
          <a:ln w="29282">
            <a:solidFill>
              <a:schemeClr val="accent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9" name="Shape2"/>
          <p:cNvSpPr/>
          <p:nvPr>
            <p:custDataLst>
              <p:tags r:id="rId5"/>
            </p:custDataLst>
          </p:nvPr>
        </p:nvSpPr>
        <p:spPr>
          <a:xfrm>
            <a:off x="8241848" y="2448735"/>
            <a:ext cx="3682092" cy="3682093"/>
          </a:xfrm>
          <a:custGeom>
            <a:avLst/>
            <a:gdLst/>
            <a:ahLst/>
            <a:cxnLst>
              <a:cxn ang="3">
                <a:pos x="hc" y="t"/>
              </a:cxn>
              <a:cxn ang="cd2">
                <a:pos x="l" y="vc"/>
              </a:cxn>
              <a:cxn ang="cd4">
                <a:pos x="hc" y="b"/>
              </a:cxn>
              <a:cxn ang="0">
                <a:pos x="r" y="vc"/>
              </a:cxn>
            </a:cxnLst>
            <a:rect l="l" t="t" r="r" b="b"/>
            <a:pathLst>
              <a:path w="5588" h="5588">
                <a:moveTo>
                  <a:pt x="2794" y="0"/>
                </a:moveTo>
                <a:cubicBezTo>
                  <a:pt x="2883" y="0"/>
                  <a:pt x="2972" y="34"/>
                  <a:pt x="3040" y="102"/>
                </a:cubicBezTo>
                <a:lnTo>
                  <a:pt x="5486" y="2548"/>
                </a:lnTo>
                <a:cubicBezTo>
                  <a:pt x="5622" y="2684"/>
                  <a:pt x="5622" y="2904"/>
                  <a:pt x="5486" y="3040"/>
                </a:cubicBezTo>
                <a:lnTo>
                  <a:pt x="3040" y="5486"/>
                </a:lnTo>
                <a:cubicBezTo>
                  <a:pt x="2904" y="5622"/>
                  <a:pt x="2684" y="5622"/>
                  <a:pt x="2548" y="5486"/>
                </a:cubicBezTo>
                <a:lnTo>
                  <a:pt x="102" y="3040"/>
                </a:lnTo>
                <a:cubicBezTo>
                  <a:pt x="-34" y="2904"/>
                  <a:pt x="-34" y="2684"/>
                  <a:pt x="102" y="2548"/>
                </a:cubicBezTo>
                <a:lnTo>
                  <a:pt x="2548" y="102"/>
                </a:lnTo>
                <a:cubicBezTo>
                  <a:pt x="2616" y="34"/>
                  <a:pt x="2705" y="0"/>
                  <a:pt x="2794" y="0"/>
                </a:cubicBezTo>
                <a:close/>
              </a:path>
            </a:pathLst>
          </a:custGeom>
          <a:blipFill dpi="0" rotWithShape="0">
            <a:blip r:embed="rId16"/>
            <a:srcRect/>
            <a:stretch>
              <a:fillRect/>
            </a:stretch>
          </a:blipFill>
          <a:ln w="29282">
            <a:solidFill>
              <a:schemeClr val="accent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0A15CBC5-2094-79ED-D391-B8FD42075974}"/>
              </a:ext>
            </a:extLst>
          </p:cNvPr>
          <p:cNvSpPr txBox="1"/>
          <p:nvPr>
            <p:custDataLst>
              <p:tags r:id="rId6"/>
            </p:custDataLst>
          </p:nvPr>
        </p:nvSpPr>
        <p:spPr>
          <a:xfrm>
            <a:off x="1045048" y="592139"/>
            <a:ext cx="4923952"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经验与收获总结</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cxnSp>
        <p:nvCxnSpPr>
          <p:cNvPr id="4" name="直接连接符 3">
            <a:extLst>
              <a:ext uri="{FF2B5EF4-FFF2-40B4-BE49-F238E27FC236}">
                <a16:creationId xmlns:a16="http://schemas.microsoft.com/office/drawing/2014/main" id="{069C3E47-FBE5-2993-6379-80CDEA402BE8}"/>
              </a:ext>
            </a:extLst>
          </p:cNvPr>
          <p:cNvCxnSpPr/>
          <p:nvPr>
            <p:custDataLst>
              <p:tags r:id="rId7"/>
            </p:custDataLst>
          </p:nvPr>
        </p:nvCxnSpPr>
        <p:spPr>
          <a:xfrm>
            <a:off x="431708" y="2473197"/>
            <a:ext cx="21877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819B666-E04B-66CA-0C55-6ED8C865FAB4}"/>
              </a:ext>
            </a:extLst>
          </p:cNvPr>
          <p:cNvCxnSpPr/>
          <p:nvPr>
            <p:custDataLst>
              <p:tags r:id="rId8"/>
            </p:custDataLst>
          </p:nvPr>
        </p:nvCxnSpPr>
        <p:spPr>
          <a:xfrm>
            <a:off x="431708" y="3429000"/>
            <a:ext cx="16336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4EC5271B-5C47-02A6-5711-18094EAA317F}"/>
              </a:ext>
            </a:extLst>
          </p:cNvPr>
          <p:cNvCxnSpPr/>
          <p:nvPr>
            <p:custDataLst>
              <p:tags r:id="rId9"/>
            </p:custDataLst>
          </p:nvPr>
        </p:nvCxnSpPr>
        <p:spPr>
          <a:xfrm>
            <a:off x="431708" y="4204185"/>
            <a:ext cx="19892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2">
            <a:extLst>
              <a:ext uri="{FF2B5EF4-FFF2-40B4-BE49-F238E27FC236}">
                <a16:creationId xmlns:a16="http://schemas.microsoft.com/office/drawing/2014/main" id="{4FC5A9C2-0EB2-50BE-0624-C02487193675}"/>
              </a:ext>
            </a:extLst>
          </p:cNvPr>
          <p:cNvSpPr txBox="1"/>
          <p:nvPr>
            <p:custDataLst>
              <p:tags r:id="rId10"/>
            </p:custDataLst>
          </p:nvPr>
        </p:nvSpPr>
        <p:spPr>
          <a:xfrm>
            <a:off x="349398" y="2072028"/>
            <a:ext cx="5999575" cy="3282831"/>
          </a:xfrm>
          <a:prstGeom prst="rect">
            <a:avLst/>
          </a:prstGeom>
          <a:noFill/>
          <a:ln>
            <a:noFill/>
          </a:ln>
        </p:spPr>
        <p:txBody>
          <a:bodyPr spcFirstLastPara="1" wrap="square" lIns="60950" tIns="30466" rIns="60950" bIns="30466" anchor="t" anchorCtr="0">
            <a:normAutofit/>
          </a:bodyPr>
          <a:lstStyle/>
          <a:p>
            <a:pPr lvl="0" algn="just" fontAlgn="ctr">
              <a:lnSpc>
                <a:spcPct val="130000"/>
              </a:lnSpc>
              <a:spcBef>
                <a:spcPts val="250"/>
              </a:spcBef>
              <a:spcAft>
                <a:spcPts val="250"/>
              </a:spcAft>
              <a:defRPr/>
            </a:pP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lang="zh-CN" altLang="en-US"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加深了对</a:t>
            </a:r>
            <a:r>
              <a:rPr lang="en-US" altLang="zh-CN"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Envoy</a:t>
            </a:r>
            <a:r>
              <a:rPr lang="zh-CN" altLang="en-US"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与</a:t>
            </a:r>
            <a:r>
              <a:rPr lang="en-US" altLang="zh-CN" sz="1400" b="1" dirty="0" err="1">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Wasm</a:t>
            </a:r>
            <a:r>
              <a:rPr lang="zh-CN" altLang="en-US"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技术的理解</a:t>
            </a:r>
            <a:endPar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lvl="0" algn="just" fontAlgn="t">
              <a:lnSpc>
                <a:spcPct val="130000"/>
              </a:lnSpc>
              <a:spcBef>
                <a:spcPts val="250"/>
              </a:spcBef>
              <a:spcAft>
                <a:spcPts val="250"/>
              </a:spcAft>
              <a:defRPr/>
            </a:pPr>
            <a:r>
              <a:rPr lang="zh-CN" altLang="en-US" sz="1300" dirty="0"/>
              <a:t>通过为 </a:t>
            </a:r>
            <a:r>
              <a:rPr lang="en-US" altLang="zh-CN" sz="1300" dirty="0"/>
              <a:t>Envoy </a:t>
            </a:r>
            <a:r>
              <a:rPr lang="zh-CN" altLang="en-US" sz="1300" dirty="0"/>
              <a:t>开发 </a:t>
            </a:r>
            <a:r>
              <a:rPr lang="en-US" altLang="zh-CN" sz="1300" dirty="0" err="1"/>
              <a:t>Wasm</a:t>
            </a:r>
            <a:r>
              <a:rPr lang="en-US" altLang="zh-CN" sz="1300" dirty="0"/>
              <a:t> </a:t>
            </a:r>
            <a:r>
              <a:rPr lang="zh-CN" altLang="en-US" sz="1300" dirty="0"/>
              <a:t>插件，深入了解 </a:t>
            </a:r>
            <a:r>
              <a:rPr lang="en-US" altLang="zh-CN" sz="1300" dirty="0"/>
              <a:t>Envoy Proxy </a:t>
            </a:r>
            <a:r>
              <a:rPr lang="zh-CN" altLang="en-US" sz="1300" dirty="0"/>
              <a:t>和 </a:t>
            </a:r>
            <a:r>
              <a:rPr lang="en-US" altLang="zh-CN" sz="1300" dirty="0" err="1"/>
              <a:t>WebAssembly</a:t>
            </a:r>
            <a:r>
              <a:rPr lang="en-US" altLang="zh-CN" sz="1300" dirty="0"/>
              <a:t> </a:t>
            </a:r>
            <a:r>
              <a:rPr lang="zh-CN" altLang="en-US" sz="1300" dirty="0"/>
              <a:t>技术。学到如何通过 </a:t>
            </a:r>
            <a:r>
              <a:rPr lang="en-US" altLang="zh-CN" sz="1300" dirty="0" err="1"/>
              <a:t>Wasm</a:t>
            </a:r>
            <a:r>
              <a:rPr lang="en-US" altLang="zh-CN" sz="1300" dirty="0"/>
              <a:t> </a:t>
            </a:r>
            <a:r>
              <a:rPr lang="zh-CN" altLang="en-US" sz="1300" dirty="0"/>
              <a:t>扩展 </a:t>
            </a:r>
            <a:r>
              <a:rPr lang="en-US" altLang="zh-CN" sz="1300" dirty="0"/>
              <a:t>Envoy </a:t>
            </a:r>
            <a:r>
              <a:rPr lang="zh-CN" altLang="en-US" sz="1300" dirty="0"/>
              <a:t>的功能，实现了</a:t>
            </a:r>
            <a:r>
              <a:rPr lang="en-US" altLang="zh-CN" sz="1300" dirty="0"/>
              <a:t>JSON </a:t>
            </a:r>
            <a:r>
              <a:rPr lang="zh-CN" altLang="en-US" sz="1300" dirty="0"/>
              <a:t>校验器和 </a:t>
            </a:r>
            <a:r>
              <a:rPr lang="en-US" altLang="zh-CN" sz="1300" dirty="0" err="1"/>
              <a:t>waf</a:t>
            </a:r>
            <a:r>
              <a:rPr lang="zh-CN" altLang="en-US" sz="1300" dirty="0"/>
              <a:t>防火墙插件</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lang="en-US" altLang="zh-CN" b="1" dirty="0"/>
              <a:t> </a:t>
            </a:r>
            <a:r>
              <a:rPr lang="en-US" altLang="zh-CN" sz="1400" b="1" dirty="0">
                <a:solidFill>
                  <a:schemeClr val="accent1"/>
                </a:solidFill>
                <a:latin typeface="微软雅黑" panose="020B0503020204020204" pitchFamily="34" charset="-122"/>
                <a:ea typeface="微软雅黑" panose="020B0503020204020204" pitchFamily="34" charset="-122"/>
                <a:cs typeface="+mn-ea"/>
              </a:rPr>
              <a:t>Go </a:t>
            </a:r>
            <a:r>
              <a:rPr lang="zh-CN" altLang="en-US" sz="1400" b="1" dirty="0">
                <a:solidFill>
                  <a:schemeClr val="accent1"/>
                </a:solidFill>
                <a:latin typeface="微软雅黑" panose="020B0503020204020204" pitchFamily="34" charset="-122"/>
                <a:ea typeface="微软雅黑" panose="020B0503020204020204" pitchFamily="34" charset="-122"/>
                <a:cs typeface="+mn-ea"/>
              </a:rPr>
              <a:t>编程技能提升</a:t>
            </a:r>
            <a:endParaRPr lang="en-US" altLang="zh-CN"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lvl="0" algn="just" fontAlgn="t">
              <a:lnSpc>
                <a:spcPct val="130000"/>
              </a:lnSpc>
              <a:spcBef>
                <a:spcPts val="250"/>
              </a:spcBef>
              <a:spcAft>
                <a:spcPts val="250"/>
              </a:spcAft>
              <a:defRPr/>
            </a:pPr>
            <a:r>
              <a:rPr lang="zh-CN" altLang="en-US" sz="1300" dirty="0">
                <a:sym typeface="思源黑体 CN" panose="020B0500000000000000" pitchFamily="34" charset="-122"/>
              </a:rPr>
              <a:t>学习了</a:t>
            </a:r>
            <a:r>
              <a:rPr lang="en-US" altLang="zh-CN" sz="1300" dirty="0">
                <a:sym typeface="思源黑体 CN" panose="020B0500000000000000" pitchFamily="34" charset="-122"/>
              </a:rPr>
              <a:t>Go</a:t>
            </a:r>
            <a:r>
              <a:rPr lang="zh-CN" altLang="en-US" sz="1300" dirty="0">
                <a:sym typeface="思源黑体 CN" panose="020B0500000000000000" pitchFamily="34" charset="-122"/>
              </a:rPr>
              <a:t>的</a:t>
            </a:r>
            <a:r>
              <a:rPr lang="en-US" altLang="zh-CN" sz="1300" dirty="0" err="1">
                <a:sym typeface="思源黑体 CN" panose="020B0500000000000000" pitchFamily="34" charset="-122"/>
              </a:rPr>
              <a:t>Wasm</a:t>
            </a:r>
            <a:r>
              <a:rPr lang="zh-CN" altLang="en-US" sz="1300" dirty="0">
                <a:sym typeface="思源黑体 CN" panose="020B0500000000000000" pitchFamily="34" charset="-122"/>
              </a:rPr>
              <a:t>和</a:t>
            </a:r>
            <a:r>
              <a:rPr lang="en-US" altLang="zh-CN" sz="1300" dirty="0">
                <a:sym typeface="思源黑体 CN" panose="020B0500000000000000" pitchFamily="34" charset="-122"/>
              </a:rPr>
              <a:t>Envoy</a:t>
            </a:r>
            <a:r>
              <a:rPr lang="zh-CN" altLang="en-US" sz="1300" dirty="0">
                <a:sym typeface="思源黑体 CN" panose="020B0500000000000000" pitchFamily="34" charset="-122"/>
              </a:rPr>
              <a:t>相关工具链，掌握了</a:t>
            </a:r>
            <a:r>
              <a:rPr lang="en-US" altLang="zh-CN" sz="1300" dirty="0" err="1">
                <a:sym typeface="思源黑体 CN" panose="020B0500000000000000" pitchFamily="34" charset="-122"/>
              </a:rPr>
              <a:t>tinygo</a:t>
            </a:r>
            <a:r>
              <a:rPr lang="zh-CN" altLang="en-US" sz="1300" dirty="0">
                <a:sym typeface="思源黑体 CN" panose="020B0500000000000000" pitchFamily="34" charset="-122"/>
              </a:rPr>
              <a:t>和</a:t>
            </a:r>
            <a:r>
              <a:rPr lang="en-US" altLang="zh-CN" sz="1300" dirty="0" err="1">
                <a:sym typeface="思源黑体 CN" panose="020B0500000000000000" pitchFamily="34" charset="-122"/>
              </a:rPr>
              <a:t>wasmEdge</a:t>
            </a:r>
            <a:r>
              <a:rPr lang="zh-CN" altLang="en-US" sz="1300" dirty="0">
                <a:sym typeface="思源黑体 CN" panose="020B0500000000000000" pitchFamily="34" charset="-122"/>
              </a:rPr>
              <a:t>的使用</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a:t>
            </a:r>
            <a:r>
              <a:rPr lang="en-US" altLang="zh-CN" b="1" dirty="0"/>
              <a:t> </a:t>
            </a:r>
            <a:r>
              <a:rPr lang="en-US" altLang="zh-CN" sz="1400" b="1" dirty="0">
                <a:solidFill>
                  <a:schemeClr val="accent1"/>
                </a:solidFill>
                <a:latin typeface="微软雅黑" panose="020B0503020204020204" pitchFamily="34" charset="-122"/>
                <a:ea typeface="微软雅黑" panose="020B0503020204020204" pitchFamily="34" charset="-122"/>
                <a:cs typeface="+mn-ea"/>
              </a:rPr>
              <a:t>Kubernetes </a:t>
            </a:r>
            <a:r>
              <a:rPr lang="zh-CN" altLang="en-US" sz="1400" b="1" dirty="0">
                <a:solidFill>
                  <a:schemeClr val="accent1"/>
                </a:solidFill>
                <a:latin typeface="微软雅黑" panose="020B0503020204020204" pitchFamily="34" charset="-122"/>
                <a:ea typeface="微软雅黑" panose="020B0503020204020204" pitchFamily="34" charset="-122"/>
                <a:cs typeface="+mn-ea"/>
              </a:rPr>
              <a:t>使用和</a:t>
            </a:r>
            <a:r>
              <a:rPr lang="en-US" altLang="zh-CN" sz="1400" b="1" dirty="0" err="1">
                <a:solidFill>
                  <a:schemeClr val="accent1"/>
                </a:solidFill>
                <a:latin typeface="微软雅黑" panose="020B0503020204020204" pitchFamily="34" charset="-122"/>
                <a:ea typeface="微软雅黑" panose="020B0503020204020204" pitchFamily="34" charset="-122"/>
                <a:cs typeface="+mn-ea"/>
              </a:rPr>
              <a:t>wasm</a:t>
            </a:r>
            <a:r>
              <a:rPr lang="zh-CN" altLang="en-US" sz="1400" b="1" dirty="0">
                <a:solidFill>
                  <a:schemeClr val="accent1"/>
                </a:solidFill>
                <a:latin typeface="微软雅黑" panose="020B0503020204020204" pitchFamily="34" charset="-122"/>
                <a:ea typeface="微软雅黑" panose="020B0503020204020204" pitchFamily="34" charset="-122"/>
                <a:cs typeface="+mn-ea"/>
              </a:rPr>
              <a:t>运行环境搭建</a:t>
            </a:r>
            <a:endParaRPr lang="zh-CN" altLang="en-US"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algn="just" fontAlgn="t">
              <a:lnSpc>
                <a:spcPct val="130000"/>
              </a:lnSpc>
              <a:spcBef>
                <a:spcPts val="300"/>
              </a:spcBef>
              <a:spcAft>
                <a:spcPts val="250"/>
              </a:spcAft>
              <a:defRPr/>
            </a:pPr>
            <a:r>
              <a:rPr lang="zh-CN" altLang="en-US" sz="1300" dirty="0"/>
              <a:t>熟悉 </a:t>
            </a:r>
            <a:r>
              <a:rPr lang="en-US" altLang="zh-CN" sz="1300" dirty="0"/>
              <a:t>Kubernetes </a:t>
            </a:r>
            <a:r>
              <a:rPr lang="zh-CN" altLang="en-US" sz="1300" dirty="0"/>
              <a:t>平台，能够使用 </a:t>
            </a:r>
            <a:r>
              <a:rPr lang="en-US" altLang="zh-CN" sz="1300" dirty="0" err="1"/>
              <a:t>kubectl</a:t>
            </a:r>
            <a:r>
              <a:rPr lang="en-US" altLang="zh-CN" sz="1300" dirty="0"/>
              <a:t> </a:t>
            </a:r>
            <a:r>
              <a:rPr lang="zh-CN" altLang="en-US" sz="1300" dirty="0"/>
              <a:t>等工具进行集群管理，理解 </a:t>
            </a:r>
            <a:r>
              <a:rPr lang="en-US" altLang="zh-CN" sz="1300" dirty="0"/>
              <a:t>Kubernetes </a:t>
            </a:r>
            <a:r>
              <a:rPr lang="zh-CN" altLang="en-US" sz="1300" dirty="0"/>
              <a:t>中的 </a:t>
            </a:r>
            <a:r>
              <a:rPr lang="en-US" altLang="zh-CN" sz="1300" dirty="0"/>
              <a:t>Pod</a:t>
            </a:r>
            <a:r>
              <a:rPr lang="zh-CN" altLang="en-US" sz="1300" dirty="0"/>
              <a:t>、</a:t>
            </a:r>
            <a:r>
              <a:rPr lang="en-US" altLang="zh-CN" sz="1300" dirty="0"/>
              <a:t>Deployment</a:t>
            </a:r>
            <a:r>
              <a:rPr lang="zh-CN" altLang="en-US" sz="1300" dirty="0"/>
              <a:t>、</a:t>
            </a:r>
            <a:r>
              <a:rPr lang="en-US" altLang="zh-CN" sz="1300" dirty="0"/>
              <a:t>Service </a:t>
            </a:r>
            <a:r>
              <a:rPr lang="zh-CN" altLang="en-US" sz="1300" dirty="0"/>
              <a:t>等基本概念。通过</a:t>
            </a:r>
            <a:r>
              <a:rPr lang="en-US" altLang="zh-CN" sz="1300" dirty="0" err="1"/>
              <a:t>kwasm</a:t>
            </a:r>
            <a:r>
              <a:rPr lang="en-US" altLang="zh-CN" sz="1300" dirty="0"/>
              <a:t>-operator </a:t>
            </a:r>
            <a:r>
              <a:rPr lang="zh-CN" altLang="en-US" sz="1300" dirty="0">
                <a:sym typeface="微软雅黑" panose="020B0503020204020204" pitchFamily="34" charset="-122"/>
              </a:rPr>
              <a:t>构建</a:t>
            </a:r>
            <a:r>
              <a:rPr lang="en-US" altLang="zh-CN" sz="1300" dirty="0" err="1">
                <a:sym typeface="微软雅黑" panose="020B0503020204020204" pitchFamily="34" charset="-122"/>
              </a:rPr>
              <a:t>Wasm</a:t>
            </a:r>
            <a:r>
              <a:rPr lang="zh-CN" altLang="en-US" sz="1300" dirty="0">
                <a:sym typeface="微软雅黑" panose="020B0503020204020204" pitchFamily="34" charset="-122"/>
              </a:rPr>
              <a:t>运行时环境</a:t>
            </a:r>
          </a:p>
          <a:p>
            <a:pPr lvl="0" algn="just" fontAlgn="t">
              <a:lnSpc>
                <a:spcPct val="130000"/>
              </a:lnSpc>
              <a:spcBef>
                <a:spcPts val="300"/>
              </a:spcBef>
              <a:spcAft>
                <a:spcPts val="250"/>
              </a:spcAft>
              <a:defRPr/>
            </a:pPr>
            <a:endParaRPr lang="zh-CN" altLang="en-US" sz="1300" dirty="0">
              <a:sym typeface="思源黑体 CN" panose="020B0500000000000000" pitchFamily="34" charset="-122"/>
            </a:endParaRPr>
          </a:p>
        </p:txBody>
      </p:sp>
      <p:pic>
        <p:nvPicPr>
          <p:cNvPr id="8" name="Shape3">
            <a:extLst>
              <a:ext uri="{FF2B5EF4-FFF2-40B4-BE49-F238E27FC236}">
                <a16:creationId xmlns:a16="http://schemas.microsoft.com/office/drawing/2014/main" id="{A4930C83-DC0B-1956-1E07-9EF07A8116BD}"/>
              </a:ext>
            </a:extLst>
          </p:cNvPr>
          <p:cNvPicPr>
            <a:picLocks/>
          </p:cNvPicPr>
          <p:nvPr>
            <p:custDataLst>
              <p:tags r:id="rId11"/>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87772" y="1323833"/>
            <a:ext cx="585216" cy="585216"/>
          </a:xfrm>
          <a:prstGeom prst="rect">
            <a:avLst/>
          </a:prstGeom>
        </p:spPr>
      </p:pic>
      <p:sp>
        <p:nvSpPr>
          <p:cNvPr id="9" name="Text1" hidden="1">
            <a:extLst>
              <a:ext uri="{FF2B5EF4-FFF2-40B4-BE49-F238E27FC236}">
                <a16:creationId xmlns:a16="http://schemas.microsoft.com/office/drawing/2014/main" id="{1931C354-7465-0553-64F7-438337CC8B2E}"/>
              </a:ext>
            </a:extLst>
          </p:cNvPr>
          <p:cNvSpPr txBox="1"/>
          <p:nvPr>
            <p:custDataLst>
              <p:tags r:id="rId12"/>
            </p:custDataLst>
          </p:nvPr>
        </p:nvSpPr>
        <p:spPr>
          <a:xfrm>
            <a:off x="-5932422" y="690617"/>
            <a:ext cx="5678422"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20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技术成果展示</a:t>
            </a:r>
            <a:endParaRPr lang="zh-CN" altLang="en-US" sz="20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strVal val="4/3*#ppt_w"/>
                                          </p:val>
                                        </p:tav>
                                        <p:tav tm="100000">
                                          <p:val>
                                            <p:strVal val="#ppt_w"/>
                                          </p:val>
                                        </p:tav>
                                      </p:tavLst>
                                    </p:anim>
                                    <p:anim calcmode="lin" valueType="num">
                                      <p:cBhvr>
                                        <p:cTn id="8" dur="500" fill="hold"/>
                                        <p:tgtEl>
                                          <p:spTgt spid="3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p:cTn id="11" dur="500" fill="hold"/>
                                        <p:tgtEl>
                                          <p:spTgt spid="57"/>
                                        </p:tgtEl>
                                        <p:attrNameLst>
                                          <p:attrName>ppt_w</p:attrName>
                                        </p:attrNameLst>
                                      </p:cBhvr>
                                      <p:tavLst>
                                        <p:tav tm="0">
                                          <p:val>
                                            <p:strVal val="4/3*#ppt_w"/>
                                          </p:val>
                                        </p:tav>
                                        <p:tav tm="100000">
                                          <p:val>
                                            <p:strVal val="#ppt_w"/>
                                          </p:val>
                                        </p:tav>
                                      </p:tavLst>
                                    </p:anim>
                                    <p:anim calcmode="lin" valueType="num">
                                      <p:cBhvr>
                                        <p:cTn id="12" dur="500" fill="hold"/>
                                        <p:tgtEl>
                                          <p:spTgt spid="57"/>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strVal val="4/3*#ppt_w"/>
                                          </p:val>
                                        </p:tav>
                                        <p:tav tm="100000">
                                          <p:val>
                                            <p:strVal val="#ppt_w"/>
                                          </p:val>
                                        </p:tav>
                                      </p:tavLst>
                                    </p:anim>
                                    <p:anim calcmode="lin" valueType="num">
                                      <p:cBhvr>
                                        <p:cTn id="20" dur="500" fill="hold"/>
                                        <p:tgtEl>
                                          <p:spTgt spid="29"/>
                                        </p:tgtEl>
                                        <p:attrNameLst>
                                          <p:attrName>ppt_h</p:attrName>
                                        </p:attrNameLst>
                                      </p:cBhvr>
                                      <p:tavLst>
                                        <p:tav tm="0">
                                          <p:val>
                                            <p:strVal val="4/3*#ppt_h"/>
                                          </p:val>
                                        </p:tav>
                                        <p:tav tm="100000">
                                          <p:val>
                                            <p:strVal val="#ppt_h"/>
                                          </p:val>
                                        </p:tav>
                                      </p:tavLst>
                                    </p:anim>
                                  </p:childTnLst>
                                </p:cTn>
                              </p:par>
                              <p:par>
                                <p:cTn id="21" presetID="0" presetClass="entr" presetSubtype="0" fill="hold" nodeType="withEffect">
                                  <p:stCondLst>
                                    <p:cond delay="93"/>
                                  </p:stCondLst>
                                  <p:childTnLst>
                                    <p:set>
                                      <p:cBhvr>
                                        <p:cTn id="22" dur="1" fill="hold">
                                          <p:stCondLst>
                                            <p:cond delay="0"/>
                                          </p:stCondLst>
                                        </p:cTn>
                                        <p:tgtEl>
                                          <p:spTgt spid="4"/>
                                        </p:tgtEl>
                                        <p:attrNameLst>
                                          <p:attrName>style.visibility</p:attrName>
                                        </p:attrNameLst>
                                      </p:cBhvr>
                                      <p:to>
                                        <p:strVal val="visible"/>
                                      </p:to>
                                    </p:set>
                                    <p:animMotion origin="layout" path="M -1.0897187 0 L 0 0 E" pathEditMode="relative">
                                      <p:cBhvr from="" to="">
                                        <p:cTn id="23" dur="200" fill="hold">
                                          <p:stCondLst>
                                            <p:cond delay="0"/>
                                          </p:stCondLst>
                                        </p:cTn>
                                        <p:tgtEl>
                                          <p:spTgt spid="4"/>
                                        </p:tgtEl>
                                        <p:attrNameLst>
                                          <p:attrName>ppt_x</p:attrName>
                                          <p:attrName>ppt_y</p:attrName>
                                        </p:attrNameLst>
                                      </p:cBhvr>
                                    </p:animMotion>
                                  </p:childTnLst>
                                </p:cTn>
                              </p:par>
                              <p:par>
                                <p:cTn id="24" presetID="0" presetClass="entr" presetSubtype="0" fill="hold" nodeType="withEffect">
                                  <p:stCondLst>
                                    <p:cond delay="17"/>
                                  </p:stCondLst>
                                  <p:childTnLst>
                                    <p:set>
                                      <p:cBhvr>
                                        <p:cTn id="25" dur="1" fill="hold">
                                          <p:stCondLst>
                                            <p:cond delay="0"/>
                                          </p:stCondLst>
                                        </p:cTn>
                                        <p:tgtEl>
                                          <p:spTgt spid="5"/>
                                        </p:tgtEl>
                                        <p:attrNameLst>
                                          <p:attrName>style.visibility</p:attrName>
                                        </p:attrNameLst>
                                      </p:cBhvr>
                                      <p:to>
                                        <p:strVal val="visible"/>
                                      </p:to>
                                    </p:set>
                                    <p:animMotion origin="layout" path="M -1.0669949 0 L 0 0 E" pathEditMode="relative">
                                      <p:cBhvr from="" to="">
                                        <p:cTn id="26" dur="200" fill="hold">
                                          <p:stCondLst>
                                            <p:cond delay="0"/>
                                          </p:stCondLst>
                                        </p:cTn>
                                        <p:tgtEl>
                                          <p:spTgt spid="5"/>
                                        </p:tgtEl>
                                        <p:attrNameLst>
                                          <p:attrName>ppt_x</p:attrName>
                                          <p:attrName>ppt_y</p:attrName>
                                        </p:attrNameLst>
                                      </p:cBhvr>
                                    </p:animMotion>
                                  </p:childTnLst>
                                </p:cTn>
                              </p:par>
                              <p:par>
                                <p:cTn id="27" presetID="0" presetClass="entr" presetSubtype="0" fill="hold" nodeType="withEffect">
                                  <p:stCondLst>
                                    <p:cond delay="4"/>
                                  </p:stCondLst>
                                  <p:childTnLst>
                                    <p:set>
                                      <p:cBhvr>
                                        <p:cTn id="28" dur="1" fill="hold">
                                          <p:stCondLst>
                                            <p:cond delay="0"/>
                                          </p:stCondLst>
                                        </p:cTn>
                                        <p:tgtEl>
                                          <p:spTgt spid="6"/>
                                        </p:tgtEl>
                                        <p:attrNameLst>
                                          <p:attrName>style.visibility</p:attrName>
                                        </p:attrNameLst>
                                      </p:cBhvr>
                                      <p:to>
                                        <p:strVal val="visible"/>
                                      </p:to>
                                    </p:set>
                                    <p:animMotion origin="layout" path="M -1.0815781 0 L 0 0 E" pathEditMode="relative">
                                      <p:cBhvr from="" to="">
                                        <p:cTn id="29" dur="200" fill="hold">
                                          <p:stCondLst>
                                            <p:cond delay="0"/>
                                          </p:stCondLst>
                                        </p:cTn>
                                        <p:tgtEl>
                                          <p:spTgt spid="6"/>
                                        </p:tgtEl>
                                        <p:attrNameLst>
                                          <p:attrName>ppt_x</p:attrName>
                                          <p:attrName>ppt_y</p:attrName>
                                        </p:attrNameLst>
                                      </p:cBhvr>
                                    </p:animMotion>
                                  </p:childTnLst>
                                </p:cTn>
                              </p:par>
                              <p:par>
                                <p:cTn id="30" presetID="23" presetClass="entr" presetSubtype="288"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strVal val="4/3*#ppt_w"/>
                                          </p:val>
                                        </p:tav>
                                        <p:tav tm="100000">
                                          <p:val>
                                            <p:strVal val="#ppt_w"/>
                                          </p:val>
                                        </p:tav>
                                      </p:tavLst>
                                    </p:anim>
                                    <p:anim calcmode="lin" valueType="num">
                                      <p:cBhvr>
                                        <p:cTn id="33" dur="500" fill="hold"/>
                                        <p:tgtEl>
                                          <p:spTgt spid="3"/>
                                        </p:tgtEl>
                                        <p:attrNameLst>
                                          <p:attrName>ppt_h</p:attrName>
                                        </p:attrNameLst>
                                      </p:cBhvr>
                                      <p:tavLst>
                                        <p:tav tm="0">
                                          <p:val>
                                            <p:strVal val="4/3*#ppt_h"/>
                                          </p:val>
                                        </p:tav>
                                        <p:tav tm="100000">
                                          <p:val>
                                            <p:strVal val="#ppt_h"/>
                                          </p:val>
                                        </p:tav>
                                      </p:tavLst>
                                    </p:anim>
                                  </p:childTnLst>
                                </p:cTn>
                              </p:par>
                              <p:par>
                                <p:cTn id="34" presetID="23" presetClass="entr" presetSubtype="288"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strVal val="4/3*#ppt_w"/>
                                          </p:val>
                                        </p:tav>
                                        <p:tav tm="100000">
                                          <p:val>
                                            <p:strVal val="#ppt_w"/>
                                          </p:val>
                                        </p:tav>
                                      </p:tavLst>
                                    </p:anim>
                                    <p:anim calcmode="lin" valueType="num">
                                      <p:cBhvr>
                                        <p:cTn id="37" dur="500" fill="hold"/>
                                        <p:tgtEl>
                                          <p:spTgt spid="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7" grpId="0" animBg="1"/>
      <p:bldP spid="10" grpId="0" animBg="1"/>
      <p:bldP spid="29"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35" name="!!平滑3"/>
          <p:cNvSpPr/>
          <p:nvPr>
            <p:custDataLst>
              <p:tags r:id="rId2"/>
            </p:custDataLst>
          </p:nvPr>
        </p:nvSpPr>
        <p:spPr>
          <a:xfrm flipV="1">
            <a:off x="364913" y="259576"/>
            <a:ext cx="544010" cy="145538"/>
          </a:xfrm>
          <a:prstGeom prst="roundRect">
            <a:avLst>
              <a:gd name="adj" fmla="val 50000"/>
            </a:avLst>
          </a:prstGeom>
          <a:gradFill>
            <a:gsLst>
              <a:gs pos="0">
                <a:schemeClr val="accent1">
                  <a:lumMod val="91000"/>
                  <a:lumOff val="9000"/>
                </a:schemeClr>
              </a:gs>
              <a:gs pos="100000">
                <a:schemeClr val="accent1">
                  <a:lumMod val="40000"/>
                  <a:lumOff val="6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2" name="Shape1"/>
          <p:cNvSpPr/>
          <p:nvPr>
            <p:custDataLst>
              <p:tags r:id="rId3"/>
            </p:custDataLst>
          </p:nvPr>
        </p:nvSpPr>
        <p:spPr>
          <a:xfrm>
            <a:off x="249167" y="862280"/>
            <a:ext cx="3184340" cy="3184340"/>
          </a:xfrm>
          <a:prstGeom prst="round2DiagRect">
            <a:avLst/>
          </a:prstGeom>
          <a:blipFill dpi="0" rotWithShape="0">
            <a:blip r:embed="rId1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latin typeface="微软雅黑" panose="020B0503020204020204" pitchFamily="34" charset="-122"/>
              <a:ea typeface="微软雅黑" panose="020B0503020204020204" pitchFamily="34" charset="-122"/>
            </a:endParaRPr>
          </a:p>
        </p:txBody>
      </p:sp>
      <p:sp>
        <p:nvSpPr>
          <p:cNvPr id="9" name="Shape2"/>
          <p:cNvSpPr/>
          <p:nvPr>
            <p:custDataLst>
              <p:tags r:id="rId4"/>
            </p:custDataLst>
          </p:nvPr>
        </p:nvSpPr>
        <p:spPr>
          <a:xfrm>
            <a:off x="2128440" y="3226187"/>
            <a:ext cx="3184340" cy="3184340"/>
          </a:xfrm>
          <a:prstGeom prst="round2DiagRect">
            <a:avLst/>
          </a:prstGeom>
          <a:blipFill dpi="0" rotWithShape="0">
            <a:blip r:embed="rId15"/>
            <a:srcRect/>
            <a:stretch>
              <a:fillRect/>
            </a:stretch>
          </a:blipFill>
          <a:ln>
            <a:noFill/>
          </a:ln>
          <a:effectLst>
            <a:outerShdw blurRad="203200" dist="50800" dir="5400000" algn="ctr" rotWithShape="0">
              <a:schemeClr val="accent1">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latin typeface="微软雅黑" panose="020B0503020204020204" pitchFamily="34" charset="-122"/>
              <a:ea typeface="微软雅黑" panose="020B0503020204020204" pitchFamily="34" charset="-122"/>
            </a:endParaRPr>
          </a:p>
        </p:txBody>
      </p:sp>
      <p:sp>
        <p:nvSpPr>
          <p:cNvPr id="4" name="Text1">
            <a:extLst>
              <a:ext uri="{FF2B5EF4-FFF2-40B4-BE49-F238E27FC236}">
                <a16:creationId xmlns:a16="http://schemas.microsoft.com/office/drawing/2014/main" id="{FB9C04DB-CEC8-8F7C-14E1-3B2F2D55222D}"/>
              </a:ext>
            </a:extLst>
          </p:cNvPr>
          <p:cNvSpPr txBox="1"/>
          <p:nvPr>
            <p:custDataLst>
              <p:tags r:id="rId5"/>
            </p:custDataLst>
          </p:nvPr>
        </p:nvSpPr>
        <p:spPr>
          <a:xfrm>
            <a:off x="6452800" y="427436"/>
            <a:ext cx="595713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未来展望</a:t>
            </a:r>
          </a:p>
        </p:txBody>
      </p:sp>
      <p:sp>
        <p:nvSpPr>
          <p:cNvPr id="3" name="矩形: 圆角 2">
            <a:extLst>
              <a:ext uri="{FF2B5EF4-FFF2-40B4-BE49-F238E27FC236}">
                <a16:creationId xmlns:a16="http://schemas.microsoft.com/office/drawing/2014/main" id="{992DB642-DA0C-9C5E-F405-FB7B88FB4780}"/>
              </a:ext>
            </a:extLst>
          </p:cNvPr>
          <p:cNvSpPr/>
          <p:nvPr>
            <p:custDataLst>
              <p:tags r:id="rId6"/>
            </p:custDataLst>
          </p:nvPr>
        </p:nvSpPr>
        <p:spPr>
          <a:xfrm>
            <a:off x="5740583" y="2321194"/>
            <a:ext cx="6096000" cy="512064"/>
          </a:xfrm>
          <a:prstGeom prst="roundRect">
            <a:avLst/>
          </a:prstGeom>
          <a:solidFill>
            <a:schemeClr val="accent1">
              <a:alpha val="15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F46C5AC6-2310-9F0F-8BDE-6977B75E64ED}"/>
              </a:ext>
            </a:extLst>
          </p:cNvPr>
          <p:cNvSpPr/>
          <p:nvPr>
            <p:custDataLst>
              <p:tags r:id="rId7"/>
            </p:custDataLst>
          </p:nvPr>
        </p:nvSpPr>
        <p:spPr>
          <a:xfrm>
            <a:off x="5740583" y="3302296"/>
            <a:ext cx="6096000" cy="512064"/>
          </a:xfrm>
          <a:prstGeom prst="roundRect">
            <a:avLst/>
          </a:prstGeom>
          <a:solidFill>
            <a:schemeClr val="accent1">
              <a:alpha val="15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8C3D18D0-C3E7-57E4-21AC-981BFE23F491}"/>
              </a:ext>
            </a:extLst>
          </p:cNvPr>
          <p:cNvSpPr/>
          <p:nvPr>
            <p:custDataLst>
              <p:tags r:id="rId8"/>
            </p:custDataLst>
          </p:nvPr>
        </p:nvSpPr>
        <p:spPr>
          <a:xfrm>
            <a:off x="5740583" y="4211395"/>
            <a:ext cx="6096000" cy="535940"/>
          </a:xfrm>
          <a:prstGeom prst="roundRect">
            <a:avLst/>
          </a:prstGeom>
          <a:solidFill>
            <a:schemeClr val="accent1">
              <a:alpha val="15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2">
            <a:extLst>
              <a:ext uri="{FF2B5EF4-FFF2-40B4-BE49-F238E27FC236}">
                <a16:creationId xmlns:a16="http://schemas.microsoft.com/office/drawing/2014/main" id="{B43E0F17-E058-15D4-AFCE-5F5401DC0F12}"/>
              </a:ext>
            </a:extLst>
          </p:cNvPr>
          <p:cNvSpPr txBox="1"/>
          <p:nvPr>
            <p:custDataLst>
              <p:tags r:id="rId9"/>
            </p:custDataLst>
          </p:nvPr>
        </p:nvSpPr>
        <p:spPr>
          <a:xfrm>
            <a:off x="5895524" y="1984563"/>
            <a:ext cx="6030870" cy="3659594"/>
          </a:xfrm>
          <a:prstGeom prst="rect">
            <a:avLst/>
          </a:prstGeom>
          <a:noFill/>
          <a:ln>
            <a:noFill/>
          </a:ln>
        </p:spPr>
        <p:txBody>
          <a:bodyPr spcFirstLastPara="1" wrap="square" lIns="60950" tIns="30466" rIns="60950" bIns="30466" anchor="t" anchorCtr="0">
            <a:normAutofit/>
          </a:bodyPr>
          <a:lstStyle/>
          <a:p>
            <a:pPr lvl="0" algn="just" fontAlgn="ctr">
              <a:lnSpc>
                <a:spcPct val="130000"/>
              </a:lnSpc>
              <a:spcBef>
                <a:spcPts val="250"/>
              </a:spcBef>
              <a:spcAft>
                <a:spcPts val="250"/>
              </a:spcAft>
              <a:defRPr/>
            </a:pP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lang="zh-CN" altLang="en-US"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持续关注相关技术的发展</a:t>
            </a:r>
          </a:p>
          <a:p>
            <a:pPr lvl="0" algn="just" fontAlgn="t">
              <a:lnSpc>
                <a:spcPct val="130000"/>
              </a:lnSpc>
              <a:spcBef>
                <a:spcPts val="250"/>
              </a:spcBef>
              <a:spcAft>
                <a:spcPts val="250"/>
              </a:spcAft>
              <a:defRPr/>
            </a:pPr>
            <a:r>
              <a:rPr lang="zh-CN" altLang="en-US" sz="1600" dirty="0"/>
              <a:t>定期阅读关于 </a:t>
            </a:r>
            <a:r>
              <a:rPr lang="en-US" altLang="zh-CN" sz="1600" dirty="0"/>
              <a:t>Go </a:t>
            </a:r>
            <a:r>
              <a:rPr lang="zh-CN" altLang="en-US" sz="1600" dirty="0"/>
              <a:t>语言、</a:t>
            </a:r>
            <a:r>
              <a:rPr lang="en-US" altLang="zh-CN" sz="1600" dirty="0" err="1"/>
              <a:t>Wasi</a:t>
            </a:r>
            <a:r>
              <a:rPr lang="en-US" altLang="zh-CN" sz="1600" dirty="0"/>
              <a:t> </a:t>
            </a:r>
            <a:r>
              <a:rPr lang="zh-CN" altLang="en-US" sz="1600" dirty="0"/>
              <a:t>实现、</a:t>
            </a:r>
            <a:r>
              <a:rPr lang="en-US" altLang="zh-CN" sz="1600" dirty="0" err="1"/>
              <a:t>Kusar</a:t>
            </a:r>
            <a:r>
              <a:rPr lang="en-US" altLang="zh-CN" sz="1600" dirty="0"/>
              <a:t> </a:t>
            </a:r>
            <a:r>
              <a:rPr lang="zh-CN" altLang="en-US" sz="1600" dirty="0"/>
              <a:t>和云原生技术的博客、新闻和社区讨论，以保持对最新发展的了解</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lang="zh-CN" altLang="en-US" sz="1400" b="1" noProof="0"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深入</a:t>
            </a:r>
            <a:r>
              <a:rPr kumimoji="0" lang="zh-CN" altLang="en-US"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学习云原生相关技术</a:t>
            </a:r>
            <a:endPar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a:p>
            <a:pPr algn="just" fontAlgn="t">
              <a:lnSpc>
                <a:spcPct val="130000"/>
              </a:lnSpc>
              <a:spcBef>
                <a:spcPts val="250"/>
              </a:spcBef>
              <a:spcAft>
                <a:spcPts val="250"/>
              </a:spcAft>
              <a:defRPr/>
            </a:pPr>
            <a:r>
              <a:rPr lang="zh-CN" altLang="en-US" sz="1600" dirty="0"/>
              <a:t>深入了解容器编排工具，学习使用</a:t>
            </a:r>
            <a:r>
              <a:rPr lang="en-US" altLang="zh-CN" sz="1600" dirty="0"/>
              <a:t>CI/CD</a:t>
            </a:r>
            <a:r>
              <a:rPr lang="zh-CN" altLang="en-US" sz="1600" dirty="0"/>
              <a:t>工具</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zh-CN" altLang="en-US"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lang="zh-CN" altLang="en-US" sz="1400" b="1" dirty="0">
                <a:solidFill>
                  <a:schemeClr val="accent1"/>
                </a:solidFill>
                <a:latin typeface="微软雅黑" panose="020B0503020204020204" pitchFamily="34" charset="-122"/>
                <a:ea typeface="微软雅黑" panose="020B0503020204020204" pitchFamily="34" charset="-122"/>
                <a:cs typeface="+mn-ea"/>
              </a:rPr>
              <a:t>社区参与和分享</a:t>
            </a:r>
            <a:endParaRPr lang="zh-CN" altLang="en-US" sz="14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lvl="0" algn="just" fontAlgn="t">
              <a:lnSpc>
                <a:spcPct val="130000"/>
              </a:lnSpc>
              <a:spcBef>
                <a:spcPts val="300"/>
              </a:spcBef>
              <a:spcAft>
                <a:spcPts val="250"/>
              </a:spcAft>
              <a:defRPr/>
            </a:pPr>
            <a:r>
              <a:rPr lang="zh-CN" altLang="en-US" sz="1600" dirty="0"/>
              <a:t>参与云原生领域的开源项目，创建个人技术博客分享学习心得、项目经验和解决问题的方法</a:t>
            </a:r>
            <a:endParaRPr kumimoji="0" lang="zh-CN" altLang="en-US" sz="16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p:txBody>
      </p:sp>
      <p:pic>
        <p:nvPicPr>
          <p:cNvPr id="10" name="Shape3">
            <a:extLst>
              <a:ext uri="{FF2B5EF4-FFF2-40B4-BE49-F238E27FC236}">
                <a16:creationId xmlns:a16="http://schemas.microsoft.com/office/drawing/2014/main" id="{74D996D8-DD42-0CBD-A0C9-AF222B7C6294}"/>
              </a:ext>
            </a:extLst>
          </p:cNvPr>
          <p:cNvPicPr>
            <a:picLocks/>
          </p:cNvPicPr>
          <p:nvPr>
            <p:custDataLst>
              <p:tags r:id="rId10"/>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95524" y="1159130"/>
            <a:ext cx="585216" cy="585216"/>
          </a:xfrm>
          <a:prstGeom prst="rect">
            <a:avLst/>
          </a:prstGeom>
        </p:spPr>
      </p:pic>
      <p:sp>
        <p:nvSpPr>
          <p:cNvPr id="11" name="Text1" hidden="1">
            <a:extLst>
              <a:ext uri="{FF2B5EF4-FFF2-40B4-BE49-F238E27FC236}">
                <a16:creationId xmlns:a16="http://schemas.microsoft.com/office/drawing/2014/main" id="{ACEE8707-A8C7-A268-1352-4322F30CF195}"/>
              </a:ext>
            </a:extLst>
          </p:cNvPr>
          <p:cNvSpPr txBox="1"/>
          <p:nvPr>
            <p:custDataLst>
              <p:tags r:id="rId11"/>
            </p:custDataLst>
          </p:nvPr>
        </p:nvSpPr>
        <p:spPr>
          <a:xfrm>
            <a:off x="1075091" y="7832348"/>
            <a:ext cx="11669372" cy="720348"/>
          </a:xfrm>
          <a:prstGeom prst="rect">
            <a:avLst/>
          </a:prstGeom>
          <a:noFill/>
        </p:spPr>
        <p:txBody>
          <a:bodyPr wrap="square" rtlCol="0" anchor="ctr" anchorCtr="0">
            <a:no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57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性能优化策略</a:t>
            </a:r>
            <a:endParaRPr lang="zh-CN" altLang="en-US" sz="57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strVal val="4/3*#ppt_w"/>
                                          </p:val>
                                        </p:tav>
                                        <p:tav tm="100000">
                                          <p:val>
                                            <p:strVal val="#ppt_w"/>
                                          </p:val>
                                        </p:tav>
                                      </p:tavLst>
                                    </p:anim>
                                    <p:anim calcmode="lin" valueType="num">
                                      <p:cBhvr>
                                        <p:cTn id="8" dur="500" fill="hold"/>
                                        <p:tgtEl>
                                          <p:spTgt spid="3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strVal val="4/3*#ppt_w"/>
                                          </p:val>
                                        </p:tav>
                                        <p:tav tm="100000">
                                          <p:val>
                                            <p:strVal val="#ppt_w"/>
                                          </p:val>
                                        </p:tav>
                                      </p:tavLst>
                                    </p:anim>
                                    <p:anim calcmode="lin" valueType="num">
                                      <p:cBhvr>
                                        <p:cTn id="12" dur="500" fill="hold"/>
                                        <p:tgtEl>
                                          <p:spTgt spid="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strVal val="4/3*#ppt_w"/>
                                          </p:val>
                                        </p:tav>
                                        <p:tav tm="100000">
                                          <p:val>
                                            <p:strVal val="#ppt_w"/>
                                          </p:val>
                                        </p:tav>
                                      </p:tavLst>
                                    </p:anim>
                                    <p:anim calcmode="lin" valueType="num">
                                      <p:cBhvr>
                                        <p:cTn id="16" dur="500" fill="hold"/>
                                        <p:tgtEl>
                                          <p:spTgt spid="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4/3*#ppt_w"/>
                                          </p:val>
                                        </p:tav>
                                        <p:tav tm="100000">
                                          <p:val>
                                            <p:strVal val="#ppt_w"/>
                                          </p:val>
                                        </p:tav>
                                      </p:tavLst>
                                    </p:anim>
                                    <p:anim calcmode="lin" valueType="num">
                                      <p:cBhvr>
                                        <p:cTn id="20" dur="500" fill="hold"/>
                                        <p:tgtEl>
                                          <p:spTgt spid="3"/>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strVal val="4/3*#ppt_w"/>
                                          </p:val>
                                        </p:tav>
                                        <p:tav tm="100000">
                                          <p:val>
                                            <p:strVal val="#ppt_w"/>
                                          </p:val>
                                        </p:tav>
                                      </p:tavLst>
                                    </p:anim>
                                    <p:anim calcmode="lin" valueType="num">
                                      <p:cBhvr>
                                        <p:cTn id="24" dur="500" fill="hold"/>
                                        <p:tgtEl>
                                          <p:spTgt spid="6"/>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strVal val="4/3*#ppt_w"/>
                                          </p:val>
                                        </p:tav>
                                        <p:tav tm="100000">
                                          <p:val>
                                            <p:strVal val="#ppt_w"/>
                                          </p:val>
                                        </p:tav>
                                      </p:tavLst>
                                    </p:anim>
                                    <p:anim calcmode="lin" valueType="num">
                                      <p:cBhvr>
                                        <p:cTn id="28" dur="500" fill="hold"/>
                                        <p:tgtEl>
                                          <p:spTgt spid="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3*#ppt_w"/>
                                          </p:val>
                                        </p:tav>
                                        <p:tav tm="100000">
                                          <p:val>
                                            <p:strVal val="#ppt_w"/>
                                          </p:val>
                                        </p:tav>
                                      </p:tavLst>
                                    </p:anim>
                                    <p:anim calcmode="lin" valueType="num">
                                      <p:cBhvr>
                                        <p:cTn id="32" dur="500" fill="hold"/>
                                        <p:tgtEl>
                                          <p:spTgt spid="5"/>
                                        </p:tgtEl>
                                        <p:attrNameLst>
                                          <p:attrName>ppt_h</p:attrName>
                                        </p:attrNameLst>
                                      </p:cBhvr>
                                      <p:tavLst>
                                        <p:tav tm="0">
                                          <p:val>
                                            <p:strVal val="4/3*#ppt_h"/>
                                          </p:val>
                                        </p:tav>
                                        <p:tav tm="100000">
                                          <p:val>
                                            <p:strVal val="#ppt_h"/>
                                          </p:val>
                                        </p:tav>
                                      </p:tavLst>
                                    </p:anim>
                                  </p:childTnLst>
                                </p:cTn>
                              </p:par>
                              <p:par>
                                <p:cTn id="33" presetID="23" presetClass="entr" presetSubtype="288"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strVal val="4/3*#ppt_w"/>
                                          </p:val>
                                        </p:tav>
                                        <p:tav tm="100000">
                                          <p:val>
                                            <p:strVal val="#ppt_w"/>
                                          </p:val>
                                        </p:tav>
                                      </p:tavLst>
                                    </p:anim>
                                    <p:anim calcmode="lin" valueType="num">
                                      <p:cBhvr>
                                        <p:cTn id="36" dur="500" fill="hold"/>
                                        <p:tgtEl>
                                          <p:spTgt spid="1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animBg="1"/>
      <p:bldP spid="9" grpId="0" animBg="1"/>
      <p:bldP spid="3" grpId="0" animBg="1"/>
      <p:bldP spid="6" grpId="0" animBg="1"/>
      <p:bldP spid="7"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2" name="Text4">
            <a:extLst>
              <a:ext uri="{FF2B5EF4-FFF2-40B4-BE49-F238E27FC236}">
                <a16:creationId xmlns:a16="http://schemas.microsoft.com/office/drawing/2014/main" id="{81071FF2-4740-FF71-E107-4DCE748DAAC4}"/>
              </a:ext>
            </a:extLst>
          </p:cNvPr>
          <p:cNvGrpSpPr/>
          <p:nvPr/>
        </p:nvGrpSpPr>
        <p:grpSpPr>
          <a:xfrm>
            <a:off x="2365928" y="1121092"/>
            <a:ext cx="3189061" cy="1463150"/>
            <a:chOff x="2757713" y="1890118"/>
            <a:chExt cx="3189061" cy="1434946"/>
          </a:xfrm>
        </p:grpSpPr>
        <p:sp>
          <p:nvSpPr>
            <p:cNvPr id="3" name="Text1">
              <a:extLst>
                <a:ext uri="{FF2B5EF4-FFF2-40B4-BE49-F238E27FC236}">
                  <a16:creationId xmlns:a16="http://schemas.microsoft.com/office/drawing/2014/main" id="{9A36C0B5-5EF8-339E-BB45-9C190E9DDF11}"/>
                </a:ext>
              </a:extLst>
            </p:cNvPr>
            <p:cNvSpPr txBox="1"/>
            <p:nvPr>
              <p:custDataLst>
                <p:tags r:id="rId16"/>
              </p:custDataLst>
            </p:nvPr>
          </p:nvSpPr>
          <p:spPr>
            <a:xfrm>
              <a:off x="2757714" y="2905780"/>
              <a:ext cx="3189060" cy="419284"/>
            </a:xfrm>
            <a:prstGeom prst="rect">
              <a:avLst/>
            </a:prstGeom>
            <a:noFill/>
          </p:spPr>
          <p:txBody>
            <a:bodyPr wrap="square" rtlCol="0">
              <a:normAutofit/>
            </a:bodyPr>
            <a:lstStyle/>
            <a:p>
              <a:pPr marL="171450" indent="-171450">
                <a:buFont typeface="Wingdings" panose="05000000000000000000" pitchFamily="2" charset="2"/>
                <a:buChar char="§"/>
              </a:pPr>
              <a:r>
                <a:rPr lang="zh-CN" altLang="en-US" sz="1000" dirty="0">
                  <a:solidFill>
                    <a:schemeClr val="bg2"/>
                  </a:solidFill>
                  <a:latin typeface="微软雅黑" panose="020B0503020204020204" pitchFamily="34" charset="-122"/>
                  <a:ea typeface="微软雅黑" panose="020B0503020204020204" pitchFamily="34" charset="-122"/>
                </a:rPr>
                <a:t>探索云原生环境下</a:t>
              </a:r>
              <a:r>
                <a:rPr lang="en-US" altLang="zh-CN" sz="1000" dirty="0" err="1">
                  <a:solidFill>
                    <a:schemeClr val="bg2"/>
                  </a:solidFill>
                  <a:latin typeface="微软雅黑" panose="020B0503020204020204" pitchFamily="34" charset="-122"/>
                  <a:ea typeface="微软雅黑" panose="020B0503020204020204" pitchFamily="34" charset="-122"/>
                </a:rPr>
                <a:t>wasm</a:t>
              </a:r>
              <a:r>
                <a:rPr lang="zh-CN" altLang="en-US" sz="1000" dirty="0">
                  <a:solidFill>
                    <a:schemeClr val="bg2"/>
                  </a:solidFill>
                  <a:latin typeface="微软雅黑" panose="020B0503020204020204" pitchFamily="34" charset="-122"/>
                  <a:ea typeface="微软雅黑" panose="020B0503020204020204" pitchFamily="34" charset="-122"/>
                </a:rPr>
                <a:t>的应用</a:t>
              </a:r>
              <a:endParaRPr lang="en-US" altLang="ko-KR" sz="1000" dirty="0">
                <a:solidFill>
                  <a:schemeClr val="bg2"/>
                </a:solidFill>
                <a:latin typeface="微软雅黑" panose="020B0503020204020204" pitchFamily="34" charset="-122"/>
                <a:ea typeface="微软雅黑" panose="020B0503020204020204" pitchFamily="34" charset="-122"/>
              </a:endParaRPr>
            </a:p>
          </p:txBody>
        </p:sp>
        <p:sp>
          <p:nvSpPr>
            <p:cNvPr id="4" name="Text2">
              <a:extLst>
                <a:ext uri="{FF2B5EF4-FFF2-40B4-BE49-F238E27FC236}">
                  <a16:creationId xmlns:a16="http://schemas.microsoft.com/office/drawing/2014/main" id="{100FD325-12FA-FB9C-6A7D-16F164B6D400}"/>
                </a:ext>
              </a:extLst>
            </p:cNvPr>
            <p:cNvSpPr/>
            <p:nvPr>
              <p:custDataLst>
                <p:tags r:id="rId17"/>
              </p:custDataLst>
            </p:nvPr>
          </p:nvSpPr>
          <p:spPr>
            <a:xfrm>
              <a:off x="2757713" y="2474893"/>
              <a:ext cx="3189061" cy="369332"/>
            </a:xfrm>
            <a:prstGeom prst="rect">
              <a:avLst/>
            </a:prstGeom>
          </p:spPr>
          <p:txBody>
            <a:bodyPr wrap="square">
              <a:normAutofit/>
            </a:bodyPr>
            <a:lstStyle/>
            <a:p>
              <a:r>
                <a:rPr lang="zh-CN" altLang="en-US" b="1" dirty="0">
                  <a:latin typeface="微软雅黑" panose="020B0503020204020204" pitchFamily="34" charset="-122"/>
                  <a:ea typeface="微软雅黑" panose="020B0503020204020204" pitchFamily="34" charset="-122"/>
                </a:rPr>
                <a:t>云原生</a:t>
              </a:r>
              <a:endParaRPr lang="ko-KR" altLang="en-US" b="1" dirty="0">
                <a:latin typeface="微软雅黑" panose="020B0503020204020204" pitchFamily="34" charset="-122"/>
              </a:endParaRPr>
            </a:p>
          </p:txBody>
        </p:sp>
        <p:sp>
          <p:nvSpPr>
            <p:cNvPr id="5" name="Text3">
              <a:extLst>
                <a:ext uri="{FF2B5EF4-FFF2-40B4-BE49-F238E27FC236}">
                  <a16:creationId xmlns:a16="http://schemas.microsoft.com/office/drawing/2014/main" id="{DD9CD380-1798-EE27-16A1-89123FA78A4A}"/>
                </a:ext>
              </a:extLst>
            </p:cNvPr>
            <p:cNvSpPr/>
            <p:nvPr>
              <p:custDataLst>
                <p:tags r:id="rId18"/>
              </p:custDataLst>
            </p:nvPr>
          </p:nvSpPr>
          <p:spPr>
            <a:xfrm>
              <a:off x="2757714" y="1890118"/>
              <a:ext cx="1776103" cy="584775"/>
            </a:xfrm>
            <a:prstGeom prst="rect">
              <a:avLst/>
            </a:prstGeom>
          </p:spPr>
          <p:txBody>
            <a:bodyPr wrap="none">
              <a:normAutofit/>
            </a:bodyPr>
            <a:lstStyle/>
            <a:p>
              <a:r>
                <a:rPr lang="en-US" altLang="ko-KR" sz="2800" b="1">
                  <a:solidFill>
                    <a:schemeClr val="accent1"/>
                  </a:solidFill>
                  <a:latin typeface="微软雅黑" panose="020B0503020204020204" pitchFamily="34" charset="-122"/>
                  <a:ea typeface="微软雅黑" panose="020B0503020204020204" pitchFamily="34" charset="-122"/>
                </a:rPr>
                <a:t>01</a:t>
              </a:r>
              <a:endParaRPr lang="ko-KR" altLang="en-US" sz="2800" b="1" dirty="0">
                <a:solidFill>
                  <a:schemeClr val="accent1"/>
                </a:solidFill>
                <a:latin typeface="微软雅黑" panose="020B0503020204020204" pitchFamily="34" charset="-122"/>
              </a:endParaRPr>
            </a:p>
          </p:txBody>
        </p:sp>
      </p:grpSp>
      <p:sp>
        <p:nvSpPr>
          <p:cNvPr id="6" name="TextBox">
            <a:extLst>
              <a:ext uri="{FF2B5EF4-FFF2-40B4-BE49-F238E27FC236}">
                <a16:creationId xmlns:a16="http://schemas.microsoft.com/office/drawing/2014/main" id="{D085B4BB-F210-508B-2CF9-7B80EB71577C}"/>
              </a:ext>
            </a:extLst>
          </p:cNvPr>
          <p:cNvSpPr txBox="1"/>
          <p:nvPr>
            <p:custDataLst>
              <p:tags r:id="rId2"/>
            </p:custDataLst>
          </p:nvPr>
        </p:nvSpPr>
        <p:spPr>
          <a:xfrm>
            <a:off x="445135" y="3530600"/>
            <a:ext cx="1536065" cy="368300"/>
          </a:xfrm>
          <a:prstGeom prst="rect">
            <a:avLst/>
          </a:prstGeom>
          <a:noFill/>
        </p:spPr>
        <p:txBody>
          <a:bodyPr wrap="square" rtlCol="0">
            <a:spAutoFit/>
          </a:bodyPr>
          <a:lstStyle/>
          <a:p>
            <a:r>
              <a:rPr lang="en-US" altLang="ko-KR" dirty="0">
                <a:latin typeface="微软雅黑" panose="020B0503020204020204" pitchFamily="34" charset="-122"/>
                <a:ea typeface="微软雅黑" panose="020B0503020204020204" pitchFamily="34" charset="-122"/>
                <a:cs typeface="Arial" panose="020B0604020202020204" pitchFamily="34" charset="0"/>
              </a:rPr>
              <a:t>Contents</a:t>
            </a:r>
          </a:p>
        </p:txBody>
      </p:sp>
      <p:sp>
        <p:nvSpPr>
          <p:cNvPr id="7" name="TextBox">
            <a:extLst>
              <a:ext uri="{FF2B5EF4-FFF2-40B4-BE49-F238E27FC236}">
                <a16:creationId xmlns:a16="http://schemas.microsoft.com/office/drawing/2014/main" id="{2CA6A65D-5DED-FA81-8F4D-10D4E22F9BF4}"/>
              </a:ext>
            </a:extLst>
          </p:cNvPr>
          <p:cNvSpPr txBox="1"/>
          <p:nvPr>
            <p:custDataLst>
              <p:tags r:id="rId3"/>
            </p:custDataLst>
          </p:nvPr>
        </p:nvSpPr>
        <p:spPr>
          <a:xfrm>
            <a:off x="445135" y="2700020"/>
            <a:ext cx="1536065" cy="829945"/>
          </a:xfrm>
          <a:prstGeom prst="rect">
            <a:avLst/>
          </a:prstGeom>
          <a:noFill/>
        </p:spPr>
        <p:txBody>
          <a:bodyPr wrap="square" rtlCol="0">
            <a:spAutoFit/>
          </a:bodyPr>
          <a:lstStyle/>
          <a:p>
            <a:r>
              <a:rPr lang="zh-CN" altLang="en-US" sz="4800" b="1" dirty="0">
                <a:latin typeface="微软雅黑" panose="020B0503020204020204" pitchFamily="34" charset="-122"/>
                <a:ea typeface="微软雅黑" panose="020B0503020204020204" pitchFamily="34" charset="-122"/>
                <a:cs typeface="Arial" panose="020B0604020202020204" pitchFamily="34" charset="0"/>
              </a:rPr>
              <a:t>目录</a:t>
            </a:r>
            <a:endParaRPr lang="ko-KR" altLang="en-US" sz="4800" b="1" dirty="0">
              <a:latin typeface="微软雅黑" panose="020B0503020204020204" pitchFamily="34" charset="-122"/>
              <a:cs typeface="Arial" panose="020B0604020202020204" pitchFamily="34" charset="0"/>
            </a:endParaRPr>
          </a:p>
        </p:txBody>
      </p:sp>
      <p:grpSp>
        <p:nvGrpSpPr>
          <p:cNvPr id="8" name="Text8">
            <a:extLst>
              <a:ext uri="{FF2B5EF4-FFF2-40B4-BE49-F238E27FC236}">
                <a16:creationId xmlns:a16="http://schemas.microsoft.com/office/drawing/2014/main" id="{2B802131-33DD-285A-3EA7-D06C01115BA0}"/>
              </a:ext>
            </a:extLst>
          </p:cNvPr>
          <p:cNvGrpSpPr/>
          <p:nvPr/>
        </p:nvGrpSpPr>
        <p:grpSpPr>
          <a:xfrm>
            <a:off x="2365928" y="2699812"/>
            <a:ext cx="3189061" cy="1463040"/>
            <a:chOff x="2757713" y="1890118"/>
            <a:chExt cx="3189061" cy="1434946"/>
          </a:xfrm>
        </p:grpSpPr>
        <p:sp>
          <p:nvSpPr>
            <p:cNvPr id="9" name="Text5">
              <a:extLst>
                <a:ext uri="{FF2B5EF4-FFF2-40B4-BE49-F238E27FC236}">
                  <a16:creationId xmlns:a16="http://schemas.microsoft.com/office/drawing/2014/main" id="{15601131-1C6F-1988-7675-6B0F6B3BF611}"/>
                </a:ext>
              </a:extLst>
            </p:cNvPr>
            <p:cNvSpPr txBox="1"/>
            <p:nvPr>
              <p:custDataLst>
                <p:tags r:id="rId13"/>
              </p:custDataLst>
            </p:nvPr>
          </p:nvSpPr>
          <p:spPr>
            <a:xfrm>
              <a:off x="2757714" y="2905780"/>
              <a:ext cx="3189060" cy="419284"/>
            </a:xfrm>
            <a:prstGeom prst="rect">
              <a:avLst/>
            </a:prstGeom>
            <a:noFill/>
          </p:spPr>
          <p:txBody>
            <a:bodyPr wrap="square" rtlCol="0">
              <a:normAutofit/>
            </a:bodyPr>
            <a:lstStyle/>
            <a:p>
              <a:pPr marL="171450" indent="-171450">
                <a:buFont typeface="Wingdings" panose="05000000000000000000" pitchFamily="2" charset="2"/>
                <a:buChar char="§"/>
              </a:pPr>
              <a:r>
                <a:rPr lang="zh-CN" altLang="en-US" sz="1000">
                  <a:solidFill>
                    <a:schemeClr val="bg2"/>
                  </a:solidFill>
                  <a:latin typeface="微软雅黑" panose="020B0503020204020204" pitchFamily="34" charset="-122"/>
                  <a:ea typeface="微软雅黑" panose="020B0503020204020204" pitchFamily="34" charset="-122"/>
                </a:rPr>
                <a:t>构建</a:t>
              </a:r>
              <a:r>
                <a:rPr lang="en-US" altLang="zh-CN" sz="1000">
                  <a:solidFill>
                    <a:schemeClr val="bg2"/>
                  </a:solidFill>
                  <a:latin typeface="微软雅黑" panose="020B0503020204020204" pitchFamily="34" charset="-122"/>
                  <a:ea typeface="微软雅黑" panose="020B0503020204020204" pitchFamily="34" charset="-122"/>
                </a:rPr>
                <a:t>Wasm</a:t>
              </a:r>
              <a:r>
                <a:rPr lang="zh-CN" altLang="en-US" sz="1000">
                  <a:solidFill>
                    <a:schemeClr val="bg2"/>
                  </a:solidFill>
                  <a:latin typeface="微软雅黑" panose="020B0503020204020204" pitchFamily="34" charset="-122"/>
                  <a:ea typeface="微软雅黑" panose="020B0503020204020204" pitchFamily="34" charset="-122"/>
                </a:rPr>
                <a:t>运行时环境，让程序运行更高效。</a:t>
              </a:r>
              <a:endParaRPr lang="en-US" altLang="ko-KR" sz="1000" dirty="0">
                <a:solidFill>
                  <a:schemeClr val="bg2"/>
                </a:solidFill>
                <a:latin typeface="微软雅黑" panose="020B0503020204020204" pitchFamily="34" charset="-122"/>
                <a:ea typeface="微软雅黑" panose="020B0503020204020204" pitchFamily="34" charset="-122"/>
              </a:endParaRPr>
            </a:p>
          </p:txBody>
        </p:sp>
        <p:sp>
          <p:nvSpPr>
            <p:cNvPr id="10" name="Text6">
              <a:extLst>
                <a:ext uri="{FF2B5EF4-FFF2-40B4-BE49-F238E27FC236}">
                  <a16:creationId xmlns:a16="http://schemas.microsoft.com/office/drawing/2014/main" id="{6FD66BD4-9C30-132D-A101-5A586695615F}"/>
                </a:ext>
              </a:extLst>
            </p:cNvPr>
            <p:cNvSpPr/>
            <p:nvPr>
              <p:custDataLst>
                <p:tags r:id="rId14"/>
              </p:custDataLst>
            </p:nvPr>
          </p:nvSpPr>
          <p:spPr>
            <a:xfrm>
              <a:off x="2757713" y="2361543"/>
              <a:ext cx="2980869" cy="584776"/>
            </a:xfrm>
            <a:prstGeom prst="rect">
              <a:avLst/>
            </a:prstGeom>
          </p:spPr>
          <p:txBody>
            <a:bodyPr wrap="square">
              <a:normAutofit lnSpcReduction="10000"/>
            </a:bodyPr>
            <a:lstStyle/>
            <a:p>
              <a:r>
                <a:rPr lang="zh-CN" altLang="en-US" b="1" dirty="0">
                  <a:latin typeface="微软雅黑" panose="020B0503020204020204" pitchFamily="34" charset="-122"/>
                  <a:ea typeface="微软雅黑" panose="020B0503020204020204" pitchFamily="34" charset="-122"/>
                </a:rPr>
                <a:t>课题二：构建</a:t>
              </a:r>
              <a:r>
                <a:rPr lang="en-US" altLang="zh-CN" b="1" dirty="0">
                  <a:latin typeface="微软雅黑" panose="020B0503020204020204" pitchFamily="34" charset="-122"/>
                  <a:ea typeface="微软雅黑" panose="020B0503020204020204" pitchFamily="34" charset="-122"/>
                </a:rPr>
                <a:t>k8sWasm</a:t>
              </a:r>
              <a:r>
                <a:rPr lang="zh-CN" altLang="en-US" b="1" dirty="0">
                  <a:latin typeface="微软雅黑" panose="020B0503020204020204" pitchFamily="34" charset="-122"/>
                  <a:ea typeface="微软雅黑" panose="020B0503020204020204" pitchFamily="34" charset="-122"/>
                </a:rPr>
                <a:t>运行时环境</a:t>
              </a:r>
              <a:endParaRPr lang="ko-KR" altLang="en-US" b="1" dirty="0">
                <a:latin typeface="微软雅黑" panose="020B0503020204020204" pitchFamily="34" charset="-122"/>
              </a:endParaRPr>
            </a:p>
          </p:txBody>
        </p:sp>
        <p:sp>
          <p:nvSpPr>
            <p:cNvPr id="11" name="Text7">
              <a:extLst>
                <a:ext uri="{FF2B5EF4-FFF2-40B4-BE49-F238E27FC236}">
                  <a16:creationId xmlns:a16="http://schemas.microsoft.com/office/drawing/2014/main" id="{C2B2DCFC-8BC5-1B2E-2597-A8FDF6581EF8}"/>
                </a:ext>
              </a:extLst>
            </p:cNvPr>
            <p:cNvSpPr/>
            <p:nvPr>
              <p:custDataLst>
                <p:tags r:id="rId15"/>
              </p:custDataLst>
            </p:nvPr>
          </p:nvSpPr>
          <p:spPr>
            <a:xfrm>
              <a:off x="2757714" y="1890118"/>
              <a:ext cx="1776103" cy="584775"/>
            </a:xfrm>
            <a:prstGeom prst="rect">
              <a:avLst/>
            </a:prstGeom>
          </p:spPr>
          <p:txBody>
            <a:bodyPr wrap="none">
              <a:normAutofit/>
            </a:bodyPr>
            <a:lstStyle/>
            <a:p>
              <a:r>
                <a:rPr lang="en-US" altLang="ko-KR" sz="2800" b="1">
                  <a:solidFill>
                    <a:schemeClr val="accent1"/>
                  </a:solidFill>
                  <a:latin typeface="微软雅黑" panose="020B0503020204020204" pitchFamily="34" charset="-122"/>
                  <a:ea typeface="微软雅黑" panose="020B0503020204020204" pitchFamily="34" charset="-122"/>
                </a:rPr>
                <a:t>03</a:t>
              </a:r>
              <a:endParaRPr lang="ko-KR" altLang="en-US" sz="2800" b="1" dirty="0">
                <a:solidFill>
                  <a:schemeClr val="accent1"/>
                </a:solidFill>
                <a:latin typeface="微软雅黑" panose="020B0503020204020204" pitchFamily="34" charset="-122"/>
              </a:endParaRPr>
            </a:p>
          </p:txBody>
        </p:sp>
      </p:grpSp>
      <p:grpSp>
        <p:nvGrpSpPr>
          <p:cNvPr id="12" name="Text12">
            <a:extLst>
              <a:ext uri="{FF2B5EF4-FFF2-40B4-BE49-F238E27FC236}">
                <a16:creationId xmlns:a16="http://schemas.microsoft.com/office/drawing/2014/main" id="{B9B5806E-894E-D043-0D6E-2373072107DF}"/>
              </a:ext>
            </a:extLst>
          </p:cNvPr>
          <p:cNvGrpSpPr/>
          <p:nvPr/>
        </p:nvGrpSpPr>
        <p:grpSpPr>
          <a:xfrm>
            <a:off x="2365928" y="4278422"/>
            <a:ext cx="3189061" cy="1463040"/>
            <a:chOff x="2757713" y="1890118"/>
            <a:chExt cx="3189061" cy="1434946"/>
          </a:xfrm>
        </p:grpSpPr>
        <p:sp>
          <p:nvSpPr>
            <p:cNvPr id="13" name="Text9">
              <a:extLst>
                <a:ext uri="{FF2B5EF4-FFF2-40B4-BE49-F238E27FC236}">
                  <a16:creationId xmlns:a16="http://schemas.microsoft.com/office/drawing/2014/main" id="{DAD9A8B8-456F-2A1D-9FBD-441246736065}"/>
                </a:ext>
              </a:extLst>
            </p:cNvPr>
            <p:cNvSpPr txBox="1"/>
            <p:nvPr>
              <p:custDataLst>
                <p:tags r:id="rId10"/>
              </p:custDataLst>
            </p:nvPr>
          </p:nvSpPr>
          <p:spPr>
            <a:xfrm>
              <a:off x="2757714" y="2905780"/>
              <a:ext cx="3189060" cy="419284"/>
            </a:xfrm>
            <a:prstGeom prst="rect">
              <a:avLst/>
            </a:prstGeom>
            <a:noFill/>
          </p:spPr>
          <p:txBody>
            <a:bodyPr wrap="square" rtlCol="0">
              <a:normAutofit/>
            </a:bodyPr>
            <a:lstStyle/>
            <a:p>
              <a:pPr marL="171450" indent="-171450">
                <a:buFont typeface="Wingdings" panose="05000000000000000000" pitchFamily="2" charset="2"/>
                <a:buChar char="§"/>
              </a:pPr>
              <a:r>
                <a:rPr lang="zh-CN" altLang="en-US" sz="1000" dirty="0">
                  <a:solidFill>
                    <a:schemeClr val="bg2"/>
                  </a:solidFill>
                  <a:latin typeface="微软雅黑" panose="020B0503020204020204" pitchFamily="34" charset="-122"/>
                  <a:ea typeface="微软雅黑" panose="020B0503020204020204" pitchFamily="34" charset="-122"/>
                </a:rPr>
                <a:t>实习收获与未来展望</a:t>
              </a:r>
              <a:endParaRPr lang="en-US" altLang="ko-KR" sz="1000" dirty="0">
                <a:solidFill>
                  <a:schemeClr val="bg2"/>
                </a:solidFill>
                <a:latin typeface="微软雅黑" panose="020B0503020204020204" pitchFamily="34" charset="-122"/>
                <a:ea typeface="微软雅黑" panose="020B0503020204020204" pitchFamily="34" charset="-122"/>
              </a:endParaRPr>
            </a:p>
          </p:txBody>
        </p:sp>
        <p:sp>
          <p:nvSpPr>
            <p:cNvPr id="14" name="Text10">
              <a:extLst>
                <a:ext uri="{FF2B5EF4-FFF2-40B4-BE49-F238E27FC236}">
                  <a16:creationId xmlns:a16="http://schemas.microsoft.com/office/drawing/2014/main" id="{578EB04F-AB79-45F9-8E3A-2C04A1F56404}"/>
                </a:ext>
              </a:extLst>
            </p:cNvPr>
            <p:cNvSpPr/>
            <p:nvPr>
              <p:custDataLst>
                <p:tags r:id="rId11"/>
              </p:custDataLst>
            </p:nvPr>
          </p:nvSpPr>
          <p:spPr>
            <a:xfrm>
              <a:off x="2757713" y="2474893"/>
              <a:ext cx="3189061" cy="369332"/>
            </a:xfrm>
            <a:prstGeom prst="rect">
              <a:avLst/>
            </a:prstGeom>
          </p:spPr>
          <p:txBody>
            <a:bodyPr wrap="square">
              <a:normAutofit/>
            </a:bodyPr>
            <a:lstStyle/>
            <a:p>
              <a:pPr fontAlgn="ctr">
                <a:spcBef>
                  <a:spcPts val="0"/>
                </a:spcBef>
                <a:spcAft>
                  <a:spcPts val="0"/>
                </a:spcAft>
              </a:pPr>
              <a:r>
                <a:rPr lang="zh-CN" altLang="zh-CN" b="1" dirty="0">
                  <a:latin typeface="微软雅黑" panose="020B0503020204020204" pitchFamily="34" charset="-122"/>
                  <a:ea typeface="微软雅黑" panose="020B0503020204020204" pitchFamily="34" charset="-122"/>
                </a:rPr>
                <a:t>收获与展望</a:t>
              </a:r>
            </a:p>
          </p:txBody>
        </p:sp>
        <p:sp>
          <p:nvSpPr>
            <p:cNvPr id="15" name="Text11">
              <a:extLst>
                <a:ext uri="{FF2B5EF4-FFF2-40B4-BE49-F238E27FC236}">
                  <a16:creationId xmlns:a16="http://schemas.microsoft.com/office/drawing/2014/main" id="{F18A2AA1-E8EC-1168-ED45-E9DF25FA60E4}"/>
                </a:ext>
              </a:extLst>
            </p:cNvPr>
            <p:cNvSpPr/>
            <p:nvPr>
              <p:custDataLst>
                <p:tags r:id="rId12"/>
              </p:custDataLst>
            </p:nvPr>
          </p:nvSpPr>
          <p:spPr>
            <a:xfrm>
              <a:off x="2757714" y="1890118"/>
              <a:ext cx="1776103" cy="584775"/>
            </a:xfrm>
            <a:prstGeom prst="rect">
              <a:avLst/>
            </a:prstGeom>
          </p:spPr>
          <p:txBody>
            <a:bodyPr wrap="none">
              <a:normAutofit/>
            </a:bodyPr>
            <a:lstStyle/>
            <a:p>
              <a:r>
                <a:rPr lang="en-US" altLang="ko-KR" sz="2800" b="1" dirty="0">
                  <a:solidFill>
                    <a:schemeClr val="accent1"/>
                  </a:solidFill>
                  <a:latin typeface="微软雅黑" panose="020B0503020204020204" pitchFamily="34" charset="-122"/>
                  <a:ea typeface="微软雅黑" panose="020B0503020204020204" pitchFamily="34" charset="-122"/>
                </a:rPr>
                <a:t>05</a:t>
              </a:r>
              <a:endParaRPr lang="ko-KR" altLang="en-US" sz="2800" b="1" dirty="0">
                <a:solidFill>
                  <a:schemeClr val="accent1"/>
                </a:solidFill>
                <a:latin typeface="微软雅黑" panose="020B0503020204020204" pitchFamily="34" charset="-122"/>
              </a:endParaRPr>
            </a:p>
          </p:txBody>
        </p:sp>
      </p:grpSp>
      <p:grpSp>
        <p:nvGrpSpPr>
          <p:cNvPr id="16" name="Text16">
            <a:extLst>
              <a:ext uri="{FF2B5EF4-FFF2-40B4-BE49-F238E27FC236}">
                <a16:creationId xmlns:a16="http://schemas.microsoft.com/office/drawing/2014/main" id="{9B0C9910-7541-F2BD-8FBB-6E8388419801}"/>
              </a:ext>
            </a:extLst>
          </p:cNvPr>
          <p:cNvGrpSpPr/>
          <p:nvPr/>
        </p:nvGrpSpPr>
        <p:grpSpPr>
          <a:xfrm>
            <a:off x="5754329" y="1122362"/>
            <a:ext cx="3189061" cy="1463150"/>
            <a:chOff x="2757713" y="1890118"/>
            <a:chExt cx="3189061" cy="1434946"/>
          </a:xfrm>
        </p:grpSpPr>
        <p:sp>
          <p:nvSpPr>
            <p:cNvPr id="17" name="Text13">
              <a:extLst>
                <a:ext uri="{FF2B5EF4-FFF2-40B4-BE49-F238E27FC236}">
                  <a16:creationId xmlns:a16="http://schemas.microsoft.com/office/drawing/2014/main" id="{DAE8C2CA-4601-08D7-FE7F-3F1BD251FDBC}"/>
                </a:ext>
              </a:extLst>
            </p:cNvPr>
            <p:cNvSpPr txBox="1"/>
            <p:nvPr>
              <p:custDataLst>
                <p:tags r:id="rId7"/>
              </p:custDataLst>
            </p:nvPr>
          </p:nvSpPr>
          <p:spPr>
            <a:xfrm>
              <a:off x="2757714" y="2905780"/>
              <a:ext cx="3189060" cy="419284"/>
            </a:xfrm>
            <a:prstGeom prst="rect">
              <a:avLst/>
            </a:prstGeom>
            <a:noFill/>
          </p:spPr>
          <p:txBody>
            <a:bodyPr wrap="square" rtlCol="0">
              <a:normAutofit/>
            </a:bodyPr>
            <a:lstStyle/>
            <a:p>
              <a:pPr marL="171450" indent="-171450">
                <a:buFont typeface="Wingdings" panose="05000000000000000000" pitchFamily="2" charset="2"/>
                <a:buChar char="§"/>
              </a:pPr>
              <a:r>
                <a:rPr lang="zh-CN" altLang="en-US" sz="1000" dirty="0">
                  <a:solidFill>
                    <a:schemeClr val="bg2"/>
                  </a:solidFill>
                  <a:latin typeface="微软雅黑" panose="020B0503020204020204" pitchFamily="34" charset="-122"/>
                  <a:ea typeface="微软雅黑" panose="020B0503020204020204" pitchFamily="34" charset="-122"/>
                </a:rPr>
                <a:t>探索</a:t>
              </a:r>
              <a:r>
                <a:rPr lang="en-US" altLang="zh-CN" sz="1000" dirty="0">
                  <a:solidFill>
                    <a:schemeClr val="bg2"/>
                  </a:solidFill>
                  <a:latin typeface="微软雅黑" panose="020B0503020204020204" pitchFamily="34" charset="-122"/>
                  <a:ea typeface="微软雅黑" panose="020B0503020204020204" pitchFamily="34" charset="-122"/>
                </a:rPr>
                <a:t>Envoy</a:t>
              </a:r>
              <a:r>
                <a:rPr lang="zh-CN" altLang="en-US" sz="1000" dirty="0">
                  <a:solidFill>
                    <a:schemeClr val="bg2"/>
                  </a:solidFill>
                  <a:latin typeface="微软雅黑" panose="020B0503020204020204" pitchFamily="34" charset="-122"/>
                  <a:ea typeface="微软雅黑" panose="020B0503020204020204" pitchFamily="34" charset="-122"/>
                </a:rPr>
                <a:t>插件开发，构建更强大的网络系统。</a:t>
              </a:r>
              <a:endParaRPr lang="en-US" altLang="ko-KR" sz="1000" dirty="0">
                <a:solidFill>
                  <a:schemeClr val="bg2"/>
                </a:solidFill>
                <a:latin typeface="微软雅黑" panose="020B0503020204020204" pitchFamily="34" charset="-122"/>
                <a:ea typeface="微软雅黑" panose="020B0503020204020204" pitchFamily="34" charset="-122"/>
              </a:endParaRPr>
            </a:p>
          </p:txBody>
        </p:sp>
        <p:sp>
          <p:nvSpPr>
            <p:cNvPr id="18" name="Text14">
              <a:extLst>
                <a:ext uri="{FF2B5EF4-FFF2-40B4-BE49-F238E27FC236}">
                  <a16:creationId xmlns:a16="http://schemas.microsoft.com/office/drawing/2014/main" id="{C70F942E-053B-6AA1-FBA5-C1181ABF72C5}"/>
                </a:ext>
              </a:extLst>
            </p:cNvPr>
            <p:cNvSpPr/>
            <p:nvPr>
              <p:custDataLst>
                <p:tags r:id="rId8"/>
              </p:custDataLst>
            </p:nvPr>
          </p:nvSpPr>
          <p:spPr>
            <a:xfrm>
              <a:off x="2757713" y="2474893"/>
              <a:ext cx="3189061" cy="369332"/>
            </a:xfrm>
            <a:prstGeom prst="rect">
              <a:avLst/>
            </a:prstGeom>
          </p:spPr>
          <p:txBody>
            <a:bodyPr wrap="square">
              <a:normAutofit/>
            </a:bodyPr>
            <a:lstStyle/>
            <a:p>
              <a:r>
                <a:rPr lang="zh-CN" altLang="en-US" b="1" dirty="0">
                  <a:latin typeface="微软雅黑" panose="020B0503020204020204" pitchFamily="34" charset="-122"/>
                  <a:ea typeface="微软雅黑" panose="020B0503020204020204" pitchFamily="34" charset="-122"/>
                </a:rPr>
                <a:t>课题一：</a:t>
              </a:r>
              <a:r>
                <a:rPr lang="en-US" altLang="ko-KR" b="1" dirty="0">
                  <a:latin typeface="微软雅黑" panose="020B0503020204020204" pitchFamily="34" charset="-122"/>
                  <a:ea typeface="微软雅黑" panose="020B0503020204020204" pitchFamily="34" charset="-122"/>
                </a:rPr>
                <a:t>Envoy</a:t>
              </a:r>
              <a:r>
                <a:rPr lang="zh-CN" altLang="en-US" b="1" dirty="0">
                  <a:latin typeface="微软雅黑" panose="020B0503020204020204" pitchFamily="34" charset="-122"/>
                  <a:ea typeface="微软雅黑" panose="020B0503020204020204" pitchFamily="34" charset="-122"/>
                </a:rPr>
                <a:t>插件开发</a:t>
              </a:r>
              <a:endParaRPr lang="ko-KR" altLang="en-US" b="1" dirty="0">
                <a:latin typeface="微软雅黑" panose="020B0503020204020204" pitchFamily="34" charset="-122"/>
              </a:endParaRPr>
            </a:p>
          </p:txBody>
        </p:sp>
        <p:sp>
          <p:nvSpPr>
            <p:cNvPr id="19" name="Text15">
              <a:extLst>
                <a:ext uri="{FF2B5EF4-FFF2-40B4-BE49-F238E27FC236}">
                  <a16:creationId xmlns:a16="http://schemas.microsoft.com/office/drawing/2014/main" id="{8401E81E-6684-0D3C-D53F-EC02013E52A0}"/>
                </a:ext>
              </a:extLst>
            </p:cNvPr>
            <p:cNvSpPr/>
            <p:nvPr>
              <p:custDataLst>
                <p:tags r:id="rId9"/>
              </p:custDataLst>
            </p:nvPr>
          </p:nvSpPr>
          <p:spPr>
            <a:xfrm>
              <a:off x="2757714" y="1890118"/>
              <a:ext cx="1776103" cy="584775"/>
            </a:xfrm>
            <a:prstGeom prst="rect">
              <a:avLst/>
            </a:prstGeom>
          </p:spPr>
          <p:txBody>
            <a:bodyPr wrap="none">
              <a:normAutofit/>
            </a:bodyPr>
            <a:lstStyle/>
            <a:p>
              <a:r>
                <a:rPr lang="en-US" altLang="ko-KR" sz="2800" b="1">
                  <a:solidFill>
                    <a:schemeClr val="accent1"/>
                  </a:solidFill>
                  <a:latin typeface="微软雅黑" panose="020B0503020204020204" pitchFamily="34" charset="-122"/>
                  <a:ea typeface="微软雅黑" panose="020B0503020204020204" pitchFamily="34" charset="-122"/>
                </a:rPr>
                <a:t>02</a:t>
              </a:r>
              <a:endParaRPr lang="ko-KR" altLang="en-US" sz="2800" b="1" dirty="0">
                <a:solidFill>
                  <a:schemeClr val="accent1"/>
                </a:solidFill>
                <a:latin typeface="微软雅黑" panose="020B0503020204020204" pitchFamily="34" charset="-122"/>
              </a:endParaRPr>
            </a:p>
          </p:txBody>
        </p:sp>
      </p:grpSp>
      <p:grpSp>
        <p:nvGrpSpPr>
          <p:cNvPr id="20" name="Text20">
            <a:extLst>
              <a:ext uri="{FF2B5EF4-FFF2-40B4-BE49-F238E27FC236}">
                <a16:creationId xmlns:a16="http://schemas.microsoft.com/office/drawing/2014/main" id="{EDC48315-D3C0-EF17-2320-E5EE5085E10E}"/>
              </a:ext>
            </a:extLst>
          </p:cNvPr>
          <p:cNvGrpSpPr/>
          <p:nvPr/>
        </p:nvGrpSpPr>
        <p:grpSpPr>
          <a:xfrm>
            <a:off x="5754329" y="2701082"/>
            <a:ext cx="3189061" cy="1463040"/>
            <a:chOff x="2757713" y="1890118"/>
            <a:chExt cx="3189061" cy="1434946"/>
          </a:xfrm>
        </p:grpSpPr>
        <p:sp>
          <p:nvSpPr>
            <p:cNvPr id="21" name="Text17">
              <a:extLst>
                <a:ext uri="{FF2B5EF4-FFF2-40B4-BE49-F238E27FC236}">
                  <a16:creationId xmlns:a16="http://schemas.microsoft.com/office/drawing/2014/main" id="{162F5EE0-C853-7EF9-8C98-4CAE2B7014CC}"/>
                </a:ext>
              </a:extLst>
            </p:cNvPr>
            <p:cNvSpPr txBox="1"/>
            <p:nvPr>
              <p:custDataLst>
                <p:tags r:id="rId4"/>
              </p:custDataLst>
            </p:nvPr>
          </p:nvSpPr>
          <p:spPr>
            <a:xfrm>
              <a:off x="2757714" y="2905780"/>
              <a:ext cx="3189060" cy="419284"/>
            </a:xfrm>
            <a:prstGeom prst="rect">
              <a:avLst/>
            </a:prstGeom>
            <a:noFill/>
          </p:spPr>
          <p:txBody>
            <a:bodyPr wrap="square" rtlCol="0">
              <a:normAutofit/>
            </a:bodyPr>
            <a:lstStyle/>
            <a:p>
              <a:pPr marL="171450" indent="-171450">
                <a:buFont typeface="Wingdings" panose="05000000000000000000" pitchFamily="2" charset="2"/>
                <a:buChar char="§"/>
              </a:pPr>
              <a:r>
                <a:rPr lang="zh-CN" altLang="en-US" sz="1000" dirty="0">
                  <a:solidFill>
                    <a:schemeClr val="bg2"/>
                  </a:solidFill>
                  <a:latin typeface="微软雅黑" panose="020B0503020204020204" pitchFamily="34" charset="-122"/>
                  <a:ea typeface="微软雅黑" panose="020B0503020204020204" pitchFamily="34" charset="-122"/>
                </a:rPr>
                <a:t>实践出真知，展示展风采。</a:t>
              </a:r>
              <a:endParaRPr lang="en-US" altLang="ko-KR" sz="1000" dirty="0">
                <a:solidFill>
                  <a:schemeClr val="bg2"/>
                </a:solidFill>
                <a:latin typeface="微软雅黑" panose="020B0503020204020204" pitchFamily="34" charset="-122"/>
                <a:ea typeface="微软雅黑" panose="020B0503020204020204" pitchFamily="34" charset="-122"/>
              </a:endParaRPr>
            </a:p>
          </p:txBody>
        </p:sp>
        <p:sp>
          <p:nvSpPr>
            <p:cNvPr id="22" name="Text18">
              <a:extLst>
                <a:ext uri="{FF2B5EF4-FFF2-40B4-BE49-F238E27FC236}">
                  <a16:creationId xmlns:a16="http://schemas.microsoft.com/office/drawing/2014/main" id="{DCED18DF-73F1-0CA0-181B-AEBE2FCBE469}"/>
                </a:ext>
              </a:extLst>
            </p:cNvPr>
            <p:cNvSpPr/>
            <p:nvPr>
              <p:custDataLst>
                <p:tags r:id="rId5"/>
              </p:custDataLst>
            </p:nvPr>
          </p:nvSpPr>
          <p:spPr>
            <a:xfrm>
              <a:off x="2757713" y="2474893"/>
              <a:ext cx="3189061" cy="369332"/>
            </a:xfrm>
            <a:prstGeom prst="rect">
              <a:avLst/>
            </a:prstGeom>
          </p:spPr>
          <p:txBody>
            <a:bodyPr wrap="square">
              <a:normAutofit/>
            </a:bodyPr>
            <a:lstStyle/>
            <a:p>
              <a:r>
                <a:rPr lang="zh-CN" altLang="en-US" b="1" dirty="0">
                  <a:latin typeface="微软雅黑" panose="020B0503020204020204" pitchFamily="34" charset="-122"/>
                  <a:ea typeface="微软雅黑" panose="020B0503020204020204" pitchFamily="34" charset="-122"/>
                </a:rPr>
                <a:t>实践与展示</a:t>
              </a:r>
              <a:endParaRPr lang="ko-KR" altLang="en-US" b="1" dirty="0">
                <a:latin typeface="微软雅黑" panose="020B0503020204020204" pitchFamily="34" charset="-122"/>
              </a:endParaRPr>
            </a:p>
          </p:txBody>
        </p:sp>
        <p:sp>
          <p:nvSpPr>
            <p:cNvPr id="23" name="Text19">
              <a:extLst>
                <a:ext uri="{FF2B5EF4-FFF2-40B4-BE49-F238E27FC236}">
                  <a16:creationId xmlns:a16="http://schemas.microsoft.com/office/drawing/2014/main" id="{6CD02599-47BB-02F0-9081-6B124701CB9F}"/>
                </a:ext>
              </a:extLst>
            </p:cNvPr>
            <p:cNvSpPr/>
            <p:nvPr>
              <p:custDataLst>
                <p:tags r:id="rId6"/>
              </p:custDataLst>
            </p:nvPr>
          </p:nvSpPr>
          <p:spPr>
            <a:xfrm>
              <a:off x="2757714" y="1890118"/>
              <a:ext cx="1776103" cy="584775"/>
            </a:xfrm>
            <a:prstGeom prst="rect">
              <a:avLst/>
            </a:prstGeom>
          </p:spPr>
          <p:txBody>
            <a:bodyPr wrap="none">
              <a:normAutofit/>
            </a:bodyPr>
            <a:lstStyle/>
            <a:p>
              <a:r>
                <a:rPr lang="en-US" altLang="ko-KR" sz="2800" b="1" dirty="0">
                  <a:solidFill>
                    <a:schemeClr val="accent1"/>
                  </a:solidFill>
                  <a:latin typeface="微软雅黑" panose="020B0503020204020204" pitchFamily="34" charset="-122"/>
                  <a:ea typeface="微软雅黑" panose="020B0503020204020204" pitchFamily="34" charset="-122"/>
                </a:rPr>
                <a:t>04</a:t>
              </a:r>
              <a:endParaRPr lang="ko-KR" altLang="en-US" sz="2800" b="1" dirty="0">
                <a:solidFill>
                  <a:schemeClr val="accent1"/>
                </a:solidFill>
                <a:latin typeface="微软雅黑" panose="020B0503020204020204" pitchFamily="34" charset="-122"/>
              </a:endParaRPr>
            </a:p>
          </p:txBody>
        </p:sp>
      </p:grpSp>
    </p:spTree>
    <p:custDataLst>
      <p:tags r:id="rId1"/>
    </p:custDataLst>
    <p:extLst>
      <p:ext uri="{BB962C8B-B14F-4D97-AF65-F5344CB8AC3E}">
        <p14:creationId xmlns:p14="http://schemas.microsoft.com/office/powerpoint/2010/main" val="1846166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0.13896005"/>
                                          </p:val>
                                        </p:tav>
                                      </p:tavLst>
                                    </p:anim>
                                    <p:anim calcmode="lin" valueType="num">
                                      <p:cBhvr>
                                        <p:cTn id="15" dur="500" fill="hold"/>
                                        <p:tgtEl>
                                          <p:spTgt spid="2"/>
                                        </p:tgtEl>
                                        <p:attrNameLst>
                                          <p:attrName>ppt_y</p:attrName>
                                        </p:attrNameLst>
                                      </p:cBhvr>
                                      <p:tavLst>
                                        <p:tav tm="0">
                                          <p:val>
                                            <p:strVal val="#ppt_y+.1"/>
                                          </p:val>
                                        </p:tav>
                                        <p:tav tm="100000">
                                          <p:val>
                                            <p:strVal val="#ppt_y+0.23018517"/>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anim calcmode="lin" valueType="num">
                                      <p:cBhvr>
                                        <p:cTn id="21" dur="500" fill="hold"/>
                                        <p:tgtEl>
                                          <p:spTgt spid="16"/>
                                        </p:tgtEl>
                                        <p:attrNameLst>
                                          <p:attrName>ppt_x</p:attrName>
                                        </p:attrNameLst>
                                      </p:cBhvr>
                                      <p:tavLst>
                                        <p:tav tm="0">
                                          <p:val>
                                            <p:strVal val="#ppt_x"/>
                                          </p:val>
                                        </p:tav>
                                        <p:tav tm="100000">
                                          <p:val>
                                            <p:strVal val="#ppt_x"/>
                                          </p:val>
                                        </p:tav>
                                      </p:tavLst>
                                    </p:anim>
                                    <p:anim calcmode="lin" valueType="num">
                                      <p:cBhvr>
                                        <p:cTn id="22" dur="500" fill="hold"/>
                                        <p:tgtEl>
                                          <p:spTgt spid="16"/>
                                        </p:tgtEl>
                                        <p:attrNameLst>
                                          <p:attrName>ppt_y</p:attrName>
                                        </p:attrNameLst>
                                      </p:cBhvr>
                                      <p:tavLst>
                                        <p:tav tm="0">
                                          <p:val>
                                            <p:strVal val="#ppt_y+.1"/>
                                          </p:val>
                                        </p:tav>
                                        <p:tav tm="100000">
                                          <p:val>
                                            <p:strVal val="#ppt_y+0.23009261"/>
                                          </p:val>
                                        </p:tav>
                                      </p:tavLst>
                                    </p:anim>
                                  </p:childTnLst>
                                </p:cTn>
                              </p:par>
                              <p:par>
                                <p:cTn id="23" presetID="35" presetClass="path" presetSubtype="0" accel="50000" decel="50000" fill="hold" nodeType="withEffect">
                                  <p:stCondLst>
                                    <p:cond delay="0"/>
                                  </p:stCondLst>
                                  <p:childTnLst>
                                    <p:anim to="" calcmode="lin" valueType="num">
                                      <p:cBhvr>
                                        <p:cTn id="24" dur="500" fill="hold">
                                          <p:stCondLst>
                                            <p:cond delay="0"/>
                                          </p:stCondLst>
                                        </p:cTn>
                                        <p:tgtEl>
                                          <p:spTgt spid="2"/>
                                        </p:tgtEl>
                                        <p:attrNameLst>
                                          <p:attrName>ppt_x</p:attrName>
                                        </p:attrNameLst>
                                      </p:cBhvr>
                                      <p:tavLst>
                                        <p:tav tm="0">
                                          <p:val>
                                            <p:strVal val="ppt_x"/>
                                          </p:val>
                                        </p:tav>
                                        <p:tav tm="100000">
                                          <p:val>
                                            <p:strVal val="#ppt_x+0"/>
                                          </p:val>
                                        </p:tav>
                                      </p:tavLst>
                                    </p:anim>
                                    <p:anim to="" calcmode="lin" valueType="num">
                                      <p:cBhvr>
                                        <p:cTn id="25" dur="500" fill="hold">
                                          <p:stCondLst>
                                            <p:cond delay="0"/>
                                          </p:stCondLst>
                                        </p:cTn>
                                        <p:tgtEl>
                                          <p:spTgt spid="2"/>
                                        </p:tgtEl>
                                        <p:attrNameLst>
                                          <p:attrName>ppt_y</p:attrName>
                                        </p:attrNameLst>
                                      </p:cBhvr>
                                      <p:tavLst>
                                        <p:tav tm="0">
                                          <p:val>
                                            <p:strVal val="ppt_y"/>
                                          </p:val>
                                        </p:tav>
                                        <p:tav tm="100000">
                                          <p:val>
                                            <p:strVal val="#ppt_y+0.2300926"/>
                                          </p:val>
                                        </p:tav>
                                      </p:tavLst>
                                    </p:anim>
                                    <p:anim to="" calcmode="lin" valueType="num">
                                      <p:cBhvr>
                                        <p:cTn id="26"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27" dur="500" fill="hold">
                                          <p:stCondLst>
                                            <p:cond delay="0"/>
                                          </p:stCondLst>
                                        </p:cTn>
                                        <p:tgtEl>
                                          <p:spTgt spid="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0.11509258"/>
                                          </p:val>
                                        </p:tav>
                                      </p:tavLst>
                                    </p:anim>
                                  </p:childTnLst>
                                </p:cTn>
                              </p:par>
                              <p:par>
                                <p:cTn id="35" presetID="35" presetClass="path" presetSubtype="0" accel="50000" decel="50000" fill="hold" nodeType="withEffect">
                                  <p:stCondLst>
                                    <p:cond delay="0"/>
                                  </p:stCondLst>
                                  <p:childTnLst>
                                    <p:anim to="" calcmode="lin" valueType="num">
                                      <p:cBhvr>
                                        <p:cTn id="36" dur="500" fill="hold">
                                          <p:stCondLst>
                                            <p:cond delay="0"/>
                                          </p:stCondLst>
                                        </p:cTn>
                                        <p:tgtEl>
                                          <p:spTgt spid="2"/>
                                        </p:tgtEl>
                                        <p:attrNameLst>
                                          <p:attrName>ppt_x</p:attrName>
                                        </p:attrNameLst>
                                      </p:cBhvr>
                                      <p:tavLst>
                                        <p:tav tm="0">
                                          <p:val>
                                            <p:strVal val="ppt_x"/>
                                          </p:val>
                                        </p:tav>
                                        <p:tav tm="100000">
                                          <p:val>
                                            <p:strVal val="#ppt_x+0"/>
                                          </p:val>
                                        </p:tav>
                                      </p:tavLst>
                                    </p:anim>
                                    <p:anim to="" calcmode="lin" valueType="num">
                                      <p:cBhvr>
                                        <p:cTn id="37" dur="500" fill="hold">
                                          <p:stCondLst>
                                            <p:cond delay="0"/>
                                          </p:stCondLst>
                                        </p:cTn>
                                        <p:tgtEl>
                                          <p:spTgt spid="2"/>
                                        </p:tgtEl>
                                        <p:attrNameLst>
                                          <p:attrName>ppt_y</p:attrName>
                                        </p:attrNameLst>
                                      </p:cBhvr>
                                      <p:tavLst>
                                        <p:tav tm="0">
                                          <p:val>
                                            <p:strVal val="ppt_y"/>
                                          </p:val>
                                        </p:tav>
                                        <p:tav tm="100000">
                                          <p:val>
                                            <p:strVal val="#ppt_y+0.11509258"/>
                                          </p:val>
                                        </p:tav>
                                      </p:tavLst>
                                    </p:anim>
                                    <p:anim to="" calcmode="lin" valueType="num">
                                      <p:cBhvr>
                                        <p:cTn id="38"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39"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40" presetID="35" presetClass="path" presetSubtype="0" accel="50000" decel="50000" fill="hold" nodeType="withEffect">
                                  <p:stCondLst>
                                    <p:cond delay="0"/>
                                  </p:stCondLst>
                                  <p:childTnLst>
                                    <p:anim to="" calcmode="lin" valueType="num">
                                      <p:cBhvr>
                                        <p:cTn id="41"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42" dur="500" fill="hold">
                                          <p:stCondLst>
                                            <p:cond delay="0"/>
                                          </p:stCondLst>
                                        </p:cTn>
                                        <p:tgtEl>
                                          <p:spTgt spid="16"/>
                                        </p:tgtEl>
                                        <p:attrNameLst>
                                          <p:attrName>ppt_y</p:attrName>
                                        </p:attrNameLst>
                                      </p:cBhvr>
                                      <p:tavLst>
                                        <p:tav tm="0">
                                          <p:val>
                                            <p:strVal val="ppt_y"/>
                                          </p:val>
                                        </p:tav>
                                        <p:tav tm="100000">
                                          <p:val>
                                            <p:strVal val="#ppt_y+0.11509258"/>
                                          </p:val>
                                        </p:tav>
                                      </p:tavLst>
                                    </p:anim>
                                    <p:anim to="" calcmode="lin" valueType="num">
                                      <p:cBhvr>
                                        <p:cTn id="43"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44" dur="500" fill="hold">
                                          <p:stCondLst>
                                            <p:cond delay="0"/>
                                          </p:stCondLst>
                                        </p:cTn>
                                        <p:tgtEl>
                                          <p:spTgt spid="16"/>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anim calcmode="lin" valueType="num">
                                      <p:cBhvr>
                                        <p:cTn id="50" dur="500" fill="hold"/>
                                        <p:tgtEl>
                                          <p:spTgt spid="20"/>
                                        </p:tgtEl>
                                        <p:attrNameLst>
                                          <p:attrName>ppt_x</p:attrName>
                                        </p:attrNameLst>
                                      </p:cBhvr>
                                      <p:tavLst>
                                        <p:tav tm="0">
                                          <p:val>
                                            <p:strVal val="#ppt_x"/>
                                          </p:val>
                                        </p:tav>
                                        <p:tav tm="100000">
                                          <p:val>
                                            <p:strVal val="#ppt_x"/>
                                          </p:val>
                                        </p:tav>
                                      </p:tavLst>
                                    </p:anim>
                                    <p:anim calcmode="lin" valueType="num">
                                      <p:cBhvr>
                                        <p:cTn id="51" dur="500" fill="hold"/>
                                        <p:tgtEl>
                                          <p:spTgt spid="20"/>
                                        </p:tgtEl>
                                        <p:attrNameLst>
                                          <p:attrName>ppt_y</p:attrName>
                                        </p:attrNameLst>
                                      </p:cBhvr>
                                      <p:tavLst>
                                        <p:tav tm="0">
                                          <p:val>
                                            <p:strVal val="#ppt_y+.1"/>
                                          </p:val>
                                        </p:tav>
                                        <p:tav tm="100000">
                                          <p:val>
                                            <p:strVal val="#ppt_y+0.11500001"/>
                                          </p:val>
                                        </p:tav>
                                      </p:tavLst>
                                    </p:anim>
                                  </p:childTnLst>
                                </p:cTn>
                              </p:par>
                              <p:par>
                                <p:cTn id="52" presetID="35" presetClass="path" presetSubtype="0" accel="50000" decel="50000" fill="hold" nodeType="withEffect">
                                  <p:stCondLst>
                                    <p:cond delay="0"/>
                                  </p:stCondLst>
                                  <p:childTnLst>
                                    <p:anim to="" calcmode="lin" valueType="num">
                                      <p:cBhvr>
                                        <p:cTn id="53" dur="500" fill="hold">
                                          <p:stCondLst>
                                            <p:cond delay="0"/>
                                          </p:stCondLst>
                                        </p:cTn>
                                        <p:tgtEl>
                                          <p:spTgt spid="2"/>
                                        </p:tgtEl>
                                        <p:attrNameLst>
                                          <p:attrName>ppt_x</p:attrName>
                                        </p:attrNameLst>
                                      </p:cBhvr>
                                      <p:tavLst>
                                        <p:tav tm="0">
                                          <p:val>
                                            <p:strVal val="ppt_x"/>
                                          </p:val>
                                        </p:tav>
                                        <p:tav tm="100000">
                                          <p:val>
                                            <p:strVal val="#ppt_x+0"/>
                                          </p:val>
                                        </p:tav>
                                      </p:tavLst>
                                    </p:anim>
                                    <p:anim to="" calcmode="lin" valueType="num">
                                      <p:cBhvr>
                                        <p:cTn id="54" dur="500" fill="hold">
                                          <p:stCondLst>
                                            <p:cond delay="0"/>
                                          </p:stCondLst>
                                        </p:cTn>
                                        <p:tgtEl>
                                          <p:spTgt spid="2"/>
                                        </p:tgtEl>
                                        <p:attrNameLst>
                                          <p:attrName>ppt_y</p:attrName>
                                        </p:attrNameLst>
                                      </p:cBhvr>
                                      <p:tavLst>
                                        <p:tav tm="0">
                                          <p:val>
                                            <p:strVal val="ppt_y"/>
                                          </p:val>
                                        </p:tav>
                                        <p:tav tm="100000">
                                          <p:val>
                                            <p:strVal val="#ppt_y+0.11500001"/>
                                          </p:val>
                                        </p:tav>
                                      </p:tavLst>
                                    </p:anim>
                                    <p:anim to="" calcmode="lin" valueType="num">
                                      <p:cBhvr>
                                        <p:cTn id="55"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56"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57" presetID="35" presetClass="path" presetSubtype="0" accel="50000" decel="50000" fill="hold" nodeType="withEffect">
                                  <p:stCondLst>
                                    <p:cond delay="0"/>
                                  </p:stCondLst>
                                  <p:childTnLst>
                                    <p:anim to="" calcmode="lin" valueType="num">
                                      <p:cBhvr>
                                        <p:cTn id="58"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59" dur="500" fill="hold">
                                          <p:stCondLst>
                                            <p:cond delay="0"/>
                                          </p:stCondLst>
                                        </p:cTn>
                                        <p:tgtEl>
                                          <p:spTgt spid="16"/>
                                        </p:tgtEl>
                                        <p:attrNameLst>
                                          <p:attrName>ppt_y</p:attrName>
                                        </p:attrNameLst>
                                      </p:cBhvr>
                                      <p:tavLst>
                                        <p:tav tm="0">
                                          <p:val>
                                            <p:strVal val="ppt_y"/>
                                          </p:val>
                                        </p:tav>
                                        <p:tav tm="100000">
                                          <p:val>
                                            <p:strVal val="#ppt_y+0.11500001"/>
                                          </p:val>
                                        </p:tav>
                                      </p:tavLst>
                                    </p:anim>
                                    <p:anim to="" calcmode="lin" valueType="num">
                                      <p:cBhvr>
                                        <p:cTn id="60"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61"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62" presetID="35" presetClass="path" presetSubtype="0" accel="50000" decel="50000" fill="hold" nodeType="withEffect">
                                  <p:stCondLst>
                                    <p:cond delay="0"/>
                                  </p:stCondLst>
                                  <p:childTnLst>
                                    <p:anim to="" calcmode="lin" valueType="num">
                                      <p:cBhvr>
                                        <p:cTn id="63"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64" dur="500" fill="hold">
                                          <p:stCondLst>
                                            <p:cond delay="0"/>
                                          </p:stCondLst>
                                        </p:cTn>
                                        <p:tgtEl>
                                          <p:spTgt spid="8"/>
                                        </p:tgtEl>
                                        <p:attrNameLst>
                                          <p:attrName>ppt_y</p:attrName>
                                        </p:attrNameLst>
                                      </p:cBhvr>
                                      <p:tavLst>
                                        <p:tav tm="0">
                                          <p:val>
                                            <p:strVal val="ppt_y"/>
                                          </p:val>
                                        </p:tav>
                                        <p:tav tm="100000">
                                          <p:val>
                                            <p:strVal val="#ppt_y+0.11500001"/>
                                          </p:val>
                                        </p:tav>
                                      </p:tavLst>
                                    </p:anim>
                                    <p:anim to="" calcmode="lin" valueType="num">
                                      <p:cBhvr>
                                        <p:cTn id="65"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66" dur="500" fill="hold">
                                          <p:stCondLst>
                                            <p:cond delay="0"/>
                                          </p:stCondLst>
                                        </p:cTn>
                                        <p:tgtEl>
                                          <p:spTgt spid="8"/>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anim calcmode="lin" valueType="num">
                                      <p:cBhvr>
                                        <p:cTn id="72" dur="500" fill="hold"/>
                                        <p:tgtEl>
                                          <p:spTgt spid="12"/>
                                        </p:tgtEl>
                                        <p:attrNameLst>
                                          <p:attrName>ppt_x</p:attrName>
                                        </p:attrNameLst>
                                      </p:cBhvr>
                                      <p:tavLst>
                                        <p:tav tm="0">
                                          <p:val>
                                            <p:strVal val="#ppt_x"/>
                                          </p:val>
                                        </p:tav>
                                        <p:tav tm="100000">
                                          <p:val>
                                            <p:strVal val="#ppt_x"/>
                                          </p:val>
                                        </p:tav>
                                      </p:tavLst>
                                    </p:anim>
                                    <p:anim calcmode="lin" valueType="num">
                                      <p:cBhvr>
                                        <p:cTn id="73" dur="500" fill="hold"/>
                                        <p:tgtEl>
                                          <p:spTgt spid="12"/>
                                        </p:tgtEl>
                                        <p:attrNameLst>
                                          <p:attrName>ppt_y</p:attrName>
                                        </p:attrNameLst>
                                      </p:cBhvr>
                                      <p:tavLst>
                                        <p:tav tm="0">
                                          <p:val>
                                            <p:strVal val="#ppt_y+.1"/>
                                          </p:val>
                                        </p:tav>
                                        <p:tav tm="100000">
                                          <p:val>
                                            <p:strVal val="#ppt_y"/>
                                          </p:val>
                                        </p:tav>
                                      </p:tavLst>
                                    </p:anim>
                                  </p:childTnLst>
                                </p:cTn>
                              </p:par>
                              <p:par>
                                <p:cTn id="74" presetID="35" presetClass="path" presetSubtype="0" accel="50000" decel="50000" fill="hold" nodeType="withEffect">
                                  <p:stCondLst>
                                    <p:cond delay="0"/>
                                  </p:stCondLst>
                                  <p:childTnLst>
                                    <p:anim to="" calcmode="lin" valueType="num">
                                      <p:cBhvr>
                                        <p:cTn id="75" dur="500" fill="hold">
                                          <p:stCondLst>
                                            <p:cond delay="0"/>
                                          </p:stCondLst>
                                        </p:cTn>
                                        <p:tgtEl>
                                          <p:spTgt spid="2"/>
                                        </p:tgtEl>
                                        <p:attrNameLst>
                                          <p:attrName>ppt_x</p:attrName>
                                        </p:attrNameLst>
                                      </p:cBhvr>
                                      <p:tavLst>
                                        <p:tav tm="0">
                                          <p:val>
                                            <p:strVal val="ppt_x"/>
                                          </p:val>
                                        </p:tav>
                                        <p:tav tm="100000">
                                          <p:val>
                                            <p:strVal val="#ppt_x+0"/>
                                          </p:val>
                                        </p:tav>
                                      </p:tavLst>
                                    </p:anim>
                                    <p:anim to="" calcmode="lin" valueType="num">
                                      <p:cBhvr>
                                        <p:cTn id="7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7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7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79" presetID="35" presetClass="path" presetSubtype="0" accel="50000" decel="50000" fill="hold" nodeType="withEffect">
                                  <p:stCondLst>
                                    <p:cond delay="0"/>
                                  </p:stCondLst>
                                  <p:childTnLst>
                                    <p:anim to="" calcmode="lin" valueType="num">
                                      <p:cBhvr>
                                        <p:cTn id="80"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81"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82"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83"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84" presetID="35" presetClass="path" presetSubtype="0" accel="50000" decel="50000" fill="hold" nodeType="withEffect">
                                  <p:stCondLst>
                                    <p:cond delay="0"/>
                                  </p:stCondLst>
                                  <p:childTnLst>
                                    <p:anim to="" calcmode="lin" valueType="num">
                                      <p:cBhvr>
                                        <p:cTn id="85"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86"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87"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88"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89" presetID="35" presetClass="path" presetSubtype="0" accel="50000" decel="50000" fill="hold" nodeType="withEffect">
                                  <p:stCondLst>
                                    <p:cond delay="0"/>
                                  </p:stCondLst>
                                  <p:childTnLst>
                                    <p:anim to="" calcmode="lin" valueType="num">
                                      <p:cBhvr>
                                        <p:cTn id="90" dur="500" fill="hold">
                                          <p:stCondLst>
                                            <p:cond delay="0"/>
                                          </p:stCondLst>
                                        </p:cTn>
                                        <p:tgtEl>
                                          <p:spTgt spid="20"/>
                                        </p:tgtEl>
                                        <p:attrNameLst>
                                          <p:attrName>ppt_x</p:attrName>
                                        </p:attrNameLst>
                                      </p:cBhvr>
                                      <p:tavLst>
                                        <p:tav tm="0">
                                          <p:val>
                                            <p:strVal val="ppt_x"/>
                                          </p:val>
                                        </p:tav>
                                        <p:tav tm="100000">
                                          <p:val>
                                            <p:strVal val="#ppt_x+0"/>
                                          </p:val>
                                        </p:tav>
                                      </p:tavLst>
                                    </p:anim>
                                    <p:anim to="" calcmode="lin" valueType="num">
                                      <p:cBhvr>
                                        <p:cTn id="91" dur="500" fill="hold">
                                          <p:stCondLst>
                                            <p:cond delay="0"/>
                                          </p:stCondLst>
                                        </p:cTn>
                                        <p:tgtEl>
                                          <p:spTgt spid="20"/>
                                        </p:tgtEl>
                                        <p:attrNameLst>
                                          <p:attrName>ppt_y</p:attrName>
                                        </p:attrNameLst>
                                      </p:cBhvr>
                                      <p:tavLst>
                                        <p:tav tm="0">
                                          <p:val>
                                            <p:strVal val="ppt_y"/>
                                          </p:val>
                                        </p:tav>
                                        <p:tav tm="100000">
                                          <p:val>
                                            <p:strVal val="#ppt_y+0"/>
                                          </p:val>
                                        </p:tav>
                                      </p:tavLst>
                                    </p:anim>
                                    <p:anim to="" calcmode="lin" valueType="num">
                                      <p:cBhvr>
                                        <p:cTn id="92" dur="500" fill="hold">
                                          <p:stCondLst>
                                            <p:cond delay="0"/>
                                          </p:stCondLst>
                                        </p:cTn>
                                        <p:tgtEl>
                                          <p:spTgt spid="20"/>
                                        </p:tgtEl>
                                        <p:attrNameLst>
                                          <p:attrName>ppt_w</p:attrName>
                                        </p:attrNameLst>
                                      </p:cBhvr>
                                      <p:tavLst>
                                        <p:tav tm="0">
                                          <p:val>
                                            <p:strVal val="ppt_w"/>
                                          </p:val>
                                        </p:tav>
                                        <p:tav tm="100000">
                                          <p:val>
                                            <p:strVal val="#ppt_w"/>
                                          </p:val>
                                        </p:tav>
                                      </p:tavLst>
                                    </p:anim>
                                    <p:anim to="" calcmode="lin" valueType="num">
                                      <p:cBhvr>
                                        <p:cTn id="93" dur="500" fill="hold">
                                          <p:stCondLst>
                                            <p:cond delay="0"/>
                                          </p:stCondLst>
                                        </p:cTn>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1">
            <a:extLst>
              <a:ext uri="{FF2B5EF4-FFF2-40B4-BE49-F238E27FC236}">
                <a16:creationId xmlns:a16="http://schemas.microsoft.com/office/drawing/2014/main" id="{08000C26-D930-F8B7-2171-14F1766E4703}"/>
              </a:ext>
            </a:extLst>
          </p:cNvPr>
          <p:cNvSpPr/>
          <p:nvPr/>
        </p:nvSpPr>
        <p:spPr>
          <a:xfrm>
            <a:off x="0" y="0"/>
            <a:ext cx="12192000" cy="6878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97AD2E62-2813-07D3-6264-ADAB88B170D0}"/>
              </a:ext>
            </a:extLst>
          </p:cNvPr>
          <p:cNvSpPr/>
          <p:nvPr/>
        </p:nvSpPr>
        <p:spPr>
          <a:xfrm rot="2858986">
            <a:off x="4115625" y="5861799"/>
            <a:ext cx="1816145" cy="1992405"/>
          </a:xfrm>
          <a:custGeom>
            <a:avLst/>
            <a:gdLst>
              <a:gd name="connsiteX0" fmla="*/ 93372 w 1816145"/>
              <a:gd name="connsiteY0" fmla="*/ 93371 h 1992405"/>
              <a:gd name="connsiteX1" fmla="*/ 318790 w 1816145"/>
              <a:gd name="connsiteY1" fmla="*/ 0 h 1992405"/>
              <a:gd name="connsiteX2" fmla="*/ 1816145 w 1816145"/>
              <a:gd name="connsiteY2" fmla="*/ 0 h 1992405"/>
              <a:gd name="connsiteX3" fmla="*/ 0 w 1816145"/>
              <a:gd name="connsiteY3" fmla="*/ 1992405 h 1992405"/>
              <a:gd name="connsiteX4" fmla="*/ 0 w 1816145"/>
              <a:gd name="connsiteY4" fmla="*/ 318790 h 1992405"/>
              <a:gd name="connsiteX5" fmla="*/ 93372 w 1816145"/>
              <a:gd name="connsiteY5" fmla="*/ 93371 h 199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6145" h="1992405">
                <a:moveTo>
                  <a:pt x="93372" y="93371"/>
                </a:moveTo>
                <a:cubicBezTo>
                  <a:pt x="151061" y="35682"/>
                  <a:pt x="230759" y="0"/>
                  <a:pt x="318790" y="0"/>
                </a:cubicBezTo>
                <a:lnTo>
                  <a:pt x="1816145" y="0"/>
                </a:lnTo>
                <a:lnTo>
                  <a:pt x="0" y="1992405"/>
                </a:lnTo>
                <a:lnTo>
                  <a:pt x="0" y="318790"/>
                </a:lnTo>
                <a:cubicBezTo>
                  <a:pt x="0" y="230759"/>
                  <a:pt x="35682" y="151061"/>
                  <a:pt x="93372" y="9337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3A212A04-84E0-78D1-C016-6AC98DA76A2A}"/>
              </a:ext>
            </a:extLst>
          </p:cNvPr>
          <p:cNvSpPr/>
          <p:nvPr/>
        </p:nvSpPr>
        <p:spPr>
          <a:xfrm rot="2858986">
            <a:off x="1731493" y="-1335659"/>
            <a:ext cx="2540258" cy="2726458"/>
          </a:xfrm>
          <a:custGeom>
            <a:avLst/>
            <a:gdLst>
              <a:gd name="connsiteX0" fmla="*/ 0 w 2540258"/>
              <a:gd name="connsiteY0" fmla="*/ 2715701 h 2726458"/>
              <a:gd name="connsiteX1" fmla="*/ 2475453 w 2540258"/>
              <a:gd name="connsiteY1" fmla="*/ 0 h 2726458"/>
              <a:gd name="connsiteX2" fmla="*/ 2512252 w 2540258"/>
              <a:gd name="connsiteY2" fmla="*/ 54578 h 2726458"/>
              <a:gd name="connsiteX3" fmla="*/ 2540258 w 2540258"/>
              <a:gd name="connsiteY3" fmla="*/ 193300 h 2726458"/>
              <a:gd name="connsiteX4" fmla="*/ 2540258 w 2540258"/>
              <a:gd name="connsiteY4" fmla="*/ 2370071 h 2726458"/>
              <a:gd name="connsiteX5" fmla="*/ 2183871 w 2540258"/>
              <a:gd name="connsiteY5" fmla="*/ 2726458 h 2726458"/>
              <a:gd name="connsiteX6" fmla="*/ 53281 w 2540258"/>
              <a:gd name="connsiteY6" fmla="*/ 2726458 h 272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258" h="2726458">
                <a:moveTo>
                  <a:pt x="0" y="2715701"/>
                </a:moveTo>
                <a:lnTo>
                  <a:pt x="2475453" y="0"/>
                </a:lnTo>
                <a:lnTo>
                  <a:pt x="2512252" y="54578"/>
                </a:lnTo>
                <a:cubicBezTo>
                  <a:pt x="2530286" y="97215"/>
                  <a:pt x="2540258" y="144093"/>
                  <a:pt x="2540258" y="193300"/>
                </a:cubicBezTo>
                <a:lnTo>
                  <a:pt x="2540258" y="2370071"/>
                </a:lnTo>
                <a:cubicBezTo>
                  <a:pt x="2540258" y="2566898"/>
                  <a:pt x="2380698" y="2726458"/>
                  <a:pt x="2183871" y="2726458"/>
                </a:cubicBezTo>
                <a:lnTo>
                  <a:pt x="53281" y="27264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Shape2">
            <a:extLst>
              <a:ext uri="{FF2B5EF4-FFF2-40B4-BE49-F238E27FC236}">
                <a16:creationId xmlns:a16="http://schemas.microsoft.com/office/drawing/2014/main" id="{083761B9-8C66-527F-0E29-16FC71881483}"/>
              </a:ext>
            </a:extLst>
          </p:cNvPr>
          <p:cNvSpPr/>
          <p:nvPr>
            <p:custDataLst>
              <p:tags r:id="rId2"/>
            </p:custDataLst>
          </p:nvPr>
        </p:nvSpPr>
        <p:spPr>
          <a:xfrm rot="18720000" flipH="1">
            <a:off x="-1255754" y="1721623"/>
            <a:ext cx="5211623" cy="5686275"/>
          </a:xfrm>
          <a:custGeom>
            <a:avLst/>
            <a:gdLst>
              <a:gd name="connsiteX0" fmla="*/ 131889 w 5211623"/>
              <a:gd name="connsiteY0" fmla="*/ 131888 h 5686275"/>
              <a:gd name="connsiteX1" fmla="*/ 450296 w 5211623"/>
              <a:gd name="connsiteY1" fmla="*/ 0 h 5686275"/>
              <a:gd name="connsiteX2" fmla="*/ 1461880 w 5211623"/>
              <a:gd name="connsiteY2" fmla="*/ 0 h 5686275"/>
              <a:gd name="connsiteX3" fmla="*/ 5211623 w 5211623"/>
              <a:gd name="connsiteY3" fmla="*/ 3376284 h 5686275"/>
              <a:gd name="connsiteX4" fmla="*/ 3131698 w 5211623"/>
              <a:gd name="connsiteY4" fmla="*/ 5686275 h 5686275"/>
              <a:gd name="connsiteX5" fmla="*/ 450296 w 5211623"/>
              <a:gd name="connsiteY5" fmla="*/ 5686275 h 5686275"/>
              <a:gd name="connsiteX6" fmla="*/ 0 w 5211623"/>
              <a:gd name="connsiteY6" fmla="*/ 5235979 h 5686275"/>
              <a:gd name="connsiteX7" fmla="*/ 0 w 5211623"/>
              <a:gd name="connsiteY7" fmla="*/ 450296 h 5686275"/>
              <a:gd name="connsiteX8" fmla="*/ 131889 w 5211623"/>
              <a:gd name="connsiteY8" fmla="*/ 131888 h 568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1623" h="5686275">
                <a:moveTo>
                  <a:pt x="131889" y="131888"/>
                </a:moveTo>
                <a:cubicBezTo>
                  <a:pt x="213376" y="50401"/>
                  <a:pt x="325950" y="0"/>
                  <a:pt x="450296" y="0"/>
                </a:cubicBezTo>
                <a:lnTo>
                  <a:pt x="1461880" y="0"/>
                </a:lnTo>
                <a:lnTo>
                  <a:pt x="5211623" y="3376284"/>
                </a:lnTo>
                <a:lnTo>
                  <a:pt x="3131698" y="5686275"/>
                </a:lnTo>
                <a:lnTo>
                  <a:pt x="450296" y="5686275"/>
                </a:lnTo>
                <a:cubicBezTo>
                  <a:pt x="201604" y="5686275"/>
                  <a:pt x="0" y="5484670"/>
                  <a:pt x="0" y="5235979"/>
                </a:cubicBezTo>
                <a:lnTo>
                  <a:pt x="0" y="450296"/>
                </a:lnTo>
                <a:cubicBezTo>
                  <a:pt x="0" y="325950"/>
                  <a:pt x="50401" y="213376"/>
                  <a:pt x="131889" y="131888"/>
                </a:cubicBezTo>
                <a:close/>
              </a:path>
            </a:pathLst>
          </a:custGeom>
          <a:blipFill dpi="0" rotWithShape="0">
            <a:blip r:embed="rId12"/>
            <a:srcRect/>
            <a:stretch>
              <a:fillRect l="-9248" r="-924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1">
            <a:extLst>
              <a:ext uri="{FF2B5EF4-FFF2-40B4-BE49-F238E27FC236}">
                <a16:creationId xmlns:a16="http://schemas.microsoft.com/office/drawing/2014/main" id="{4A3FBDF5-B18F-E733-F021-03E51472019C}"/>
              </a:ext>
            </a:extLst>
          </p:cNvPr>
          <p:cNvSpPr/>
          <p:nvPr>
            <p:custDataLst>
              <p:tags r:id="rId3"/>
            </p:custDataLst>
          </p:nvPr>
        </p:nvSpPr>
        <p:spPr>
          <a:xfrm>
            <a:off x="6957052" y="5018679"/>
            <a:ext cx="2139315" cy="511175"/>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1">
            <a:extLst>
              <a:ext uri="{FF2B5EF4-FFF2-40B4-BE49-F238E27FC236}">
                <a16:creationId xmlns:a16="http://schemas.microsoft.com/office/drawing/2014/main" id="{E1295D28-D04A-048E-76D5-CB17F4F72E21}"/>
              </a:ext>
            </a:extLst>
          </p:cNvPr>
          <p:cNvSpPr txBox="1"/>
          <p:nvPr>
            <p:custDataLst>
              <p:tags r:id="rId4"/>
            </p:custDataLst>
          </p:nvPr>
        </p:nvSpPr>
        <p:spPr>
          <a:xfrm>
            <a:off x="6956417" y="5018044"/>
            <a:ext cx="2139315" cy="511175"/>
          </a:xfrm>
          <a:prstGeom prst="rect">
            <a:avLst/>
          </a:prstGeom>
          <a:noFill/>
        </p:spPr>
        <p:txBody>
          <a:bodyPr wrap="square" lIns="0" tIns="0" rIns="0" bIns="0" rtlCol="0" anchor="ctr">
            <a:normAutofit/>
          </a:bodyPr>
          <a:lstStyle/>
          <a:p>
            <a:pPr algn="ctr"/>
            <a:r>
              <a:rPr lang="zh-CN" altLang="en-US" sz="1400" b="1" dirty="0">
                <a:solidFill>
                  <a:schemeClr val="accent1"/>
                </a:solidFill>
                <a:latin typeface="微软雅黑" panose="020B0503020204020204" charset="-122"/>
                <a:ea typeface="微软雅黑" panose="020B0503020204020204" charset="-122"/>
              </a:rPr>
              <a:t>演讲人：河南大学</a:t>
            </a:r>
            <a:r>
              <a:rPr lang="en-US" altLang="zh-CN" sz="1400" b="1" dirty="0">
                <a:solidFill>
                  <a:schemeClr val="accent1"/>
                </a:solidFill>
                <a:latin typeface="微软雅黑" panose="020B0503020204020204" charset="-122"/>
                <a:ea typeface="微软雅黑" panose="020B0503020204020204" charset="-122"/>
              </a:rPr>
              <a:t>-</a:t>
            </a:r>
            <a:r>
              <a:rPr lang="zh-CN" altLang="en-US" sz="1400" b="1" dirty="0">
                <a:solidFill>
                  <a:schemeClr val="accent1"/>
                </a:solidFill>
                <a:latin typeface="微软雅黑" panose="020B0503020204020204" charset="-122"/>
                <a:ea typeface="微软雅黑" panose="020B0503020204020204" charset="-122"/>
              </a:rPr>
              <a:t>殷家豪</a:t>
            </a:r>
          </a:p>
        </p:txBody>
      </p:sp>
      <p:sp>
        <p:nvSpPr>
          <p:cNvPr id="4" name="Text2">
            <a:extLst>
              <a:ext uri="{FF2B5EF4-FFF2-40B4-BE49-F238E27FC236}">
                <a16:creationId xmlns:a16="http://schemas.microsoft.com/office/drawing/2014/main" id="{DAA82D67-6180-CD92-6C0F-5E4F648E1B0F}"/>
              </a:ext>
            </a:extLst>
          </p:cNvPr>
          <p:cNvSpPr txBox="1"/>
          <p:nvPr>
            <p:custDataLst>
              <p:tags r:id="rId5"/>
            </p:custDataLst>
          </p:nvPr>
        </p:nvSpPr>
        <p:spPr>
          <a:xfrm>
            <a:off x="9096779" y="5091943"/>
            <a:ext cx="2139480" cy="398780"/>
          </a:xfrm>
          <a:prstGeom prst="rect">
            <a:avLst/>
          </a:prstGeom>
          <a:noFill/>
        </p:spPr>
        <p:txBody>
          <a:bodyPr wrap="square" lIns="0" tIns="0" rIns="0" bIns="0" rtlCol="0" anchor="ctr">
            <a:normAutofit/>
          </a:bodyPr>
          <a:lstStyle/>
          <a:p>
            <a:pPr algn="ctr"/>
            <a:r>
              <a:rPr lang="en-US" altLang="zh-CN" sz="1600">
                <a:solidFill>
                  <a:schemeClr val="accent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2024/2/27</a:t>
            </a:r>
            <a:endParaRPr lang="en-US" altLang="zh-CN" sz="1600" spc="300" dirty="0">
              <a:solidFill>
                <a:schemeClr val="accent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5" name="矩形 4">
            <a:extLst>
              <a:ext uri="{FF2B5EF4-FFF2-40B4-BE49-F238E27FC236}">
                <a16:creationId xmlns:a16="http://schemas.microsoft.com/office/drawing/2014/main" id="{4CB57BD0-F01D-EC88-6980-324002CA6D89}"/>
              </a:ext>
            </a:extLst>
          </p:cNvPr>
          <p:cNvSpPr/>
          <p:nvPr>
            <p:custDataLst>
              <p:tags r:id="rId6"/>
            </p:custDataLst>
          </p:nvPr>
        </p:nvSpPr>
        <p:spPr>
          <a:xfrm>
            <a:off x="9097002" y="5018044"/>
            <a:ext cx="2139315" cy="511175"/>
          </a:xfrm>
          <a:prstGeom prst="rect">
            <a:avLst/>
          </a:prstGeom>
          <a:solidFill>
            <a:schemeClr val="accent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3">
            <a:extLst>
              <a:ext uri="{FF2B5EF4-FFF2-40B4-BE49-F238E27FC236}">
                <a16:creationId xmlns:a16="http://schemas.microsoft.com/office/drawing/2014/main" id="{2C71B6AC-BB03-D397-85BA-2AA051E1FC0A}"/>
              </a:ext>
            </a:extLst>
          </p:cNvPr>
          <p:cNvSpPr txBox="1"/>
          <p:nvPr>
            <p:custDataLst>
              <p:tags r:id="rId7"/>
            </p:custDataLst>
          </p:nvPr>
        </p:nvSpPr>
        <p:spPr>
          <a:xfrm>
            <a:off x="4225925" y="900430"/>
            <a:ext cx="7027545" cy="2820670"/>
          </a:xfrm>
          <a:prstGeom prst="rect">
            <a:avLst/>
          </a:prstGeom>
          <a:noFill/>
        </p:spPr>
        <p:txBody>
          <a:bodyPr wrap="square" lIns="0" tIns="0" rIns="0" bIns="0" rtlCol="0" anchor="b" anchorCtr="0">
            <a:normAutofit/>
          </a:bodyPr>
          <a:lstStyle/>
          <a:p>
            <a:pPr algn="r"/>
            <a:r>
              <a:rPr lang="en-US" altLang="zh-CN" sz="7200" b="1">
                <a:solidFill>
                  <a:schemeClr val="tx2"/>
                </a:solidFill>
                <a:latin typeface="微软雅黑" panose="020B0503020204020204" charset="-122"/>
                <a:ea typeface="微软雅黑" panose="020B0503020204020204" charset="-122"/>
              </a:rPr>
              <a:t>THANK YOU</a:t>
            </a:r>
            <a:endParaRPr lang="zh-CN" altLang="en-US" sz="7200" b="1" dirty="0">
              <a:solidFill>
                <a:schemeClr val="tx2"/>
              </a:solidFill>
              <a:latin typeface="微软雅黑" panose="020B0503020204020204" charset="-122"/>
              <a:ea typeface="微软雅黑" panose="020B0503020204020204" charset="-122"/>
            </a:endParaRPr>
          </a:p>
        </p:txBody>
      </p:sp>
      <p:sp>
        <p:nvSpPr>
          <p:cNvPr id="7" name="Text4">
            <a:extLst>
              <a:ext uri="{FF2B5EF4-FFF2-40B4-BE49-F238E27FC236}">
                <a16:creationId xmlns:a16="http://schemas.microsoft.com/office/drawing/2014/main" id="{CF8E0D60-BE07-7BC4-8552-D5C3CCCD7BC2}"/>
              </a:ext>
            </a:extLst>
          </p:cNvPr>
          <p:cNvSpPr txBox="1"/>
          <p:nvPr>
            <p:custDataLst>
              <p:tags r:id="rId8"/>
            </p:custDataLst>
          </p:nvPr>
        </p:nvSpPr>
        <p:spPr>
          <a:xfrm>
            <a:off x="4225925" y="3803650"/>
            <a:ext cx="7026910" cy="1132205"/>
          </a:xfrm>
          <a:prstGeom prst="rect">
            <a:avLst/>
          </a:prstGeom>
          <a:noFill/>
        </p:spPr>
        <p:txBody>
          <a:bodyPr wrap="square" lIns="0" tIns="0" rIns="0" bIns="0" rtlCol="0">
            <a:normAutofit/>
          </a:bodyPr>
          <a:lstStyle/>
          <a:p>
            <a:pPr algn="r"/>
            <a:r>
              <a:rPr lang="zh-CN" altLang="en-US" sz="1600" dirty="0">
                <a:solidFill>
                  <a:schemeClr val="tx2"/>
                </a:solidFill>
                <a:latin typeface="微软雅黑" panose="020B0503020204020204" charset="-122"/>
                <a:ea typeface="微软雅黑" panose="020B0503020204020204" charset="-122"/>
              </a:rPr>
              <a:t>中国移动冬令营云原生环境下使用</a:t>
            </a:r>
            <a:r>
              <a:rPr lang="en-US" altLang="zh-CN" sz="1600" dirty="0">
                <a:solidFill>
                  <a:schemeClr val="tx2"/>
                </a:solidFill>
                <a:latin typeface="微软雅黑" panose="020B0503020204020204" charset="-122"/>
                <a:ea typeface="微软雅黑" panose="020B0503020204020204" charset="-122"/>
              </a:rPr>
              <a:t>WASM</a:t>
            </a:r>
            <a:endParaRPr lang="zh-CN" altLang="en-US" sz="1600" dirty="0">
              <a:solidFill>
                <a:schemeClr val="tx2"/>
              </a:solidFill>
              <a:latin typeface="微软雅黑" panose="020B0503020204020204" charset="-122"/>
              <a:ea typeface="微软雅黑" panose="020B0503020204020204" charset="-122"/>
            </a:endParaRPr>
          </a:p>
          <a:p>
            <a:pPr algn="r"/>
            <a:endParaRPr lang="en-US" altLang="zh-CN" sz="1600" dirty="0">
              <a:solidFill>
                <a:schemeClr val="tx2"/>
              </a:solidFill>
              <a:latin typeface="微软雅黑" panose="020B0503020204020204" charset="-122"/>
              <a:ea typeface="微软雅黑" panose="020B0503020204020204" charset="-122"/>
            </a:endParaRPr>
          </a:p>
        </p:txBody>
      </p:sp>
      <p:sp>
        <p:nvSpPr>
          <p:cNvPr id="8" name="Text5">
            <a:extLst>
              <a:ext uri="{FF2B5EF4-FFF2-40B4-BE49-F238E27FC236}">
                <a16:creationId xmlns:a16="http://schemas.microsoft.com/office/drawing/2014/main" id="{ACBA693B-AA5A-4290-A0B7-7BC0BC1B6484}"/>
              </a:ext>
            </a:extLst>
          </p:cNvPr>
          <p:cNvSpPr txBox="1"/>
          <p:nvPr>
            <p:custDataLst>
              <p:tags r:id="rId9"/>
            </p:custDataLst>
          </p:nvPr>
        </p:nvSpPr>
        <p:spPr>
          <a:xfrm>
            <a:off x="9226542" y="5090434"/>
            <a:ext cx="1859280" cy="398780"/>
          </a:xfrm>
          <a:prstGeom prst="rect">
            <a:avLst/>
          </a:prstGeom>
          <a:noFill/>
        </p:spPr>
        <p:txBody>
          <a:bodyPr wrap="square" lIns="0" tIns="0" rIns="0" bIns="0" rtlCol="0" anchor="ctr">
            <a:normAutofit/>
          </a:bodyPr>
          <a:lstStyle/>
          <a:p>
            <a:pPr algn="ctr"/>
            <a:r>
              <a:rPr lang="en-US" altLang="zh-CN" sz="1400" dirty="0">
                <a:solidFill>
                  <a:schemeClr val="tx2"/>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2024.02.28</a:t>
            </a:r>
            <a:endParaRPr lang="en-US" altLang="zh-CN" sz="1400" spc="300" dirty="0">
              <a:solidFill>
                <a:schemeClr val="tx2"/>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883491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0"/>
                                          </p:val>
                                        </p:tav>
                                        <p:tav tm="100000">
                                          <p:val>
                                            <p:strVal val="#ppt_w*1.50"/>
                                          </p:val>
                                        </p:tav>
                                      </p:tavLst>
                                    </p:anim>
                                    <p:anim calcmode="lin" valueType="num">
                                      <p:cBhvr>
                                        <p:cTn id="8" dur="500" fill="hold"/>
                                        <p:tgtEl>
                                          <p:spTgt spid="6"/>
                                        </p:tgtEl>
                                        <p:attrNameLst>
                                          <p:attrName>ppt_h</p:attrName>
                                        </p:attrNameLst>
                                      </p:cBhvr>
                                      <p:tavLst>
                                        <p:tav tm="0">
                                          <p:val>
                                            <p:strVal val="#ppt_h*0.00"/>
                                          </p:val>
                                        </p:tav>
                                        <p:tav tm="100000">
                                          <p:val>
                                            <p:strVal val="#ppt_h*1.50"/>
                                          </p:val>
                                        </p:tav>
                                      </p:tavLst>
                                    </p:anim>
                                    <p:animEffect transition="in" filter="fade">
                                      <p:cBhvr>
                                        <p:cTn id="9" dur="500"/>
                                        <p:tgtEl>
                                          <p:spTgt spid="6"/>
                                        </p:tgtEl>
                                      </p:cBhvr>
                                    </p:animEffect>
                                    <p:anim to="" calcmode="lin" valueType="num">
                                      <p:cBhvr>
                                        <p:cTn id="10" dur="500" fill="hold">
                                          <p:stCondLst>
                                            <p:cond delay="0"/>
                                          </p:stCondLst>
                                        </p:cTn>
                                        <p:tgtEl>
                                          <p:spTgt spid="6"/>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6"/>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6"/>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6"/>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4/3*#ppt_w"/>
                                          </p:val>
                                        </p:tav>
                                        <p:tav tm="100000">
                                          <p:val>
                                            <p:strVal val="#ppt_w"/>
                                          </p:val>
                                        </p:tav>
                                      </p:tavLst>
                                    </p:anim>
                                    <p:anim calcmode="lin" valueType="num">
                                      <p:cBhvr>
                                        <p:cTn id="23" dur="500" fill="hold"/>
                                        <p:tgtEl>
                                          <p:spTgt spid="20"/>
                                        </p:tgtEl>
                                        <p:attrNameLst>
                                          <p:attrName>ppt_h</p:attrName>
                                        </p:attrNameLst>
                                      </p:cBhvr>
                                      <p:tavLst>
                                        <p:tav tm="0">
                                          <p:val>
                                            <p:strVal val="4/3*#ppt_h"/>
                                          </p:val>
                                        </p:tav>
                                        <p:tav tm="100000">
                                          <p:val>
                                            <p:strVal val="#ppt_h"/>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strVal val="4/3*#ppt_w"/>
                                          </p:val>
                                        </p:tav>
                                        <p:tav tm="100000">
                                          <p:val>
                                            <p:strVal val="#ppt_w"/>
                                          </p:val>
                                        </p:tav>
                                      </p:tavLst>
                                    </p:anim>
                                    <p:anim calcmode="lin" valueType="num">
                                      <p:cBhvr>
                                        <p:cTn id="27" dur="500" fill="hold"/>
                                        <p:tgtEl>
                                          <p:spTgt spid="2"/>
                                        </p:tgtEl>
                                        <p:attrNameLst>
                                          <p:attrName>ppt_h</p:attrName>
                                        </p:attrNameLst>
                                      </p:cBhvr>
                                      <p:tavLst>
                                        <p:tav tm="0">
                                          <p:val>
                                            <p:strVal val="4/3*#ppt_h"/>
                                          </p:val>
                                        </p:tav>
                                        <p:tav tm="100000">
                                          <p:val>
                                            <p:strVal val="#ppt_h"/>
                                          </p:val>
                                        </p:tav>
                                      </p:tavLst>
                                    </p:anim>
                                  </p:childTnLst>
                                </p:cTn>
                              </p:par>
                              <p:par>
                                <p:cTn id="28" presetID="23" presetClass="entr" presetSubtype="288"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strVal val="4/3*#ppt_w"/>
                                          </p:val>
                                        </p:tav>
                                        <p:tav tm="100000">
                                          <p:val>
                                            <p:strVal val="#ppt_w"/>
                                          </p:val>
                                        </p:tav>
                                      </p:tavLst>
                                    </p:anim>
                                    <p:anim calcmode="lin" valueType="num">
                                      <p:cBhvr>
                                        <p:cTn id="31" dur="500" fill="hold"/>
                                        <p:tgtEl>
                                          <p:spTgt spid="5"/>
                                        </p:tgtEl>
                                        <p:attrNameLst>
                                          <p:attrName>ppt_h</p:attrName>
                                        </p:attrNameLst>
                                      </p:cBhvr>
                                      <p:tavLst>
                                        <p:tav tm="0">
                                          <p:val>
                                            <p:strVal val="4/3*#ppt_h"/>
                                          </p:val>
                                        </p:tav>
                                        <p:tav tm="100000">
                                          <p:val>
                                            <p:strVal val="#ppt_h"/>
                                          </p:val>
                                        </p:tav>
                                      </p:tavLst>
                                    </p:anim>
                                  </p:childTnLst>
                                </p:cTn>
                              </p:par>
                            </p:childTnLst>
                          </p:cTn>
                        </p:par>
                        <p:par>
                          <p:cTn id="32" fill="hold">
                            <p:stCondLst>
                              <p:cond delay="500"/>
                            </p:stCondLst>
                            <p:childTnLst>
                              <p:par>
                                <p:cTn id="33" presetID="23" presetClass="entr" presetSubtype="288"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strVal val="4/3*#ppt_w"/>
                                          </p:val>
                                        </p:tav>
                                        <p:tav tm="100000">
                                          <p:val>
                                            <p:strVal val="#ppt_w"/>
                                          </p:val>
                                        </p:tav>
                                      </p:tavLst>
                                    </p:anim>
                                    <p:anim calcmode="lin" valueType="num">
                                      <p:cBhvr>
                                        <p:cTn id="36" dur="500" fill="hold"/>
                                        <p:tgtEl>
                                          <p:spTgt spid="3"/>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strVal val="4/3*#ppt_w"/>
                                          </p:val>
                                        </p:tav>
                                        <p:tav tm="100000">
                                          <p:val>
                                            <p:strVal val="#ppt_w"/>
                                          </p:val>
                                        </p:tav>
                                      </p:tavLst>
                                    </p:anim>
                                    <p:anim calcmode="lin" valueType="num">
                                      <p:cBhvr>
                                        <p:cTn id="40" dur="500" fill="hold"/>
                                        <p:tgtEl>
                                          <p:spTgt spid="4"/>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strVal val="4/3*#ppt_w"/>
                                          </p:val>
                                        </p:tav>
                                        <p:tav tm="100000">
                                          <p:val>
                                            <p:strVal val="#ppt_w"/>
                                          </p:val>
                                        </p:tav>
                                      </p:tavLst>
                                    </p:anim>
                                    <p:anim calcmode="lin" valueType="num">
                                      <p:cBhvr>
                                        <p:cTn id="44" dur="500" fill="hold"/>
                                        <p:tgtEl>
                                          <p:spTgt spid="7"/>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strVal val="4/3*#ppt_w"/>
                                          </p:val>
                                        </p:tav>
                                        <p:tav tm="100000">
                                          <p:val>
                                            <p:strVal val="#ppt_w"/>
                                          </p:val>
                                        </p:tav>
                                      </p:tavLst>
                                    </p:anim>
                                    <p:anim calcmode="lin" valueType="num">
                                      <p:cBhvr>
                                        <p:cTn id="48" dur="500" fill="hold"/>
                                        <p:tgtEl>
                                          <p:spTgt spid="8"/>
                                        </p:tgtEl>
                                        <p:attrNameLst>
                                          <p:attrName>ppt_h</p:attrName>
                                        </p:attrNameLst>
                                      </p:cBhvr>
                                      <p:tavLst>
                                        <p:tav tm="0">
                                          <p:val>
                                            <p:strVal val="4/3*#ppt_h"/>
                                          </p:val>
                                        </p:tav>
                                        <p:tav tm="100000">
                                          <p:val>
                                            <p:strVal val="#ppt_h"/>
                                          </p:val>
                                        </p:tav>
                                      </p:tavLst>
                                    </p:anim>
                                  </p:childTnLst>
                                </p:cTn>
                              </p:par>
                              <p:par>
                                <p:cTn id="49" presetID="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to="" calcmode="lin" valueType="num">
                                      <p:cBhvr>
                                        <p:cTn id="51" dur="500" fill="hold">
                                          <p:stCondLst>
                                            <p:cond delay="0"/>
                                          </p:stCondLst>
                                        </p:cTn>
                                        <p:tgtEl>
                                          <p:spTgt spid="1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2" dur="500" fill="hold">
                                          <p:stCondLst>
                                            <p:cond delay="0"/>
                                          </p:stCondLst>
                                        </p:cTn>
                                        <p:tgtEl>
                                          <p:spTgt spid="1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3" dur="500" fill="hold">
                                          <p:stCondLst>
                                            <p:cond delay="0"/>
                                          </p:stCondLst>
                                        </p:cTn>
                                        <p:tgtEl>
                                          <p:spTgt spid="13"/>
                                        </p:tgtEl>
                                        <p:attrNameLst>
                                          <p:attrName>style.opacity</p:attrName>
                                        </p:attrNameLst>
                                      </p:cBhvr>
                                      <p:tavLst>
                                        <p:tav tm="0">
                                          <p:val>
                                            <p:strVal val="0"/>
                                          </p:val>
                                        </p:tav>
                                        <p:tav tm="100000">
                                          <p:val>
                                            <p:strVal val="1"/>
                                          </p:val>
                                        </p:tav>
                                      </p:tavLst>
                                    </p:anim>
                                  </p:childTnLst>
                                </p:cTn>
                              </p:par>
                              <p:par>
                                <p:cTn id="54" presetID="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 to="" calcmode="lin" valueType="num">
                                      <p:cBhvr>
                                        <p:cTn id="56"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7"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8" dur="500" fill="hold">
                                          <p:stCondLst>
                                            <p:cond delay="0"/>
                                          </p:stCondLst>
                                        </p:cTn>
                                        <p:tgtEl>
                                          <p:spTgt spid="11"/>
                                        </p:tgtEl>
                                        <p:attrNameLst>
                                          <p:attrName>style.opacity</p:attrName>
                                        </p:attrNameLst>
                                      </p:cBhvr>
                                      <p:tavLst>
                                        <p:tav tm="0">
                                          <p:val>
                                            <p:strVal val="0"/>
                                          </p:val>
                                        </p:tav>
                                        <p:tav tm="100000">
                                          <p:val>
                                            <p:str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to="" calcmode="lin" valueType="num">
                                      <p:cBhvr>
                                        <p:cTn id="61" dur="500" fill="hold">
                                          <p:stCondLst>
                                            <p:cond delay="0"/>
                                          </p:stCondLst>
                                        </p:cTn>
                                        <p:tgtEl>
                                          <p:spTgt spid="1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2" dur="500" fill="hold">
                                          <p:stCondLst>
                                            <p:cond delay="0"/>
                                          </p:stCondLst>
                                        </p:cTn>
                                        <p:tgtEl>
                                          <p:spTgt spid="1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3" dur="500" fill="hold">
                                          <p:stCondLst>
                                            <p:cond delay="0"/>
                                          </p:stCondLst>
                                        </p:cTn>
                                        <p:tgtEl>
                                          <p:spTgt spid="16"/>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3" grpId="0" animBg="1"/>
      <p:bldP spid="11" grpId="0" animBg="1"/>
      <p:bldP spid="16" grpId="0" animBg="1"/>
      <p:bldP spid="2" grpId="0" animBg="1"/>
      <p:bldP spid="3" grpId="0"/>
      <p:bldP spid="4" grpId="0"/>
      <p:bldP spid="5" grpId="0" animBg="1"/>
      <p:bldP spid="6" grpId="0"/>
      <p:bldP spid="6" grpId="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BAEB"/>
        </a:solidFill>
        <a:effectLst/>
      </p:bgPr>
    </p:bg>
    <p:spTree>
      <p:nvGrpSpPr>
        <p:cNvPr id="1" name=""/>
        <p:cNvGrpSpPr/>
        <p:nvPr/>
      </p:nvGrpSpPr>
      <p:grpSpPr>
        <a:xfrm>
          <a:off x="0" y="0"/>
          <a:ext cx="0" cy="0"/>
          <a:chOff x="0" y="0"/>
          <a:chExt cx="0" cy="0"/>
        </a:xfrm>
      </p:grpSpPr>
      <p:sp>
        <p:nvSpPr>
          <p:cNvPr id="20" name="Shape1">
            <a:extLst>
              <a:ext uri="{FF2B5EF4-FFF2-40B4-BE49-F238E27FC236}">
                <a16:creationId xmlns:a16="http://schemas.microsoft.com/office/drawing/2014/main" id="{08000C26-D930-F8B7-2171-14F1766E4703}"/>
              </a:ext>
            </a:extLst>
          </p:cNvPr>
          <p:cNvSpPr/>
          <p:nvPr/>
        </p:nvSpPr>
        <p:spPr>
          <a:xfrm>
            <a:off x="0" y="0"/>
            <a:ext cx="12192000" cy="6878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3A212A04-84E0-78D1-C016-6AC98DA76A2A}"/>
              </a:ext>
            </a:extLst>
          </p:cNvPr>
          <p:cNvSpPr/>
          <p:nvPr/>
        </p:nvSpPr>
        <p:spPr>
          <a:xfrm rot="2858986">
            <a:off x="10548658" y="-714995"/>
            <a:ext cx="1332329" cy="1429988"/>
          </a:xfrm>
          <a:custGeom>
            <a:avLst/>
            <a:gdLst>
              <a:gd name="connsiteX0" fmla="*/ 0 w 2540258"/>
              <a:gd name="connsiteY0" fmla="*/ 2715701 h 2726458"/>
              <a:gd name="connsiteX1" fmla="*/ 2475453 w 2540258"/>
              <a:gd name="connsiteY1" fmla="*/ 0 h 2726458"/>
              <a:gd name="connsiteX2" fmla="*/ 2512252 w 2540258"/>
              <a:gd name="connsiteY2" fmla="*/ 54578 h 2726458"/>
              <a:gd name="connsiteX3" fmla="*/ 2540258 w 2540258"/>
              <a:gd name="connsiteY3" fmla="*/ 193300 h 2726458"/>
              <a:gd name="connsiteX4" fmla="*/ 2540258 w 2540258"/>
              <a:gd name="connsiteY4" fmla="*/ 2370071 h 2726458"/>
              <a:gd name="connsiteX5" fmla="*/ 2183871 w 2540258"/>
              <a:gd name="connsiteY5" fmla="*/ 2726458 h 2726458"/>
              <a:gd name="connsiteX6" fmla="*/ 53281 w 2540258"/>
              <a:gd name="connsiteY6" fmla="*/ 2726458 h 272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258" h="2726458">
                <a:moveTo>
                  <a:pt x="0" y="2715701"/>
                </a:moveTo>
                <a:lnTo>
                  <a:pt x="2475453" y="0"/>
                </a:lnTo>
                <a:lnTo>
                  <a:pt x="2512252" y="54578"/>
                </a:lnTo>
                <a:cubicBezTo>
                  <a:pt x="2530286" y="97215"/>
                  <a:pt x="2540258" y="144093"/>
                  <a:pt x="2540258" y="193300"/>
                </a:cubicBezTo>
                <a:lnTo>
                  <a:pt x="2540258" y="2370071"/>
                </a:lnTo>
                <a:cubicBezTo>
                  <a:pt x="2540258" y="2566898"/>
                  <a:pt x="2380698" y="2726458"/>
                  <a:pt x="2183871" y="2726458"/>
                </a:cubicBezTo>
                <a:lnTo>
                  <a:pt x="53281" y="27264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任意多边形: 形状 1">
            <a:extLst>
              <a:ext uri="{FF2B5EF4-FFF2-40B4-BE49-F238E27FC236}">
                <a16:creationId xmlns:a16="http://schemas.microsoft.com/office/drawing/2014/main" id="{AA59C609-497F-9ACF-34BD-E40F83F8E08B}"/>
              </a:ext>
            </a:extLst>
          </p:cNvPr>
          <p:cNvSpPr/>
          <p:nvPr/>
        </p:nvSpPr>
        <p:spPr>
          <a:xfrm rot="2858986">
            <a:off x="234841" y="6326163"/>
            <a:ext cx="969579" cy="1063678"/>
          </a:xfrm>
          <a:custGeom>
            <a:avLst/>
            <a:gdLst>
              <a:gd name="connsiteX0" fmla="*/ 93372 w 1816145"/>
              <a:gd name="connsiteY0" fmla="*/ 93371 h 1992405"/>
              <a:gd name="connsiteX1" fmla="*/ 318790 w 1816145"/>
              <a:gd name="connsiteY1" fmla="*/ 0 h 1992405"/>
              <a:gd name="connsiteX2" fmla="*/ 1816145 w 1816145"/>
              <a:gd name="connsiteY2" fmla="*/ 0 h 1992405"/>
              <a:gd name="connsiteX3" fmla="*/ 0 w 1816145"/>
              <a:gd name="connsiteY3" fmla="*/ 1992405 h 1992405"/>
              <a:gd name="connsiteX4" fmla="*/ 0 w 1816145"/>
              <a:gd name="connsiteY4" fmla="*/ 318790 h 1992405"/>
              <a:gd name="connsiteX5" fmla="*/ 93372 w 1816145"/>
              <a:gd name="connsiteY5" fmla="*/ 93371 h 199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6145" h="1992405">
                <a:moveTo>
                  <a:pt x="93372" y="93371"/>
                </a:moveTo>
                <a:cubicBezTo>
                  <a:pt x="151061" y="35682"/>
                  <a:pt x="230759" y="0"/>
                  <a:pt x="318790" y="0"/>
                </a:cubicBezTo>
                <a:lnTo>
                  <a:pt x="1816145" y="0"/>
                </a:lnTo>
                <a:lnTo>
                  <a:pt x="0" y="1992405"/>
                </a:lnTo>
                <a:lnTo>
                  <a:pt x="0" y="318790"/>
                </a:lnTo>
                <a:cubicBezTo>
                  <a:pt x="0" y="230759"/>
                  <a:pt x="35682" y="151061"/>
                  <a:pt x="93372" y="9337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Text1">
            <a:extLst>
              <a:ext uri="{FF2B5EF4-FFF2-40B4-BE49-F238E27FC236}">
                <a16:creationId xmlns:a16="http://schemas.microsoft.com/office/drawing/2014/main" id="{4D432479-A786-DC0D-B89A-198F620B4797}"/>
              </a:ext>
            </a:extLst>
          </p:cNvPr>
          <p:cNvSpPr txBox="1"/>
          <p:nvPr>
            <p:custDataLst>
              <p:tags r:id="rId2"/>
            </p:custDataLst>
          </p:nvPr>
        </p:nvSpPr>
        <p:spPr>
          <a:xfrm>
            <a:off x="589280" y="2989580"/>
            <a:ext cx="11013440" cy="1357630"/>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ctr" fontAlgn="ctr"/>
            <a:r>
              <a:rPr lang="zh-CN" altLang="en-US" sz="6000" spc="0" dirty="0">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rPr>
              <a:t>云原生</a:t>
            </a:r>
          </a:p>
        </p:txBody>
      </p:sp>
      <p:sp>
        <p:nvSpPr>
          <p:cNvPr id="4" name="Text2">
            <a:extLst>
              <a:ext uri="{FF2B5EF4-FFF2-40B4-BE49-F238E27FC236}">
                <a16:creationId xmlns:a16="http://schemas.microsoft.com/office/drawing/2014/main" id="{7A077E6E-7110-CCA5-92C7-A7CEA6BC305C}"/>
              </a:ext>
            </a:extLst>
          </p:cNvPr>
          <p:cNvSpPr txBox="1"/>
          <p:nvPr>
            <p:custDataLst>
              <p:tags r:id="rId3"/>
            </p:custDataLst>
          </p:nvPr>
        </p:nvSpPr>
        <p:spPr>
          <a:xfrm>
            <a:off x="589280" y="4464685"/>
            <a:ext cx="11013440" cy="1176655"/>
          </a:xfrm>
          <a:prstGeom prst="rect">
            <a:avLst/>
          </a:prstGeom>
          <a:noFill/>
        </p:spPr>
        <p:txBody>
          <a:bodyPr wrap="square" rtlCol="0" anchor="t" anchorCtr="0">
            <a:normAutofit/>
          </a:bodyPr>
          <a:lstStyle/>
          <a:p>
            <a:pPr algn="ctr"/>
            <a:r>
              <a:rPr lang="en-US" altLang="zh-CN" dirty="0"/>
              <a:t>Cloud Native</a:t>
            </a:r>
            <a:endParaRPr lang="en-US" sz="1400" dirty="0">
              <a:solidFill>
                <a:schemeClr val="tx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5" name="椭圆 4">
            <a:extLst>
              <a:ext uri="{FF2B5EF4-FFF2-40B4-BE49-F238E27FC236}">
                <a16:creationId xmlns:a16="http://schemas.microsoft.com/office/drawing/2014/main" id="{BD3E57F6-D060-995E-98D1-AFFC2F75EE1E}"/>
              </a:ext>
            </a:extLst>
          </p:cNvPr>
          <p:cNvSpPr/>
          <p:nvPr/>
        </p:nvSpPr>
        <p:spPr>
          <a:xfrm>
            <a:off x="5205095" y="1188085"/>
            <a:ext cx="1721485" cy="1721485"/>
          </a:xfrm>
          <a:prstGeom prst="ellipse">
            <a:avLst/>
          </a:prstGeom>
          <a:solidFill>
            <a:schemeClr val="tx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3">
            <a:extLst>
              <a:ext uri="{FF2B5EF4-FFF2-40B4-BE49-F238E27FC236}">
                <a16:creationId xmlns:a16="http://schemas.microsoft.com/office/drawing/2014/main" id="{2B348CAD-ABB8-A81F-95D1-BFADEFBE889E}"/>
              </a:ext>
            </a:extLst>
          </p:cNvPr>
          <p:cNvSpPr txBox="1"/>
          <p:nvPr>
            <p:custDataLst>
              <p:tags r:id="rId4"/>
            </p:custDataLst>
          </p:nvPr>
        </p:nvSpPr>
        <p:spPr>
          <a:xfrm>
            <a:off x="5205095" y="1162050"/>
            <a:ext cx="1782445" cy="1703705"/>
          </a:xfrm>
          <a:prstGeom prst="rect">
            <a:avLst/>
          </a:prstGeom>
          <a:noFill/>
        </p:spPr>
        <p:txBody>
          <a:bodyPr wrap="square" rtlCol="0" anchor="ctr">
            <a:normAutofit/>
          </a:bodyPr>
          <a:lstStyle/>
          <a:p>
            <a:pPr algn="ct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01</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7" name="Text9" hidden="1">
            <a:extLst>
              <a:ext uri="{FF2B5EF4-FFF2-40B4-BE49-F238E27FC236}">
                <a16:creationId xmlns:a16="http://schemas.microsoft.com/office/drawing/2014/main" id="{DFC147E2-C0CF-6203-2DFF-9F28661F0E73}"/>
              </a:ext>
            </a:extLst>
          </p:cNvPr>
          <p:cNvSpPr>
            <a:spLocks noGrp="1"/>
          </p:cNvSpPr>
          <p:nvPr>
            <p:custDataLst>
              <p:tags r:id="rId5"/>
            </p:custDataLst>
          </p:nvPr>
        </p:nvSpPr>
        <p:spPr>
          <a:xfrm>
            <a:off x="-4566920" y="1853621"/>
            <a:ext cx="4312920" cy="917765"/>
          </a:xfrm>
          <a:prstGeom prst="rect">
            <a:avLst/>
          </a:prstGeom>
        </p:spPr>
        <p:txBody>
          <a:bodyPr wrap="square" anchor="ctr">
            <a:normAutofit/>
          </a:bodyPr>
          <a:lstStyle>
            <a:lvl1pPr marL="0" algn="l" defTabSz="914400" rtl="0" eaLnBrk="1" latinLnBrk="0" hangingPunct="1">
              <a:lnSpc>
                <a:spcPct val="90000"/>
              </a:lnSpc>
              <a:spcBef>
                <a:spcPct val="0"/>
              </a:spcBef>
              <a:buNone/>
              <a:defRPr kumimoji="0" lang="zh-CN" altLang="en-US" sz="3400" b="1" i="0" u="none" strike="noStrike" kern="1200" cap="all" spc="0" normalizeH="0" baseline="0" dirty="0">
                <a:ln>
                  <a:noFill/>
                </a:ln>
                <a:gradFill>
                  <a:gsLst>
                    <a:gs pos="100000">
                      <a:schemeClr val="accent3">
                        <a:lumMod val="20000"/>
                        <a:lumOff val="80000"/>
                      </a:schemeClr>
                    </a:gs>
                    <a:gs pos="0">
                      <a:schemeClr val="accent3"/>
                    </a:gs>
                  </a:gsLst>
                  <a:lin ang="5400000" scaled="1"/>
                </a:gradFill>
                <a:effectLst>
                  <a:outerShdw blurRad="38100" dist="38100" dir="2700000" algn="tl">
                    <a:schemeClr val="accent2">
                      <a:lumMod val="75000"/>
                      <a:alpha val="43000"/>
                    </a:schemeClr>
                  </a:outerShdw>
                </a:effectLst>
                <a:uLnTx/>
                <a:uFillTx/>
                <a:latin typeface="+mj-lt"/>
                <a:ea typeface="+mj-ea"/>
                <a:cs typeface="+mj-cs"/>
              </a:defRPr>
            </a:lvl1pPr>
          </a:lstStyle>
          <a:p>
            <a:pPr algn="ctr" defTabSz="457200" fontAlgn="ctr">
              <a:lnSpc>
                <a:spcPct val="100000"/>
              </a:lnSpc>
              <a:spcBef>
                <a:spcPts val="0"/>
              </a:spcBef>
              <a:spcAft>
                <a:spcPts val="0"/>
              </a:spcAft>
              <a:buClrTx/>
              <a:buSzTx/>
              <a:buFontTx/>
              <a:defRPr/>
            </a:pPr>
            <a:r>
              <a:rPr lang="zh-CN" altLang="en-US" sz="1400" cap="none" noProof="0">
                <a:solidFill>
                  <a:schemeClr val="tx1"/>
                </a:solidFill>
                <a:effectLst/>
                <a:latin typeface="微软雅黑" panose="020B0503020204020204" pitchFamily="34" charset="-122"/>
                <a:ea typeface="微软雅黑" panose="020B0503020204020204" pitchFamily="34" charset="-122"/>
                <a:cs typeface="+mn-cs"/>
              </a:rPr>
              <a:t>寒假实习项目概述</a:t>
            </a:r>
            <a:endParaRPr lang="zh-CN" altLang="en-US" sz="1400" cap="none" noProof="0" dirty="0">
              <a:solidFill>
                <a:schemeClr val="tx1"/>
              </a:solidFill>
              <a:effectLst/>
              <a:latin typeface="微软雅黑" panose="020B0503020204020204" pitchFamily="34" charset="-122"/>
              <a:ea typeface="微软雅黑" panose="020B0503020204020204" pitchFamily="34" charset="-122"/>
              <a:cs typeface="+mn-cs"/>
            </a:endParaRPr>
          </a:p>
        </p:txBody>
      </p:sp>
    </p:spTree>
    <p:custDataLst>
      <p:tags r:id="rId1"/>
    </p:custDataLst>
    <p:extLst>
      <p:ext uri="{BB962C8B-B14F-4D97-AF65-F5344CB8AC3E}">
        <p14:creationId xmlns:p14="http://schemas.microsoft.com/office/powerpoint/2010/main" val="4052800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to="" calcmode="lin" valueType="num">
                                      <p:cBhvr>
                                        <p:cTn id="7" dur="1" fill="hold">
                                          <p:stCondLst>
                                            <p:cond delay="0"/>
                                          </p:stCondLst>
                                        </p:cTn>
                                        <p:tgtEl>
                                          <p:spTgt spid="3"/>
                                        </p:tgtEl>
                                        <p:attrNameLst>
                                          <p:attrName>ppt_x</p:attrName>
                                        </p:attrNameLst>
                                      </p:cBhvr>
                                      <p:tavLst>
                                        <p:tav tm="0">
                                          <p:val>
                                            <p:strVal val="#ppt_x"/>
                                          </p:val>
                                        </p:tav>
                                        <p:tav tm="100000">
                                          <p:val>
                                            <p:strVal val="#ppt_x+0.15*sin(rand(0-360)+0)+2"/>
                                          </p:val>
                                        </p:tav>
                                      </p:tavLst>
                                    </p:anim>
                                    <p:anim to="" calcmode="lin" valueType="num">
                                      <p:cBhvr>
                                        <p:cTn id="8" dur="1" fill="hold">
                                          <p:stCondLst>
                                            <p:cond delay="0"/>
                                          </p:stCondLst>
                                        </p:cTn>
                                        <p:tgtEl>
                                          <p:spTgt spid="3"/>
                                        </p:tgtEl>
                                        <p:attrNameLst>
                                          <p:attrName>ppt_y</p:attrName>
                                        </p:attrNameLst>
                                      </p:cBhvr>
                                      <p:tavLst>
                                        <p:tav tm="0">
                                          <p:val>
                                            <p:strVal val="#ppt_y"/>
                                          </p:val>
                                        </p:tav>
                                        <p:tav tm="100000">
                                          <p:val>
                                            <p:strVal val="#ppt_y+0.15*sin(rand(0-360)+0)+2"/>
                                          </p:val>
                                        </p:tav>
                                      </p:tavLst>
                                    </p:anim>
                                    <p:anim to="" calcmode="lin" valueType="num">
                                      <p:cBhvr>
                                        <p:cTn id="9" dur="998" fill="hold">
                                          <p:stCondLst>
                                            <p:cond delay="2"/>
                                          </p:stCondLst>
                                        </p:cTn>
                                        <p:tgtEl>
                                          <p:spTgt spid="3"/>
                                        </p:tgtEl>
                                        <p:attrNameLst>
                                          <p:attrName>style.opacity</p:attrName>
                                        </p:attrNameLst>
                                      </p:cBhvr>
                                      <p:tavLst>
                                        <p:tav tm="0">
                                          <p:val>
                                            <p:strVal val="0"/>
                                          </p:val>
                                        </p:tav>
                                        <p:tav tm="100000">
                                          <p:val>
                                            <p:strVal val="1"/>
                                          </p:val>
                                        </p:tav>
                                      </p:tavLst>
                                    </p:anim>
                                    <p:animScale>
                                      <p:cBhvr>
                                        <p:cTn id="10" dur="998" fill="hold">
                                          <p:stCondLst>
                                            <p:cond delay="2"/>
                                          </p:stCondLst>
                                        </p:cTn>
                                        <p:tgtEl>
                                          <p:spTgt spid="3"/>
                                        </p:tgtEl>
                                      </p:cBhvr>
                                      <p:from x="500000" y="500000"/>
                                      <p:to x="100000" y="100000"/>
                                    </p:animScale>
                                    <p:anim to="" calcmode="lin" valueType="num">
                                      <p:cBhvr>
                                        <p:cTn id="11" dur="714" fill="hold">
                                          <p:stCondLst>
                                            <p:cond delay="286"/>
                                          </p:stCondLst>
                                        </p:cTn>
                                        <p:tgtEl>
                                          <p:spTgt spid="3"/>
                                        </p:tgtEl>
                                        <p:attrNameLst>
                                          <p:attrName>ppt_y</p:attrName>
                                        </p:attrNameLst>
                                      </p:cBhvr>
                                      <p:tavLst>
                                        <p:tav tm="0">
                                          <p:val>
                                            <p:strVal val="ppt_y-2"/>
                                          </p:val>
                                        </p:tav>
                                        <p:tav tm="100000">
                                          <p:val>
                                            <p:strVal val="#ppt_y"/>
                                          </p:val>
                                        </p:tav>
                                      </p:tavLst>
                                    </p:anim>
                                    <p:anim to="" calcmode="lin" valueType="num">
                                      <p:cBhvr>
                                        <p:cTn id="12" dur="714" fill="hold">
                                          <p:stCondLst>
                                            <p:cond delay="286"/>
                                          </p:stCondLst>
                                        </p:cTn>
                                        <p:tgtEl>
                                          <p:spTgt spid="3"/>
                                        </p:tgtEl>
                                        <p:attrNameLst>
                                          <p:attrName>ppt_x</p:attrName>
                                        </p:attrNameLst>
                                      </p:cBhvr>
                                      <p:tavLst>
                                        <p:tav tm="0">
                                          <p:val>
                                            <p:strVal val="ppt_x-2"/>
                                          </p:val>
                                        </p:tav>
                                        <p:tav tm="100000">
                                          <p:val>
                                            <p:strVal val="#ppt_x"/>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strVal val="4/3*#ppt_w"/>
                                          </p:val>
                                        </p:tav>
                                        <p:tav tm="100000">
                                          <p:val>
                                            <p:strVal val="#ppt_w"/>
                                          </p:val>
                                        </p:tav>
                                      </p:tavLst>
                                    </p:anim>
                                    <p:anim calcmode="lin" valueType="num">
                                      <p:cBhvr>
                                        <p:cTn id="16" dur="500" fill="hold"/>
                                        <p:tgtEl>
                                          <p:spTgt spid="20"/>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4/3*#ppt_w"/>
                                          </p:val>
                                        </p:tav>
                                        <p:tav tm="100000">
                                          <p:val>
                                            <p:strVal val="#ppt_w"/>
                                          </p:val>
                                        </p:tav>
                                      </p:tavLst>
                                    </p:anim>
                                    <p:anim calcmode="lin" valueType="num">
                                      <p:cBhvr>
                                        <p:cTn id="20" dur="500" fill="hold"/>
                                        <p:tgtEl>
                                          <p:spTgt spid="4"/>
                                        </p:tgtEl>
                                        <p:attrNameLst>
                                          <p:attrName>ppt_h</p:attrName>
                                        </p:attrNameLst>
                                      </p:cBhvr>
                                      <p:tavLst>
                                        <p:tav tm="0">
                                          <p:val>
                                            <p:strVal val="4/3*#ppt_h"/>
                                          </p:val>
                                        </p:tav>
                                        <p:tav tm="100000">
                                          <p:val>
                                            <p:strVal val="#ppt_h"/>
                                          </p:val>
                                        </p:tav>
                                      </p:tavLst>
                                    </p:anim>
                                  </p:childTnLst>
                                </p:cTn>
                              </p:par>
                              <p:par>
                                <p:cTn id="21" presetID="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to="" calcmode="lin" valueType="num">
                                      <p:cBhvr>
                                        <p:cTn id="23"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5"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26"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27"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28" presetID="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to="" calcmode="lin" valueType="num">
                                      <p:cBhvr>
                                        <p:cTn id="3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strVal val="4/3*#ppt_w"/>
                                          </p:val>
                                        </p:tav>
                                        <p:tav tm="100000">
                                          <p:val>
                                            <p:strVal val="#ppt_w"/>
                                          </p:val>
                                        </p:tav>
                                      </p:tavLst>
                                    </p:anim>
                                    <p:anim calcmode="lin" valueType="num">
                                      <p:cBhvr>
                                        <p:cTn id="38" dur="500" fill="hold"/>
                                        <p:tgtEl>
                                          <p:spTgt spid="5"/>
                                        </p:tgtEl>
                                        <p:attrNameLst>
                                          <p:attrName>ppt_h</p:attrName>
                                        </p:attrNameLst>
                                      </p:cBhvr>
                                      <p:tavLst>
                                        <p:tav tm="0">
                                          <p:val>
                                            <p:strVal val="4/3*#ppt_h"/>
                                          </p:val>
                                        </p:tav>
                                        <p:tav tm="100000">
                                          <p:val>
                                            <p:strVal val="#ppt_h"/>
                                          </p:val>
                                        </p:tav>
                                      </p:tavLst>
                                    </p:anim>
                                  </p:childTnLst>
                                </p:cTn>
                              </p:par>
                              <p:par>
                                <p:cTn id="39" presetID="0"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to="" calcmode="lin" valueType="num">
                                      <p:cBhvr>
                                        <p:cTn id="41"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2"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3"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4"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5"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2" grpId="0" animBg="1"/>
      <p:bldP spid="3" grpId="0"/>
      <p:bldP spid="4" grpId="0"/>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1">
            <a:extLst>
              <a:ext uri="{FF2B5EF4-FFF2-40B4-BE49-F238E27FC236}">
                <a16:creationId xmlns:a16="http://schemas.microsoft.com/office/drawing/2014/main" id="{6BE11D1A-0EBD-B653-1600-D773542DC08F}"/>
              </a:ext>
            </a:extLst>
          </p:cNvPr>
          <p:cNvSpPr/>
          <p:nvPr>
            <p:custDataLst>
              <p:tags r:id="rId2"/>
            </p:custDataLst>
          </p:nvPr>
        </p:nvSpPr>
        <p:spPr>
          <a:xfrm>
            <a:off x="963884" y="1428833"/>
            <a:ext cx="4407084" cy="2120842"/>
          </a:xfrm>
          <a:prstGeom prst="rect">
            <a:avLst/>
          </a:prstGeom>
          <a:blipFill dpi="0" rotWithShape="0">
            <a:blip r:embed="rId19"/>
            <a:srcRect/>
            <a:stretch>
              <a:fillRect t="-53899" b="-53899"/>
            </a:stretch>
          </a:blip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1"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4" name="Text1">
            <a:extLst>
              <a:ext uri="{FF2B5EF4-FFF2-40B4-BE49-F238E27FC236}">
                <a16:creationId xmlns:a16="http://schemas.microsoft.com/office/drawing/2014/main" id="{61446448-5F3D-33C7-C27A-20E78BDBB116}"/>
              </a:ext>
            </a:extLst>
          </p:cNvPr>
          <p:cNvGrpSpPr/>
          <p:nvPr>
            <p:custDataLst>
              <p:tags r:id="rId3"/>
            </p:custDataLst>
          </p:nvPr>
        </p:nvGrpSpPr>
        <p:grpSpPr>
          <a:xfrm>
            <a:off x="4811187" y="1936770"/>
            <a:ext cx="1104966" cy="1104966"/>
            <a:chOff x="7339539" y="2361723"/>
            <a:chExt cx="1104966" cy="1104966"/>
          </a:xfrm>
        </p:grpSpPr>
        <p:sp>
          <p:nvSpPr>
            <p:cNvPr id="5" name="椭圆 4">
              <a:extLst>
                <a:ext uri="{FF2B5EF4-FFF2-40B4-BE49-F238E27FC236}">
                  <a16:creationId xmlns:a16="http://schemas.microsoft.com/office/drawing/2014/main" id="{DD1FB142-928F-75BD-4DD9-DCF43E707CB1}"/>
                </a:ext>
              </a:extLst>
            </p:cNvPr>
            <p:cNvSpPr/>
            <p:nvPr/>
          </p:nvSpPr>
          <p:spPr>
            <a:xfrm>
              <a:off x="7339539" y="2361723"/>
              <a:ext cx="1104966" cy="1104966"/>
            </a:xfrm>
            <a:prstGeom prst="ellipse">
              <a:avLst/>
            </a:prstGeom>
            <a:solidFill>
              <a:schemeClr val="accent1">
                <a:alpha val="3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D9AF22D7-EBDE-FDCB-3E76-3C654CDFCC70}"/>
                </a:ext>
              </a:extLst>
            </p:cNvPr>
            <p:cNvSpPr/>
            <p:nvPr/>
          </p:nvSpPr>
          <p:spPr>
            <a:xfrm>
              <a:off x="7453102" y="2475286"/>
              <a:ext cx="877840" cy="877840"/>
            </a:xfrm>
            <a:prstGeom prst="ellipse">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3" name="Text2">
            <a:extLst>
              <a:ext uri="{FF2B5EF4-FFF2-40B4-BE49-F238E27FC236}">
                <a16:creationId xmlns:a16="http://schemas.microsoft.com/office/drawing/2014/main" id="{B6BC1FEB-A158-9B3E-D141-7B1D567DF949}"/>
              </a:ext>
            </a:extLst>
          </p:cNvPr>
          <p:cNvSpPr/>
          <p:nvPr>
            <p:custDataLst>
              <p:tags r:id="rId4"/>
            </p:custDataLst>
          </p:nvPr>
        </p:nvSpPr>
        <p:spPr>
          <a:xfrm>
            <a:off x="5724816" y="1460006"/>
            <a:ext cx="5618399" cy="2120842"/>
          </a:xfrm>
          <a:prstGeom prst="rect">
            <a:avLst/>
          </a:prstGeom>
          <a:noFill/>
          <a:ln w="31750" cap="flat" cmpd="sng" algn="ctr">
            <a:gradFill flip="none" rotWithShape="1">
              <a:gsLst>
                <a:gs pos="0">
                  <a:schemeClr val="accent2">
                    <a:alpha val="0"/>
                  </a:schemeClr>
                </a:gs>
                <a:gs pos="80000">
                  <a:schemeClr val="accent1"/>
                </a:gs>
              </a:gsLst>
              <a:lin ang="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Text3">
            <a:extLst>
              <a:ext uri="{FF2B5EF4-FFF2-40B4-BE49-F238E27FC236}">
                <a16:creationId xmlns:a16="http://schemas.microsoft.com/office/drawing/2014/main" id="{BF0CE5E3-43AA-ACF7-BAEA-4B4824C31EBA}"/>
              </a:ext>
            </a:extLst>
          </p:cNvPr>
          <p:cNvSpPr txBox="1"/>
          <p:nvPr>
            <p:custDataLst>
              <p:tags r:id="rId5"/>
            </p:custDataLst>
          </p:nvPr>
        </p:nvSpPr>
        <p:spPr>
          <a:xfrm>
            <a:off x="1075449" y="4048855"/>
            <a:ext cx="5151104" cy="460375"/>
          </a:xfrm>
          <a:prstGeom prst="rect">
            <a:avLst/>
          </a:prstGeom>
          <a:noFill/>
        </p:spPr>
        <p:txBody>
          <a:bodyPr wrap="square" rtlCol="0" anchor="ctr" anchorCtr="0">
            <a:normAutofit/>
          </a:bodyPr>
          <a:lstStyle/>
          <a:p>
            <a:pPr fontAlgn="ctr">
              <a:lnSpc>
                <a:spcPct val="110000"/>
              </a:lnSpc>
            </a:pPr>
            <a:r>
              <a:rPr lang="zh-CN" altLang="en-US" sz="1775" b="1" dirty="0">
                <a:solidFill>
                  <a:schemeClr val="accent1"/>
                </a:solidFill>
                <a:latin typeface="微软雅黑" panose="020B0503020204020204" pitchFamily="34" charset="-122"/>
                <a:ea typeface="微软雅黑" panose="020B0503020204020204" pitchFamily="34" charset="-122"/>
              </a:rPr>
              <a:t>云原生技术栈</a:t>
            </a:r>
          </a:p>
        </p:txBody>
      </p:sp>
      <p:sp>
        <p:nvSpPr>
          <p:cNvPr id="30" name="Text4">
            <a:extLst>
              <a:ext uri="{FF2B5EF4-FFF2-40B4-BE49-F238E27FC236}">
                <a16:creationId xmlns:a16="http://schemas.microsoft.com/office/drawing/2014/main" id="{502E4068-7E7A-96EB-D3B9-A5CBD3F84887}"/>
              </a:ext>
            </a:extLst>
          </p:cNvPr>
          <p:cNvSpPr txBox="1"/>
          <p:nvPr>
            <p:custDataLst>
              <p:tags r:id="rId6"/>
            </p:custDataLst>
          </p:nvPr>
        </p:nvSpPr>
        <p:spPr>
          <a:xfrm>
            <a:off x="6101966" y="1976527"/>
            <a:ext cx="5151105" cy="1498772"/>
          </a:xfrm>
          <a:prstGeom prst="rect">
            <a:avLst/>
          </a:prstGeom>
          <a:noFill/>
        </p:spPr>
        <p:txBody>
          <a:bodyPr wrap="square" rtlCol="0">
            <a:normAutofit/>
          </a:bodyPr>
          <a:lstStyle/>
          <a:p>
            <a:pPr eaLnBrk="0" fontAlgn="base" hangingPunct="0"/>
            <a:r>
              <a:rPr lang="zh-CN" altLang="en-US" dirty="0"/>
              <a:t>云原生是在云计算环境中构建、部署和管理现代应用程序的软件方法。</a:t>
            </a:r>
            <a:br>
              <a:rPr lang="en-US" altLang="zh-CN" dirty="0"/>
            </a:br>
            <a:r>
              <a:rPr lang="zh-CN" altLang="en-US" dirty="0"/>
              <a:t>云原生（</a:t>
            </a:r>
            <a:r>
              <a:rPr lang="en-US" altLang="zh-CN" dirty="0"/>
              <a:t>Cloud Native</a:t>
            </a:r>
            <a:r>
              <a:rPr lang="zh-CN" altLang="en-US" dirty="0"/>
              <a:t>）是一种构建和运行应用程序的方法，是一套技术体系和方法论。</a:t>
            </a:r>
            <a:endParaRPr lang="zh-CN" altLang="zh-CN" sz="1400" dirty="0">
              <a:effectLst/>
            </a:endParaRPr>
          </a:p>
        </p:txBody>
      </p:sp>
      <p:sp>
        <p:nvSpPr>
          <p:cNvPr id="28" name="Shape2">
            <a:extLst>
              <a:ext uri="{FF2B5EF4-FFF2-40B4-BE49-F238E27FC236}">
                <a16:creationId xmlns:a16="http://schemas.microsoft.com/office/drawing/2014/main" id="{2DA1DD36-E3C6-9348-C1BE-E0061B6F9D77}"/>
              </a:ext>
            </a:extLst>
          </p:cNvPr>
          <p:cNvSpPr/>
          <p:nvPr>
            <p:custDataLst>
              <p:tags r:id="rId7"/>
            </p:custDataLst>
          </p:nvPr>
        </p:nvSpPr>
        <p:spPr>
          <a:xfrm>
            <a:off x="6963585" y="3923247"/>
            <a:ext cx="4407084" cy="2120842"/>
          </a:xfrm>
          <a:prstGeom prst="rect">
            <a:avLst/>
          </a:prstGeom>
          <a:blipFill dpi="0" rotWithShape="0">
            <a:blip r:embed="rId20"/>
            <a:srcRect/>
            <a:stretch>
              <a:fillRect t="-53899" b="-53899"/>
            </a:stretch>
          </a:blip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1"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8" name="Text5">
            <a:extLst>
              <a:ext uri="{FF2B5EF4-FFF2-40B4-BE49-F238E27FC236}">
                <a16:creationId xmlns:a16="http://schemas.microsoft.com/office/drawing/2014/main" id="{5D6FACF0-0038-100A-4030-975DBE7C16E2}"/>
              </a:ext>
            </a:extLst>
          </p:cNvPr>
          <p:cNvGrpSpPr/>
          <p:nvPr>
            <p:custDataLst>
              <p:tags r:id="rId8"/>
            </p:custDataLst>
          </p:nvPr>
        </p:nvGrpSpPr>
        <p:grpSpPr>
          <a:xfrm>
            <a:off x="6411102" y="4355296"/>
            <a:ext cx="1104966" cy="1104966"/>
            <a:chOff x="7339539" y="2361723"/>
            <a:chExt cx="1104966" cy="1104966"/>
          </a:xfrm>
        </p:grpSpPr>
        <p:sp>
          <p:nvSpPr>
            <p:cNvPr id="19" name="椭圆 18">
              <a:extLst>
                <a:ext uri="{FF2B5EF4-FFF2-40B4-BE49-F238E27FC236}">
                  <a16:creationId xmlns:a16="http://schemas.microsoft.com/office/drawing/2014/main" id="{41A286DA-E41A-DA84-D2E7-AADD6B20E628}"/>
                </a:ext>
              </a:extLst>
            </p:cNvPr>
            <p:cNvSpPr/>
            <p:nvPr/>
          </p:nvSpPr>
          <p:spPr>
            <a:xfrm>
              <a:off x="7339539" y="2361723"/>
              <a:ext cx="1104966" cy="1104966"/>
            </a:xfrm>
            <a:prstGeom prst="ellipse">
              <a:avLst/>
            </a:prstGeom>
            <a:solidFill>
              <a:schemeClr val="accent1">
                <a:alpha val="3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F6B849B2-F817-4370-14E4-9C660137E071}"/>
                </a:ext>
              </a:extLst>
            </p:cNvPr>
            <p:cNvSpPr/>
            <p:nvPr/>
          </p:nvSpPr>
          <p:spPr>
            <a:xfrm>
              <a:off x="7453102" y="2475286"/>
              <a:ext cx="877840" cy="877840"/>
            </a:xfrm>
            <a:prstGeom prst="ellipse">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2" name="Text6">
            <a:extLst>
              <a:ext uri="{FF2B5EF4-FFF2-40B4-BE49-F238E27FC236}">
                <a16:creationId xmlns:a16="http://schemas.microsoft.com/office/drawing/2014/main" id="{E77BDD50-962C-0B29-3A87-CD7CCB976B58}"/>
              </a:ext>
            </a:extLst>
          </p:cNvPr>
          <p:cNvSpPr/>
          <p:nvPr>
            <p:custDataLst>
              <p:tags r:id="rId9"/>
            </p:custDataLst>
          </p:nvPr>
        </p:nvSpPr>
        <p:spPr>
          <a:xfrm flipH="1">
            <a:off x="971182" y="3970118"/>
            <a:ext cx="5618399" cy="2120842"/>
          </a:xfrm>
          <a:prstGeom prst="rect">
            <a:avLst/>
          </a:prstGeom>
          <a:noFill/>
          <a:ln w="31750" cap="flat" cmpd="sng" algn="ctr">
            <a:gradFill flip="none" rotWithShape="1">
              <a:gsLst>
                <a:gs pos="0">
                  <a:schemeClr val="accent2">
                    <a:alpha val="0"/>
                  </a:schemeClr>
                </a:gs>
                <a:gs pos="80000">
                  <a:schemeClr val="accent1"/>
                </a:gs>
              </a:gsLst>
              <a:lin ang="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Text7">
            <a:extLst>
              <a:ext uri="{FF2B5EF4-FFF2-40B4-BE49-F238E27FC236}">
                <a16:creationId xmlns:a16="http://schemas.microsoft.com/office/drawing/2014/main" id="{EED57E23-6290-426C-11B7-5C99BF49BB8B}"/>
              </a:ext>
            </a:extLst>
          </p:cNvPr>
          <p:cNvSpPr txBox="1"/>
          <p:nvPr>
            <p:custDataLst>
              <p:tags r:id="rId10"/>
            </p:custDataLst>
          </p:nvPr>
        </p:nvSpPr>
        <p:spPr>
          <a:xfrm>
            <a:off x="6096000" y="1511301"/>
            <a:ext cx="5044019" cy="460375"/>
          </a:xfrm>
          <a:prstGeom prst="rect">
            <a:avLst/>
          </a:prstGeom>
          <a:noFill/>
        </p:spPr>
        <p:txBody>
          <a:bodyPr wrap="square" rtlCol="0" anchor="ctr" anchorCtr="0">
            <a:normAutofit/>
          </a:bodyPr>
          <a:lstStyle/>
          <a:p>
            <a:pPr algn="l" fontAlgn="ctr"/>
            <a:r>
              <a:rPr lang="zh-CN" altLang="en-US" sz="1775" b="1" dirty="0">
                <a:solidFill>
                  <a:schemeClr val="accent1"/>
                </a:solidFill>
                <a:latin typeface="微软雅黑" panose="020B0503020204020204" pitchFamily="34" charset="-122"/>
                <a:ea typeface="微软雅黑" panose="020B0503020204020204" pitchFamily="34" charset="-122"/>
              </a:rPr>
              <a:t>云原生</a:t>
            </a:r>
          </a:p>
        </p:txBody>
      </p:sp>
      <p:sp>
        <p:nvSpPr>
          <p:cNvPr id="32" name="Text8">
            <a:extLst>
              <a:ext uri="{FF2B5EF4-FFF2-40B4-BE49-F238E27FC236}">
                <a16:creationId xmlns:a16="http://schemas.microsoft.com/office/drawing/2014/main" id="{F5813E39-3971-3D10-6BBC-D6FCA7A315D3}"/>
              </a:ext>
            </a:extLst>
          </p:cNvPr>
          <p:cNvSpPr txBox="1"/>
          <p:nvPr>
            <p:custDataLst>
              <p:tags r:id="rId11"/>
            </p:custDataLst>
          </p:nvPr>
        </p:nvSpPr>
        <p:spPr>
          <a:xfrm>
            <a:off x="1043141" y="4548455"/>
            <a:ext cx="5171019" cy="1408857"/>
          </a:xfrm>
          <a:prstGeom prst="rect">
            <a:avLst/>
          </a:prstGeom>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normAutofit/>
          </a:bodyPr>
          <a:lstStyle/>
          <a:p>
            <a:pPr algn="just">
              <a:lnSpc>
                <a:spcPct val="150000"/>
              </a:lnSpc>
              <a:spcBef>
                <a:spcPts val="150"/>
              </a:spcBef>
              <a:spcAft>
                <a:spcPts val="150"/>
              </a:spcAft>
            </a:pPr>
            <a:r>
              <a:rPr lang="zh-CN" altLang="en-US" dirty="0"/>
              <a:t>整个云原生技术栈是围绕着 </a:t>
            </a:r>
            <a:r>
              <a:rPr lang="en-US" altLang="zh-CN" dirty="0"/>
              <a:t>Kubernetes </a:t>
            </a:r>
            <a:r>
              <a:rPr lang="zh-CN" altLang="en-US" dirty="0"/>
              <a:t>来构建的，具体包括了以下核心技术栈：</a:t>
            </a:r>
            <a:r>
              <a:rPr lang="zh-CN" altLang="en-US" b="1" dirty="0"/>
              <a:t>容器、微服务、服务网格、声明式 </a:t>
            </a:r>
            <a:r>
              <a:rPr lang="en-US" altLang="zh-CN" b="1" dirty="0"/>
              <a:t>API</a:t>
            </a:r>
            <a:r>
              <a:rPr lang="en-US" altLang="zh-CN" dirty="0"/>
              <a:t> </a:t>
            </a:r>
            <a:r>
              <a:rPr lang="zh-CN" altLang="en-US" dirty="0"/>
              <a:t>、</a:t>
            </a:r>
            <a:r>
              <a:rPr lang="zh-CN" altLang="en-US" b="1" dirty="0"/>
              <a:t>不可变基础设施</a:t>
            </a:r>
            <a:endParaRPr lang="zh-CN" altLang="en-US" sz="1325" dirty="0">
              <a:solidFill>
                <a:schemeClr val="bg2"/>
              </a:solidFill>
              <a:latin typeface="微软雅黑" panose="020B0503020204020204" pitchFamily="34" charset="-122"/>
              <a:ea typeface="微软雅黑" panose="020B0503020204020204" pitchFamily="34" charset="-122"/>
            </a:endParaRPr>
          </a:p>
        </p:txBody>
      </p:sp>
      <p:sp>
        <p:nvSpPr>
          <p:cNvPr id="2" name="Text9">
            <a:extLst>
              <a:ext uri="{FF2B5EF4-FFF2-40B4-BE49-F238E27FC236}">
                <a16:creationId xmlns:a16="http://schemas.microsoft.com/office/drawing/2014/main" id="{1AB5F59D-56B2-D3F0-241C-D391503CF5E6}"/>
              </a:ext>
            </a:extLst>
          </p:cNvPr>
          <p:cNvSpPr txBox="1"/>
          <p:nvPr>
            <p:custDataLst>
              <p:tags r:id="rId12"/>
            </p:custDataLst>
          </p:nvPr>
        </p:nvSpPr>
        <p:spPr>
          <a:xfrm>
            <a:off x="996524" y="339877"/>
            <a:ext cx="11496384" cy="720348"/>
          </a:xfrm>
          <a:prstGeom prst="rect">
            <a:avLst/>
          </a:prstGeom>
          <a:noFill/>
        </p:spPr>
        <p:txBody>
          <a:bodyPr wrap="square" rtlCol="0" anchor="ctr" anchorCtr="0">
            <a:normAutofit/>
          </a:bodyPr>
          <a:lstStyle/>
          <a:p>
            <a:pPr algn="l" fontAlgn="ctr"/>
            <a:r>
              <a:rPr lang="zh-CN" altLang="en-US" sz="3200" b="1" dirty="0">
                <a:solidFill>
                  <a:schemeClr val="accent1"/>
                </a:solidFill>
                <a:latin typeface="微软雅黑" panose="020B0503020204020204" pitchFamily="34" charset="-122"/>
                <a:ea typeface="微软雅黑" panose="020B0503020204020204" pitchFamily="34" charset="-122"/>
              </a:rPr>
              <a:t>云原生</a:t>
            </a:r>
          </a:p>
        </p:txBody>
      </p:sp>
      <p:pic>
        <p:nvPicPr>
          <p:cNvPr id="7" name="Shape3">
            <a:extLst>
              <a:ext uri="{FF2B5EF4-FFF2-40B4-BE49-F238E27FC236}">
                <a16:creationId xmlns:a16="http://schemas.microsoft.com/office/drawing/2014/main" id="{FBFBC69C-E999-A92A-9813-D7FD7CE40A8C}"/>
              </a:ext>
            </a:extLst>
          </p:cNvPr>
          <p:cNvPicPr>
            <a:picLocks/>
          </p:cNvPicPr>
          <p:nvPr>
            <p:custDataLst>
              <p:tags r:id="rId13"/>
            </p:custDataLst>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120171" y="2249747"/>
            <a:ext cx="501593" cy="491487"/>
          </a:xfrm>
          <a:prstGeom prst="rect">
            <a:avLst/>
          </a:prstGeom>
        </p:spPr>
      </p:pic>
      <p:pic>
        <p:nvPicPr>
          <p:cNvPr id="9" name="Shape4">
            <a:extLst>
              <a:ext uri="{FF2B5EF4-FFF2-40B4-BE49-F238E27FC236}">
                <a16:creationId xmlns:a16="http://schemas.microsoft.com/office/drawing/2014/main" id="{406D6E4F-9FF8-5EE3-3C96-8EEDD814E217}"/>
              </a:ext>
            </a:extLst>
          </p:cNvPr>
          <p:cNvPicPr>
            <a:picLocks/>
          </p:cNvPicPr>
          <p:nvPr>
            <p:custDataLst>
              <p:tags r:id="rId14"/>
            </p:custDataLst>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712788" y="4666250"/>
            <a:ext cx="501593" cy="491487"/>
          </a:xfrm>
          <a:prstGeom prst="rect">
            <a:avLst/>
          </a:prstGeom>
        </p:spPr>
      </p:pic>
      <p:pic>
        <p:nvPicPr>
          <p:cNvPr id="11" name="Shape5">
            <a:extLst>
              <a:ext uri="{FF2B5EF4-FFF2-40B4-BE49-F238E27FC236}">
                <a16:creationId xmlns:a16="http://schemas.microsoft.com/office/drawing/2014/main" id="{0B86038B-6F7D-7430-75B6-2669ACACAA9B}"/>
              </a:ext>
            </a:extLst>
          </p:cNvPr>
          <p:cNvPicPr>
            <a:picLocks/>
          </p:cNvPicPr>
          <p:nvPr>
            <p:custDataLst>
              <p:tags r:id="rId15"/>
            </p:custDataLst>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39248" y="475009"/>
            <a:ext cx="585216" cy="585216"/>
          </a:xfrm>
          <a:prstGeom prst="rect">
            <a:avLst/>
          </a:prstGeom>
        </p:spPr>
      </p:pic>
      <p:sp>
        <p:nvSpPr>
          <p:cNvPr id="12" name="Text9" hidden="1">
            <a:extLst>
              <a:ext uri="{FF2B5EF4-FFF2-40B4-BE49-F238E27FC236}">
                <a16:creationId xmlns:a16="http://schemas.microsoft.com/office/drawing/2014/main" id="{99B65897-5BFA-D4E8-953C-B8F8D1C74D66}"/>
              </a:ext>
            </a:extLst>
          </p:cNvPr>
          <p:cNvSpPr txBox="1"/>
          <p:nvPr>
            <p:custDataLst>
              <p:tags r:id="rId16"/>
            </p:custDataLst>
          </p:nvPr>
        </p:nvSpPr>
        <p:spPr>
          <a:xfrm>
            <a:off x="1009224" y="7832348"/>
            <a:ext cx="11496384" cy="720348"/>
          </a:xfrm>
          <a:prstGeom prst="rect">
            <a:avLst/>
          </a:prstGeom>
          <a:noFill/>
        </p:spPr>
        <p:txBody>
          <a:bodyPr wrap="square" rtlCol="0" anchor="ctr" anchorCtr="0">
            <a:normAutofit/>
          </a:bodyPr>
          <a:lstStyle/>
          <a:p>
            <a:pPr marL="0" marR="0" lvl="0" defTabSz="914400" rtl="0" eaLnBrk="1" fontAlgn="ctr" latinLnBrk="0" hangingPunct="1">
              <a:lnSpc>
                <a:spcPct val="120000"/>
              </a:lnSpc>
              <a:spcBef>
                <a:spcPts val="0"/>
              </a:spcBef>
              <a:spcAft>
                <a:spcPts val="0"/>
              </a:spcAft>
              <a:buClrTx/>
              <a:buSzTx/>
              <a:buFontTx/>
              <a:buNone/>
              <a:defRPr/>
            </a:pPr>
            <a:r>
              <a:rPr lang="en-US" altLang="zh-CN" sz="4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json-valitor</a:t>
            </a:r>
            <a:r>
              <a:rPr lang="zh-CN" altLang="en-US" sz="4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插件实现</a:t>
            </a:r>
            <a:endParaRPr lang="zh-CN" altLang="en-US" sz="4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790120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to="" calcmode="lin" valueType="num">
                                      <p:cBhvr>
                                        <p:cTn id="7" dur="500" fill="hold">
                                          <p:stCondLst>
                                            <p:cond delay="0"/>
                                          </p:stCondLst>
                                        </p:cTn>
                                        <p:tgtEl>
                                          <p:spTgt spid="2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2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27"/>
                                        </p:tgtEl>
                                        <p:attrNameLst>
                                          <p:attrName>style.opacity</p:attrName>
                                        </p:attrNameLst>
                                      </p:cBhvr>
                                      <p:tavLst>
                                        <p:tav tm="0">
                                          <p:val>
                                            <p:strVal val="0"/>
                                          </p:val>
                                        </p:tav>
                                        <p:tav tm="100000">
                                          <p:val>
                                            <p:strVal val="1"/>
                                          </p:val>
                                        </p:tav>
                                      </p:tavLst>
                                    </p:anim>
                                  </p:childTnLst>
                                </p:cTn>
                              </p:par>
                              <p:par>
                                <p:cTn id="10" presetID="0"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to="" calcmode="lin" valueType="num">
                                      <p:cBhvr>
                                        <p:cTn id="12"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3"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4" dur="500" fill="hold">
                                          <p:stCondLst>
                                            <p:cond delay="0"/>
                                          </p:stCondLst>
                                        </p:cTn>
                                        <p:tgtEl>
                                          <p:spTgt spid="11"/>
                                        </p:tgtEl>
                                        <p:attrNameLst>
                                          <p:attrName>style.opacity</p:attrName>
                                        </p:attrNameLst>
                                      </p:cBhvr>
                                      <p:tavLst>
                                        <p:tav tm="0">
                                          <p:val>
                                            <p:strVal val="0"/>
                                          </p:val>
                                        </p:tav>
                                        <p:tav tm="100000">
                                          <p:val>
                                            <p:strVal val="1"/>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strVal val="4/3*#ppt_w"/>
                                          </p:val>
                                        </p:tav>
                                        <p:tav tm="100000">
                                          <p:val>
                                            <p:strVal val="#ppt_w"/>
                                          </p:val>
                                        </p:tav>
                                      </p:tavLst>
                                    </p:anim>
                                    <p:anim calcmode="lin" valueType="num">
                                      <p:cBhvr>
                                        <p:cTn id="20" dur="500" fill="hold"/>
                                        <p:tgtEl>
                                          <p:spTgt spid="32"/>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32"/>
                                        </p:tgtEl>
                                        <p:attrNameLst>
                                          <p:attrName>ppt_x</p:attrName>
                                        </p:attrNameLst>
                                      </p:cBhvr>
                                      <p:tavLst>
                                        <p:tav tm="0">
                                          <p:val>
                                            <p:strVal val="#ppt_x+0.15807909"/>
                                          </p:val>
                                        </p:tav>
                                        <p:tav tm="100000">
                                          <p:val>
                                            <p:strVal val="#ppt_x+0.15807909"/>
                                          </p:val>
                                        </p:tav>
                                      </p:tavLst>
                                    </p:anim>
                                    <p:anim to="" calcmode="lin" valueType="num">
                                      <p:cBhvr>
                                        <p:cTn id="22" dur="500" fill="hold">
                                          <p:stCondLst>
                                            <p:cond delay="0"/>
                                          </p:stCondLst>
                                        </p:cTn>
                                        <p:tgtEl>
                                          <p:spTgt spid="32"/>
                                        </p:tgtEl>
                                        <p:attrNameLst>
                                          <p:attrName>ppt_y</p:attrName>
                                        </p:attrNameLst>
                                      </p:cBhvr>
                                      <p:tavLst>
                                        <p:tav tm="0">
                                          <p:val>
                                            <p:strVal val="#ppt_y+-0.18300617"/>
                                          </p:val>
                                        </p:tav>
                                        <p:tav tm="100000">
                                          <p:val>
                                            <p:strVal val="#ppt_y+-0.18300617"/>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strVal val="4/3*#ppt_w"/>
                                          </p:val>
                                        </p:tav>
                                        <p:tav tm="100000">
                                          <p:val>
                                            <p:strVal val="#ppt_w"/>
                                          </p:val>
                                        </p:tav>
                                      </p:tavLst>
                                    </p:anim>
                                    <p:anim calcmode="lin" valueType="num">
                                      <p:cBhvr>
                                        <p:cTn id="26" dur="500" fill="hold"/>
                                        <p:tgtEl>
                                          <p:spTgt spid="31"/>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1"/>
                                        </p:tgtEl>
                                        <p:attrNameLst>
                                          <p:attrName>ppt_x</p:attrName>
                                        </p:attrNameLst>
                                      </p:cBhvr>
                                      <p:tavLst>
                                        <p:tav tm="0">
                                          <p:val>
                                            <p:strVal val="#ppt_x+0.15807909"/>
                                          </p:val>
                                        </p:tav>
                                        <p:tav tm="100000">
                                          <p:val>
                                            <p:strVal val="#ppt_x+0.15807909"/>
                                          </p:val>
                                        </p:tav>
                                      </p:tavLst>
                                    </p:anim>
                                    <p:anim to="" calcmode="lin" valueType="num">
                                      <p:cBhvr>
                                        <p:cTn id="28" dur="500" fill="hold">
                                          <p:stCondLst>
                                            <p:cond delay="0"/>
                                          </p:stCondLst>
                                        </p:cTn>
                                        <p:tgtEl>
                                          <p:spTgt spid="31"/>
                                        </p:tgtEl>
                                        <p:attrNameLst>
                                          <p:attrName>ppt_y</p:attrName>
                                        </p:attrNameLst>
                                      </p:cBhvr>
                                      <p:tavLst>
                                        <p:tav tm="0">
                                          <p:val>
                                            <p:strVal val="#ppt_y+-0.18300617"/>
                                          </p:val>
                                        </p:tav>
                                        <p:tav tm="100000">
                                          <p:val>
                                            <p:strVal val="#ppt_y+-0.18300617"/>
                                          </p:val>
                                        </p:tav>
                                      </p:tavLst>
                                    </p:anim>
                                  </p:childTnLst>
                                </p:cTn>
                              </p:par>
                              <p:par>
                                <p:cTn id="29" presetID="23" presetClass="entr" presetSubtype="288"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strVal val="4/3*#ppt_w"/>
                                          </p:val>
                                        </p:tav>
                                        <p:tav tm="100000">
                                          <p:val>
                                            <p:strVal val="#ppt_w"/>
                                          </p:val>
                                        </p:tav>
                                      </p:tavLst>
                                    </p:anim>
                                    <p:anim calcmode="lin" valueType="num">
                                      <p:cBhvr>
                                        <p:cTn id="32" dur="500" fill="hold"/>
                                        <p:tgtEl>
                                          <p:spTgt spid="18"/>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18"/>
                                        </p:tgtEl>
                                        <p:attrNameLst>
                                          <p:attrName>ppt_x</p:attrName>
                                        </p:attrNameLst>
                                      </p:cBhvr>
                                      <p:tavLst>
                                        <p:tav tm="0">
                                          <p:val>
                                            <p:strVal val="#ppt_x+0.15807909"/>
                                          </p:val>
                                        </p:tav>
                                        <p:tav tm="100000">
                                          <p:val>
                                            <p:strVal val="#ppt_x+0.15807909"/>
                                          </p:val>
                                        </p:tav>
                                      </p:tavLst>
                                    </p:anim>
                                    <p:anim to="" calcmode="lin" valueType="num">
                                      <p:cBhvr>
                                        <p:cTn id="34" dur="500" fill="hold">
                                          <p:stCondLst>
                                            <p:cond delay="0"/>
                                          </p:stCondLst>
                                        </p:cTn>
                                        <p:tgtEl>
                                          <p:spTgt spid="18"/>
                                        </p:tgtEl>
                                        <p:attrNameLst>
                                          <p:attrName>ppt_y</p:attrName>
                                        </p:attrNameLst>
                                      </p:cBhvr>
                                      <p:tavLst>
                                        <p:tav tm="0">
                                          <p:val>
                                            <p:strVal val="#ppt_y+-0.18300617"/>
                                          </p:val>
                                        </p:tav>
                                        <p:tav tm="100000">
                                          <p:val>
                                            <p:strVal val="#ppt_y+-0.18300617"/>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strVal val="4/3*#ppt_w"/>
                                          </p:val>
                                        </p:tav>
                                        <p:tav tm="100000">
                                          <p:val>
                                            <p:strVal val="#ppt_w"/>
                                          </p:val>
                                        </p:tav>
                                      </p:tavLst>
                                    </p:anim>
                                    <p:anim calcmode="lin" valueType="num">
                                      <p:cBhvr>
                                        <p:cTn id="38" dur="500" fill="hold"/>
                                        <p:tgtEl>
                                          <p:spTgt spid="22"/>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22"/>
                                        </p:tgtEl>
                                        <p:attrNameLst>
                                          <p:attrName>ppt_x</p:attrName>
                                        </p:attrNameLst>
                                      </p:cBhvr>
                                      <p:tavLst>
                                        <p:tav tm="0">
                                          <p:val>
                                            <p:strVal val="#ppt_x+0.15807909"/>
                                          </p:val>
                                        </p:tav>
                                        <p:tav tm="100000">
                                          <p:val>
                                            <p:strVal val="#ppt_x+0.15807909"/>
                                          </p:val>
                                        </p:tav>
                                      </p:tavLst>
                                    </p:anim>
                                    <p:anim to="" calcmode="lin" valueType="num">
                                      <p:cBhvr>
                                        <p:cTn id="40" dur="500" fill="hold">
                                          <p:stCondLst>
                                            <p:cond delay="0"/>
                                          </p:stCondLst>
                                        </p:cTn>
                                        <p:tgtEl>
                                          <p:spTgt spid="22"/>
                                        </p:tgtEl>
                                        <p:attrNameLst>
                                          <p:attrName>ppt_y</p:attrName>
                                        </p:attrNameLst>
                                      </p:cBhvr>
                                      <p:tavLst>
                                        <p:tav tm="0">
                                          <p:val>
                                            <p:strVal val="#ppt_y+-0.18300617"/>
                                          </p:val>
                                        </p:tav>
                                        <p:tav tm="100000">
                                          <p:val>
                                            <p:strVal val="#ppt_y+-0.18300617"/>
                                          </p:val>
                                        </p:tav>
                                      </p:tavLst>
                                    </p:anim>
                                  </p:childTnLst>
                                </p:cTn>
                              </p:par>
                              <p:par>
                                <p:cTn id="41" presetID="23" presetClass="entr" presetSubtype="288"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strVal val="4/3*#ppt_w"/>
                                          </p:val>
                                        </p:tav>
                                        <p:tav tm="100000">
                                          <p:val>
                                            <p:strVal val="#ppt_w"/>
                                          </p:val>
                                        </p:tav>
                                      </p:tavLst>
                                    </p:anim>
                                    <p:anim calcmode="lin" valueType="num">
                                      <p:cBhvr>
                                        <p:cTn id="44" dur="500" fill="hold"/>
                                        <p:tgtEl>
                                          <p:spTgt spid="9"/>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9"/>
                                        </p:tgtEl>
                                        <p:attrNameLst>
                                          <p:attrName>ppt_x</p:attrName>
                                        </p:attrNameLst>
                                      </p:cBhvr>
                                      <p:tavLst>
                                        <p:tav tm="0">
                                          <p:val>
                                            <p:strVal val="#ppt_x+0.15807909"/>
                                          </p:val>
                                        </p:tav>
                                        <p:tav tm="100000">
                                          <p:val>
                                            <p:strVal val="#ppt_x+0.15807909"/>
                                          </p:val>
                                        </p:tav>
                                      </p:tavLst>
                                    </p:anim>
                                    <p:anim to="" calcmode="lin" valueType="num">
                                      <p:cBhvr>
                                        <p:cTn id="46" dur="500" fill="hold">
                                          <p:stCondLst>
                                            <p:cond delay="0"/>
                                          </p:stCondLst>
                                        </p:cTn>
                                        <p:tgtEl>
                                          <p:spTgt spid="9"/>
                                        </p:tgtEl>
                                        <p:attrNameLst>
                                          <p:attrName>ppt_y</p:attrName>
                                        </p:attrNameLst>
                                      </p:cBhvr>
                                      <p:tavLst>
                                        <p:tav tm="0">
                                          <p:val>
                                            <p:strVal val="#ppt_y+-0.18300617"/>
                                          </p:val>
                                        </p:tav>
                                        <p:tav tm="100000">
                                          <p:val>
                                            <p:strVal val="#ppt_y+-0.18300617"/>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288"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strVal val="4/3*#ppt_w"/>
                                          </p:val>
                                        </p:tav>
                                        <p:tav tm="100000">
                                          <p:val>
                                            <p:strVal val="#ppt_w"/>
                                          </p:val>
                                        </p:tav>
                                      </p:tavLst>
                                    </p:anim>
                                    <p:anim calcmode="lin" valueType="num">
                                      <p:cBhvr>
                                        <p:cTn id="52" dur="500" fill="hold"/>
                                        <p:tgtEl>
                                          <p:spTgt spid="30"/>
                                        </p:tgtEl>
                                        <p:attrNameLst>
                                          <p:attrName>ppt_h</p:attrName>
                                        </p:attrNameLst>
                                      </p:cBhvr>
                                      <p:tavLst>
                                        <p:tav tm="0">
                                          <p:val>
                                            <p:strVal val="4/3*#ppt_h"/>
                                          </p:val>
                                        </p:tav>
                                        <p:tav tm="100000">
                                          <p:val>
                                            <p:strVal val="#ppt_h"/>
                                          </p:val>
                                        </p:tav>
                                      </p:tavLst>
                                    </p:anim>
                                    <p:anim to="" calcmode="lin" valueType="num">
                                      <p:cBhvr>
                                        <p:cTn id="53" dur="500" fill="hold">
                                          <p:stCondLst>
                                            <p:cond delay="0"/>
                                          </p:stCondLst>
                                        </p:cTn>
                                        <p:tgtEl>
                                          <p:spTgt spid="30"/>
                                        </p:tgtEl>
                                        <p:attrNameLst>
                                          <p:attrName>ppt_x</p:attrName>
                                        </p:attrNameLst>
                                      </p:cBhvr>
                                      <p:tavLst>
                                        <p:tav tm="0">
                                          <p:val>
                                            <p:strVal val="#ppt_x+0"/>
                                          </p:val>
                                        </p:tav>
                                        <p:tav tm="100000">
                                          <p:val>
                                            <p:strVal val="#ppt_x+0"/>
                                          </p:val>
                                        </p:tav>
                                      </p:tavLst>
                                    </p:anim>
                                    <p:anim to="" calcmode="lin" valueType="num">
                                      <p:cBhvr>
                                        <p:cTn id="54" dur="500" fill="hold">
                                          <p:stCondLst>
                                            <p:cond delay="0"/>
                                          </p:stCondLst>
                                        </p:cTn>
                                        <p:tgtEl>
                                          <p:spTgt spid="30"/>
                                        </p:tgtEl>
                                        <p:attrNameLst>
                                          <p:attrName>ppt_y</p:attrName>
                                        </p:attrNameLst>
                                      </p:cBhvr>
                                      <p:tavLst>
                                        <p:tav tm="0">
                                          <p:val>
                                            <p:strVal val="#ppt_y+0"/>
                                          </p:val>
                                        </p:tav>
                                        <p:tav tm="100000">
                                          <p:val>
                                            <p:strVal val="#ppt_y+0"/>
                                          </p:val>
                                        </p:tav>
                                      </p:tavLst>
                                    </p:anim>
                                  </p:childTnLst>
                                </p:cTn>
                              </p:par>
                              <p:par>
                                <p:cTn id="55" presetID="23" presetClass="entr" presetSubtype="288"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strVal val="4/3*#ppt_w"/>
                                          </p:val>
                                        </p:tav>
                                        <p:tav tm="100000">
                                          <p:val>
                                            <p:strVal val="#ppt_w"/>
                                          </p:val>
                                        </p:tav>
                                      </p:tavLst>
                                    </p:anim>
                                    <p:anim calcmode="lin" valueType="num">
                                      <p:cBhvr>
                                        <p:cTn id="58" dur="500" fill="hold"/>
                                        <p:tgtEl>
                                          <p:spTgt spid="29"/>
                                        </p:tgtEl>
                                        <p:attrNameLst>
                                          <p:attrName>ppt_h</p:attrName>
                                        </p:attrNameLst>
                                      </p:cBhvr>
                                      <p:tavLst>
                                        <p:tav tm="0">
                                          <p:val>
                                            <p:strVal val="4/3*#ppt_h"/>
                                          </p:val>
                                        </p:tav>
                                        <p:tav tm="100000">
                                          <p:val>
                                            <p:strVal val="#ppt_h"/>
                                          </p:val>
                                        </p:tav>
                                      </p:tavLst>
                                    </p:anim>
                                    <p:anim to="" calcmode="lin" valueType="num">
                                      <p:cBhvr>
                                        <p:cTn id="59" dur="500" fill="hold">
                                          <p:stCondLst>
                                            <p:cond delay="0"/>
                                          </p:stCondLst>
                                        </p:cTn>
                                        <p:tgtEl>
                                          <p:spTgt spid="29"/>
                                        </p:tgtEl>
                                        <p:attrNameLst>
                                          <p:attrName>ppt_x</p:attrName>
                                        </p:attrNameLst>
                                      </p:cBhvr>
                                      <p:tavLst>
                                        <p:tav tm="0">
                                          <p:val>
                                            <p:strVal val="#ppt_x+0"/>
                                          </p:val>
                                        </p:tav>
                                        <p:tav tm="100000">
                                          <p:val>
                                            <p:strVal val="#ppt_x+0"/>
                                          </p:val>
                                        </p:tav>
                                      </p:tavLst>
                                    </p:anim>
                                    <p:anim to="" calcmode="lin" valueType="num">
                                      <p:cBhvr>
                                        <p:cTn id="60" dur="500" fill="hold">
                                          <p:stCondLst>
                                            <p:cond delay="0"/>
                                          </p:stCondLst>
                                        </p:cTn>
                                        <p:tgtEl>
                                          <p:spTgt spid="29"/>
                                        </p:tgtEl>
                                        <p:attrNameLst>
                                          <p:attrName>ppt_y</p:attrName>
                                        </p:attrNameLst>
                                      </p:cBhvr>
                                      <p:tavLst>
                                        <p:tav tm="0">
                                          <p:val>
                                            <p:strVal val="#ppt_y+0"/>
                                          </p:val>
                                        </p:tav>
                                        <p:tav tm="100000">
                                          <p:val>
                                            <p:strVal val="#ppt_y+0"/>
                                          </p:val>
                                        </p:tav>
                                      </p:tavLst>
                                    </p:anim>
                                  </p:childTnLst>
                                </p:cTn>
                              </p:par>
                              <p:par>
                                <p:cTn id="61" presetID="23" presetClass="entr" presetSubtype="288"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500" fill="hold"/>
                                        <p:tgtEl>
                                          <p:spTgt spid="4"/>
                                        </p:tgtEl>
                                        <p:attrNameLst>
                                          <p:attrName>ppt_w</p:attrName>
                                        </p:attrNameLst>
                                      </p:cBhvr>
                                      <p:tavLst>
                                        <p:tav tm="0">
                                          <p:val>
                                            <p:strVal val="4/3*#ppt_w"/>
                                          </p:val>
                                        </p:tav>
                                        <p:tav tm="100000">
                                          <p:val>
                                            <p:strVal val="#ppt_w"/>
                                          </p:val>
                                        </p:tav>
                                      </p:tavLst>
                                    </p:anim>
                                    <p:anim calcmode="lin" valueType="num">
                                      <p:cBhvr>
                                        <p:cTn id="64" dur="500" fill="hold"/>
                                        <p:tgtEl>
                                          <p:spTgt spid="4"/>
                                        </p:tgtEl>
                                        <p:attrNameLst>
                                          <p:attrName>ppt_h</p:attrName>
                                        </p:attrNameLst>
                                      </p:cBhvr>
                                      <p:tavLst>
                                        <p:tav tm="0">
                                          <p:val>
                                            <p:strVal val="4/3*#ppt_h"/>
                                          </p:val>
                                        </p:tav>
                                        <p:tav tm="100000">
                                          <p:val>
                                            <p:strVal val="#ppt_h"/>
                                          </p:val>
                                        </p:tav>
                                      </p:tavLst>
                                    </p:anim>
                                    <p:anim to="" calcmode="lin" valueType="num">
                                      <p:cBhvr>
                                        <p:cTn id="65" dur="500" fill="hold">
                                          <p:stCondLst>
                                            <p:cond delay="0"/>
                                          </p:stCondLst>
                                        </p:cTn>
                                        <p:tgtEl>
                                          <p:spTgt spid="4"/>
                                        </p:tgtEl>
                                        <p:attrNameLst>
                                          <p:attrName>ppt_x</p:attrName>
                                        </p:attrNameLst>
                                      </p:cBhvr>
                                      <p:tavLst>
                                        <p:tav tm="0">
                                          <p:val>
                                            <p:strVal val="#ppt_x+0"/>
                                          </p:val>
                                        </p:tav>
                                        <p:tav tm="100000">
                                          <p:val>
                                            <p:strVal val="#ppt_x+0"/>
                                          </p:val>
                                        </p:tav>
                                      </p:tavLst>
                                    </p:anim>
                                    <p:anim to="" calcmode="lin" valueType="num">
                                      <p:cBhvr>
                                        <p:cTn id="66" dur="500" fill="hold">
                                          <p:stCondLst>
                                            <p:cond delay="0"/>
                                          </p:stCondLst>
                                        </p:cTn>
                                        <p:tgtEl>
                                          <p:spTgt spid="4"/>
                                        </p:tgtEl>
                                        <p:attrNameLst>
                                          <p:attrName>ppt_y</p:attrName>
                                        </p:attrNameLst>
                                      </p:cBhvr>
                                      <p:tavLst>
                                        <p:tav tm="0">
                                          <p:val>
                                            <p:strVal val="#ppt_y+0"/>
                                          </p:val>
                                        </p:tav>
                                        <p:tav tm="100000">
                                          <p:val>
                                            <p:strVal val="#ppt_y+0"/>
                                          </p:val>
                                        </p:tav>
                                      </p:tavLst>
                                    </p:anim>
                                  </p:childTnLst>
                                </p:cTn>
                              </p:par>
                              <p:par>
                                <p:cTn id="67" presetID="23" presetClass="entr" presetSubtype="288"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500" fill="hold"/>
                                        <p:tgtEl>
                                          <p:spTgt spid="13"/>
                                        </p:tgtEl>
                                        <p:attrNameLst>
                                          <p:attrName>ppt_w</p:attrName>
                                        </p:attrNameLst>
                                      </p:cBhvr>
                                      <p:tavLst>
                                        <p:tav tm="0">
                                          <p:val>
                                            <p:strVal val="4/3*#ppt_w"/>
                                          </p:val>
                                        </p:tav>
                                        <p:tav tm="100000">
                                          <p:val>
                                            <p:strVal val="#ppt_w"/>
                                          </p:val>
                                        </p:tav>
                                      </p:tavLst>
                                    </p:anim>
                                    <p:anim calcmode="lin" valueType="num">
                                      <p:cBhvr>
                                        <p:cTn id="70" dur="500" fill="hold"/>
                                        <p:tgtEl>
                                          <p:spTgt spid="13"/>
                                        </p:tgtEl>
                                        <p:attrNameLst>
                                          <p:attrName>ppt_h</p:attrName>
                                        </p:attrNameLst>
                                      </p:cBhvr>
                                      <p:tavLst>
                                        <p:tav tm="0">
                                          <p:val>
                                            <p:strVal val="4/3*#ppt_h"/>
                                          </p:val>
                                        </p:tav>
                                        <p:tav tm="100000">
                                          <p:val>
                                            <p:strVal val="#ppt_h"/>
                                          </p:val>
                                        </p:tav>
                                      </p:tavLst>
                                    </p:anim>
                                    <p:anim to="" calcmode="lin" valueType="num">
                                      <p:cBhvr>
                                        <p:cTn id="71" dur="500" fill="hold">
                                          <p:stCondLst>
                                            <p:cond delay="0"/>
                                          </p:stCondLst>
                                        </p:cTn>
                                        <p:tgtEl>
                                          <p:spTgt spid="13"/>
                                        </p:tgtEl>
                                        <p:attrNameLst>
                                          <p:attrName>ppt_x</p:attrName>
                                        </p:attrNameLst>
                                      </p:cBhvr>
                                      <p:tavLst>
                                        <p:tav tm="0">
                                          <p:val>
                                            <p:strVal val="#ppt_x+0"/>
                                          </p:val>
                                        </p:tav>
                                        <p:tav tm="100000">
                                          <p:val>
                                            <p:strVal val="#ppt_x+0"/>
                                          </p:val>
                                        </p:tav>
                                      </p:tavLst>
                                    </p:anim>
                                    <p:anim to="" calcmode="lin" valueType="num">
                                      <p:cBhvr>
                                        <p:cTn id="72"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73" presetID="23" presetClass="entr" presetSubtype="288"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p:cTn id="75" dur="500" fill="hold"/>
                                        <p:tgtEl>
                                          <p:spTgt spid="28"/>
                                        </p:tgtEl>
                                        <p:attrNameLst>
                                          <p:attrName>ppt_w</p:attrName>
                                        </p:attrNameLst>
                                      </p:cBhvr>
                                      <p:tavLst>
                                        <p:tav tm="0">
                                          <p:val>
                                            <p:strVal val="4/3*#ppt_w"/>
                                          </p:val>
                                        </p:tav>
                                        <p:tav tm="100000">
                                          <p:val>
                                            <p:strVal val="#ppt_w"/>
                                          </p:val>
                                        </p:tav>
                                      </p:tavLst>
                                    </p:anim>
                                    <p:anim calcmode="lin" valueType="num">
                                      <p:cBhvr>
                                        <p:cTn id="76" dur="500" fill="hold"/>
                                        <p:tgtEl>
                                          <p:spTgt spid="28"/>
                                        </p:tgtEl>
                                        <p:attrNameLst>
                                          <p:attrName>ppt_h</p:attrName>
                                        </p:attrNameLst>
                                      </p:cBhvr>
                                      <p:tavLst>
                                        <p:tav tm="0">
                                          <p:val>
                                            <p:strVal val="4/3*#ppt_h"/>
                                          </p:val>
                                        </p:tav>
                                        <p:tav tm="100000">
                                          <p:val>
                                            <p:strVal val="#ppt_h"/>
                                          </p:val>
                                        </p:tav>
                                      </p:tavLst>
                                    </p:anim>
                                    <p:anim to="" calcmode="lin" valueType="num">
                                      <p:cBhvr>
                                        <p:cTn id="77" dur="500" fill="hold">
                                          <p:stCondLst>
                                            <p:cond delay="0"/>
                                          </p:stCondLst>
                                        </p:cTn>
                                        <p:tgtEl>
                                          <p:spTgt spid="28"/>
                                        </p:tgtEl>
                                        <p:attrNameLst>
                                          <p:attrName>ppt_x</p:attrName>
                                        </p:attrNameLst>
                                      </p:cBhvr>
                                      <p:tavLst>
                                        <p:tav tm="0">
                                          <p:val>
                                            <p:strVal val="#ppt_x+0"/>
                                          </p:val>
                                        </p:tav>
                                        <p:tav tm="100000">
                                          <p:val>
                                            <p:strVal val="#ppt_x+0"/>
                                          </p:val>
                                        </p:tav>
                                      </p:tavLst>
                                    </p:anim>
                                    <p:anim to="" calcmode="lin" valueType="num">
                                      <p:cBhvr>
                                        <p:cTn id="78" dur="500" fill="hold">
                                          <p:stCondLst>
                                            <p:cond delay="0"/>
                                          </p:stCondLst>
                                        </p:cTn>
                                        <p:tgtEl>
                                          <p:spTgt spid="28"/>
                                        </p:tgtEl>
                                        <p:attrNameLst>
                                          <p:attrName>ppt_y</p:attrName>
                                        </p:attrNameLst>
                                      </p:cBhvr>
                                      <p:tavLst>
                                        <p:tav tm="0">
                                          <p:val>
                                            <p:strVal val="#ppt_y+0"/>
                                          </p:val>
                                        </p:tav>
                                        <p:tav tm="100000">
                                          <p:val>
                                            <p:strVal val="#ppt_y+0"/>
                                          </p:val>
                                        </p:tav>
                                      </p:tavLst>
                                    </p:anim>
                                  </p:childTnLst>
                                </p:cTn>
                              </p:par>
                              <p:par>
                                <p:cTn id="79" presetID="23" presetClass="entr" presetSubtype="288" fill="hold" nodeType="with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p:cTn id="81" dur="500" fill="hold"/>
                                        <p:tgtEl>
                                          <p:spTgt spid="7"/>
                                        </p:tgtEl>
                                        <p:attrNameLst>
                                          <p:attrName>ppt_w</p:attrName>
                                        </p:attrNameLst>
                                      </p:cBhvr>
                                      <p:tavLst>
                                        <p:tav tm="0">
                                          <p:val>
                                            <p:strVal val="4/3*#ppt_w"/>
                                          </p:val>
                                        </p:tav>
                                        <p:tav tm="100000">
                                          <p:val>
                                            <p:strVal val="#ppt_w"/>
                                          </p:val>
                                        </p:tav>
                                      </p:tavLst>
                                    </p:anim>
                                    <p:anim calcmode="lin" valueType="num">
                                      <p:cBhvr>
                                        <p:cTn id="82" dur="500" fill="hold"/>
                                        <p:tgtEl>
                                          <p:spTgt spid="7"/>
                                        </p:tgtEl>
                                        <p:attrNameLst>
                                          <p:attrName>ppt_h</p:attrName>
                                        </p:attrNameLst>
                                      </p:cBhvr>
                                      <p:tavLst>
                                        <p:tav tm="0">
                                          <p:val>
                                            <p:strVal val="4/3*#ppt_h"/>
                                          </p:val>
                                        </p:tav>
                                        <p:tav tm="100000">
                                          <p:val>
                                            <p:strVal val="#ppt_h"/>
                                          </p:val>
                                        </p:tav>
                                      </p:tavLst>
                                    </p:anim>
                                    <p:anim to="" calcmode="lin" valueType="num">
                                      <p:cBhvr>
                                        <p:cTn id="83" dur="500" fill="hold">
                                          <p:stCondLst>
                                            <p:cond delay="0"/>
                                          </p:stCondLst>
                                        </p:cTn>
                                        <p:tgtEl>
                                          <p:spTgt spid="7"/>
                                        </p:tgtEl>
                                        <p:attrNameLst>
                                          <p:attrName>ppt_x</p:attrName>
                                        </p:attrNameLst>
                                      </p:cBhvr>
                                      <p:tavLst>
                                        <p:tav tm="0">
                                          <p:val>
                                            <p:strVal val="#ppt_x+0"/>
                                          </p:val>
                                        </p:tav>
                                        <p:tav tm="100000">
                                          <p:val>
                                            <p:strVal val="#ppt_x+0"/>
                                          </p:val>
                                        </p:tav>
                                      </p:tavLst>
                                    </p:anim>
                                    <p:anim to="" calcmode="lin" valueType="num">
                                      <p:cBhvr>
                                        <p:cTn id="84"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85" presetID="35" presetClass="path" presetSubtype="0" accel="50000" decel="50000" fill="hold" grpId="1" nodeType="withEffect">
                                  <p:stCondLst>
                                    <p:cond delay="0"/>
                                  </p:stCondLst>
                                  <p:childTnLst>
                                    <p:anim to="" calcmode="lin" valueType="num">
                                      <p:cBhvr>
                                        <p:cTn id="86"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87"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88"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89"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90" presetID="35" presetClass="path" presetSubtype="0" accel="50000" decel="50000" fill="hold" grpId="1" nodeType="withEffect">
                                  <p:stCondLst>
                                    <p:cond delay="0"/>
                                  </p:stCondLst>
                                  <p:childTnLst>
                                    <p:anim to="" calcmode="lin" valueType="num">
                                      <p:cBhvr>
                                        <p:cTn id="91"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92"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93"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94"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95" presetID="35" presetClass="path" presetSubtype="0" accel="50000" decel="50000" fill="hold" nodeType="withEffect">
                                  <p:stCondLst>
                                    <p:cond delay="0"/>
                                  </p:stCondLst>
                                  <p:childTnLst>
                                    <p:anim to="" calcmode="lin" valueType="num">
                                      <p:cBhvr>
                                        <p:cTn id="96" dur="500" fill="hold">
                                          <p:stCondLst>
                                            <p:cond delay="0"/>
                                          </p:stCondLst>
                                        </p:cTn>
                                        <p:tgtEl>
                                          <p:spTgt spid="18"/>
                                        </p:tgtEl>
                                        <p:attrNameLst>
                                          <p:attrName>ppt_x</p:attrName>
                                        </p:attrNameLst>
                                      </p:cBhvr>
                                      <p:tavLst>
                                        <p:tav tm="0">
                                          <p:val>
                                            <p:strVal val="ppt_x"/>
                                          </p:val>
                                        </p:tav>
                                        <p:tav tm="100000">
                                          <p:val>
                                            <p:strVal val="#ppt_x+0"/>
                                          </p:val>
                                        </p:tav>
                                      </p:tavLst>
                                    </p:anim>
                                    <p:anim to="" calcmode="lin" valueType="num">
                                      <p:cBhvr>
                                        <p:cTn id="97"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98"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99"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100" presetID="35" presetClass="path" presetSubtype="0" accel="50000" decel="50000" fill="hold" grpId="1" nodeType="withEffect">
                                  <p:stCondLst>
                                    <p:cond delay="0"/>
                                  </p:stCondLst>
                                  <p:childTnLst>
                                    <p:anim to="" calcmode="lin" valueType="num">
                                      <p:cBhvr>
                                        <p:cTn id="101" dur="500" fill="hold">
                                          <p:stCondLst>
                                            <p:cond delay="0"/>
                                          </p:stCondLst>
                                        </p:cTn>
                                        <p:tgtEl>
                                          <p:spTgt spid="22"/>
                                        </p:tgtEl>
                                        <p:attrNameLst>
                                          <p:attrName>ppt_x</p:attrName>
                                        </p:attrNameLst>
                                      </p:cBhvr>
                                      <p:tavLst>
                                        <p:tav tm="0">
                                          <p:val>
                                            <p:strVal val="ppt_x"/>
                                          </p:val>
                                        </p:tav>
                                        <p:tav tm="100000">
                                          <p:val>
                                            <p:strVal val="#ppt_x+0"/>
                                          </p:val>
                                        </p:tav>
                                      </p:tavLst>
                                    </p:anim>
                                    <p:anim to="" calcmode="lin" valueType="num">
                                      <p:cBhvr>
                                        <p:cTn id="102" dur="500" fill="hold">
                                          <p:stCondLst>
                                            <p:cond delay="0"/>
                                          </p:stCondLst>
                                        </p:cTn>
                                        <p:tgtEl>
                                          <p:spTgt spid="22"/>
                                        </p:tgtEl>
                                        <p:attrNameLst>
                                          <p:attrName>ppt_y</p:attrName>
                                        </p:attrNameLst>
                                      </p:cBhvr>
                                      <p:tavLst>
                                        <p:tav tm="0">
                                          <p:val>
                                            <p:strVal val="ppt_y"/>
                                          </p:val>
                                        </p:tav>
                                        <p:tav tm="100000">
                                          <p:val>
                                            <p:strVal val="#ppt_y+0"/>
                                          </p:val>
                                        </p:tav>
                                      </p:tavLst>
                                    </p:anim>
                                    <p:anim to="" calcmode="lin" valueType="num">
                                      <p:cBhvr>
                                        <p:cTn id="103" dur="500" fill="hold">
                                          <p:stCondLst>
                                            <p:cond delay="0"/>
                                          </p:stCondLst>
                                        </p:cTn>
                                        <p:tgtEl>
                                          <p:spTgt spid="22"/>
                                        </p:tgtEl>
                                        <p:attrNameLst>
                                          <p:attrName>ppt_w</p:attrName>
                                        </p:attrNameLst>
                                      </p:cBhvr>
                                      <p:tavLst>
                                        <p:tav tm="0">
                                          <p:val>
                                            <p:strVal val="ppt_w"/>
                                          </p:val>
                                        </p:tav>
                                        <p:tav tm="100000">
                                          <p:val>
                                            <p:strVal val="#ppt_w"/>
                                          </p:val>
                                        </p:tav>
                                      </p:tavLst>
                                    </p:anim>
                                    <p:anim to="" calcmode="lin" valueType="num">
                                      <p:cBhvr>
                                        <p:cTn id="104" dur="500" fill="hold">
                                          <p:stCondLst>
                                            <p:cond delay="0"/>
                                          </p:stCondLst>
                                        </p:cTn>
                                        <p:tgtEl>
                                          <p:spTgt spid="22"/>
                                        </p:tgtEl>
                                        <p:attrNameLst>
                                          <p:attrName>ppt_h</p:attrName>
                                        </p:attrNameLst>
                                      </p:cBhvr>
                                      <p:tavLst>
                                        <p:tav tm="0">
                                          <p:val>
                                            <p:strVal val="ppt_h"/>
                                          </p:val>
                                        </p:tav>
                                        <p:tav tm="100000">
                                          <p:val>
                                            <p:strVal val="#ppt_h"/>
                                          </p:val>
                                        </p:tav>
                                      </p:tavLst>
                                    </p:anim>
                                  </p:childTnLst>
                                </p:cTn>
                              </p:par>
                              <p:par>
                                <p:cTn id="105" presetID="35" presetClass="path" presetSubtype="0" accel="50000" decel="50000" fill="hold" nodeType="withEffect">
                                  <p:stCondLst>
                                    <p:cond delay="0"/>
                                  </p:stCondLst>
                                  <p:childTnLst>
                                    <p:anim to="" calcmode="lin" valueType="num">
                                      <p:cBhvr>
                                        <p:cTn id="106"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107"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108"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109" dur="500" fill="hold">
                                          <p:stCondLst>
                                            <p:cond delay="0"/>
                                          </p:stCondLst>
                                        </p:cTn>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3" grpId="0" animBg="1"/>
      <p:bldP spid="29" grpId="0"/>
      <p:bldP spid="30" grpId="0"/>
      <p:bldP spid="28" grpId="0" animBg="1"/>
      <p:bldP spid="22" grpId="0" animBg="1"/>
      <p:bldP spid="22" grpId="1" animBg="1"/>
      <p:bldP spid="31" grpId="0"/>
      <p:bldP spid="31" grpId="1"/>
      <p:bldP spid="32" grpId="0"/>
      <p:bldP spid="32"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BAEB"/>
        </a:solidFill>
        <a:effectLst/>
      </p:bgPr>
    </p:bg>
    <p:spTree>
      <p:nvGrpSpPr>
        <p:cNvPr id="1" name=""/>
        <p:cNvGrpSpPr/>
        <p:nvPr/>
      </p:nvGrpSpPr>
      <p:grpSpPr>
        <a:xfrm>
          <a:off x="0" y="0"/>
          <a:ext cx="0" cy="0"/>
          <a:chOff x="0" y="0"/>
          <a:chExt cx="0" cy="0"/>
        </a:xfrm>
      </p:grpSpPr>
      <p:sp>
        <p:nvSpPr>
          <p:cNvPr id="2" name="Shape1">
            <a:extLst>
              <a:ext uri="{FF2B5EF4-FFF2-40B4-BE49-F238E27FC236}">
                <a16:creationId xmlns:a16="http://schemas.microsoft.com/office/drawing/2014/main" id="{8CD9227D-7539-E63A-5C39-0ED42029F707}"/>
              </a:ext>
            </a:extLst>
          </p:cNvPr>
          <p:cNvSpPr/>
          <p:nvPr>
            <p:custDataLst>
              <p:tags r:id="rId2"/>
            </p:custDataLst>
          </p:nvPr>
        </p:nvSpPr>
        <p:spPr>
          <a:xfrm rot="10800000">
            <a:off x="-1" y="-3"/>
            <a:ext cx="12191999" cy="3169946"/>
          </a:xfrm>
          <a:prstGeom prst="round2SameRect">
            <a:avLst>
              <a:gd name="adj1" fmla="val 3268"/>
              <a:gd name="adj2" fmla="val 0"/>
            </a:avLst>
          </a:prstGeom>
          <a:blipFill dpi="0" rotWithShape="0">
            <a:blip r:embed="rId19"/>
            <a:srcRect/>
            <a:stretch>
              <a:fillRect t="-142307" b="-14230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 name="Text1">
            <a:extLst>
              <a:ext uri="{FF2B5EF4-FFF2-40B4-BE49-F238E27FC236}">
                <a16:creationId xmlns:a16="http://schemas.microsoft.com/office/drawing/2014/main" id="{55CA47B6-1F69-1F93-F653-F421FFDE6A7F}"/>
              </a:ext>
            </a:extLst>
          </p:cNvPr>
          <p:cNvSpPr/>
          <p:nvPr>
            <p:custDataLst>
              <p:tags r:id="rId3"/>
            </p:custDataLst>
          </p:nvPr>
        </p:nvSpPr>
        <p:spPr>
          <a:xfrm rot="10800000" flipH="1">
            <a:off x="3756877" y="3169944"/>
            <a:ext cx="4601306" cy="3688056"/>
          </a:xfrm>
          <a:prstGeom prst="round2SameRect">
            <a:avLst>
              <a:gd name="adj1" fmla="val 0"/>
              <a:gd name="adj2" fmla="val 0"/>
            </a:avLst>
          </a:prstGeom>
          <a:solidFill>
            <a:srgbClr val="3BBAEB"/>
          </a:solidFill>
          <a:ln>
            <a:noFill/>
          </a:ln>
          <a:effectLst>
            <a:outerShdw blurRad="762000" dist="1143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微软雅黑" panose="020B0503020204020204" pitchFamily="34" charset="-122"/>
              <a:ea typeface="微软雅黑" panose="020B0503020204020204" pitchFamily="34" charset="-122"/>
            </a:endParaRPr>
          </a:p>
        </p:txBody>
      </p:sp>
      <p:sp>
        <p:nvSpPr>
          <p:cNvPr id="58" name="Text2">
            <a:extLst>
              <a:ext uri="{FF2B5EF4-FFF2-40B4-BE49-F238E27FC236}">
                <a16:creationId xmlns:a16="http://schemas.microsoft.com/office/drawing/2014/main" id="{7097EC26-DF22-9DAA-0866-19D1A5846F08}"/>
              </a:ext>
            </a:extLst>
          </p:cNvPr>
          <p:cNvSpPr txBox="1"/>
          <p:nvPr>
            <p:custDataLst>
              <p:tags r:id="rId4"/>
            </p:custDataLst>
          </p:nvPr>
        </p:nvSpPr>
        <p:spPr>
          <a:xfrm>
            <a:off x="223284" y="4918560"/>
            <a:ext cx="3329635" cy="1700444"/>
          </a:xfrm>
          <a:prstGeom prst="rect">
            <a:avLst/>
          </a:prstGeom>
          <a:noFill/>
        </p:spPr>
        <p:txBody>
          <a:bodyPr wrap="square" rtlCol="0">
            <a:normAutofit/>
          </a:bodyPr>
          <a:lstStyle/>
          <a:p>
            <a:pPr>
              <a:lnSpc>
                <a:spcPct val="130000"/>
              </a:lnSpc>
              <a:spcBef>
                <a:spcPts val="150"/>
              </a:spcBef>
              <a:spcAft>
                <a:spcPts val="150"/>
              </a:spcAft>
              <a:defRPr/>
            </a:pPr>
            <a:r>
              <a:rPr lang="zh-CN" altLang="en-US" sz="1200" dirty="0">
                <a:solidFill>
                  <a:schemeClr val="bg2"/>
                </a:solidFill>
                <a:latin typeface="微软雅黑" panose="020B0503020204020204" pitchFamily="34" charset="-122"/>
                <a:ea typeface="微软雅黑" panose="020B0503020204020204" pitchFamily="34" charset="-122"/>
              </a:rPr>
              <a:t>跨语言支持，高性能，轻量级，安全性，跨平台</a:t>
            </a:r>
          </a:p>
        </p:txBody>
      </p:sp>
      <p:sp>
        <p:nvSpPr>
          <p:cNvPr id="59" name="Text3">
            <a:extLst>
              <a:ext uri="{FF2B5EF4-FFF2-40B4-BE49-F238E27FC236}">
                <a16:creationId xmlns:a16="http://schemas.microsoft.com/office/drawing/2014/main" id="{04027372-DCCC-9E54-10BC-F100A017F2C5}"/>
              </a:ext>
            </a:extLst>
          </p:cNvPr>
          <p:cNvSpPr>
            <a:spLocks noGrp="1"/>
          </p:cNvSpPr>
          <p:nvPr>
            <p:custDataLst>
              <p:tags r:id="rId5"/>
            </p:custDataLst>
          </p:nvPr>
        </p:nvSpPr>
        <p:spPr>
          <a:xfrm>
            <a:off x="223284" y="4291952"/>
            <a:ext cx="3329635" cy="454344"/>
          </a:xfrm>
          <a:prstGeom prst="rect">
            <a:avLst/>
          </a:prstGeom>
        </p:spPr>
        <p:txBody>
          <a:bodyPr wrap="square" anchor="ctr" anchorCtr="0">
            <a:normAutofit/>
          </a:bodyPr>
          <a:lstStyle>
            <a:lvl1pPr marL="0" algn="l" defTabSz="914400" rtl="0" eaLnBrk="1" latinLnBrk="0" hangingPunct="1">
              <a:lnSpc>
                <a:spcPct val="90000"/>
              </a:lnSpc>
              <a:spcBef>
                <a:spcPct val="0"/>
              </a:spcBef>
              <a:buNone/>
              <a:defRPr kumimoji="0" lang="zh-CN" altLang="en-US" sz="3400" b="1" i="0" u="none" strike="noStrike" kern="1200" cap="all" spc="0" normalizeH="0" baseline="0" dirty="0">
                <a:ln>
                  <a:noFill/>
                </a:ln>
                <a:gradFill>
                  <a:gsLst>
                    <a:gs pos="100000">
                      <a:schemeClr val="accent3">
                        <a:lumMod val="20000"/>
                        <a:lumOff val="80000"/>
                      </a:schemeClr>
                    </a:gs>
                    <a:gs pos="0">
                      <a:schemeClr val="accent3"/>
                    </a:gs>
                  </a:gsLst>
                  <a:lin ang="5400000" scaled="1"/>
                </a:gradFill>
                <a:effectLst>
                  <a:outerShdw blurRad="38100" dist="38100" dir="2700000" algn="tl">
                    <a:schemeClr val="accent2">
                      <a:lumMod val="75000"/>
                      <a:alpha val="43000"/>
                    </a:schemeClr>
                  </a:outerShdw>
                </a:effectLst>
                <a:uLnTx/>
                <a:uFillTx/>
                <a:latin typeface="+mj-lt"/>
                <a:ea typeface="+mj-ea"/>
                <a:cs typeface="+mj-cs"/>
              </a:defRPr>
            </a:lvl1pPr>
          </a:lstStyle>
          <a:p>
            <a:pPr algn="ctr" defTabSz="457200" fontAlgn="ctr">
              <a:lnSpc>
                <a:spcPct val="100000"/>
              </a:lnSpc>
              <a:spcBef>
                <a:spcPts val="0"/>
              </a:spcBef>
              <a:spcAft>
                <a:spcPts val="0"/>
              </a:spcAft>
              <a:buClrTx/>
              <a:buSzTx/>
              <a:buFontTx/>
              <a:defRPr/>
            </a:pPr>
            <a:r>
              <a:rPr lang="en-US" altLang="zh-CN" sz="1933" cap="none" noProof="0" dirty="0">
                <a:solidFill>
                  <a:schemeClr val="tx1"/>
                </a:solidFill>
                <a:effectLst/>
                <a:latin typeface="微软雅黑" panose="020B0503020204020204" pitchFamily="34" charset="-122"/>
                <a:ea typeface="微软雅黑" panose="020B0503020204020204" pitchFamily="34" charset="-122"/>
                <a:cs typeface="+mn-cs"/>
              </a:rPr>
              <a:t>WASM</a:t>
            </a:r>
            <a:endParaRPr lang="zh-CN" altLang="en-US" sz="1933" cap="none" noProof="0" dirty="0">
              <a:solidFill>
                <a:schemeClr val="tx1"/>
              </a:solidFill>
              <a:effectLst/>
              <a:latin typeface="微软雅黑" panose="020B0503020204020204" pitchFamily="34" charset="-122"/>
              <a:ea typeface="微软雅黑" panose="020B0503020204020204" pitchFamily="34" charset="-122"/>
              <a:cs typeface="+mn-cs"/>
            </a:endParaRPr>
          </a:p>
        </p:txBody>
      </p:sp>
      <p:sp>
        <p:nvSpPr>
          <p:cNvPr id="64" name="Text4">
            <a:extLst>
              <a:ext uri="{FF2B5EF4-FFF2-40B4-BE49-F238E27FC236}">
                <a16:creationId xmlns:a16="http://schemas.microsoft.com/office/drawing/2014/main" id="{F4D4F498-9E80-A70A-E25B-129DBD2F7BDB}"/>
              </a:ext>
            </a:extLst>
          </p:cNvPr>
          <p:cNvSpPr txBox="1"/>
          <p:nvPr>
            <p:custDataLst>
              <p:tags r:id="rId6"/>
            </p:custDataLst>
          </p:nvPr>
        </p:nvSpPr>
        <p:spPr>
          <a:xfrm>
            <a:off x="4051005" y="4918560"/>
            <a:ext cx="4125432" cy="1700444"/>
          </a:xfrm>
          <a:prstGeom prst="rect">
            <a:avLst/>
          </a:prstGeom>
          <a:noFill/>
        </p:spPr>
        <p:txBody>
          <a:bodyPr wrap="square" rtlCol="0">
            <a:normAutofit/>
          </a:bodyPr>
          <a:lstStyle/>
          <a:p>
            <a:pPr>
              <a:lnSpc>
                <a:spcPct val="130000"/>
              </a:lnSpc>
              <a:spcBef>
                <a:spcPts val="150"/>
              </a:spcBef>
              <a:spcAft>
                <a:spcPts val="150"/>
              </a:spcAft>
              <a:defRPr/>
            </a:pPr>
            <a:r>
              <a:rPr lang="zh-CN" altLang="en-US" sz="1200" kern="0" dirty="0">
                <a:solidFill>
                  <a:schemeClr val="bg2"/>
                </a:solidFill>
                <a:latin typeface="微软雅黑" panose="020B0503020204020204" pitchFamily="34" charset="-122"/>
                <a:ea typeface="微软雅黑" panose="020B0503020204020204" pitchFamily="34" charset="-122"/>
              </a:rPr>
              <a:t>将</a:t>
            </a:r>
            <a:r>
              <a:rPr lang="en-US" altLang="zh-CN" sz="1200" kern="0" dirty="0">
                <a:solidFill>
                  <a:schemeClr val="bg2"/>
                </a:solidFill>
                <a:latin typeface="微软雅黑" panose="020B0503020204020204" pitchFamily="34" charset="-122"/>
                <a:ea typeface="微软雅黑" panose="020B0503020204020204" pitchFamily="34" charset="-122"/>
              </a:rPr>
              <a:t>Kubernetes</a:t>
            </a:r>
            <a:r>
              <a:rPr lang="zh-CN" altLang="en-US" sz="1200" kern="0" dirty="0">
                <a:solidFill>
                  <a:schemeClr val="bg2"/>
                </a:solidFill>
                <a:latin typeface="微软雅黑" panose="020B0503020204020204" pitchFamily="34" charset="-122"/>
                <a:ea typeface="微软雅黑" panose="020B0503020204020204" pitchFamily="34" charset="-122"/>
              </a:rPr>
              <a:t>（</a:t>
            </a:r>
            <a:r>
              <a:rPr lang="en-US" altLang="zh-CN" sz="1200" kern="0" dirty="0">
                <a:solidFill>
                  <a:schemeClr val="bg2"/>
                </a:solidFill>
                <a:latin typeface="微软雅黑" panose="020B0503020204020204" pitchFamily="34" charset="-122"/>
                <a:ea typeface="微软雅黑" panose="020B0503020204020204" pitchFamily="34" charset="-122"/>
              </a:rPr>
              <a:t>K8S</a:t>
            </a:r>
            <a:r>
              <a:rPr lang="zh-CN" altLang="en-US" sz="1200" kern="0" dirty="0">
                <a:solidFill>
                  <a:schemeClr val="bg2"/>
                </a:solidFill>
                <a:latin typeface="微软雅黑" panose="020B0503020204020204" pitchFamily="34" charset="-122"/>
                <a:ea typeface="微软雅黑" panose="020B0503020204020204" pitchFamily="34" charset="-122"/>
              </a:rPr>
              <a:t>）和</a:t>
            </a:r>
            <a:r>
              <a:rPr lang="en-US" altLang="zh-CN" sz="1200" kern="0" dirty="0" err="1">
                <a:solidFill>
                  <a:schemeClr val="bg2"/>
                </a:solidFill>
                <a:latin typeface="微软雅黑" panose="020B0503020204020204" pitchFamily="34" charset="-122"/>
                <a:ea typeface="微软雅黑" panose="020B0503020204020204" pitchFamily="34" charset="-122"/>
              </a:rPr>
              <a:t>WebAssembly</a:t>
            </a:r>
            <a:r>
              <a:rPr lang="zh-CN" altLang="en-US" sz="1200" kern="0" dirty="0">
                <a:solidFill>
                  <a:schemeClr val="bg2"/>
                </a:solidFill>
                <a:latin typeface="微软雅黑" panose="020B0503020204020204" pitchFamily="34" charset="-122"/>
                <a:ea typeface="微软雅黑" panose="020B0503020204020204" pitchFamily="34" charset="-122"/>
              </a:rPr>
              <a:t>（</a:t>
            </a:r>
            <a:r>
              <a:rPr lang="en-US" altLang="zh-CN" sz="1200" kern="0" dirty="0">
                <a:solidFill>
                  <a:schemeClr val="bg2"/>
                </a:solidFill>
                <a:latin typeface="微软雅黑" panose="020B0503020204020204" pitchFamily="34" charset="-122"/>
                <a:ea typeface="微软雅黑" panose="020B0503020204020204" pitchFamily="34" charset="-122"/>
              </a:rPr>
              <a:t>WASM</a:t>
            </a:r>
            <a:r>
              <a:rPr lang="zh-CN" altLang="en-US" sz="1200" kern="0" dirty="0">
                <a:solidFill>
                  <a:schemeClr val="bg2"/>
                </a:solidFill>
                <a:latin typeface="微软雅黑" panose="020B0503020204020204" pitchFamily="34" charset="-122"/>
                <a:ea typeface="微软雅黑" panose="020B0503020204020204" pitchFamily="34" charset="-122"/>
              </a:rPr>
              <a:t>）结合使用可以带来一些优势，例如轻量级、跨语言支持和灵活性。通过使用</a:t>
            </a:r>
            <a:r>
              <a:rPr lang="en-US" altLang="zh-CN" sz="1200" kern="0" dirty="0">
                <a:solidFill>
                  <a:schemeClr val="bg2"/>
                </a:solidFill>
                <a:latin typeface="微软雅黑" panose="020B0503020204020204" pitchFamily="34" charset="-122"/>
                <a:ea typeface="微软雅黑" panose="020B0503020204020204" pitchFamily="34" charset="-122"/>
              </a:rPr>
              <a:t>Kubernetes</a:t>
            </a:r>
            <a:r>
              <a:rPr lang="zh-CN" altLang="en-US" sz="1200" kern="0" dirty="0">
                <a:solidFill>
                  <a:schemeClr val="bg2"/>
                </a:solidFill>
                <a:latin typeface="微软雅黑" panose="020B0503020204020204" pitchFamily="34" charset="-122"/>
                <a:ea typeface="微软雅黑" panose="020B0503020204020204" pitchFamily="34" charset="-122"/>
              </a:rPr>
              <a:t>的容器编排功能，可以轻松地管理和扩展</a:t>
            </a:r>
            <a:r>
              <a:rPr lang="en-US" altLang="zh-CN" sz="1200" kern="0" dirty="0">
                <a:solidFill>
                  <a:schemeClr val="bg2"/>
                </a:solidFill>
                <a:latin typeface="微软雅黑" panose="020B0503020204020204" pitchFamily="34" charset="-122"/>
                <a:ea typeface="微软雅黑" panose="020B0503020204020204" pitchFamily="34" charset="-122"/>
              </a:rPr>
              <a:t>WASM</a:t>
            </a:r>
            <a:r>
              <a:rPr lang="zh-CN" altLang="en-US" sz="1200" kern="0" dirty="0">
                <a:solidFill>
                  <a:schemeClr val="bg2"/>
                </a:solidFill>
                <a:latin typeface="微软雅黑" panose="020B0503020204020204" pitchFamily="34" charset="-122"/>
                <a:ea typeface="微软雅黑" panose="020B0503020204020204" pitchFamily="34" charset="-122"/>
              </a:rPr>
              <a:t>应用。</a:t>
            </a:r>
          </a:p>
        </p:txBody>
      </p:sp>
      <p:sp>
        <p:nvSpPr>
          <p:cNvPr id="65" name="Text5">
            <a:extLst>
              <a:ext uri="{FF2B5EF4-FFF2-40B4-BE49-F238E27FC236}">
                <a16:creationId xmlns:a16="http://schemas.microsoft.com/office/drawing/2014/main" id="{231CC550-51BF-489D-1215-DB2D1BA594BD}"/>
              </a:ext>
            </a:extLst>
          </p:cNvPr>
          <p:cNvSpPr>
            <a:spLocks noGrp="1"/>
          </p:cNvSpPr>
          <p:nvPr>
            <p:custDataLst>
              <p:tags r:id="rId7"/>
            </p:custDataLst>
          </p:nvPr>
        </p:nvSpPr>
        <p:spPr>
          <a:xfrm>
            <a:off x="4051005" y="4291952"/>
            <a:ext cx="4125432" cy="454344"/>
          </a:xfrm>
          <a:prstGeom prst="rect">
            <a:avLst/>
          </a:prstGeom>
        </p:spPr>
        <p:txBody>
          <a:bodyPr wrap="square" anchor="ctr" anchorCtr="0">
            <a:normAutofit/>
          </a:bodyPr>
          <a:lstStyle>
            <a:lvl1pPr marL="0" algn="l" defTabSz="914400" rtl="0" eaLnBrk="1" latinLnBrk="0" hangingPunct="1">
              <a:lnSpc>
                <a:spcPct val="90000"/>
              </a:lnSpc>
              <a:spcBef>
                <a:spcPct val="0"/>
              </a:spcBef>
              <a:buNone/>
              <a:defRPr kumimoji="0" lang="zh-CN" altLang="en-US" sz="3400" b="1" i="0" u="none" strike="noStrike" kern="1200" cap="all" spc="0" normalizeH="0" baseline="0" dirty="0">
                <a:ln>
                  <a:noFill/>
                </a:ln>
                <a:gradFill>
                  <a:gsLst>
                    <a:gs pos="100000">
                      <a:schemeClr val="accent3">
                        <a:lumMod val="20000"/>
                        <a:lumOff val="80000"/>
                      </a:schemeClr>
                    </a:gs>
                    <a:gs pos="0">
                      <a:schemeClr val="accent3"/>
                    </a:gs>
                  </a:gsLst>
                  <a:lin ang="5400000" scaled="1"/>
                </a:gradFill>
                <a:effectLst>
                  <a:outerShdw blurRad="38100" dist="38100" dir="2700000" algn="tl">
                    <a:schemeClr val="accent2">
                      <a:lumMod val="75000"/>
                      <a:alpha val="43000"/>
                    </a:schemeClr>
                  </a:outerShdw>
                </a:effectLst>
                <a:uLnTx/>
                <a:uFillTx/>
                <a:latin typeface="+mj-lt"/>
                <a:ea typeface="+mj-ea"/>
                <a:cs typeface="+mj-cs"/>
              </a:defRPr>
            </a:lvl1pPr>
          </a:lstStyle>
          <a:p>
            <a:pPr algn="ctr" defTabSz="457200" fontAlgn="ctr">
              <a:lnSpc>
                <a:spcPct val="100000"/>
              </a:lnSpc>
              <a:spcBef>
                <a:spcPts val="0"/>
              </a:spcBef>
              <a:spcAft>
                <a:spcPts val="0"/>
              </a:spcAft>
              <a:buClrTx/>
              <a:buSzTx/>
              <a:buFontTx/>
              <a:defRPr/>
            </a:pPr>
            <a:r>
              <a:rPr lang="en-US" altLang="zh-CN" sz="1933" cap="none" noProof="0" dirty="0">
                <a:solidFill>
                  <a:schemeClr val="tx1"/>
                </a:solidFill>
                <a:effectLst/>
                <a:latin typeface="微软雅黑" panose="020B0503020204020204" pitchFamily="34" charset="-122"/>
                <a:ea typeface="微软雅黑" panose="020B0503020204020204" pitchFamily="34" charset="-122"/>
                <a:cs typeface="+mn-cs"/>
              </a:rPr>
              <a:t>K8S</a:t>
            </a:r>
            <a:endParaRPr lang="zh-CN" altLang="en-US" sz="1933" cap="none" noProof="0" dirty="0">
              <a:solidFill>
                <a:schemeClr val="tx1"/>
              </a:solidFill>
              <a:effectLst/>
              <a:latin typeface="微软雅黑" panose="020B0503020204020204" pitchFamily="34" charset="-122"/>
              <a:ea typeface="微软雅黑" panose="020B0503020204020204" pitchFamily="34" charset="-122"/>
              <a:cs typeface="+mn-cs"/>
            </a:endParaRPr>
          </a:p>
        </p:txBody>
      </p:sp>
      <p:sp>
        <p:nvSpPr>
          <p:cNvPr id="66" name="Text6">
            <a:extLst>
              <a:ext uri="{FF2B5EF4-FFF2-40B4-BE49-F238E27FC236}">
                <a16:creationId xmlns:a16="http://schemas.microsoft.com/office/drawing/2014/main" id="{A02E14E1-475F-6B91-3FC0-700171F10699}"/>
              </a:ext>
            </a:extLst>
          </p:cNvPr>
          <p:cNvSpPr txBox="1"/>
          <p:nvPr>
            <p:custDataLst>
              <p:tags r:id="rId8"/>
            </p:custDataLst>
          </p:nvPr>
        </p:nvSpPr>
        <p:spPr>
          <a:xfrm>
            <a:off x="8665432" y="4918560"/>
            <a:ext cx="3303283" cy="1700444"/>
          </a:xfrm>
          <a:prstGeom prst="rect">
            <a:avLst/>
          </a:prstGeom>
          <a:noFill/>
        </p:spPr>
        <p:txBody>
          <a:bodyPr wrap="square" rtlCol="0">
            <a:normAutofit/>
          </a:bodyPr>
          <a:lstStyle/>
          <a:p>
            <a:pPr>
              <a:lnSpc>
                <a:spcPct val="130000"/>
              </a:lnSpc>
              <a:spcBef>
                <a:spcPts val="150"/>
              </a:spcBef>
              <a:spcAft>
                <a:spcPts val="150"/>
              </a:spcAft>
              <a:defRPr/>
            </a:pPr>
            <a:r>
              <a:rPr lang="zh-CN" altLang="en-US" sz="1200" kern="0" dirty="0">
                <a:solidFill>
                  <a:schemeClr val="bg2"/>
                </a:solidFill>
                <a:latin typeface="微软雅黑" panose="020B0503020204020204" pitchFamily="34" charset="-122"/>
                <a:ea typeface="微软雅黑" panose="020B0503020204020204" pitchFamily="34" charset="-122"/>
                <a:sym typeface="+mn-ea"/>
              </a:rPr>
              <a:t>冬令营项目涉及到</a:t>
            </a:r>
            <a:r>
              <a:rPr lang="en-US" altLang="zh-CN" sz="1200" kern="0" dirty="0">
                <a:solidFill>
                  <a:schemeClr val="bg2"/>
                </a:solidFill>
                <a:latin typeface="微软雅黑" panose="020B0503020204020204" pitchFamily="34" charset="-122"/>
                <a:ea typeface="微软雅黑" panose="020B0503020204020204" pitchFamily="34" charset="-122"/>
                <a:sym typeface="+mn-ea"/>
              </a:rPr>
              <a:t>Envoy</a:t>
            </a:r>
            <a:r>
              <a:rPr lang="zh-CN" altLang="en-US" sz="1200" kern="0" dirty="0">
                <a:solidFill>
                  <a:schemeClr val="bg2"/>
                </a:solidFill>
                <a:latin typeface="微软雅黑" panose="020B0503020204020204" pitchFamily="34" charset="-122"/>
                <a:ea typeface="微软雅黑" panose="020B0503020204020204" pitchFamily="34" charset="-122"/>
                <a:sym typeface="+mn-ea"/>
              </a:rPr>
              <a:t>与</a:t>
            </a:r>
            <a:r>
              <a:rPr lang="en-US" altLang="zh-CN" sz="1200" kern="0" dirty="0" err="1">
                <a:solidFill>
                  <a:schemeClr val="bg2"/>
                </a:solidFill>
                <a:latin typeface="微软雅黑" panose="020B0503020204020204" pitchFamily="34" charset="-122"/>
                <a:ea typeface="微软雅黑" panose="020B0503020204020204" pitchFamily="34" charset="-122"/>
                <a:sym typeface="+mn-ea"/>
              </a:rPr>
              <a:t>Wasm</a:t>
            </a:r>
            <a:r>
              <a:rPr lang="zh-CN" altLang="en-US" sz="1200" kern="0" dirty="0">
                <a:solidFill>
                  <a:schemeClr val="bg2"/>
                </a:solidFill>
                <a:latin typeface="微软雅黑" panose="020B0503020204020204" pitchFamily="34" charset="-122"/>
                <a:ea typeface="微软雅黑" panose="020B0503020204020204" pitchFamily="34" charset="-122"/>
                <a:sym typeface="+mn-ea"/>
              </a:rPr>
              <a:t>技术的结合，</a:t>
            </a:r>
            <a:r>
              <a:rPr lang="en-US" altLang="zh-CN" sz="1200" kern="0" dirty="0">
                <a:solidFill>
                  <a:schemeClr val="bg2"/>
                </a:solidFill>
                <a:latin typeface="微软雅黑" panose="020B0503020204020204" pitchFamily="34" charset="-122"/>
                <a:ea typeface="微软雅黑" panose="020B0503020204020204" pitchFamily="34" charset="-122"/>
                <a:sym typeface="+mn-ea"/>
              </a:rPr>
              <a:t>Envoy</a:t>
            </a:r>
            <a:r>
              <a:rPr lang="zh-CN" altLang="en-US" sz="1200" kern="0" dirty="0">
                <a:solidFill>
                  <a:schemeClr val="bg2"/>
                </a:solidFill>
                <a:latin typeface="微软雅黑" panose="020B0503020204020204" pitchFamily="34" charset="-122"/>
                <a:ea typeface="微软雅黑" panose="020B0503020204020204" pitchFamily="34" charset="-122"/>
                <a:sym typeface="+mn-ea"/>
              </a:rPr>
              <a:t>作为边缘代理具有高度可配置的特性，</a:t>
            </a:r>
            <a:r>
              <a:rPr lang="en-US" altLang="zh-CN" sz="1200" kern="0" dirty="0" err="1">
                <a:solidFill>
                  <a:schemeClr val="bg2"/>
                </a:solidFill>
                <a:latin typeface="微软雅黑" panose="020B0503020204020204" pitchFamily="34" charset="-122"/>
                <a:ea typeface="微软雅黑" panose="020B0503020204020204" pitchFamily="34" charset="-122"/>
                <a:sym typeface="+mn-ea"/>
              </a:rPr>
              <a:t>Wasm</a:t>
            </a:r>
            <a:r>
              <a:rPr lang="zh-CN" altLang="en-US" sz="1200" kern="0" dirty="0">
                <a:solidFill>
                  <a:schemeClr val="bg2"/>
                </a:solidFill>
                <a:latin typeface="微软雅黑" panose="020B0503020204020204" pitchFamily="34" charset="-122"/>
                <a:ea typeface="微软雅黑" panose="020B0503020204020204" pitchFamily="34" charset="-122"/>
                <a:sym typeface="+mn-ea"/>
              </a:rPr>
              <a:t>则是性能强劲的字节码格式，两者的结合具有较大的技术挑战。</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
        <p:nvSpPr>
          <p:cNvPr id="67" name="Text7">
            <a:extLst>
              <a:ext uri="{FF2B5EF4-FFF2-40B4-BE49-F238E27FC236}">
                <a16:creationId xmlns:a16="http://schemas.microsoft.com/office/drawing/2014/main" id="{A0E87D1A-8430-2845-C153-4AB0A22785B5}"/>
              </a:ext>
            </a:extLst>
          </p:cNvPr>
          <p:cNvSpPr>
            <a:spLocks noGrp="1"/>
          </p:cNvSpPr>
          <p:nvPr>
            <p:custDataLst>
              <p:tags r:id="rId9"/>
            </p:custDataLst>
          </p:nvPr>
        </p:nvSpPr>
        <p:spPr>
          <a:xfrm>
            <a:off x="8575581" y="4295534"/>
            <a:ext cx="3456634" cy="454344"/>
          </a:xfrm>
          <a:prstGeom prst="rect">
            <a:avLst/>
          </a:prstGeom>
        </p:spPr>
        <p:txBody>
          <a:bodyPr wrap="square" anchor="ctr" anchorCtr="0">
            <a:normAutofit/>
          </a:bodyPr>
          <a:lstStyle>
            <a:lvl1pPr marL="0" algn="l" defTabSz="914400" rtl="0" eaLnBrk="1" latinLnBrk="0" hangingPunct="1">
              <a:lnSpc>
                <a:spcPct val="90000"/>
              </a:lnSpc>
              <a:spcBef>
                <a:spcPct val="0"/>
              </a:spcBef>
              <a:buNone/>
              <a:defRPr kumimoji="0" lang="zh-CN" altLang="en-US" sz="3400" b="1" i="0" u="none" strike="noStrike" kern="1200" cap="all" spc="0" normalizeH="0" baseline="0" dirty="0">
                <a:ln>
                  <a:noFill/>
                </a:ln>
                <a:gradFill>
                  <a:gsLst>
                    <a:gs pos="100000">
                      <a:schemeClr val="accent3">
                        <a:lumMod val="20000"/>
                        <a:lumOff val="80000"/>
                      </a:schemeClr>
                    </a:gs>
                    <a:gs pos="0">
                      <a:schemeClr val="accent3"/>
                    </a:gs>
                  </a:gsLst>
                  <a:lin ang="5400000" scaled="1"/>
                </a:gradFill>
                <a:effectLst>
                  <a:outerShdw blurRad="38100" dist="38100" dir="2700000" algn="tl">
                    <a:schemeClr val="accent2">
                      <a:lumMod val="75000"/>
                      <a:alpha val="43000"/>
                    </a:schemeClr>
                  </a:outerShdw>
                </a:effectLst>
                <a:uLnTx/>
                <a:uFillTx/>
                <a:latin typeface="+mj-lt"/>
                <a:ea typeface="+mj-ea"/>
                <a:cs typeface="+mj-cs"/>
              </a:defRPr>
            </a:lvl1pPr>
          </a:lstStyle>
          <a:p>
            <a:pPr algn="ctr" defTabSz="457200" fontAlgn="ctr">
              <a:lnSpc>
                <a:spcPct val="100000"/>
              </a:lnSpc>
              <a:spcBef>
                <a:spcPts val="0"/>
              </a:spcBef>
              <a:spcAft>
                <a:spcPts val="0"/>
              </a:spcAft>
              <a:buClrTx/>
              <a:buSzTx/>
              <a:buFontTx/>
              <a:defRPr/>
            </a:pPr>
            <a:r>
              <a:rPr lang="en-US" altLang="zh-CN" sz="1933" cap="none" noProof="0" dirty="0">
                <a:solidFill>
                  <a:schemeClr val="tx1"/>
                </a:solidFill>
                <a:effectLst/>
                <a:latin typeface="微软雅黑" panose="020B0503020204020204" pitchFamily="34" charset="-122"/>
                <a:ea typeface="微软雅黑" panose="020B0503020204020204" pitchFamily="34" charset="-122"/>
                <a:cs typeface="+mn-cs"/>
              </a:rPr>
              <a:t>Envoy</a:t>
            </a:r>
            <a:endParaRPr lang="zh-CN" altLang="en-US" sz="1933" cap="none" noProof="0" dirty="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Shape2">
            <a:extLst>
              <a:ext uri="{FF2B5EF4-FFF2-40B4-BE49-F238E27FC236}">
                <a16:creationId xmlns:a16="http://schemas.microsoft.com/office/drawing/2014/main" id="{62FB61F9-1B4B-09CB-2AF5-5543220C941C}"/>
              </a:ext>
            </a:extLst>
          </p:cNvPr>
          <p:cNvSpPr>
            <a:spLocks noChangeAspect="1"/>
          </p:cNvSpPr>
          <p:nvPr>
            <p:custDataLst>
              <p:tags r:id="rId10"/>
            </p:custDataLst>
          </p:nvPr>
        </p:nvSpPr>
        <p:spPr>
          <a:xfrm>
            <a:off x="5861962" y="3565470"/>
            <a:ext cx="463696" cy="454344"/>
          </a:xfrm>
          <a:custGeom>
            <a:avLst/>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accent1"/>
          </a:solidFill>
          <a:ln w="1860" cap="flat">
            <a:solidFill>
              <a:schemeClr val="tx2">
                <a:lumMod val="85000"/>
              </a:schemeClr>
            </a:solidFill>
            <a:prstDash val="solid"/>
            <a:miter/>
          </a:ln>
        </p:spPr>
        <p:txBody>
          <a:bodyPr wrap="square" rtlCol="0" anchor="ctr">
            <a:normAutofit/>
          </a:bodyPr>
          <a:lstStyle/>
          <a:p>
            <a:endParaRPr lang="zh-CN" altLang="en-US" b="1" dirty="0">
              <a:latin typeface="微软雅黑" panose="020B0503020204020204" pitchFamily="34" charset="-122"/>
              <a:ea typeface="微软雅黑" panose="020B0503020204020204" pitchFamily="34" charset="-122"/>
            </a:endParaRPr>
          </a:p>
        </p:txBody>
      </p:sp>
      <p:sp>
        <p:nvSpPr>
          <p:cNvPr id="5" name="Text8">
            <a:extLst>
              <a:ext uri="{FF2B5EF4-FFF2-40B4-BE49-F238E27FC236}">
                <a16:creationId xmlns:a16="http://schemas.microsoft.com/office/drawing/2014/main" id="{A89A4AFB-15AE-A4E4-0818-A04FD574F59E}"/>
              </a:ext>
            </a:extLst>
          </p:cNvPr>
          <p:cNvSpPr/>
          <p:nvPr>
            <p:custDataLst>
              <p:tags r:id="rId11"/>
            </p:custDataLst>
          </p:nvPr>
        </p:nvSpPr>
        <p:spPr>
          <a:xfrm flipH="1">
            <a:off x="3839579" y="2053322"/>
            <a:ext cx="4601306" cy="1116622"/>
          </a:xfrm>
          <a:prstGeom prst="round2SameRect">
            <a:avLst>
              <a:gd name="adj1" fmla="val 2595"/>
              <a:gd name="adj2" fmla="val 0"/>
            </a:avLst>
          </a:prstGeom>
          <a:solidFill>
            <a:schemeClr val="accent2">
              <a:lumMod val="60000"/>
              <a:lumOff val="40000"/>
            </a:schemeClr>
          </a:solidFill>
          <a:ln>
            <a:noFill/>
          </a:ln>
          <a:effectLst>
            <a:outerShdw blurRad="762000" dist="1143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微软雅黑" panose="020B0503020204020204" pitchFamily="34" charset="-122"/>
              <a:ea typeface="微软雅黑" panose="020B0503020204020204" pitchFamily="34" charset="-122"/>
            </a:endParaRPr>
          </a:p>
        </p:txBody>
      </p:sp>
      <p:sp>
        <p:nvSpPr>
          <p:cNvPr id="57" name="Text9">
            <a:extLst>
              <a:ext uri="{FF2B5EF4-FFF2-40B4-BE49-F238E27FC236}">
                <a16:creationId xmlns:a16="http://schemas.microsoft.com/office/drawing/2014/main" id="{8E25B609-914A-EC70-31B2-82540D9C0CC4}"/>
              </a:ext>
            </a:extLst>
          </p:cNvPr>
          <p:cNvSpPr>
            <a:spLocks noGrp="1"/>
          </p:cNvSpPr>
          <p:nvPr>
            <p:custDataLst>
              <p:tags r:id="rId12"/>
            </p:custDataLst>
          </p:nvPr>
        </p:nvSpPr>
        <p:spPr>
          <a:xfrm>
            <a:off x="4118468" y="2152750"/>
            <a:ext cx="4312920" cy="917765"/>
          </a:xfrm>
          <a:prstGeom prst="rect">
            <a:avLst/>
          </a:prstGeom>
        </p:spPr>
        <p:txBody>
          <a:bodyPr wrap="square" anchor="ctr">
            <a:normAutofit/>
          </a:bodyPr>
          <a:lstStyle>
            <a:lvl1pPr marL="0" algn="l" defTabSz="914400" rtl="0" eaLnBrk="1" latinLnBrk="0" hangingPunct="1">
              <a:lnSpc>
                <a:spcPct val="90000"/>
              </a:lnSpc>
              <a:spcBef>
                <a:spcPct val="0"/>
              </a:spcBef>
              <a:buNone/>
              <a:defRPr kumimoji="0" lang="zh-CN" altLang="en-US" sz="3400" b="1" i="0" u="none" strike="noStrike" kern="1200" cap="all" spc="0" normalizeH="0" baseline="0" dirty="0">
                <a:ln>
                  <a:noFill/>
                </a:ln>
                <a:gradFill>
                  <a:gsLst>
                    <a:gs pos="100000">
                      <a:schemeClr val="accent3">
                        <a:lumMod val="20000"/>
                        <a:lumOff val="80000"/>
                      </a:schemeClr>
                    </a:gs>
                    <a:gs pos="0">
                      <a:schemeClr val="accent3"/>
                    </a:gs>
                  </a:gsLst>
                  <a:lin ang="5400000" scaled="1"/>
                </a:gradFill>
                <a:effectLst>
                  <a:outerShdw blurRad="38100" dist="38100" dir="2700000" algn="tl">
                    <a:schemeClr val="accent2">
                      <a:lumMod val="75000"/>
                      <a:alpha val="43000"/>
                    </a:schemeClr>
                  </a:outerShdw>
                </a:effectLst>
                <a:uLnTx/>
                <a:uFillTx/>
                <a:latin typeface="+mj-lt"/>
                <a:ea typeface="+mj-ea"/>
                <a:cs typeface="+mj-cs"/>
              </a:defRPr>
            </a:lvl1pPr>
          </a:lstStyle>
          <a:p>
            <a:pPr algn="ctr" defTabSz="457200" fontAlgn="ctr">
              <a:lnSpc>
                <a:spcPct val="100000"/>
              </a:lnSpc>
              <a:spcBef>
                <a:spcPts val="0"/>
              </a:spcBef>
              <a:spcAft>
                <a:spcPts val="0"/>
              </a:spcAft>
              <a:buClrTx/>
              <a:buSzTx/>
              <a:buFontTx/>
              <a:defRPr/>
            </a:pPr>
            <a:r>
              <a:rPr lang="zh-CN" altLang="en-US" sz="2800" b="1" dirty="0">
                <a:solidFill>
                  <a:schemeClr val="tx2"/>
                </a:solidFill>
                <a:latin typeface="微软雅黑" panose="020B0503020204020204" charset="-122"/>
                <a:ea typeface="微软雅黑" panose="020B0503020204020204" charset="-122"/>
              </a:rPr>
              <a:t>云原生环境下使用</a:t>
            </a:r>
            <a:r>
              <a:rPr lang="en-US" altLang="zh-CN" sz="2800" b="1" dirty="0">
                <a:solidFill>
                  <a:schemeClr val="tx2"/>
                </a:solidFill>
                <a:latin typeface="微软雅黑" panose="020B0503020204020204" charset="-122"/>
                <a:ea typeface="微软雅黑" panose="020B0503020204020204" charset="-122"/>
              </a:rPr>
              <a:t>WASM</a:t>
            </a:r>
            <a:endParaRPr lang="zh-CN" altLang="en-US" sz="2800" cap="none" noProof="0" dirty="0">
              <a:solidFill>
                <a:schemeClr val="tx1"/>
              </a:solidFill>
              <a:effectLst/>
              <a:latin typeface="微软雅黑" panose="020B0503020204020204" pitchFamily="34" charset="-122"/>
              <a:ea typeface="微软雅黑" panose="020B0503020204020204" pitchFamily="34" charset="-122"/>
              <a:cs typeface="+mn-cs"/>
            </a:endParaRPr>
          </a:p>
        </p:txBody>
      </p:sp>
      <p:pic>
        <p:nvPicPr>
          <p:cNvPr id="8" name="Shape3">
            <a:extLst>
              <a:ext uri="{FF2B5EF4-FFF2-40B4-BE49-F238E27FC236}">
                <a16:creationId xmlns:a16="http://schemas.microsoft.com/office/drawing/2014/main" id="{4292407B-417C-0931-1CE2-D4863D589A06}"/>
              </a:ext>
            </a:extLst>
          </p:cNvPr>
          <p:cNvPicPr>
            <a:picLocks/>
          </p:cNvPicPr>
          <p:nvPr>
            <p:custDataLst>
              <p:tags r:id="rId13"/>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65825" y="3565470"/>
            <a:ext cx="463696" cy="454344"/>
          </a:xfrm>
          <a:prstGeom prst="rect">
            <a:avLst/>
          </a:prstGeom>
        </p:spPr>
      </p:pic>
      <p:pic>
        <p:nvPicPr>
          <p:cNvPr id="10" name="Shape4">
            <a:extLst>
              <a:ext uri="{FF2B5EF4-FFF2-40B4-BE49-F238E27FC236}">
                <a16:creationId xmlns:a16="http://schemas.microsoft.com/office/drawing/2014/main" id="{902606F9-3FD7-7C5D-E824-97307FEE8753}"/>
              </a:ext>
            </a:extLst>
          </p:cNvPr>
          <p:cNvPicPr>
            <a:picLocks/>
          </p:cNvPicPr>
          <p:nvPr>
            <p:custDataLst>
              <p:tags r:id="rId14"/>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085225" y="3579390"/>
            <a:ext cx="463696" cy="454344"/>
          </a:xfrm>
          <a:prstGeom prst="rect">
            <a:avLst/>
          </a:prstGeom>
        </p:spPr>
      </p:pic>
      <p:pic>
        <p:nvPicPr>
          <p:cNvPr id="12" name="Shape5">
            <a:extLst>
              <a:ext uri="{FF2B5EF4-FFF2-40B4-BE49-F238E27FC236}">
                <a16:creationId xmlns:a16="http://schemas.microsoft.com/office/drawing/2014/main" id="{0F1B6B35-311C-5BE2-9E6F-53D8FD5DCA59}"/>
              </a:ext>
            </a:extLst>
          </p:cNvPr>
          <p:cNvPicPr>
            <a:picLocks/>
          </p:cNvPicPr>
          <p:nvPr>
            <p:custDataLst>
              <p:tags r:id="rId15"/>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95347" y="2398273"/>
            <a:ext cx="426720" cy="426720"/>
          </a:xfrm>
          <a:prstGeom prst="rect">
            <a:avLst/>
          </a:prstGeom>
        </p:spPr>
      </p:pic>
      <p:sp>
        <p:nvSpPr>
          <p:cNvPr id="13" name="Text16" hidden="1">
            <a:extLst>
              <a:ext uri="{FF2B5EF4-FFF2-40B4-BE49-F238E27FC236}">
                <a16:creationId xmlns:a16="http://schemas.microsoft.com/office/drawing/2014/main" id="{B058D0FD-DACF-C4B7-CEAD-C937531E467D}"/>
              </a:ext>
            </a:extLst>
          </p:cNvPr>
          <p:cNvSpPr txBox="1"/>
          <p:nvPr>
            <p:custDataLst>
              <p:tags r:id="rId16"/>
            </p:custDataLst>
          </p:nvPr>
        </p:nvSpPr>
        <p:spPr>
          <a:xfrm>
            <a:off x="983824" y="7832348"/>
            <a:ext cx="11496384" cy="720348"/>
          </a:xfrm>
          <a:prstGeom prst="rect">
            <a:avLst/>
          </a:prstGeom>
          <a:noFill/>
        </p:spPr>
        <p:txBody>
          <a:bodyPr wrap="square" rtlCol="0" anchor="ctr" anchorCtr="0">
            <a:normAutofit/>
          </a:bodyPr>
          <a:lstStyle/>
          <a:p>
            <a:pPr marL="0" marR="0" lvl="0" defTabSz="914400" rtl="0" eaLnBrk="1" fontAlgn="ctr" latinLnBrk="0" hangingPunct="1">
              <a:lnSpc>
                <a:spcPct val="120000"/>
              </a:lnSpc>
              <a:spcBef>
                <a:spcPts val="0"/>
              </a:spcBef>
              <a:spcAft>
                <a:spcPts val="0"/>
              </a:spcAft>
              <a:buClrTx/>
              <a:buSzTx/>
              <a:buFontTx/>
              <a:buNone/>
              <a:defRPr/>
            </a:pPr>
            <a:r>
              <a:rPr lang="en-US" altLang="zh-CN" sz="2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Envoy</a:t>
            </a:r>
            <a:r>
              <a:rPr lang="zh-CN" altLang="en-US" sz="2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与</a:t>
            </a:r>
            <a:r>
              <a:rPr lang="en-US" altLang="zh-CN" sz="2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Wasm</a:t>
            </a:r>
            <a:r>
              <a:rPr lang="zh-CN" altLang="en-US" sz="2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技术简介</a:t>
            </a:r>
            <a:endParaRPr lang="zh-CN" altLang="en-US" sz="21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18242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4/3*#ppt_w"/>
                                          </p:val>
                                        </p:tav>
                                        <p:tav tm="100000">
                                          <p:val>
                                            <p:strVal val="#ppt_w"/>
                                          </p:val>
                                        </p:tav>
                                      </p:tavLst>
                                    </p:anim>
                                    <p:anim calcmode="lin" valueType="num">
                                      <p:cBhvr>
                                        <p:cTn id="12" dur="500" fill="hold"/>
                                        <p:tgtEl>
                                          <p:spTgt spid="5"/>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4/3*#ppt_w"/>
                                          </p:val>
                                        </p:tav>
                                        <p:tav tm="100000">
                                          <p:val>
                                            <p:strVal val="#ppt_w"/>
                                          </p:val>
                                        </p:tav>
                                      </p:tavLst>
                                    </p:anim>
                                    <p:anim calcmode="lin" valueType="num">
                                      <p:cBhvr>
                                        <p:cTn id="16" dur="500" fill="hold"/>
                                        <p:tgtEl>
                                          <p:spTgt spid="12"/>
                                        </p:tgtEl>
                                        <p:attrNameLst>
                                          <p:attrName>ppt_h</p:attrName>
                                        </p:attrNameLst>
                                      </p:cBhvr>
                                      <p:tavLst>
                                        <p:tav tm="0">
                                          <p:val>
                                            <p:strVal val="4/3*#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p:cTn id="21" dur="500" fill="hold"/>
                                        <p:tgtEl>
                                          <p:spTgt spid="58"/>
                                        </p:tgtEl>
                                        <p:attrNameLst>
                                          <p:attrName>ppt_w</p:attrName>
                                        </p:attrNameLst>
                                      </p:cBhvr>
                                      <p:tavLst>
                                        <p:tav tm="0">
                                          <p:val>
                                            <p:strVal val="4/3*#ppt_w"/>
                                          </p:val>
                                        </p:tav>
                                        <p:tav tm="100000">
                                          <p:val>
                                            <p:strVal val="#ppt_w"/>
                                          </p:val>
                                        </p:tav>
                                      </p:tavLst>
                                    </p:anim>
                                    <p:anim calcmode="lin" valueType="num">
                                      <p:cBhvr>
                                        <p:cTn id="22" dur="500" fill="hold"/>
                                        <p:tgtEl>
                                          <p:spTgt spid="58"/>
                                        </p:tgtEl>
                                        <p:attrNameLst>
                                          <p:attrName>ppt_h</p:attrName>
                                        </p:attrNameLst>
                                      </p:cBhvr>
                                      <p:tavLst>
                                        <p:tav tm="0">
                                          <p:val>
                                            <p:strVal val="4/3*#ppt_h"/>
                                          </p:val>
                                        </p:tav>
                                        <p:tav tm="100000">
                                          <p:val>
                                            <p:strVal val="#ppt_h"/>
                                          </p:val>
                                        </p:tav>
                                      </p:tavLst>
                                    </p:anim>
                                    <p:anim to="" calcmode="lin" valueType="num">
                                      <p:cBhvr>
                                        <p:cTn id="23" dur="500" fill="hold">
                                          <p:stCondLst>
                                            <p:cond delay="0"/>
                                          </p:stCondLst>
                                        </p:cTn>
                                        <p:tgtEl>
                                          <p:spTgt spid="58"/>
                                        </p:tgtEl>
                                        <p:attrNameLst>
                                          <p:attrName>ppt_x</p:attrName>
                                        </p:attrNameLst>
                                      </p:cBhvr>
                                      <p:tavLst>
                                        <p:tav tm="0">
                                          <p:val>
                                            <p:strVal val="#ppt_x+0.34774017"/>
                                          </p:val>
                                        </p:tav>
                                        <p:tav tm="100000">
                                          <p:val>
                                            <p:strVal val="#ppt_x+0.34774017"/>
                                          </p:val>
                                        </p:tav>
                                      </p:tavLst>
                                    </p:anim>
                                    <p:anim to="" calcmode="lin" valueType="num">
                                      <p:cBhvr>
                                        <p:cTn id="24" dur="500" fill="hold">
                                          <p:stCondLst>
                                            <p:cond delay="0"/>
                                          </p:stCondLst>
                                        </p:cTn>
                                        <p:tgtEl>
                                          <p:spTgt spid="58"/>
                                        </p:tgtEl>
                                        <p:attrNameLst>
                                          <p:attrName>ppt_y</p:attrName>
                                        </p:attrNameLst>
                                      </p:cBhvr>
                                      <p:tavLst>
                                        <p:tav tm="0">
                                          <p:val>
                                            <p:strVal val="#ppt_y+-0.011412161"/>
                                          </p:val>
                                        </p:tav>
                                        <p:tav tm="100000">
                                          <p:val>
                                            <p:strVal val="#ppt_y+-0.011412161"/>
                                          </p:val>
                                        </p:tav>
                                      </p:tavLst>
                                    </p:anim>
                                  </p:childTnLst>
                                </p:cTn>
                              </p:par>
                              <p:par>
                                <p:cTn id="25" presetID="23" presetClass="entr" presetSubtype="288"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strVal val="4/3*#ppt_w"/>
                                          </p:val>
                                        </p:tav>
                                        <p:tav tm="100000">
                                          <p:val>
                                            <p:strVal val="#ppt_w"/>
                                          </p:val>
                                        </p:tav>
                                      </p:tavLst>
                                    </p:anim>
                                    <p:anim calcmode="lin" valueType="num">
                                      <p:cBhvr>
                                        <p:cTn id="28" dur="500" fill="hold"/>
                                        <p:tgtEl>
                                          <p:spTgt spid="59"/>
                                        </p:tgtEl>
                                        <p:attrNameLst>
                                          <p:attrName>ppt_h</p:attrName>
                                        </p:attrNameLst>
                                      </p:cBhvr>
                                      <p:tavLst>
                                        <p:tav tm="0">
                                          <p:val>
                                            <p:strVal val="4/3*#ppt_h"/>
                                          </p:val>
                                        </p:tav>
                                        <p:tav tm="100000">
                                          <p:val>
                                            <p:strVal val="#ppt_h"/>
                                          </p:val>
                                        </p:tav>
                                      </p:tavLst>
                                    </p:anim>
                                    <p:anim to="" calcmode="lin" valueType="num">
                                      <p:cBhvr>
                                        <p:cTn id="29" dur="500" fill="hold">
                                          <p:stCondLst>
                                            <p:cond delay="0"/>
                                          </p:stCondLst>
                                        </p:cTn>
                                        <p:tgtEl>
                                          <p:spTgt spid="59"/>
                                        </p:tgtEl>
                                        <p:attrNameLst>
                                          <p:attrName>ppt_x</p:attrName>
                                        </p:attrNameLst>
                                      </p:cBhvr>
                                      <p:tavLst>
                                        <p:tav tm="0">
                                          <p:val>
                                            <p:strVal val="#ppt_x+0.34774017"/>
                                          </p:val>
                                        </p:tav>
                                        <p:tav tm="100000">
                                          <p:val>
                                            <p:strVal val="#ppt_x+0.34774017"/>
                                          </p:val>
                                        </p:tav>
                                      </p:tavLst>
                                    </p:anim>
                                    <p:anim to="" calcmode="lin" valueType="num">
                                      <p:cBhvr>
                                        <p:cTn id="30" dur="500" fill="hold">
                                          <p:stCondLst>
                                            <p:cond delay="0"/>
                                          </p:stCondLst>
                                        </p:cTn>
                                        <p:tgtEl>
                                          <p:spTgt spid="59"/>
                                        </p:tgtEl>
                                        <p:attrNameLst>
                                          <p:attrName>ppt_y</p:attrName>
                                        </p:attrNameLst>
                                      </p:cBhvr>
                                      <p:tavLst>
                                        <p:tav tm="0">
                                          <p:val>
                                            <p:strVal val="#ppt_y+-0.011412161"/>
                                          </p:val>
                                        </p:tav>
                                        <p:tav tm="100000">
                                          <p:val>
                                            <p:strVal val="#ppt_y+-0.011412161"/>
                                          </p:val>
                                        </p:tav>
                                      </p:tavLst>
                                    </p:anim>
                                  </p:childTnLst>
                                </p:cTn>
                              </p:par>
                              <p:par>
                                <p:cTn id="31" presetID="23" presetClass="entr" presetSubtype="288"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strVal val="4/3*#ppt_w"/>
                                          </p:val>
                                        </p:tav>
                                        <p:tav tm="100000">
                                          <p:val>
                                            <p:strVal val="#ppt_w"/>
                                          </p:val>
                                        </p:tav>
                                      </p:tavLst>
                                    </p:anim>
                                    <p:anim calcmode="lin" valueType="num">
                                      <p:cBhvr>
                                        <p:cTn id="34" dur="500" fill="hold"/>
                                        <p:tgtEl>
                                          <p:spTgt spid="8"/>
                                        </p:tgtEl>
                                        <p:attrNameLst>
                                          <p:attrName>ppt_h</p:attrName>
                                        </p:attrNameLst>
                                      </p:cBhvr>
                                      <p:tavLst>
                                        <p:tav tm="0">
                                          <p:val>
                                            <p:strVal val="4/3*#ppt_h"/>
                                          </p:val>
                                        </p:tav>
                                        <p:tav tm="100000">
                                          <p:val>
                                            <p:strVal val="#ppt_h"/>
                                          </p:val>
                                        </p:tav>
                                      </p:tavLst>
                                    </p:anim>
                                    <p:anim to="" calcmode="lin" valueType="num">
                                      <p:cBhvr>
                                        <p:cTn id="35" dur="500" fill="hold">
                                          <p:stCondLst>
                                            <p:cond delay="0"/>
                                          </p:stCondLst>
                                        </p:cTn>
                                        <p:tgtEl>
                                          <p:spTgt spid="8"/>
                                        </p:tgtEl>
                                        <p:attrNameLst>
                                          <p:attrName>ppt_x</p:attrName>
                                        </p:attrNameLst>
                                      </p:cBhvr>
                                      <p:tavLst>
                                        <p:tav tm="0">
                                          <p:val>
                                            <p:strVal val="#ppt_x+0.34774017"/>
                                          </p:val>
                                        </p:tav>
                                        <p:tav tm="100000">
                                          <p:val>
                                            <p:strVal val="#ppt_x+0.34774017"/>
                                          </p:val>
                                        </p:tav>
                                      </p:tavLst>
                                    </p:anim>
                                    <p:anim to="" calcmode="lin" valueType="num">
                                      <p:cBhvr>
                                        <p:cTn id="36" dur="500" fill="hold">
                                          <p:stCondLst>
                                            <p:cond delay="0"/>
                                          </p:stCondLst>
                                        </p:cTn>
                                        <p:tgtEl>
                                          <p:spTgt spid="8"/>
                                        </p:tgtEl>
                                        <p:attrNameLst>
                                          <p:attrName>ppt_y</p:attrName>
                                        </p:attrNameLst>
                                      </p:cBhvr>
                                      <p:tavLst>
                                        <p:tav tm="0">
                                          <p:val>
                                            <p:strVal val="#ppt_y+-0.011412161"/>
                                          </p:val>
                                        </p:tav>
                                        <p:tav tm="100000">
                                          <p:val>
                                            <p:strVal val="#ppt_y+-0.011412161"/>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288"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p:cTn id="41" dur="500" fill="hold"/>
                                        <p:tgtEl>
                                          <p:spTgt spid="64"/>
                                        </p:tgtEl>
                                        <p:attrNameLst>
                                          <p:attrName>ppt_w</p:attrName>
                                        </p:attrNameLst>
                                      </p:cBhvr>
                                      <p:tavLst>
                                        <p:tav tm="0">
                                          <p:val>
                                            <p:strVal val="4/3*#ppt_w"/>
                                          </p:val>
                                        </p:tav>
                                        <p:tav tm="100000">
                                          <p:val>
                                            <p:strVal val="#ppt_w"/>
                                          </p:val>
                                        </p:tav>
                                      </p:tavLst>
                                    </p:anim>
                                    <p:anim calcmode="lin" valueType="num">
                                      <p:cBhvr>
                                        <p:cTn id="42" dur="500" fill="hold"/>
                                        <p:tgtEl>
                                          <p:spTgt spid="64"/>
                                        </p:tgtEl>
                                        <p:attrNameLst>
                                          <p:attrName>ppt_h</p:attrName>
                                        </p:attrNameLst>
                                      </p:cBhvr>
                                      <p:tavLst>
                                        <p:tav tm="0">
                                          <p:val>
                                            <p:strVal val="4/3*#ppt_h"/>
                                          </p:val>
                                        </p:tav>
                                        <p:tav tm="100000">
                                          <p:val>
                                            <p:strVal val="#ppt_h"/>
                                          </p:val>
                                        </p:tav>
                                      </p:tavLst>
                                    </p:anim>
                                    <p:anim to="" calcmode="lin" valueType="num">
                                      <p:cBhvr>
                                        <p:cTn id="43" dur="500" fill="hold">
                                          <p:stCondLst>
                                            <p:cond delay="0"/>
                                          </p:stCondLst>
                                        </p:cTn>
                                        <p:tgtEl>
                                          <p:spTgt spid="64"/>
                                        </p:tgtEl>
                                        <p:attrNameLst>
                                          <p:attrName>ppt_x</p:attrName>
                                        </p:attrNameLst>
                                      </p:cBhvr>
                                      <p:tavLst>
                                        <p:tav tm="0">
                                          <p:val>
                                            <p:strVal val="#ppt_x+0.1490962"/>
                                          </p:val>
                                        </p:tav>
                                        <p:tav tm="100000">
                                          <p:val>
                                            <p:strVal val="#ppt_x+0.1490962"/>
                                          </p:val>
                                        </p:tav>
                                      </p:tavLst>
                                    </p:anim>
                                    <p:anim to="" calcmode="lin" valueType="num">
                                      <p:cBhvr>
                                        <p:cTn id="44" dur="500" fill="hold">
                                          <p:stCondLst>
                                            <p:cond delay="0"/>
                                          </p:stCondLst>
                                        </p:cTn>
                                        <p:tgtEl>
                                          <p:spTgt spid="64"/>
                                        </p:tgtEl>
                                        <p:attrNameLst>
                                          <p:attrName>ppt_y</p:attrName>
                                        </p:attrNameLst>
                                      </p:cBhvr>
                                      <p:tavLst>
                                        <p:tav tm="0">
                                          <p:val>
                                            <p:strVal val="#ppt_y+0"/>
                                          </p:val>
                                        </p:tav>
                                        <p:tav tm="100000">
                                          <p:val>
                                            <p:strVal val="#ppt_y+0"/>
                                          </p:val>
                                        </p:tav>
                                      </p:tavLst>
                                    </p:anim>
                                  </p:childTnLst>
                                </p:cTn>
                              </p:par>
                              <p:par>
                                <p:cTn id="45" presetID="23" presetClass="entr" presetSubtype="288"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strVal val="4/3*#ppt_w"/>
                                          </p:val>
                                        </p:tav>
                                        <p:tav tm="100000">
                                          <p:val>
                                            <p:strVal val="#ppt_w"/>
                                          </p:val>
                                        </p:tav>
                                      </p:tavLst>
                                    </p:anim>
                                    <p:anim calcmode="lin" valueType="num">
                                      <p:cBhvr>
                                        <p:cTn id="48" dur="500" fill="hold"/>
                                        <p:tgtEl>
                                          <p:spTgt spid="65"/>
                                        </p:tgtEl>
                                        <p:attrNameLst>
                                          <p:attrName>ppt_h</p:attrName>
                                        </p:attrNameLst>
                                      </p:cBhvr>
                                      <p:tavLst>
                                        <p:tav tm="0">
                                          <p:val>
                                            <p:strVal val="4/3*#ppt_h"/>
                                          </p:val>
                                        </p:tav>
                                        <p:tav tm="100000">
                                          <p:val>
                                            <p:strVal val="#ppt_h"/>
                                          </p:val>
                                        </p:tav>
                                      </p:tavLst>
                                    </p:anim>
                                    <p:anim to="" calcmode="lin" valueType="num">
                                      <p:cBhvr>
                                        <p:cTn id="49" dur="500" fill="hold">
                                          <p:stCondLst>
                                            <p:cond delay="0"/>
                                          </p:stCondLst>
                                        </p:cTn>
                                        <p:tgtEl>
                                          <p:spTgt spid="65"/>
                                        </p:tgtEl>
                                        <p:attrNameLst>
                                          <p:attrName>ppt_x</p:attrName>
                                        </p:attrNameLst>
                                      </p:cBhvr>
                                      <p:tavLst>
                                        <p:tav tm="0">
                                          <p:val>
                                            <p:strVal val="#ppt_x+0.1490962"/>
                                          </p:val>
                                        </p:tav>
                                        <p:tav tm="100000">
                                          <p:val>
                                            <p:strVal val="#ppt_x+0.1490962"/>
                                          </p:val>
                                        </p:tav>
                                      </p:tavLst>
                                    </p:anim>
                                    <p:anim to="" calcmode="lin" valueType="num">
                                      <p:cBhvr>
                                        <p:cTn id="50" dur="500" fill="hold">
                                          <p:stCondLst>
                                            <p:cond delay="0"/>
                                          </p:stCondLst>
                                        </p:cTn>
                                        <p:tgtEl>
                                          <p:spTgt spid="65"/>
                                        </p:tgtEl>
                                        <p:attrNameLst>
                                          <p:attrName>ppt_y</p:attrName>
                                        </p:attrNameLst>
                                      </p:cBhvr>
                                      <p:tavLst>
                                        <p:tav tm="0">
                                          <p:val>
                                            <p:strVal val="#ppt_y+0"/>
                                          </p:val>
                                        </p:tav>
                                        <p:tav tm="100000">
                                          <p:val>
                                            <p:strVal val="#ppt_y+0"/>
                                          </p:val>
                                        </p:tav>
                                      </p:tavLst>
                                    </p:anim>
                                  </p:childTnLst>
                                </p:cTn>
                              </p:par>
                              <p:par>
                                <p:cTn id="51" presetID="23" presetClass="entr" presetSubtype="288"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strVal val="4/3*#ppt_w"/>
                                          </p:val>
                                        </p:tav>
                                        <p:tav tm="100000">
                                          <p:val>
                                            <p:strVal val="#ppt_w"/>
                                          </p:val>
                                        </p:tav>
                                      </p:tavLst>
                                    </p:anim>
                                    <p:anim calcmode="lin" valueType="num">
                                      <p:cBhvr>
                                        <p:cTn id="54" dur="500" fill="hold"/>
                                        <p:tgtEl>
                                          <p:spTgt spid="3"/>
                                        </p:tgtEl>
                                        <p:attrNameLst>
                                          <p:attrName>ppt_h</p:attrName>
                                        </p:attrNameLst>
                                      </p:cBhvr>
                                      <p:tavLst>
                                        <p:tav tm="0">
                                          <p:val>
                                            <p:strVal val="4/3*#ppt_h"/>
                                          </p:val>
                                        </p:tav>
                                        <p:tav tm="100000">
                                          <p:val>
                                            <p:strVal val="#ppt_h"/>
                                          </p:val>
                                        </p:tav>
                                      </p:tavLst>
                                    </p:anim>
                                    <p:anim to="" calcmode="lin" valueType="num">
                                      <p:cBhvr>
                                        <p:cTn id="55" dur="500" fill="hold">
                                          <p:stCondLst>
                                            <p:cond delay="0"/>
                                          </p:stCondLst>
                                        </p:cTn>
                                        <p:tgtEl>
                                          <p:spTgt spid="3"/>
                                        </p:tgtEl>
                                        <p:attrNameLst>
                                          <p:attrName>ppt_x</p:attrName>
                                        </p:attrNameLst>
                                      </p:cBhvr>
                                      <p:tavLst>
                                        <p:tav tm="0">
                                          <p:val>
                                            <p:strVal val="#ppt_x+0.14909618"/>
                                          </p:val>
                                        </p:tav>
                                        <p:tav tm="100000">
                                          <p:val>
                                            <p:strVal val="#ppt_x+0.14909618"/>
                                          </p:val>
                                        </p:tav>
                                      </p:tavLst>
                                    </p:anim>
                                    <p:anim to="" calcmode="lin" valueType="num">
                                      <p:cBhvr>
                                        <p:cTn id="56" dur="500" fill="hold">
                                          <p:stCondLst>
                                            <p:cond delay="0"/>
                                          </p:stCondLst>
                                        </p:cTn>
                                        <p:tgtEl>
                                          <p:spTgt spid="3"/>
                                        </p:tgtEl>
                                        <p:attrNameLst>
                                          <p:attrName>ppt_y</p:attrName>
                                        </p:attrNameLst>
                                      </p:cBhvr>
                                      <p:tavLst>
                                        <p:tav tm="0">
                                          <p:val>
                                            <p:strVal val="#ppt_y+0"/>
                                          </p:val>
                                        </p:tav>
                                        <p:tav tm="100000">
                                          <p:val>
                                            <p:strVal val="#ppt_y+0"/>
                                          </p:val>
                                        </p:tav>
                                      </p:tavLst>
                                    </p:anim>
                                  </p:childTnLst>
                                </p:cTn>
                              </p:par>
                              <p:par>
                                <p:cTn id="57" presetID="23" presetClass="entr" presetSubtype="288"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ppt_w</p:attrName>
                                        </p:attrNameLst>
                                      </p:cBhvr>
                                      <p:tavLst>
                                        <p:tav tm="0">
                                          <p:val>
                                            <p:strVal val="4/3*#ppt_w"/>
                                          </p:val>
                                        </p:tav>
                                        <p:tav tm="100000">
                                          <p:val>
                                            <p:strVal val="#ppt_w"/>
                                          </p:val>
                                        </p:tav>
                                      </p:tavLst>
                                    </p:anim>
                                    <p:anim calcmode="lin" valueType="num">
                                      <p:cBhvr>
                                        <p:cTn id="60" dur="500" fill="hold"/>
                                        <p:tgtEl>
                                          <p:spTgt spid="4"/>
                                        </p:tgtEl>
                                        <p:attrNameLst>
                                          <p:attrName>ppt_h</p:attrName>
                                        </p:attrNameLst>
                                      </p:cBhvr>
                                      <p:tavLst>
                                        <p:tav tm="0">
                                          <p:val>
                                            <p:strVal val="4/3*#ppt_h"/>
                                          </p:val>
                                        </p:tav>
                                        <p:tav tm="100000">
                                          <p:val>
                                            <p:strVal val="#ppt_h"/>
                                          </p:val>
                                        </p:tav>
                                      </p:tavLst>
                                    </p:anim>
                                    <p:anim to="" calcmode="lin" valueType="num">
                                      <p:cBhvr>
                                        <p:cTn id="61" dur="500" fill="hold">
                                          <p:stCondLst>
                                            <p:cond delay="0"/>
                                          </p:stCondLst>
                                        </p:cTn>
                                        <p:tgtEl>
                                          <p:spTgt spid="4"/>
                                        </p:tgtEl>
                                        <p:attrNameLst>
                                          <p:attrName>ppt_x</p:attrName>
                                        </p:attrNameLst>
                                      </p:cBhvr>
                                      <p:tavLst>
                                        <p:tav tm="0">
                                          <p:val>
                                            <p:strVal val="#ppt_x+0.1490962"/>
                                          </p:val>
                                        </p:tav>
                                        <p:tav tm="100000">
                                          <p:val>
                                            <p:strVal val="#ppt_x+0.1490962"/>
                                          </p:val>
                                        </p:tav>
                                      </p:tavLst>
                                    </p:anim>
                                    <p:anim to="" calcmode="lin" valueType="num">
                                      <p:cBhvr>
                                        <p:cTn id="62" dur="500" fill="hold">
                                          <p:stCondLst>
                                            <p:cond delay="0"/>
                                          </p:stCondLst>
                                        </p:cTn>
                                        <p:tgtEl>
                                          <p:spTgt spid="4"/>
                                        </p:tgtEl>
                                        <p:attrNameLst>
                                          <p:attrName>ppt_y</p:attrName>
                                        </p:attrNameLst>
                                      </p:cBhvr>
                                      <p:tavLst>
                                        <p:tav tm="0">
                                          <p:val>
                                            <p:strVal val="#ppt_y+0"/>
                                          </p:val>
                                        </p:tav>
                                        <p:tav tm="100000">
                                          <p:val>
                                            <p:strVal val="#ppt_y+0"/>
                                          </p:val>
                                        </p:tav>
                                      </p:tavLst>
                                    </p:anim>
                                  </p:childTnLst>
                                </p:cTn>
                              </p:par>
                              <p:par>
                                <p:cTn id="63" presetID="35" presetClass="path" presetSubtype="0" accel="50000" decel="50000" fill="hold" grpId="1" nodeType="withEffect">
                                  <p:stCondLst>
                                    <p:cond delay="0"/>
                                  </p:stCondLst>
                                  <p:childTnLst>
                                    <p:anim to="" calcmode="lin" valueType="num">
                                      <p:cBhvr>
                                        <p:cTn id="64" dur="500" fill="hold">
                                          <p:stCondLst>
                                            <p:cond delay="0"/>
                                          </p:stCondLst>
                                        </p:cTn>
                                        <p:tgtEl>
                                          <p:spTgt spid="58"/>
                                        </p:tgtEl>
                                        <p:attrNameLst>
                                          <p:attrName>ppt_x</p:attrName>
                                        </p:attrNameLst>
                                      </p:cBhvr>
                                      <p:tavLst>
                                        <p:tav tm="0">
                                          <p:val>
                                            <p:strVal val="ppt_x"/>
                                          </p:val>
                                        </p:tav>
                                        <p:tav tm="100000">
                                          <p:val>
                                            <p:strVal val="#ppt_x+0.14909619"/>
                                          </p:val>
                                        </p:tav>
                                      </p:tavLst>
                                    </p:anim>
                                    <p:anim to="" calcmode="lin" valueType="num">
                                      <p:cBhvr>
                                        <p:cTn id="65" dur="500" fill="hold">
                                          <p:stCondLst>
                                            <p:cond delay="0"/>
                                          </p:stCondLst>
                                        </p:cTn>
                                        <p:tgtEl>
                                          <p:spTgt spid="58"/>
                                        </p:tgtEl>
                                        <p:attrNameLst>
                                          <p:attrName>ppt_y</p:attrName>
                                        </p:attrNameLst>
                                      </p:cBhvr>
                                      <p:tavLst>
                                        <p:tav tm="0">
                                          <p:val>
                                            <p:strVal val="ppt_y"/>
                                          </p:val>
                                        </p:tav>
                                        <p:tav tm="100000">
                                          <p:val>
                                            <p:strVal val="#ppt_y+0"/>
                                          </p:val>
                                        </p:tav>
                                      </p:tavLst>
                                    </p:anim>
                                    <p:anim to="" calcmode="lin" valueType="num">
                                      <p:cBhvr>
                                        <p:cTn id="66" dur="500" fill="hold">
                                          <p:stCondLst>
                                            <p:cond delay="0"/>
                                          </p:stCondLst>
                                        </p:cTn>
                                        <p:tgtEl>
                                          <p:spTgt spid="58"/>
                                        </p:tgtEl>
                                        <p:attrNameLst>
                                          <p:attrName>ppt_w</p:attrName>
                                        </p:attrNameLst>
                                      </p:cBhvr>
                                      <p:tavLst>
                                        <p:tav tm="0">
                                          <p:val>
                                            <p:strVal val="ppt_w"/>
                                          </p:val>
                                        </p:tav>
                                        <p:tav tm="100000">
                                          <p:val>
                                            <p:strVal val="#ppt_w"/>
                                          </p:val>
                                        </p:tav>
                                      </p:tavLst>
                                    </p:anim>
                                    <p:anim to="" calcmode="lin" valueType="num">
                                      <p:cBhvr>
                                        <p:cTn id="67" dur="500" fill="hold">
                                          <p:stCondLst>
                                            <p:cond delay="0"/>
                                          </p:stCondLst>
                                        </p:cTn>
                                        <p:tgtEl>
                                          <p:spTgt spid="58"/>
                                        </p:tgtEl>
                                        <p:attrNameLst>
                                          <p:attrName>ppt_h</p:attrName>
                                        </p:attrNameLst>
                                      </p:cBhvr>
                                      <p:tavLst>
                                        <p:tav tm="0">
                                          <p:val>
                                            <p:strVal val="ppt_h"/>
                                          </p:val>
                                        </p:tav>
                                        <p:tav tm="100000">
                                          <p:val>
                                            <p:strVal val="#ppt_h"/>
                                          </p:val>
                                        </p:tav>
                                      </p:tavLst>
                                    </p:anim>
                                  </p:childTnLst>
                                </p:cTn>
                              </p:par>
                              <p:par>
                                <p:cTn id="68" presetID="35" presetClass="path" presetSubtype="0" accel="50000" decel="50000" fill="hold" grpId="1" nodeType="withEffect">
                                  <p:stCondLst>
                                    <p:cond delay="0"/>
                                  </p:stCondLst>
                                  <p:childTnLst>
                                    <p:anim to="" calcmode="lin" valueType="num">
                                      <p:cBhvr>
                                        <p:cTn id="69" dur="500" fill="hold">
                                          <p:stCondLst>
                                            <p:cond delay="0"/>
                                          </p:stCondLst>
                                        </p:cTn>
                                        <p:tgtEl>
                                          <p:spTgt spid="59"/>
                                        </p:tgtEl>
                                        <p:attrNameLst>
                                          <p:attrName>ppt_x</p:attrName>
                                        </p:attrNameLst>
                                      </p:cBhvr>
                                      <p:tavLst>
                                        <p:tav tm="0">
                                          <p:val>
                                            <p:strVal val="ppt_x"/>
                                          </p:val>
                                        </p:tav>
                                        <p:tav tm="100000">
                                          <p:val>
                                            <p:strVal val="#ppt_x+0.14909619"/>
                                          </p:val>
                                        </p:tav>
                                      </p:tavLst>
                                    </p:anim>
                                    <p:anim to="" calcmode="lin" valueType="num">
                                      <p:cBhvr>
                                        <p:cTn id="70" dur="500" fill="hold">
                                          <p:stCondLst>
                                            <p:cond delay="0"/>
                                          </p:stCondLst>
                                        </p:cTn>
                                        <p:tgtEl>
                                          <p:spTgt spid="59"/>
                                        </p:tgtEl>
                                        <p:attrNameLst>
                                          <p:attrName>ppt_y</p:attrName>
                                        </p:attrNameLst>
                                      </p:cBhvr>
                                      <p:tavLst>
                                        <p:tav tm="0">
                                          <p:val>
                                            <p:strVal val="ppt_y"/>
                                          </p:val>
                                        </p:tav>
                                        <p:tav tm="100000">
                                          <p:val>
                                            <p:strVal val="#ppt_y+0"/>
                                          </p:val>
                                        </p:tav>
                                      </p:tavLst>
                                    </p:anim>
                                    <p:anim to="" calcmode="lin" valueType="num">
                                      <p:cBhvr>
                                        <p:cTn id="71" dur="500" fill="hold">
                                          <p:stCondLst>
                                            <p:cond delay="0"/>
                                          </p:stCondLst>
                                        </p:cTn>
                                        <p:tgtEl>
                                          <p:spTgt spid="59"/>
                                        </p:tgtEl>
                                        <p:attrNameLst>
                                          <p:attrName>ppt_w</p:attrName>
                                        </p:attrNameLst>
                                      </p:cBhvr>
                                      <p:tavLst>
                                        <p:tav tm="0">
                                          <p:val>
                                            <p:strVal val="ppt_w"/>
                                          </p:val>
                                        </p:tav>
                                        <p:tav tm="100000">
                                          <p:val>
                                            <p:strVal val="#ppt_w"/>
                                          </p:val>
                                        </p:tav>
                                      </p:tavLst>
                                    </p:anim>
                                    <p:anim to="" calcmode="lin" valueType="num">
                                      <p:cBhvr>
                                        <p:cTn id="72" dur="500" fill="hold">
                                          <p:stCondLst>
                                            <p:cond delay="0"/>
                                          </p:stCondLst>
                                        </p:cTn>
                                        <p:tgtEl>
                                          <p:spTgt spid="59"/>
                                        </p:tgtEl>
                                        <p:attrNameLst>
                                          <p:attrName>ppt_h</p:attrName>
                                        </p:attrNameLst>
                                      </p:cBhvr>
                                      <p:tavLst>
                                        <p:tav tm="0">
                                          <p:val>
                                            <p:strVal val="ppt_h"/>
                                          </p:val>
                                        </p:tav>
                                        <p:tav tm="100000">
                                          <p:val>
                                            <p:strVal val="#ppt_h"/>
                                          </p:val>
                                        </p:tav>
                                      </p:tavLst>
                                    </p:anim>
                                  </p:childTnLst>
                                </p:cTn>
                              </p:par>
                              <p:par>
                                <p:cTn id="73" presetID="35" presetClass="path" presetSubtype="0" accel="50000" decel="50000" fill="hold" nodeType="withEffect">
                                  <p:stCondLst>
                                    <p:cond delay="0"/>
                                  </p:stCondLst>
                                  <p:childTnLst>
                                    <p:anim to="" calcmode="lin" valueType="num">
                                      <p:cBhvr>
                                        <p:cTn id="74" dur="500" fill="hold">
                                          <p:stCondLst>
                                            <p:cond delay="0"/>
                                          </p:stCondLst>
                                        </p:cTn>
                                        <p:tgtEl>
                                          <p:spTgt spid="8"/>
                                        </p:tgtEl>
                                        <p:attrNameLst>
                                          <p:attrName>ppt_x</p:attrName>
                                        </p:attrNameLst>
                                      </p:cBhvr>
                                      <p:tavLst>
                                        <p:tav tm="0">
                                          <p:val>
                                            <p:strVal val="ppt_x"/>
                                          </p:val>
                                        </p:tav>
                                        <p:tav tm="100000">
                                          <p:val>
                                            <p:strVal val="#ppt_x+0.14909619"/>
                                          </p:val>
                                        </p:tav>
                                      </p:tavLst>
                                    </p:anim>
                                    <p:anim to="" calcmode="lin" valueType="num">
                                      <p:cBhvr>
                                        <p:cTn id="75"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76"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77" dur="500" fill="hold">
                                          <p:stCondLst>
                                            <p:cond delay="0"/>
                                          </p:stCondLst>
                                        </p:cTn>
                                        <p:tgtEl>
                                          <p:spTgt spid="8"/>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23" presetClass="entr" presetSubtype="288" fill="hold" grpId="0" nodeType="clickEffect">
                                  <p:stCondLst>
                                    <p:cond delay="0"/>
                                  </p:stCondLst>
                                  <p:childTnLst>
                                    <p:set>
                                      <p:cBhvr>
                                        <p:cTn id="81" dur="1" fill="hold">
                                          <p:stCondLst>
                                            <p:cond delay="0"/>
                                          </p:stCondLst>
                                        </p:cTn>
                                        <p:tgtEl>
                                          <p:spTgt spid="66"/>
                                        </p:tgtEl>
                                        <p:attrNameLst>
                                          <p:attrName>style.visibility</p:attrName>
                                        </p:attrNameLst>
                                      </p:cBhvr>
                                      <p:to>
                                        <p:strVal val="visible"/>
                                      </p:to>
                                    </p:set>
                                    <p:anim calcmode="lin" valueType="num">
                                      <p:cBhvr>
                                        <p:cTn id="82" dur="500" fill="hold"/>
                                        <p:tgtEl>
                                          <p:spTgt spid="66"/>
                                        </p:tgtEl>
                                        <p:attrNameLst>
                                          <p:attrName>ppt_w</p:attrName>
                                        </p:attrNameLst>
                                      </p:cBhvr>
                                      <p:tavLst>
                                        <p:tav tm="0">
                                          <p:val>
                                            <p:strVal val="4/3*#ppt_w"/>
                                          </p:val>
                                        </p:tav>
                                        <p:tav tm="100000">
                                          <p:val>
                                            <p:strVal val="#ppt_w"/>
                                          </p:val>
                                        </p:tav>
                                      </p:tavLst>
                                    </p:anim>
                                    <p:anim calcmode="lin" valueType="num">
                                      <p:cBhvr>
                                        <p:cTn id="83" dur="500" fill="hold"/>
                                        <p:tgtEl>
                                          <p:spTgt spid="66"/>
                                        </p:tgtEl>
                                        <p:attrNameLst>
                                          <p:attrName>ppt_h</p:attrName>
                                        </p:attrNameLst>
                                      </p:cBhvr>
                                      <p:tavLst>
                                        <p:tav tm="0">
                                          <p:val>
                                            <p:strVal val="4/3*#ppt_h"/>
                                          </p:val>
                                        </p:tav>
                                        <p:tav tm="100000">
                                          <p:val>
                                            <p:strVal val="#ppt_h"/>
                                          </p:val>
                                        </p:tav>
                                      </p:tavLst>
                                    </p:anim>
                                    <p:anim to="" calcmode="lin" valueType="num">
                                      <p:cBhvr>
                                        <p:cTn id="84" dur="500" fill="hold">
                                          <p:stCondLst>
                                            <p:cond delay="0"/>
                                          </p:stCondLst>
                                        </p:cTn>
                                        <p:tgtEl>
                                          <p:spTgt spid="66"/>
                                        </p:tgtEl>
                                        <p:attrNameLst>
                                          <p:attrName>ppt_x</p:attrName>
                                        </p:attrNameLst>
                                      </p:cBhvr>
                                      <p:tavLst>
                                        <p:tav tm="0">
                                          <p:val>
                                            <p:strVal val="#ppt_x+0"/>
                                          </p:val>
                                        </p:tav>
                                        <p:tav tm="100000">
                                          <p:val>
                                            <p:strVal val="#ppt_x+0"/>
                                          </p:val>
                                        </p:tav>
                                      </p:tavLst>
                                    </p:anim>
                                    <p:anim to="" calcmode="lin" valueType="num">
                                      <p:cBhvr>
                                        <p:cTn id="85" dur="500" fill="hold">
                                          <p:stCondLst>
                                            <p:cond delay="0"/>
                                          </p:stCondLst>
                                        </p:cTn>
                                        <p:tgtEl>
                                          <p:spTgt spid="66"/>
                                        </p:tgtEl>
                                        <p:attrNameLst>
                                          <p:attrName>ppt_y</p:attrName>
                                        </p:attrNameLst>
                                      </p:cBhvr>
                                      <p:tavLst>
                                        <p:tav tm="0">
                                          <p:val>
                                            <p:strVal val="#ppt_y+0"/>
                                          </p:val>
                                        </p:tav>
                                        <p:tav tm="100000">
                                          <p:val>
                                            <p:strVal val="#ppt_y+0"/>
                                          </p:val>
                                        </p:tav>
                                      </p:tavLst>
                                    </p:anim>
                                  </p:childTnLst>
                                </p:cTn>
                              </p:par>
                              <p:par>
                                <p:cTn id="86" presetID="23" presetClass="entr" presetSubtype="288" fill="hold" grpId="0" nodeType="withEffect">
                                  <p:stCondLst>
                                    <p:cond delay="0"/>
                                  </p:stCondLst>
                                  <p:childTnLst>
                                    <p:set>
                                      <p:cBhvr>
                                        <p:cTn id="87" dur="1" fill="hold">
                                          <p:stCondLst>
                                            <p:cond delay="0"/>
                                          </p:stCondLst>
                                        </p:cTn>
                                        <p:tgtEl>
                                          <p:spTgt spid="67"/>
                                        </p:tgtEl>
                                        <p:attrNameLst>
                                          <p:attrName>style.visibility</p:attrName>
                                        </p:attrNameLst>
                                      </p:cBhvr>
                                      <p:to>
                                        <p:strVal val="visible"/>
                                      </p:to>
                                    </p:set>
                                    <p:anim calcmode="lin" valueType="num">
                                      <p:cBhvr>
                                        <p:cTn id="88" dur="500" fill="hold"/>
                                        <p:tgtEl>
                                          <p:spTgt spid="67"/>
                                        </p:tgtEl>
                                        <p:attrNameLst>
                                          <p:attrName>ppt_w</p:attrName>
                                        </p:attrNameLst>
                                      </p:cBhvr>
                                      <p:tavLst>
                                        <p:tav tm="0">
                                          <p:val>
                                            <p:strVal val="4/3*#ppt_w"/>
                                          </p:val>
                                        </p:tav>
                                        <p:tav tm="100000">
                                          <p:val>
                                            <p:strVal val="#ppt_w"/>
                                          </p:val>
                                        </p:tav>
                                      </p:tavLst>
                                    </p:anim>
                                    <p:anim calcmode="lin" valueType="num">
                                      <p:cBhvr>
                                        <p:cTn id="89" dur="500" fill="hold"/>
                                        <p:tgtEl>
                                          <p:spTgt spid="67"/>
                                        </p:tgtEl>
                                        <p:attrNameLst>
                                          <p:attrName>ppt_h</p:attrName>
                                        </p:attrNameLst>
                                      </p:cBhvr>
                                      <p:tavLst>
                                        <p:tav tm="0">
                                          <p:val>
                                            <p:strVal val="4/3*#ppt_h"/>
                                          </p:val>
                                        </p:tav>
                                        <p:tav tm="100000">
                                          <p:val>
                                            <p:strVal val="#ppt_h"/>
                                          </p:val>
                                        </p:tav>
                                      </p:tavLst>
                                    </p:anim>
                                    <p:anim to="" calcmode="lin" valueType="num">
                                      <p:cBhvr>
                                        <p:cTn id="90" dur="500" fill="hold">
                                          <p:stCondLst>
                                            <p:cond delay="0"/>
                                          </p:stCondLst>
                                        </p:cTn>
                                        <p:tgtEl>
                                          <p:spTgt spid="67"/>
                                        </p:tgtEl>
                                        <p:attrNameLst>
                                          <p:attrName>ppt_x</p:attrName>
                                        </p:attrNameLst>
                                      </p:cBhvr>
                                      <p:tavLst>
                                        <p:tav tm="0">
                                          <p:val>
                                            <p:strVal val="#ppt_x+0"/>
                                          </p:val>
                                        </p:tav>
                                        <p:tav tm="100000">
                                          <p:val>
                                            <p:strVal val="#ppt_x+0"/>
                                          </p:val>
                                        </p:tav>
                                      </p:tavLst>
                                    </p:anim>
                                    <p:anim to="" calcmode="lin" valueType="num">
                                      <p:cBhvr>
                                        <p:cTn id="91" dur="500" fill="hold">
                                          <p:stCondLst>
                                            <p:cond delay="0"/>
                                          </p:stCondLst>
                                        </p:cTn>
                                        <p:tgtEl>
                                          <p:spTgt spid="67"/>
                                        </p:tgtEl>
                                        <p:attrNameLst>
                                          <p:attrName>ppt_y</p:attrName>
                                        </p:attrNameLst>
                                      </p:cBhvr>
                                      <p:tavLst>
                                        <p:tav tm="0">
                                          <p:val>
                                            <p:strVal val="#ppt_y+0"/>
                                          </p:val>
                                        </p:tav>
                                        <p:tav tm="100000">
                                          <p:val>
                                            <p:strVal val="#ppt_y+0"/>
                                          </p:val>
                                        </p:tav>
                                      </p:tavLst>
                                    </p:anim>
                                  </p:childTnLst>
                                </p:cTn>
                              </p:par>
                              <p:par>
                                <p:cTn id="92" presetID="23" presetClass="entr" presetSubtype="288"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500" fill="hold"/>
                                        <p:tgtEl>
                                          <p:spTgt spid="10"/>
                                        </p:tgtEl>
                                        <p:attrNameLst>
                                          <p:attrName>ppt_w</p:attrName>
                                        </p:attrNameLst>
                                      </p:cBhvr>
                                      <p:tavLst>
                                        <p:tav tm="0">
                                          <p:val>
                                            <p:strVal val="4/3*#ppt_w"/>
                                          </p:val>
                                        </p:tav>
                                        <p:tav tm="100000">
                                          <p:val>
                                            <p:strVal val="#ppt_w"/>
                                          </p:val>
                                        </p:tav>
                                      </p:tavLst>
                                    </p:anim>
                                    <p:anim calcmode="lin" valueType="num">
                                      <p:cBhvr>
                                        <p:cTn id="95" dur="500" fill="hold"/>
                                        <p:tgtEl>
                                          <p:spTgt spid="10"/>
                                        </p:tgtEl>
                                        <p:attrNameLst>
                                          <p:attrName>ppt_h</p:attrName>
                                        </p:attrNameLst>
                                      </p:cBhvr>
                                      <p:tavLst>
                                        <p:tav tm="0">
                                          <p:val>
                                            <p:strVal val="4/3*#ppt_h"/>
                                          </p:val>
                                        </p:tav>
                                        <p:tav tm="100000">
                                          <p:val>
                                            <p:strVal val="#ppt_h"/>
                                          </p:val>
                                        </p:tav>
                                      </p:tavLst>
                                    </p:anim>
                                    <p:anim to="" calcmode="lin" valueType="num">
                                      <p:cBhvr>
                                        <p:cTn id="96" dur="500" fill="hold">
                                          <p:stCondLst>
                                            <p:cond delay="0"/>
                                          </p:stCondLst>
                                        </p:cTn>
                                        <p:tgtEl>
                                          <p:spTgt spid="10"/>
                                        </p:tgtEl>
                                        <p:attrNameLst>
                                          <p:attrName>ppt_x</p:attrName>
                                        </p:attrNameLst>
                                      </p:cBhvr>
                                      <p:tavLst>
                                        <p:tav tm="0">
                                          <p:val>
                                            <p:strVal val="#ppt_x+0"/>
                                          </p:val>
                                        </p:tav>
                                        <p:tav tm="100000">
                                          <p:val>
                                            <p:strVal val="#ppt_x+0"/>
                                          </p:val>
                                        </p:tav>
                                      </p:tavLst>
                                    </p:anim>
                                    <p:anim to="" calcmode="lin" valueType="num">
                                      <p:cBhvr>
                                        <p:cTn id="97" dur="500" fill="hold">
                                          <p:stCondLst>
                                            <p:cond delay="0"/>
                                          </p:stCondLst>
                                        </p:cTn>
                                        <p:tgtEl>
                                          <p:spTgt spid="10"/>
                                        </p:tgtEl>
                                        <p:attrNameLst>
                                          <p:attrName>ppt_y</p:attrName>
                                        </p:attrNameLst>
                                      </p:cBhvr>
                                      <p:tavLst>
                                        <p:tav tm="0">
                                          <p:val>
                                            <p:strVal val="#ppt_y+0"/>
                                          </p:val>
                                        </p:tav>
                                        <p:tav tm="100000">
                                          <p:val>
                                            <p:strVal val="#ppt_y+0"/>
                                          </p:val>
                                        </p:tav>
                                      </p:tavLst>
                                    </p:anim>
                                  </p:childTnLst>
                                </p:cTn>
                              </p:par>
                              <p:par>
                                <p:cTn id="98" presetID="35" presetClass="path" presetSubtype="0" accel="50000" decel="50000" fill="hold" grpId="2" nodeType="withEffect">
                                  <p:stCondLst>
                                    <p:cond delay="0"/>
                                  </p:stCondLst>
                                  <p:childTnLst>
                                    <p:anim to="" calcmode="lin" valueType="num">
                                      <p:cBhvr>
                                        <p:cTn id="99" dur="500" fill="hold">
                                          <p:stCondLst>
                                            <p:cond delay="0"/>
                                          </p:stCondLst>
                                        </p:cTn>
                                        <p:tgtEl>
                                          <p:spTgt spid="58"/>
                                        </p:tgtEl>
                                        <p:attrNameLst>
                                          <p:attrName>ppt_x</p:attrName>
                                        </p:attrNameLst>
                                      </p:cBhvr>
                                      <p:tavLst>
                                        <p:tav tm="0">
                                          <p:val>
                                            <p:strVal val="ppt_x"/>
                                          </p:val>
                                        </p:tav>
                                        <p:tav tm="100000">
                                          <p:val>
                                            <p:strVal val="#ppt_x+-1.5894573E-08"/>
                                          </p:val>
                                        </p:tav>
                                      </p:tavLst>
                                    </p:anim>
                                    <p:anim to="" calcmode="lin" valueType="num">
                                      <p:cBhvr>
                                        <p:cTn id="100" dur="500" fill="hold">
                                          <p:stCondLst>
                                            <p:cond delay="0"/>
                                          </p:stCondLst>
                                        </p:cTn>
                                        <p:tgtEl>
                                          <p:spTgt spid="58"/>
                                        </p:tgtEl>
                                        <p:attrNameLst>
                                          <p:attrName>ppt_y</p:attrName>
                                        </p:attrNameLst>
                                      </p:cBhvr>
                                      <p:tavLst>
                                        <p:tav tm="0">
                                          <p:val>
                                            <p:strVal val="ppt_y"/>
                                          </p:val>
                                        </p:tav>
                                        <p:tav tm="100000">
                                          <p:val>
                                            <p:strVal val="#ppt_y+0"/>
                                          </p:val>
                                        </p:tav>
                                      </p:tavLst>
                                    </p:anim>
                                    <p:anim to="" calcmode="lin" valueType="num">
                                      <p:cBhvr>
                                        <p:cTn id="101" dur="500" fill="hold">
                                          <p:stCondLst>
                                            <p:cond delay="0"/>
                                          </p:stCondLst>
                                        </p:cTn>
                                        <p:tgtEl>
                                          <p:spTgt spid="58"/>
                                        </p:tgtEl>
                                        <p:attrNameLst>
                                          <p:attrName>ppt_w</p:attrName>
                                        </p:attrNameLst>
                                      </p:cBhvr>
                                      <p:tavLst>
                                        <p:tav tm="0">
                                          <p:val>
                                            <p:strVal val="ppt_w"/>
                                          </p:val>
                                        </p:tav>
                                        <p:tav tm="100000">
                                          <p:val>
                                            <p:strVal val="#ppt_w"/>
                                          </p:val>
                                        </p:tav>
                                      </p:tavLst>
                                    </p:anim>
                                    <p:anim to="" calcmode="lin" valueType="num">
                                      <p:cBhvr>
                                        <p:cTn id="102" dur="500" fill="hold">
                                          <p:stCondLst>
                                            <p:cond delay="0"/>
                                          </p:stCondLst>
                                        </p:cTn>
                                        <p:tgtEl>
                                          <p:spTgt spid="58"/>
                                        </p:tgtEl>
                                        <p:attrNameLst>
                                          <p:attrName>ppt_h</p:attrName>
                                        </p:attrNameLst>
                                      </p:cBhvr>
                                      <p:tavLst>
                                        <p:tav tm="0">
                                          <p:val>
                                            <p:strVal val="ppt_h"/>
                                          </p:val>
                                        </p:tav>
                                        <p:tav tm="100000">
                                          <p:val>
                                            <p:strVal val="#ppt_h"/>
                                          </p:val>
                                        </p:tav>
                                      </p:tavLst>
                                    </p:anim>
                                  </p:childTnLst>
                                </p:cTn>
                              </p:par>
                              <p:par>
                                <p:cTn id="103" presetID="35" presetClass="path" presetSubtype="0" accel="50000" decel="50000" fill="hold" grpId="2" nodeType="withEffect">
                                  <p:stCondLst>
                                    <p:cond delay="0"/>
                                  </p:stCondLst>
                                  <p:childTnLst>
                                    <p:anim to="" calcmode="lin" valueType="num">
                                      <p:cBhvr>
                                        <p:cTn id="104" dur="500" fill="hold">
                                          <p:stCondLst>
                                            <p:cond delay="0"/>
                                          </p:stCondLst>
                                        </p:cTn>
                                        <p:tgtEl>
                                          <p:spTgt spid="59"/>
                                        </p:tgtEl>
                                        <p:attrNameLst>
                                          <p:attrName>ppt_x</p:attrName>
                                        </p:attrNameLst>
                                      </p:cBhvr>
                                      <p:tavLst>
                                        <p:tav tm="0">
                                          <p:val>
                                            <p:strVal val="ppt_x"/>
                                          </p:val>
                                        </p:tav>
                                        <p:tav tm="100000">
                                          <p:val>
                                            <p:strVal val="#ppt_x+-1.5894573E-08"/>
                                          </p:val>
                                        </p:tav>
                                      </p:tavLst>
                                    </p:anim>
                                    <p:anim to="" calcmode="lin" valueType="num">
                                      <p:cBhvr>
                                        <p:cTn id="105" dur="500" fill="hold">
                                          <p:stCondLst>
                                            <p:cond delay="0"/>
                                          </p:stCondLst>
                                        </p:cTn>
                                        <p:tgtEl>
                                          <p:spTgt spid="59"/>
                                        </p:tgtEl>
                                        <p:attrNameLst>
                                          <p:attrName>ppt_y</p:attrName>
                                        </p:attrNameLst>
                                      </p:cBhvr>
                                      <p:tavLst>
                                        <p:tav tm="0">
                                          <p:val>
                                            <p:strVal val="ppt_y"/>
                                          </p:val>
                                        </p:tav>
                                        <p:tav tm="100000">
                                          <p:val>
                                            <p:strVal val="#ppt_y+0"/>
                                          </p:val>
                                        </p:tav>
                                      </p:tavLst>
                                    </p:anim>
                                    <p:anim to="" calcmode="lin" valueType="num">
                                      <p:cBhvr>
                                        <p:cTn id="106" dur="500" fill="hold">
                                          <p:stCondLst>
                                            <p:cond delay="0"/>
                                          </p:stCondLst>
                                        </p:cTn>
                                        <p:tgtEl>
                                          <p:spTgt spid="59"/>
                                        </p:tgtEl>
                                        <p:attrNameLst>
                                          <p:attrName>ppt_w</p:attrName>
                                        </p:attrNameLst>
                                      </p:cBhvr>
                                      <p:tavLst>
                                        <p:tav tm="0">
                                          <p:val>
                                            <p:strVal val="ppt_w"/>
                                          </p:val>
                                        </p:tav>
                                        <p:tav tm="100000">
                                          <p:val>
                                            <p:strVal val="#ppt_w"/>
                                          </p:val>
                                        </p:tav>
                                      </p:tavLst>
                                    </p:anim>
                                    <p:anim to="" calcmode="lin" valueType="num">
                                      <p:cBhvr>
                                        <p:cTn id="107" dur="500" fill="hold">
                                          <p:stCondLst>
                                            <p:cond delay="0"/>
                                          </p:stCondLst>
                                        </p:cTn>
                                        <p:tgtEl>
                                          <p:spTgt spid="59"/>
                                        </p:tgtEl>
                                        <p:attrNameLst>
                                          <p:attrName>ppt_h</p:attrName>
                                        </p:attrNameLst>
                                      </p:cBhvr>
                                      <p:tavLst>
                                        <p:tav tm="0">
                                          <p:val>
                                            <p:strVal val="ppt_h"/>
                                          </p:val>
                                        </p:tav>
                                        <p:tav tm="100000">
                                          <p:val>
                                            <p:strVal val="#ppt_h"/>
                                          </p:val>
                                        </p:tav>
                                      </p:tavLst>
                                    </p:anim>
                                  </p:childTnLst>
                                </p:cTn>
                              </p:par>
                              <p:par>
                                <p:cTn id="108" presetID="35" presetClass="path" presetSubtype="0" accel="50000" decel="50000" fill="hold" nodeType="withEffect">
                                  <p:stCondLst>
                                    <p:cond delay="0"/>
                                  </p:stCondLst>
                                  <p:childTnLst>
                                    <p:anim to="" calcmode="lin" valueType="num">
                                      <p:cBhvr>
                                        <p:cTn id="109" dur="500" fill="hold">
                                          <p:stCondLst>
                                            <p:cond delay="0"/>
                                          </p:stCondLst>
                                        </p:cTn>
                                        <p:tgtEl>
                                          <p:spTgt spid="8"/>
                                        </p:tgtEl>
                                        <p:attrNameLst>
                                          <p:attrName>ppt_x</p:attrName>
                                        </p:attrNameLst>
                                      </p:cBhvr>
                                      <p:tavLst>
                                        <p:tav tm="0">
                                          <p:val>
                                            <p:strVal val="ppt_x"/>
                                          </p:val>
                                        </p:tav>
                                        <p:tav tm="100000">
                                          <p:val>
                                            <p:strVal val="#ppt_x+-1.5894573E-08"/>
                                          </p:val>
                                        </p:tav>
                                      </p:tavLst>
                                    </p:anim>
                                    <p:anim to="" calcmode="lin" valueType="num">
                                      <p:cBhvr>
                                        <p:cTn id="110"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111"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112"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113" presetID="35" presetClass="path" presetSubtype="0" accel="50000" decel="50000" fill="hold" grpId="1" nodeType="withEffect">
                                  <p:stCondLst>
                                    <p:cond delay="0"/>
                                  </p:stCondLst>
                                  <p:childTnLst>
                                    <p:anim to="" calcmode="lin" valueType="num">
                                      <p:cBhvr>
                                        <p:cTn id="114" dur="500" fill="hold">
                                          <p:stCondLst>
                                            <p:cond delay="0"/>
                                          </p:stCondLst>
                                        </p:cTn>
                                        <p:tgtEl>
                                          <p:spTgt spid="64"/>
                                        </p:tgtEl>
                                        <p:attrNameLst>
                                          <p:attrName>ppt_x</p:attrName>
                                        </p:attrNameLst>
                                      </p:cBhvr>
                                      <p:tavLst>
                                        <p:tav tm="0">
                                          <p:val>
                                            <p:strVal val="ppt_x"/>
                                          </p:val>
                                        </p:tav>
                                        <p:tav tm="100000">
                                          <p:val>
                                            <p:strVal val="#ppt_x+0"/>
                                          </p:val>
                                        </p:tav>
                                      </p:tavLst>
                                    </p:anim>
                                    <p:anim to="" calcmode="lin" valueType="num">
                                      <p:cBhvr>
                                        <p:cTn id="115" dur="500" fill="hold">
                                          <p:stCondLst>
                                            <p:cond delay="0"/>
                                          </p:stCondLst>
                                        </p:cTn>
                                        <p:tgtEl>
                                          <p:spTgt spid="64"/>
                                        </p:tgtEl>
                                        <p:attrNameLst>
                                          <p:attrName>ppt_y</p:attrName>
                                        </p:attrNameLst>
                                      </p:cBhvr>
                                      <p:tavLst>
                                        <p:tav tm="0">
                                          <p:val>
                                            <p:strVal val="ppt_y"/>
                                          </p:val>
                                        </p:tav>
                                        <p:tav tm="100000">
                                          <p:val>
                                            <p:strVal val="#ppt_y+0"/>
                                          </p:val>
                                        </p:tav>
                                      </p:tavLst>
                                    </p:anim>
                                    <p:anim to="" calcmode="lin" valueType="num">
                                      <p:cBhvr>
                                        <p:cTn id="116" dur="500" fill="hold">
                                          <p:stCondLst>
                                            <p:cond delay="0"/>
                                          </p:stCondLst>
                                        </p:cTn>
                                        <p:tgtEl>
                                          <p:spTgt spid="64"/>
                                        </p:tgtEl>
                                        <p:attrNameLst>
                                          <p:attrName>ppt_w</p:attrName>
                                        </p:attrNameLst>
                                      </p:cBhvr>
                                      <p:tavLst>
                                        <p:tav tm="0">
                                          <p:val>
                                            <p:strVal val="ppt_w"/>
                                          </p:val>
                                        </p:tav>
                                        <p:tav tm="100000">
                                          <p:val>
                                            <p:strVal val="#ppt_w"/>
                                          </p:val>
                                        </p:tav>
                                      </p:tavLst>
                                    </p:anim>
                                    <p:anim to="" calcmode="lin" valueType="num">
                                      <p:cBhvr>
                                        <p:cTn id="117" dur="500" fill="hold">
                                          <p:stCondLst>
                                            <p:cond delay="0"/>
                                          </p:stCondLst>
                                        </p:cTn>
                                        <p:tgtEl>
                                          <p:spTgt spid="64"/>
                                        </p:tgtEl>
                                        <p:attrNameLst>
                                          <p:attrName>ppt_h</p:attrName>
                                        </p:attrNameLst>
                                      </p:cBhvr>
                                      <p:tavLst>
                                        <p:tav tm="0">
                                          <p:val>
                                            <p:strVal val="ppt_h"/>
                                          </p:val>
                                        </p:tav>
                                        <p:tav tm="100000">
                                          <p:val>
                                            <p:strVal val="#ppt_h"/>
                                          </p:val>
                                        </p:tav>
                                      </p:tavLst>
                                    </p:anim>
                                  </p:childTnLst>
                                </p:cTn>
                              </p:par>
                              <p:par>
                                <p:cTn id="118" presetID="35" presetClass="path" presetSubtype="0" accel="50000" decel="50000" fill="hold" grpId="1" nodeType="withEffect">
                                  <p:stCondLst>
                                    <p:cond delay="0"/>
                                  </p:stCondLst>
                                  <p:childTnLst>
                                    <p:anim to="" calcmode="lin" valueType="num">
                                      <p:cBhvr>
                                        <p:cTn id="119" dur="500" fill="hold">
                                          <p:stCondLst>
                                            <p:cond delay="0"/>
                                          </p:stCondLst>
                                        </p:cTn>
                                        <p:tgtEl>
                                          <p:spTgt spid="65"/>
                                        </p:tgtEl>
                                        <p:attrNameLst>
                                          <p:attrName>ppt_x</p:attrName>
                                        </p:attrNameLst>
                                      </p:cBhvr>
                                      <p:tavLst>
                                        <p:tav tm="0">
                                          <p:val>
                                            <p:strVal val="ppt_x"/>
                                          </p:val>
                                        </p:tav>
                                        <p:tav tm="100000">
                                          <p:val>
                                            <p:strVal val="#ppt_x+0"/>
                                          </p:val>
                                        </p:tav>
                                      </p:tavLst>
                                    </p:anim>
                                    <p:anim to="" calcmode="lin" valueType="num">
                                      <p:cBhvr>
                                        <p:cTn id="120" dur="500" fill="hold">
                                          <p:stCondLst>
                                            <p:cond delay="0"/>
                                          </p:stCondLst>
                                        </p:cTn>
                                        <p:tgtEl>
                                          <p:spTgt spid="65"/>
                                        </p:tgtEl>
                                        <p:attrNameLst>
                                          <p:attrName>ppt_y</p:attrName>
                                        </p:attrNameLst>
                                      </p:cBhvr>
                                      <p:tavLst>
                                        <p:tav tm="0">
                                          <p:val>
                                            <p:strVal val="ppt_y"/>
                                          </p:val>
                                        </p:tav>
                                        <p:tav tm="100000">
                                          <p:val>
                                            <p:strVal val="#ppt_y+0"/>
                                          </p:val>
                                        </p:tav>
                                      </p:tavLst>
                                    </p:anim>
                                    <p:anim to="" calcmode="lin" valueType="num">
                                      <p:cBhvr>
                                        <p:cTn id="121" dur="500" fill="hold">
                                          <p:stCondLst>
                                            <p:cond delay="0"/>
                                          </p:stCondLst>
                                        </p:cTn>
                                        <p:tgtEl>
                                          <p:spTgt spid="65"/>
                                        </p:tgtEl>
                                        <p:attrNameLst>
                                          <p:attrName>ppt_w</p:attrName>
                                        </p:attrNameLst>
                                      </p:cBhvr>
                                      <p:tavLst>
                                        <p:tav tm="0">
                                          <p:val>
                                            <p:strVal val="ppt_w"/>
                                          </p:val>
                                        </p:tav>
                                        <p:tav tm="100000">
                                          <p:val>
                                            <p:strVal val="#ppt_w"/>
                                          </p:val>
                                        </p:tav>
                                      </p:tavLst>
                                    </p:anim>
                                    <p:anim to="" calcmode="lin" valueType="num">
                                      <p:cBhvr>
                                        <p:cTn id="122" dur="500" fill="hold">
                                          <p:stCondLst>
                                            <p:cond delay="0"/>
                                          </p:stCondLst>
                                        </p:cTn>
                                        <p:tgtEl>
                                          <p:spTgt spid="65"/>
                                        </p:tgtEl>
                                        <p:attrNameLst>
                                          <p:attrName>ppt_h</p:attrName>
                                        </p:attrNameLst>
                                      </p:cBhvr>
                                      <p:tavLst>
                                        <p:tav tm="0">
                                          <p:val>
                                            <p:strVal val="ppt_h"/>
                                          </p:val>
                                        </p:tav>
                                        <p:tav tm="100000">
                                          <p:val>
                                            <p:strVal val="#ppt_h"/>
                                          </p:val>
                                        </p:tav>
                                      </p:tavLst>
                                    </p:anim>
                                  </p:childTnLst>
                                </p:cTn>
                              </p:par>
                              <p:par>
                                <p:cTn id="123" presetID="35" presetClass="path" presetSubtype="0" accel="50000" decel="50000" fill="hold" grpId="1" nodeType="withEffect">
                                  <p:stCondLst>
                                    <p:cond delay="0"/>
                                  </p:stCondLst>
                                  <p:childTnLst>
                                    <p:anim to="" calcmode="lin" valueType="num">
                                      <p:cBhvr>
                                        <p:cTn id="124" dur="500" fill="hold">
                                          <p:stCondLst>
                                            <p:cond delay="0"/>
                                          </p:stCondLst>
                                        </p:cTn>
                                        <p:tgtEl>
                                          <p:spTgt spid="3"/>
                                        </p:tgtEl>
                                        <p:attrNameLst>
                                          <p:attrName>ppt_x</p:attrName>
                                        </p:attrNameLst>
                                      </p:cBhvr>
                                      <p:tavLst>
                                        <p:tav tm="0">
                                          <p:val>
                                            <p:strVal val="ppt_x"/>
                                          </p:val>
                                        </p:tav>
                                        <p:tav tm="100000">
                                          <p:val>
                                            <p:strVal val="#ppt_x+0"/>
                                          </p:val>
                                        </p:tav>
                                      </p:tavLst>
                                    </p:anim>
                                    <p:anim to="" calcmode="lin" valueType="num">
                                      <p:cBhvr>
                                        <p:cTn id="125" dur="500" fill="hold">
                                          <p:stCondLst>
                                            <p:cond delay="0"/>
                                          </p:stCondLst>
                                        </p:cTn>
                                        <p:tgtEl>
                                          <p:spTgt spid="3"/>
                                        </p:tgtEl>
                                        <p:attrNameLst>
                                          <p:attrName>ppt_y</p:attrName>
                                        </p:attrNameLst>
                                      </p:cBhvr>
                                      <p:tavLst>
                                        <p:tav tm="0">
                                          <p:val>
                                            <p:strVal val="ppt_y"/>
                                          </p:val>
                                        </p:tav>
                                        <p:tav tm="100000">
                                          <p:val>
                                            <p:strVal val="#ppt_y+0"/>
                                          </p:val>
                                        </p:tav>
                                      </p:tavLst>
                                    </p:anim>
                                    <p:anim to="" calcmode="lin" valueType="num">
                                      <p:cBhvr>
                                        <p:cTn id="126" dur="500" fill="hold">
                                          <p:stCondLst>
                                            <p:cond delay="0"/>
                                          </p:stCondLst>
                                        </p:cTn>
                                        <p:tgtEl>
                                          <p:spTgt spid="3"/>
                                        </p:tgtEl>
                                        <p:attrNameLst>
                                          <p:attrName>ppt_w</p:attrName>
                                        </p:attrNameLst>
                                      </p:cBhvr>
                                      <p:tavLst>
                                        <p:tav tm="0">
                                          <p:val>
                                            <p:strVal val="ppt_w"/>
                                          </p:val>
                                        </p:tav>
                                        <p:tav tm="100000">
                                          <p:val>
                                            <p:strVal val="#ppt_w"/>
                                          </p:val>
                                        </p:tav>
                                      </p:tavLst>
                                    </p:anim>
                                    <p:anim to="" calcmode="lin" valueType="num">
                                      <p:cBhvr>
                                        <p:cTn id="127"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28" presetID="35" presetClass="path" presetSubtype="0" accel="50000" decel="50000" fill="hold" grpId="1" nodeType="withEffect">
                                  <p:stCondLst>
                                    <p:cond delay="0"/>
                                  </p:stCondLst>
                                  <p:childTnLst>
                                    <p:anim to="" calcmode="lin" valueType="num">
                                      <p:cBhvr>
                                        <p:cTn id="129"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130"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131"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132" dur="500" fill="hold">
                                          <p:stCondLst>
                                            <p:cond delay="0"/>
                                          </p:stCondLst>
                                        </p:cTn>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P spid="58" grpId="0"/>
      <p:bldP spid="58" grpId="1"/>
      <p:bldP spid="58" grpId="2"/>
      <p:bldP spid="59" grpId="0"/>
      <p:bldP spid="59" grpId="1"/>
      <p:bldP spid="59" grpId="2"/>
      <p:bldP spid="64" grpId="0"/>
      <p:bldP spid="64" grpId="1"/>
      <p:bldP spid="65" grpId="0"/>
      <p:bldP spid="65" grpId="1"/>
      <p:bldP spid="66" grpId="0"/>
      <p:bldP spid="67" grpId="0"/>
      <p:bldP spid="4" grpId="0" animBg="1"/>
      <p:bldP spid="4" grpId="1"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1">
            <a:extLst>
              <a:ext uri="{FF2B5EF4-FFF2-40B4-BE49-F238E27FC236}">
                <a16:creationId xmlns:a16="http://schemas.microsoft.com/office/drawing/2014/main" id="{08000C26-D930-F8B7-2171-14F1766E4703}"/>
              </a:ext>
            </a:extLst>
          </p:cNvPr>
          <p:cNvSpPr/>
          <p:nvPr/>
        </p:nvSpPr>
        <p:spPr>
          <a:xfrm>
            <a:off x="0" y="0"/>
            <a:ext cx="12192000" cy="6878007"/>
          </a:xfrm>
          <a:prstGeom prst="rect">
            <a:avLst/>
          </a:prstGeom>
          <a:solidFill>
            <a:srgbClr val="3BB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3A212A04-84E0-78D1-C016-6AC98DA76A2A}"/>
              </a:ext>
            </a:extLst>
          </p:cNvPr>
          <p:cNvSpPr/>
          <p:nvPr/>
        </p:nvSpPr>
        <p:spPr>
          <a:xfrm rot="2858986">
            <a:off x="10548658" y="-714995"/>
            <a:ext cx="1332329" cy="1429988"/>
          </a:xfrm>
          <a:custGeom>
            <a:avLst/>
            <a:gdLst>
              <a:gd name="connsiteX0" fmla="*/ 0 w 2540258"/>
              <a:gd name="connsiteY0" fmla="*/ 2715701 h 2726458"/>
              <a:gd name="connsiteX1" fmla="*/ 2475453 w 2540258"/>
              <a:gd name="connsiteY1" fmla="*/ 0 h 2726458"/>
              <a:gd name="connsiteX2" fmla="*/ 2512252 w 2540258"/>
              <a:gd name="connsiteY2" fmla="*/ 54578 h 2726458"/>
              <a:gd name="connsiteX3" fmla="*/ 2540258 w 2540258"/>
              <a:gd name="connsiteY3" fmla="*/ 193300 h 2726458"/>
              <a:gd name="connsiteX4" fmla="*/ 2540258 w 2540258"/>
              <a:gd name="connsiteY4" fmla="*/ 2370071 h 2726458"/>
              <a:gd name="connsiteX5" fmla="*/ 2183871 w 2540258"/>
              <a:gd name="connsiteY5" fmla="*/ 2726458 h 2726458"/>
              <a:gd name="connsiteX6" fmla="*/ 53281 w 2540258"/>
              <a:gd name="connsiteY6" fmla="*/ 2726458 h 272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258" h="2726458">
                <a:moveTo>
                  <a:pt x="0" y="2715701"/>
                </a:moveTo>
                <a:lnTo>
                  <a:pt x="2475453" y="0"/>
                </a:lnTo>
                <a:lnTo>
                  <a:pt x="2512252" y="54578"/>
                </a:lnTo>
                <a:cubicBezTo>
                  <a:pt x="2530286" y="97215"/>
                  <a:pt x="2540258" y="144093"/>
                  <a:pt x="2540258" y="193300"/>
                </a:cubicBezTo>
                <a:lnTo>
                  <a:pt x="2540258" y="2370071"/>
                </a:lnTo>
                <a:cubicBezTo>
                  <a:pt x="2540258" y="2566898"/>
                  <a:pt x="2380698" y="2726458"/>
                  <a:pt x="2183871" y="2726458"/>
                </a:cubicBezTo>
                <a:lnTo>
                  <a:pt x="53281" y="27264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任意多边形: 形状 1">
            <a:extLst>
              <a:ext uri="{FF2B5EF4-FFF2-40B4-BE49-F238E27FC236}">
                <a16:creationId xmlns:a16="http://schemas.microsoft.com/office/drawing/2014/main" id="{AA59C609-497F-9ACF-34BD-E40F83F8E08B}"/>
              </a:ext>
            </a:extLst>
          </p:cNvPr>
          <p:cNvSpPr/>
          <p:nvPr/>
        </p:nvSpPr>
        <p:spPr>
          <a:xfrm rot="2858986">
            <a:off x="234841" y="6326163"/>
            <a:ext cx="969579" cy="1063678"/>
          </a:xfrm>
          <a:custGeom>
            <a:avLst/>
            <a:gdLst>
              <a:gd name="connsiteX0" fmla="*/ 93372 w 1816145"/>
              <a:gd name="connsiteY0" fmla="*/ 93371 h 1992405"/>
              <a:gd name="connsiteX1" fmla="*/ 318790 w 1816145"/>
              <a:gd name="connsiteY1" fmla="*/ 0 h 1992405"/>
              <a:gd name="connsiteX2" fmla="*/ 1816145 w 1816145"/>
              <a:gd name="connsiteY2" fmla="*/ 0 h 1992405"/>
              <a:gd name="connsiteX3" fmla="*/ 0 w 1816145"/>
              <a:gd name="connsiteY3" fmla="*/ 1992405 h 1992405"/>
              <a:gd name="connsiteX4" fmla="*/ 0 w 1816145"/>
              <a:gd name="connsiteY4" fmla="*/ 318790 h 1992405"/>
              <a:gd name="connsiteX5" fmla="*/ 93372 w 1816145"/>
              <a:gd name="connsiteY5" fmla="*/ 93371 h 199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6145" h="1992405">
                <a:moveTo>
                  <a:pt x="93372" y="93371"/>
                </a:moveTo>
                <a:cubicBezTo>
                  <a:pt x="151061" y="35682"/>
                  <a:pt x="230759" y="0"/>
                  <a:pt x="318790" y="0"/>
                </a:cubicBezTo>
                <a:lnTo>
                  <a:pt x="1816145" y="0"/>
                </a:lnTo>
                <a:lnTo>
                  <a:pt x="0" y="1992405"/>
                </a:lnTo>
                <a:lnTo>
                  <a:pt x="0" y="318790"/>
                </a:lnTo>
                <a:cubicBezTo>
                  <a:pt x="0" y="230759"/>
                  <a:pt x="35682" y="151061"/>
                  <a:pt x="93372" y="93371"/>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Text1">
            <a:extLst>
              <a:ext uri="{FF2B5EF4-FFF2-40B4-BE49-F238E27FC236}">
                <a16:creationId xmlns:a16="http://schemas.microsoft.com/office/drawing/2014/main" id="{4D432479-A786-DC0D-B89A-198F620B4797}"/>
              </a:ext>
            </a:extLst>
          </p:cNvPr>
          <p:cNvSpPr txBox="1"/>
          <p:nvPr>
            <p:custDataLst>
              <p:tags r:id="rId2"/>
            </p:custDataLst>
          </p:nvPr>
        </p:nvSpPr>
        <p:spPr>
          <a:xfrm>
            <a:off x="589280" y="2989580"/>
            <a:ext cx="11013440" cy="1357630"/>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ctr" fontAlgn="ctr"/>
            <a:r>
              <a:rPr lang="en-US" altLang="zh-CN" sz="6000" spc="0">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rPr>
              <a:t>Envoy</a:t>
            </a:r>
            <a:r>
              <a:rPr lang="zh-CN" altLang="en-US" sz="6000" spc="0">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rPr>
              <a:t>插件开发</a:t>
            </a:r>
            <a:endParaRPr lang="zh-CN" altLang="en-US" sz="6000" spc="0" dirty="0">
              <a:solidFill>
                <a:schemeClr val="tx2"/>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2">
            <a:extLst>
              <a:ext uri="{FF2B5EF4-FFF2-40B4-BE49-F238E27FC236}">
                <a16:creationId xmlns:a16="http://schemas.microsoft.com/office/drawing/2014/main" id="{7A077E6E-7110-CCA5-92C7-A7CEA6BC305C}"/>
              </a:ext>
            </a:extLst>
          </p:cNvPr>
          <p:cNvSpPr txBox="1"/>
          <p:nvPr>
            <p:custDataLst>
              <p:tags r:id="rId3"/>
            </p:custDataLst>
          </p:nvPr>
        </p:nvSpPr>
        <p:spPr>
          <a:xfrm>
            <a:off x="589280" y="4464685"/>
            <a:ext cx="11013440" cy="1176655"/>
          </a:xfrm>
          <a:prstGeom prst="rect">
            <a:avLst/>
          </a:prstGeom>
          <a:noFill/>
        </p:spPr>
        <p:txBody>
          <a:bodyPr wrap="square" rtlCol="0" anchor="t" anchorCtr="0">
            <a:normAutofit/>
          </a:bodyPr>
          <a:lstStyle/>
          <a:p>
            <a:pPr algn="ctr"/>
            <a:r>
              <a:rPr lang="en-US" sz="1400">
                <a:solidFill>
                  <a:schemeClr val="tx2"/>
                </a:solidFill>
                <a:uFillTx/>
                <a:latin typeface="微软雅黑" panose="020B0503020204020204" pitchFamily="34" charset="-122"/>
                <a:ea typeface="微软雅黑" panose="020B0503020204020204" pitchFamily="34" charset="-122"/>
                <a:cs typeface="Open Sans" panose="020B0606030504020204" pitchFamily="34" charset="0"/>
              </a:rPr>
              <a:t>Envoy plugin development</a:t>
            </a:r>
            <a:endParaRPr lang="en-US" sz="1400" dirty="0">
              <a:solidFill>
                <a:schemeClr val="tx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5" name="椭圆 4">
            <a:extLst>
              <a:ext uri="{FF2B5EF4-FFF2-40B4-BE49-F238E27FC236}">
                <a16:creationId xmlns:a16="http://schemas.microsoft.com/office/drawing/2014/main" id="{BD3E57F6-D060-995E-98D1-AFFC2F75EE1E}"/>
              </a:ext>
            </a:extLst>
          </p:cNvPr>
          <p:cNvSpPr/>
          <p:nvPr/>
        </p:nvSpPr>
        <p:spPr>
          <a:xfrm>
            <a:off x="5205095" y="1188085"/>
            <a:ext cx="1721485" cy="1721485"/>
          </a:xfrm>
          <a:prstGeom prst="ellipse">
            <a:avLst/>
          </a:prstGeom>
          <a:solidFill>
            <a:schemeClr val="tx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3">
            <a:extLst>
              <a:ext uri="{FF2B5EF4-FFF2-40B4-BE49-F238E27FC236}">
                <a16:creationId xmlns:a16="http://schemas.microsoft.com/office/drawing/2014/main" id="{2B348CAD-ABB8-A81F-95D1-BFADEFBE889E}"/>
              </a:ext>
            </a:extLst>
          </p:cNvPr>
          <p:cNvSpPr txBox="1"/>
          <p:nvPr>
            <p:custDataLst>
              <p:tags r:id="rId4"/>
            </p:custDataLst>
          </p:nvPr>
        </p:nvSpPr>
        <p:spPr>
          <a:xfrm>
            <a:off x="5205095" y="1162050"/>
            <a:ext cx="1782445" cy="1703705"/>
          </a:xfrm>
          <a:prstGeom prst="rect">
            <a:avLst/>
          </a:prstGeom>
          <a:noFill/>
        </p:spPr>
        <p:txBody>
          <a:bodyPr wrap="square" rtlCol="0" anchor="ctr">
            <a:normAutofit/>
          </a:bodyPr>
          <a:lstStyle/>
          <a:p>
            <a:pPr algn="ct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02</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sp>
        <p:nvSpPr>
          <p:cNvPr id="7" name="Text9" hidden="1">
            <a:extLst>
              <a:ext uri="{FF2B5EF4-FFF2-40B4-BE49-F238E27FC236}">
                <a16:creationId xmlns:a16="http://schemas.microsoft.com/office/drawing/2014/main" id="{FAE897D0-DBFE-1371-68B7-87FAC36CFC98}"/>
              </a:ext>
            </a:extLst>
          </p:cNvPr>
          <p:cNvSpPr txBox="1"/>
          <p:nvPr>
            <p:custDataLst>
              <p:tags r:id="rId5"/>
            </p:custDataLst>
          </p:nvPr>
        </p:nvSpPr>
        <p:spPr>
          <a:xfrm>
            <a:off x="958424" y="7832348"/>
            <a:ext cx="11496384" cy="720348"/>
          </a:xfrm>
          <a:prstGeom prst="rect">
            <a:avLst/>
          </a:prstGeom>
          <a:noFill/>
        </p:spPr>
        <p:txBody>
          <a:bodyPr wrap="square" rtlCol="0" anchor="ctr" anchorCtr="0">
            <a:normAutofit/>
          </a:bodyPr>
          <a:lstStyle/>
          <a:p>
            <a:pPr marL="0" marR="0" lvl="0" defTabSz="914400" rtl="0" eaLnBrk="1" fontAlgn="ctr" latinLnBrk="0" hangingPunct="1">
              <a:lnSpc>
                <a:spcPct val="120000"/>
              </a:lnSpc>
              <a:spcBef>
                <a:spcPts val="0"/>
              </a:spcBef>
              <a:spcAft>
                <a:spcPts val="0"/>
              </a:spcAft>
              <a:buClrTx/>
              <a:buSzTx/>
              <a:buFontTx/>
              <a:buNone/>
              <a:defRPr/>
            </a:pPr>
            <a:r>
              <a:rPr lang="zh-CN" altLang="en-US" sz="6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插件设计总览</a:t>
            </a:r>
            <a:endParaRPr lang="zh-CN" altLang="en-US" sz="6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081679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1"/>
                                          </p:val>
                                        </p:tav>
                                      </p:tavLst>
                                    </p:anim>
                                    <p:anim calcmode="lin" valueType="num">
                                      <p:cBhvr>
                                        <p:cTn id="8" dur="500" fill="hold"/>
                                        <p:tgtEl>
                                          <p:spTgt spid="3"/>
                                        </p:tgtEl>
                                        <p:attrNameLst>
                                          <p:attrName>ppt_h</p:attrName>
                                        </p:attrNameLst>
                                      </p:cBhvr>
                                      <p:tavLst>
                                        <p:tav tm="0">
                                          <p:val>
                                            <p:strVal val="#ppt_h*0.00"/>
                                          </p:val>
                                        </p:tav>
                                        <p:tav tm="100000">
                                          <p:val>
                                            <p:strVal val="#ppt_h*1.11"/>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strVal val="4/3*#ppt_w"/>
                                          </p:val>
                                        </p:tav>
                                        <p:tav tm="100000">
                                          <p:val>
                                            <p:strVal val="#ppt_w"/>
                                          </p:val>
                                        </p:tav>
                                      </p:tavLst>
                                    </p:anim>
                                    <p:anim calcmode="lin" valueType="num">
                                      <p:cBhvr>
                                        <p:cTn id="23" dur="500" fill="hold"/>
                                        <p:tgtEl>
                                          <p:spTgt spid="20"/>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to="" calcmode="lin" valueType="num">
                                      <p:cBhvr>
                                        <p:cTn id="30"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35" presetID="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to="" calcmode="lin" valueType="num">
                                      <p:cBhvr>
                                        <p:cTn id="3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to="" calcmode="lin" valueType="num">
                                      <p:cBhvr>
                                        <p:cTn id="4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2" grpId="0" animBg="1"/>
      <p:bldP spid="3" grpId="0"/>
      <p:bldP spid="3" grpId="1"/>
      <p:bldP spid="4" grpId="0"/>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1">
            <a:extLst>
              <a:ext uri="{FF2B5EF4-FFF2-40B4-BE49-F238E27FC236}">
                <a16:creationId xmlns:a16="http://schemas.microsoft.com/office/drawing/2014/main" id="{022F07DD-4D52-ED0A-DC1C-802D4AADA8C5}"/>
              </a:ext>
            </a:extLst>
          </p:cNvPr>
          <p:cNvSpPr txBox="1"/>
          <p:nvPr>
            <p:custDataLst>
              <p:tags r:id="rId2"/>
            </p:custDataLst>
          </p:nvPr>
        </p:nvSpPr>
        <p:spPr>
          <a:xfrm>
            <a:off x="1066946" y="5372840"/>
            <a:ext cx="2518730" cy="356072"/>
          </a:xfrm>
          <a:prstGeom prst="rect">
            <a:avLst/>
          </a:prstGeom>
          <a:noFill/>
        </p:spPr>
        <p:txBody>
          <a:bodyPr wrap="square" rtlCol="0" anchor="ctr" anchorCtr="0">
            <a:normAutofit/>
          </a:bodyPr>
          <a:lstStyle/>
          <a:p>
            <a:pPr algn="ctr" fontAlgn="ctr">
              <a:lnSpc>
                <a:spcPct val="120000"/>
              </a:lnSpc>
            </a:pPr>
            <a:r>
              <a:rPr lang="zh-CN" altLang="en-US" sz="1133" b="1" dirty="0">
                <a:latin typeface="微软雅黑" panose="020B0503020204020204" pitchFamily="34" charset="-122"/>
                <a:ea typeface="微软雅黑" panose="020B0503020204020204" pitchFamily="34" charset="-122"/>
              </a:rPr>
              <a:t>基于 </a:t>
            </a:r>
            <a:r>
              <a:rPr lang="en-US" altLang="zh-CN" sz="1133" b="1" dirty="0">
                <a:latin typeface="微软雅黑" panose="020B0503020204020204" pitchFamily="34" charset="-122"/>
                <a:ea typeface="微软雅黑" panose="020B0503020204020204" pitchFamily="34" charset="-122"/>
              </a:rPr>
              <a:t>Envoy</a:t>
            </a:r>
            <a:r>
              <a:rPr lang="zh-CN" altLang="en-US" sz="1133" b="1" dirty="0">
                <a:latin typeface="微软雅黑" panose="020B0503020204020204" pitchFamily="34" charset="-122"/>
                <a:ea typeface="微软雅黑" panose="020B0503020204020204" pitchFamily="34" charset="-122"/>
              </a:rPr>
              <a:t>的可扩展性</a:t>
            </a:r>
          </a:p>
        </p:txBody>
      </p:sp>
      <p:sp>
        <p:nvSpPr>
          <p:cNvPr id="54" name="Text2">
            <a:extLst>
              <a:ext uri="{FF2B5EF4-FFF2-40B4-BE49-F238E27FC236}">
                <a16:creationId xmlns:a16="http://schemas.microsoft.com/office/drawing/2014/main" id="{68FFBA39-7434-9D31-8800-47F8E0F89997}"/>
              </a:ext>
            </a:extLst>
          </p:cNvPr>
          <p:cNvSpPr txBox="1"/>
          <p:nvPr>
            <p:custDataLst>
              <p:tags r:id="rId3"/>
            </p:custDataLst>
          </p:nvPr>
        </p:nvSpPr>
        <p:spPr>
          <a:xfrm>
            <a:off x="4682858" y="5372840"/>
            <a:ext cx="2645730" cy="356072"/>
          </a:xfrm>
          <a:prstGeom prst="rect">
            <a:avLst/>
          </a:prstGeom>
          <a:noFill/>
        </p:spPr>
        <p:txBody>
          <a:bodyPr wrap="square" rtlCol="0" anchor="ctr" anchorCtr="0">
            <a:normAutofit/>
          </a:bodyPr>
          <a:lstStyle/>
          <a:p>
            <a:pPr algn="ctr" fontAlgn="ctr">
              <a:lnSpc>
                <a:spcPct val="120000"/>
              </a:lnSpc>
            </a:pPr>
            <a:r>
              <a:rPr lang="en-US" altLang="zh-CN" sz="1133" b="1" dirty="0" err="1">
                <a:latin typeface="微软雅黑" panose="020B0503020204020204" pitchFamily="34" charset="-122"/>
                <a:ea typeface="微软雅黑" panose="020B0503020204020204" pitchFamily="34" charset="-122"/>
              </a:rPr>
              <a:t>Wasm</a:t>
            </a:r>
            <a:r>
              <a:rPr lang="zh-CN" altLang="en-US" sz="1133" b="1" dirty="0">
                <a:latin typeface="微软雅黑" panose="020B0503020204020204" pitchFamily="34" charset="-122"/>
                <a:ea typeface="微软雅黑" panose="020B0503020204020204" pitchFamily="34" charset="-122"/>
              </a:rPr>
              <a:t>技术提升了应用性能和安全性</a:t>
            </a:r>
          </a:p>
        </p:txBody>
      </p:sp>
      <p:sp>
        <p:nvSpPr>
          <p:cNvPr id="56" name="Text3">
            <a:extLst>
              <a:ext uri="{FF2B5EF4-FFF2-40B4-BE49-F238E27FC236}">
                <a16:creationId xmlns:a16="http://schemas.microsoft.com/office/drawing/2014/main" id="{4F63F94E-0566-F77B-C8DA-67592F87F2CA}"/>
              </a:ext>
            </a:extLst>
          </p:cNvPr>
          <p:cNvSpPr txBox="1"/>
          <p:nvPr>
            <p:custDataLst>
              <p:tags r:id="rId4"/>
            </p:custDataLst>
          </p:nvPr>
        </p:nvSpPr>
        <p:spPr>
          <a:xfrm>
            <a:off x="8452546" y="5372840"/>
            <a:ext cx="2645730" cy="356072"/>
          </a:xfrm>
          <a:prstGeom prst="rect">
            <a:avLst/>
          </a:prstGeom>
          <a:noFill/>
        </p:spPr>
        <p:txBody>
          <a:bodyPr wrap="square" rtlCol="0" anchor="ctr" anchorCtr="0">
            <a:normAutofit fontScale="92500"/>
          </a:bodyPr>
          <a:lstStyle/>
          <a:p>
            <a:pPr algn="ctr" fontAlgn="ctr">
              <a:lnSpc>
                <a:spcPct val="120000"/>
              </a:lnSpc>
            </a:pPr>
            <a:r>
              <a:rPr lang="en-US" altLang="zh-CN" sz="1133" b="1" dirty="0">
                <a:latin typeface="微软雅黑" panose="020B0503020204020204" pitchFamily="34" charset="-122"/>
                <a:ea typeface="微软雅黑" panose="020B0503020204020204" pitchFamily="34" charset="-122"/>
              </a:rPr>
              <a:t>Envoy</a:t>
            </a:r>
            <a:r>
              <a:rPr lang="zh-CN" altLang="en-US" sz="1133" b="1" dirty="0">
                <a:latin typeface="微软雅黑" panose="020B0503020204020204" pitchFamily="34" charset="-122"/>
                <a:ea typeface="微软雅黑" panose="020B0503020204020204" pitchFamily="34" charset="-122"/>
              </a:rPr>
              <a:t>与</a:t>
            </a:r>
            <a:r>
              <a:rPr lang="en-US" altLang="zh-CN" sz="1133" b="1" dirty="0" err="1">
                <a:latin typeface="微软雅黑" panose="020B0503020204020204" pitchFamily="34" charset="-122"/>
                <a:ea typeface="微软雅黑" panose="020B0503020204020204" pitchFamily="34" charset="-122"/>
              </a:rPr>
              <a:t>Wasm</a:t>
            </a:r>
            <a:r>
              <a:rPr lang="zh-CN" altLang="en-US" sz="1133" b="1" dirty="0">
                <a:latin typeface="微软雅黑" panose="020B0503020204020204" pitchFamily="34" charset="-122"/>
                <a:ea typeface="微软雅黑" panose="020B0503020204020204" pitchFamily="34" charset="-122"/>
              </a:rPr>
              <a:t>技术结合提升应用性能</a:t>
            </a:r>
          </a:p>
        </p:txBody>
      </p:sp>
      <p:sp>
        <p:nvSpPr>
          <p:cNvPr id="50" name="Text4">
            <a:extLst>
              <a:ext uri="{FF2B5EF4-FFF2-40B4-BE49-F238E27FC236}">
                <a16:creationId xmlns:a16="http://schemas.microsoft.com/office/drawing/2014/main" id="{ABDB4EEC-86A1-7F17-F164-2C97A67DC830}"/>
              </a:ext>
            </a:extLst>
          </p:cNvPr>
          <p:cNvSpPr txBox="1"/>
          <p:nvPr>
            <p:custDataLst>
              <p:tags r:id="rId5"/>
            </p:custDataLst>
          </p:nvPr>
        </p:nvSpPr>
        <p:spPr>
          <a:xfrm>
            <a:off x="1157224" y="5888975"/>
            <a:ext cx="2338175" cy="768999"/>
          </a:xfrm>
          <a:prstGeom prst="rect">
            <a:avLst/>
          </a:prstGeom>
          <a:noFill/>
        </p:spPr>
        <p:txBody>
          <a:bodyPr wrap="square" tIns="36000" bIns="36000" rtlCol="0" anchor="t" anchorCtr="0">
            <a:normAutofit/>
          </a:bodyPr>
          <a:lstStyle/>
          <a:p>
            <a:pPr algn="ctr">
              <a:lnSpc>
                <a:spcPct val="120000"/>
              </a:lnSpc>
            </a:pPr>
            <a:r>
              <a:rPr lang="en-US" altLang="zh-CN" sz="1200">
                <a:solidFill>
                  <a:schemeClr val="accent1"/>
                </a:solidFill>
                <a:latin typeface="微软雅黑" panose="020B0503020204020204" pitchFamily="34" charset="-122"/>
                <a:ea typeface="微软雅黑" panose="020B0503020204020204" pitchFamily="34" charset="-122"/>
              </a:rPr>
              <a:t>Scalability based on Envoy</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55" name="Text5">
            <a:extLst>
              <a:ext uri="{FF2B5EF4-FFF2-40B4-BE49-F238E27FC236}">
                <a16:creationId xmlns:a16="http://schemas.microsoft.com/office/drawing/2014/main" id="{F2DECEC8-45FE-D96E-4C3B-4F8B152D3877}"/>
              </a:ext>
            </a:extLst>
          </p:cNvPr>
          <p:cNvSpPr txBox="1"/>
          <p:nvPr>
            <p:custDataLst>
              <p:tags r:id="rId6"/>
            </p:custDataLst>
          </p:nvPr>
        </p:nvSpPr>
        <p:spPr>
          <a:xfrm>
            <a:off x="4836636" y="5888975"/>
            <a:ext cx="2338175" cy="768999"/>
          </a:xfrm>
          <a:prstGeom prst="rect">
            <a:avLst/>
          </a:prstGeom>
          <a:noFill/>
        </p:spPr>
        <p:txBody>
          <a:bodyPr wrap="square" tIns="36000" bIns="36000" rtlCol="0" anchor="t" anchorCtr="0">
            <a:normAutofit/>
          </a:bodyPr>
          <a:lstStyle/>
          <a:p>
            <a:pPr algn="ctr">
              <a:lnSpc>
                <a:spcPct val="120000"/>
              </a:lnSpc>
            </a:pPr>
            <a:r>
              <a:rPr lang="en-US" altLang="zh-CN" sz="1200">
                <a:solidFill>
                  <a:schemeClr val="accent1"/>
                </a:solidFill>
                <a:latin typeface="微软雅黑" panose="020B0503020204020204" pitchFamily="34" charset="-122"/>
                <a:ea typeface="微软雅黑" panose="020B0503020204020204" pitchFamily="34" charset="-122"/>
              </a:rPr>
              <a:t>Wasm technology improves application performance and security</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57" name="Text6">
            <a:extLst>
              <a:ext uri="{FF2B5EF4-FFF2-40B4-BE49-F238E27FC236}">
                <a16:creationId xmlns:a16="http://schemas.microsoft.com/office/drawing/2014/main" id="{25589277-AEDF-0899-9B3B-AC41E9AF40BF}"/>
              </a:ext>
            </a:extLst>
          </p:cNvPr>
          <p:cNvSpPr txBox="1"/>
          <p:nvPr>
            <p:custDataLst>
              <p:tags r:id="rId7"/>
            </p:custDataLst>
          </p:nvPr>
        </p:nvSpPr>
        <p:spPr>
          <a:xfrm>
            <a:off x="8606324" y="5888975"/>
            <a:ext cx="2338175" cy="768999"/>
          </a:xfrm>
          <a:prstGeom prst="rect">
            <a:avLst/>
          </a:prstGeom>
          <a:noFill/>
        </p:spPr>
        <p:txBody>
          <a:bodyPr wrap="square" tIns="36000" bIns="36000" rtlCol="0" anchor="t" anchorCtr="0">
            <a:normAutofit/>
          </a:bodyPr>
          <a:lstStyle/>
          <a:p>
            <a:pPr algn="ctr">
              <a:lnSpc>
                <a:spcPct val="120000"/>
              </a:lnSpc>
            </a:pPr>
            <a:r>
              <a:rPr lang="en-US" altLang="zh-CN" sz="1200">
                <a:solidFill>
                  <a:schemeClr val="accent1"/>
                </a:solidFill>
                <a:latin typeface="微软雅黑" panose="020B0503020204020204" pitchFamily="34" charset="-122"/>
                <a:ea typeface="微软雅黑" panose="020B0503020204020204" pitchFamily="34" charset="-122"/>
              </a:rPr>
              <a:t>Combining Envoy and Wasm Technology to Improve Application Performance</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5" name="Text7">
            <a:extLst>
              <a:ext uri="{FF2B5EF4-FFF2-40B4-BE49-F238E27FC236}">
                <a16:creationId xmlns:a16="http://schemas.microsoft.com/office/drawing/2014/main" id="{35176680-CD6D-84D5-586E-F01F030CE007}"/>
              </a:ext>
            </a:extLst>
          </p:cNvPr>
          <p:cNvSpPr/>
          <p:nvPr>
            <p:custDataLst>
              <p:tags r:id="rId8"/>
            </p:custDataLst>
          </p:nvPr>
        </p:nvSpPr>
        <p:spPr>
          <a:xfrm>
            <a:off x="8046441" y="1233619"/>
            <a:ext cx="3457940" cy="2990656"/>
          </a:xfrm>
          <a:prstGeom prst="roundRect">
            <a:avLst>
              <a:gd name="adj" fmla="val 5056"/>
            </a:avLst>
          </a:prstGeom>
          <a:solidFill>
            <a:schemeClr val="accent1"/>
          </a:solidFill>
          <a:ln w="6350">
            <a:solidFill>
              <a:schemeClr val="accent1"/>
            </a:solidFill>
          </a:ln>
          <a:effectLst>
            <a:outerShdw blurRad="444500" dir="5700000" sx="103000" sy="103000" algn="ctr" rotWithShape="0">
              <a:schemeClr val="accent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Text8">
            <a:extLst>
              <a:ext uri="{FF2B5EF4-FFF2-40B4-BE49-F238E27FC236}">
                <a16:creationId xmlns:a16="http://schemas.microsoft.com/office/drawing/2014/main" id="{65DCC3F5-E744-A69C-8C40-81DB3E972544}"/>
              </a:ext>
            </a:extLst>
          </p:cNvPr>
          <p:cNvSpPr/>
          <p:nvPr>
            <p:custDataLst>
              <p:tags r:id="rId9"/>
            </p:custDataLst>
          </p:nvPr>
        </p:nvSpPr>
        <p:spPr>
          <a:xfrm>
            <a:off x="4270665" y="1231701"/>
            <a:ext cx="3457940" cy="2990656"/>
          </a:xfrm>
          <a:prstGeom prst="roundRect">
            <a:avLst>
              <a:gd name="adj" fmla="val 5056"/>
            </a:avLst>
          </a:prstGeom>
          <a:solidFill>
            <a:schemeClr val="accent1"/>
          </a:solidFill>
          <a:ln w="6350">
            <a:solidFill>
              <a:schemeClr val="accent1"/>
            </a:solidFill>
          </a:ln>
          <a:effectLst>
            <a:outerShdw blurRad="444500" dir="5700000" sx="103000" sy="103000" algn="ctr" rotWithShape="0">
              <a:schemeClr val="accent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Text9">
            <a:extLst>
              <a:ext uri="{FF2B5EF4-FFF2-40B4-BE49-F238E27FC236}">
                <a16:creationId xmlns:a16="http://schemas.microsoft.com/office/drawing/2014/main" id="{96D870D3-878A-4DD4-1938-7858769118A1}"/>
              </a:ext>
            </a:extLst>
          </p:cNvPr>
          <p:cNvSpPr/>
          <p:nvPr>
            <p:custDataLst>
              <p:tags r:id="rId10"/>
            </p:custDataLst>
          </p:nvPr>
        </p:nvSpPr>
        <p:spPr>
          <a:xfrm>
            <a:off x="606854" y="1230492"/>
            <a:ext cx="3457940" cy="2990656"/>
          </a:xfrm>
          <a:prstGeom prst="roundRect">
            <a:avLst>
              <a:gd name="adj" fmla="val 5056"/>
            </a:avLst>
          </a:prstGeom>
          <a:solidFill>
            <a:schemeClr val="accent1"/>
          </a:solidFill>
          <a:ln w="6350">
            <a:solidFill>
              <a:schemeClr val="accent1"/>
            </a:solidFill>
          </a:ln>
          <a:effectLst>
            <a:outerShdw blurRad="444500" dir="5700000" sx="103000" sy="103000" algn="ctr" rotWithShape="0">
              <a:schemeClr val="accent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Text10">
            <a:extLst>
              <a:ext uri="{FF2B5EF4-FFF2-40B4-BE49-F238E27FC236}">
                <a16:creationId xmlns:a16="http://schemas.microsoft.com/office/drawing/2014/main" id="{662EAF99-0138-A105-1EAA-3D4F2EB615D0}"/>
              </a:ext>
            </a:extLst>
          </p:cNvPr>
          <p:cNvSpPr txBox="1"/>
          <p:nvPr>
            <p:custDataLst>
              <p:tags r:id="rId11"/>
            </p:custDataLst>
          </p:nvPr>
        </p:nvSpPr>
        <p:spPr>
          <a:xfrm>
            <a:off x="764049" y="1387026"/>
            <a:ext cx="3120399" cy="2163751"/>
          </a:xfrm>
          <a:prstGeom prst="rect">
            <a:avLst/>
          </a:prstGeom>
          <a:noFill/>
        </p:spPr>
        <p:txBody>
          <a:bodyPr wrap="square" rtlCol="0" anchor="ctr" anchorCtr="0">
            <a:normAutofit/>
          </a:bodyPr>
          <a:lstStyle/>
          <a:p>
            <a:pPr algn="just">
              <a:lnSpc>
                <a:spcPct val="150000"/>
              </a:lnSpc>
              <a:spcBef>
                <a:spcPts val="150"/>
              </a:spcBef>
              <a:spcAft>
                <a:spcPts val="150"/>
              </a:spcAft>
            </a:pPr>
            <a:r>
              <a:rPr lang="en-US" altLang="zh-CN" sz="1400" dirty="0">
                <a:solidFill>
                  <a:schemeClr val="tx2"/>
                </a:solidFill>
                <a:latin typeface="微软雅黑" panose="020B0503020204020204" pitchFamily="34" charset="-122"/>
                <a:ea typeface="微软雅黑" panose="020B0503020204020204" pitchFamily="34" charset="-122"/>
              </a:rPr>
              <a:t>Envoy</a:t>
            </a:r>
            <a:r>
              <a:rPr lang="zh-CN" altLang="en-US" sz="1400" dirty="0">
                <a:solidFill>
                  <a:schemeClr val="tx2"/>
                </a:solidFill>
                <a:latin typeface="微软雅黑" panose="020B0503020204020204" pitchFamily="34" charset="-122"/>
                <a:ea typeface="微软雅黑" panose="020B0503020204020204" pitchFamily="34" charset="-122"/>
              </a:rPr>
              <a:t>采用模块化插件体系，可以通过添加各种过滤器（</a:t>
            </a:r>
            <a:r>
              <a:rPr lang="en-US" altLang="zh-CN" sz="1400" dirty="0">
                <a:solidFill>
                  <a:schemeClr val="tx2"/>
                </a:solidFill>
                <a:latin typeface="微软雅黑" panose="020B0503020204020204" pitchFamily="34" charset="-122"/>
                <a:ea typeface="微软雅黑" panose="020B0503020204020204" pitchFamily="34" charset="-122"/>
              </a:rPr>
              <a:t>filters</a:t>
            </a:r>
            <a:r>
              <a:rPr lang="zh-CN" altLang="en-US" sz="1400" dirty="0">
                <a:solidFill>
                  <a:schemeClr val="tx2"/>
                </a:solidFill>
                <a:latin typeface="微软雅黑" panose="020B0503020204020204" pitchFamily="34" charset="-122"/>
                <a:ea typeface="微软雅黑" panose="020B0503020204020204" pitchFamily="34" charset="-122"/>
              </a:rPr>
              <a:t>）和插件来扩展其功能。这使得</a:t>
            </a:r>
            <a:r>
              <a:rPr lang="en-US" altLang="zh-CN" sz="1400" dirty="0">
                <a:solidFill>
                  <a:schemeClr val="tx2"/>
                </a:solidFill>
                <a:latin typeface="微软雅黑" panose="020B0503020204020204" pitchFamily="34" charset="-122"/>
                <a:ea typeface="微软雅黑" panose="020B0503020204020204" pitchFamily="34" charset="-122"/>
              </a:rPr>
              <a:t>Envoy</a:t>
            </a:r>
            <a:r>
              <a:rPr lang="zh-CN" altLang="en-US" sz="1400" dirty="0">
                <a:solidFill>
                  <a:schemeClr val="tx2"/>
                </a:solidFill>
                <a:latin typeface="微软雅黑" panose="020B0503020204020204" pitchFamily="34" charset="-122"/>
                <a:ea typeface="微软雅黑" panose="020B0503020204020204" pitchFamily="34" charset="-122"/>
              </a:rPr>
              <a:t>非常灵活，能够适应不同的网络和应用场景。</a:t>
            </a:r>
          </a:p>
        </p:txBody>
      </p:sp>
      <p:sp>
        <p:nvSpPr>
          <p:cNvPr id="52" name="Text11">
            <a:extLst>
              <a:ext uri="{FF2B5EF4-FFF2-40B4-BE49-F238E27FC236}">
                <a16:creationId xmlns:a16="http://schemas.microsoft.com/office/drawing/2014/main" id="{CCAF88BE-B44C-26D6-56C1-1D8A41514627}"/>
              </a:ext>
            </a:extLst>
          </p:cNvPr>
          <p:cNvSpPr txBox="1"/>
          <p:nvPr>
            <p:custDataLst>
              <p:tags r:id="rId12"/>
            </p:custDataLst>
          </p:nvPr>
        </p:nvSpPr>
        <p:spPr>
          <a:xfrm>
            <a:off x="4435248" y="1387026"/>
            <a:ext cx="3157745" cy="2163751"/>
          </a:xfrm>
          <a:prstGeom prst="rect">
            <a:avLst/>
          </a:prstGeom>
          <a:noFill/>
        </p:spPr>
        <p:txBody>
          <a:bodyPr wrap="square" rtlCol="0" anchor="ctr" anchorCtr="0">
            <a:normAutofit/>
          </a:bodyPr>
          <a:lstStyle/>
          <a:p>
            <a:pPr algn="just">
              <a:lnSpc>
                <a:spcPct val="150000"/>
              </a:lnSpc>
              <a:spcBef>
                <a:spcPts val="150"/>
              </a:spcBef>
              <a:spcAft>
                <a:spcPts val="150"/>
              </a:spcAft>
            </a:pPr>
            <a:r>
              <a:rPr lang="en-US" altLang="zh-CN" sz="1200" dirty="0" err="1">
                <a:solidFill>
                  <a:schemeClr val="tx2"/>
                </a:solidFill>
                <a:latin typeface="微软雅黑" panose="020B0503020204020204" pitchFamily="34" charset="-122"/>
                <a:ea typeface="微软雅黑" panose="020B0503020204020204" pitchFamily="34" charset="-122"/>
              </a:rPr>
              <a:t>WebAssembly</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err="1">
                <a:solidFill>
                  <a:schemeClr val="tx2"/>
                </a:solidFill>
                <a:latin typeface="微软雅黑" panose="020B0503020204020204" pitchFamily="34" charset="-122"/>
                <a:ea typeface="微软雅黑" panose="020B0503020204020204" pitchFamily="34" charset="-122"/>
              </a:rPr>
              <a:t>Wasm</a:t>
            </a:r>
            <a:r>
              <a:rPr lang="zh-CN" altLang="en-US" sz="1200" dirty="0">
                <a:solidFill>
                  <a:schemeClr val="tx2"/>
                </a:solidFill>
                <a:latin typeface="微软雅黑" panose="020B0503020204020204" pitchFamily="34" charset="-122"/>
                <a:ea typeface="微软雅黑" panose="020B0503020204020204" pitchFamily="34" charset="-122"/>
              </a:rPr>
              <a:t>）是一种在</a:t>
            </a:r>
            <a:r>
              <a:rPr lang="en-US" altLang="zh-CN" sz="1200" dirty="0">
                <a:solidFill>
                  <a:schemeClr val="tx2"/>
                </a:solidFill>
                <a:latin typeface="微软雅黑" panose="020B0503020204020204" pitchFamily="34" charset="-122"/>
                <a:ea typeface="微软雅黑" panose="020B0503020204020204" pitchFamily="34" charset="-122"/>
              </a:rPr>
              <a:t>Web</a:t>
            </a:r>
            <a:r>
              <a:rPr lang="zh-CN" altLang="en-US" sz="1200" dirty="0">
                <a:solidFill>
                  <a:schemeClr val="tx2"/>
                </a:solidFill>
                <a:latin typeface="微软雅黑" panose="020B0503020204020204" pitchFamily="34" charset="-122"/>
                <a:ea typeface="微软雅黑" panose="020B0503020204020204" pitchFamily="34" charset="-122"/>
              </a:rPr>
              <a:t>浏览器中运行的二进制代码格式，它提供了接近原生的性能，并且具有安全性高、可移植性强等优点。</a:t>
            </a:r>
            <a:r>
              <a:rPr lang="en-US" altLang="zh-CN" sz="1200" dirty="0" err="1">
                <a:solidFill>
                  <a:schemeClr val="tx2"/>
                </a:solidFill>
                <a:latin typeface="微软雅黑" panose="020B0503020204020204" pitchFamily="34" charset="-122"/>
                <a:ea typeface="微软雅黑" panose="020B0503020204020204" pitchFamily="34" charset="-122"/>
              </a:rPr>
              <a:t>Wasm</a:t>
            </a:r>
            <a:r>
              <a:rPr lang="zh-CN" altLang="en-US" sz="1200" dirty="0">
                <a:solidFill>
                  <a:schemeClr val="tx2"/>
                </a:solidFill>
                <a:latin typeface="微软雅黑" panose="020B0503020204020204" pitchFamily="34" charset="-122"/>
                <a:ea typeface="微软雅黑" panose="020B0503020204020204" pitchFamily="34" charset="-122"/>
              </a:rPr>
              <a:t>技术可以用于加速</a:t>
            </a:r>
            <a:r>
              <a:rPr lang="en-US" altLang="zh-CN" sz="1200" dirty="0">
                <a:solidFill>
                  <a:schemeClr val="tx2"/>
                </a:solidFill>
                <a:latin typeface="微软雅黑" panose="020B0503020204020204" pitchFamily="34" charset="-122"/>
                <a:ea typeface="微软雅黑" panose="020B0503020204020204" pitchFamily="34" charset="-122"/>
              </a:rPr>
              <a:t>Web</a:t>
            </a:r>
            <a:r>
              <a:rPr lang="zh-CN" altLang="en-US" sz="1200" dirty="0">
                <a:solidFill>
                  <a:schemeClr val="tx2"/>
                </a:solidFill>
                <a:latin typeface="微软雅黑" panose="020B0503020204020204" pitchFamily="34" charset="-122"/>
                <a:ea typeface="微软雅黑" panose="020B0503020204020204" pitchFamily="34" charset="-122"/>
              </a:rPr>
              <a:t>应用程序的加载和运行速度，同时提高应用程序的安全性。</a:t>
            </a:r>
          </a:p>
        </p:txBody>
      </p:sp>
      <p:sp>
        <p:nvSpPr>
          <p:cNvPr id="53" name="Text12">
            <a:extLst>
              <a:ext uri="{FF2B5EF4-FFF2-40B4-BE49-F238E27FC236}">
                <a16:creationId xmlns:a16="http://schemas.microsoft.com/office/drawing/2014/main" id="{A4172464-A590-22C2-811C-8AE767CEB492}"/>
              </a:ext>
            </a:extLst>
          </p:cNvPr>
          <p:cNvSpPr txBox="1"/>
          <p:nvPr>
            <p:custDataLst>
              <p:tags r:id="rId13"/>
            </p:custDataLst>
          </p:nvPr>
        </p:nvSpPr>
        <p:spPr>
          <a:xfrm>
            <a:off x="8225011" y="1387026"/>
            <a:ext cx="3106604" cy="2163751"/>
          </a:xfrm>
          <a:prstGeom prst="rect">
            <a:avLst/>
          </a:prstGeom>
          <a:noFill/>
        </p:spPr>
        <p:txBody>
          <a:bodyPr wrap="square" rtlCol="0" anchor="ctr" anchorCtr="0">
            <a:normAutofit lnSpcReduction="10000"/>
          </a:bodyPr>
          <a:lstStyle/>
          <a:p>
            <a:pPr algn="just">
              <a:lnSpc>
                <a:spcPct val="150000"/>
              </a:lnSpc>
              <a:spcBef>
                <a:spcPts val="150"/>
              </a:spcBef>
              <a:spcAft>
                <a:spcPts val="150"/>
              </a:spcAft>
            </a:pPr>
            <a:r>
              <a:rPr lang="zh-CN" altLang="en-US" sz="1200" dirty="0">
                <a:solidFill>
                  <a:schemeClr val="tx2"/>
                </a:solidFill>
                <a:latin typeface="微软雅黑" panose="020B0503020204020204" pitchFamily="34" charset="-122"/>
                <a:ea typeface="微软雅黑" panose="020B0503020204020204" pitchFamily="34" charset="-122"/>
              </a:rPr>
              <a:t>使用</a:t>
            </a:r>
            <a:r>
              <a:rPr lang="en-US" altLang="zh-CN" sz="1200" dirty="0" err="1">
                <a:solidFill>
                  <a:schemeClr val="tx2"/>
                </a:solidFill>
                <a:latin typeface="微软雅黑" panose="020B0503020204020204" pitchFamily="34" charset="-122"/>
                <a:ea typeface="微软雅黑" panose="020B0503020204020204" pitchFamily="34" charset="-122"/>
              </a:rPr>
              <a:t>Wasm</a:t>
            </a:r>
            <a:r>
              <a:rPr lang="zh-CN" altLang="en-US" sz="1200" dirty="0">
                <a:solidFill>
                  <a:schemeClr val="tx2"/>
                </a:solidFill>
                <a:latin typeface="微软雅黑" panose="020B0503020204020204" pitchFamily="34" charset="-122"/>
                <a:ea typeface="微软雅黑" panose="020B0503020204020204" pitchFamily="34" charset="-122"/>
              </a:rPr>
              <a:t>作为</a:t>
            </a:r>
            <a:r>
              <a:rPr lang="en-US" altLang="zh-CN" sz="1200" dirty="0">
                <a:solidFill>
                  <a:schemeClr val="tx2"/>
                </a:solidFill>
                <a:latin typeface="微软雅黑" panose="020B0503020204020204" pitchFamily="34" charset="-122"/>
                <a:ea typeface="微软雅黑" panose="020B0503020204020204" pitchFamily="34" charset="-122"/>
              </a:rPr>
              <a:t>Envoy</a:t>
            </a:r>
            <a:r>
              <a:rPr lang="zh-CN" altLang="en-US" sz="1200" dirty="0">
                <a:solidFill>
                  <a:schemeClr val="tx2"/>
                </a:solidFill>
                <a:latin typeface="微软雅黑" panose="020B0503020204020204" pitchFamily="34" charset="-122"/>
                <a:ea typeface="微软雅黑" panose="020B0503020204020204" pitchFamily="34" charset="-122"/>
              </a:rPr>
              <a:t>的过滤器，可以动态注入自定义的逻辑，</a:t>
            </a:r>
            <a:r>
              <a:rPr lang="zh-CN" altLang="en-US" sz="1400" dirty="0">
                <a:solidFill>
                  <a:schemeClr val="tx2"/>
                </a:solidFill>
                <a:latin typeface="微软雅黑" panose="020B0503020204020204" pitchFamily="34" charset="-122"/>
                <a:ea typeface="微软雅黑" panose="020B0503020204020204" pitchFamily="34" charset="-122"/>
              </a:rPr>
              <a:t>例如认证、授权、日志记录等。</a:t>
            </a:r>
            <a:r>
              <a:rPr lang="en-US" altLang="zh-CN" sz="1400" dirty="0">
                <a:solidFill>
                  <a:schemeClr val="tx2"/>
                </a:solidFill>
                <a:latin typeface="微软雅黑" panose="020B0503020204020204" pitchFamily="34" charset="-122"/>
                <a:ea typeface="微软雅黑" panose="020B0503020204020204" pitchFamily="34" charset="-122"/>
              </a:rPr>
              <a:t>Envoy</a:t>
            </a:r>
            <a:r>
              <a:rPr lang="zh-CN" altLang="en-US" sz="1400" dirty="0">
                <a:solidFill>
                  <a:schemeClr val="tx2"/>
                </a:solidFill>
                <a:latin typeface="微软雅黑" panose="020B0503020204020204" pitchFamily="34" charset="-122"/>
                <a:ea typeface="微软雅黑" panose="020B0503020204020204" pitchFamily="34" charset="-122"/>
              </a:rPr>
              <a:t>和</a:t>
            </a:r>
            <a:r>
              <a:rPr lang="en-US" altLang="zh-CN" sz="1400" dirty="0" err="1">
                <a:solidFill>
                  <a:schemeClr val="tx2"/>
                </a:solidFill>
                <a:latin typeface="微软雅黑" panose="020B0503020204020204" pitchFamily="34" charset="-122"/>
                <a:ea typeface="微软雅黑" panose="020B0503020204020204" pitchFamily="34" charset="-122"/>
              </a:rPr>
              <a:t>Wasm</a:t>
            </a:r>
            <a:r>
              <a:rPr lang="zh-CN" altLang="en-US" sz="1400" dirty="0">
                <a:solidFill>
                  <a:schemeClr val="tx2"/>
                </a:solidFill>
                <a:latin typeface="微软雅黑" panose="020B0503020204020204" pitchFamily="34" charset="-122"/>
                <a:ea typeface="微软雅黑" panose="020B0503020204020204" pitchFamily="34" charset="-122"/>
              </a:rPr>
              <a:t>技术的结合提供了一种强大的方式，通过灵活的可扩展性和性能优势，为构建高性能、安全的服务网格和应用提供了更多的选择和可能性。</a:t>
            </a:r>
          </a:p>
        </p:txBody>
      </p:sp>
      <p:grpSp>
        <p:nvGrpSpPr>
          <p:cNvPr id="10" name="Text13">
            <a:extLst>
              <a:ext uri="{FF2B5EF4-FFF2-40B4-BE49-F238E27FC236}">
                <a16:creationId xmlns:a16="http://schemas.microsoft.com/office/drawing/2014/main" id="{430E2155-DC01-8F9C-BCBE-99E121A1444F}"/>
              </a:ext>
            </a:extLst>
          </p:cNvPr>
          <p:cNvGrpSpPr/>
          <p:nvPr>
            <p:custDataLst>
              <p:tags r:id="rId14"/>
            </p:custDataLst>
          </p:nvPr>
        </p:nvGrpSpPr>
        <p:grpSpPr>
          <a:xfrm>
            <a:off x="1645753" y="3836793"/>
            <a:ext cx="1340733" cy="1340730"/>
            <a:chOff x="1645753" y="3836793"/>
            <a:chExt cx="1340733" cy="1340730"/>
          </a:xfrm>
        </p:grpSpPr>
        <p:sp>
          <p:nvSpPr>
            <p:cNvPr id="31" name="Freeform: Shape 48">
              <a:extLst>
                <a:ext uri="{FF2B5EF4-FFF2-40B4-BE49-F238E27FC236}">
                  <a16:creationId xmlns:a16="http://schemas.microsoft.com/office/drawing/2014/main" id="{0E0F8595-F48B-424A-0598-B49024836FFC}"/>
                </a:ext>
              </a:extLst>
            </p:cNvPr>
            <p:cNvSpPr/>
            <p:nvPr/>
          </p:nvSpPr>
          <p:spPr>
            <a:xfrm>
              <a:off x="1645753" y="3836793"/>
              <a:ext cx="1340733" cy="134073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20324E77-491E-E27E-6D95-274F89BA2DC5}"/>
                </a:ext>
              </a:extLst>
            </p:cNvPr>
            <p:cNvGrpSpPr/>
            <p:nvPr/>
          </p:nvGrpSpPr>
          <p:grpSpPr>
            <a:xfrm>
              <a:off x="1743255" y="3934295"/>
              <a:ext cx="1145728" cy="1145725"/>
              <a:chOff x="1743255" y="3934295"/>
              <a:chExt cx="1145728" cy="1145725"/>
            </a:xfrm>
          </p:grpSpPr>
          <p:sp>
            <p:nvSpPr>
              <p:cNvPr id="32" name="Freeform: Shape 49">
                <a:extLst>
                  <a:ext uri="{FF2B5EF4-FFF2-40B4-BE49-F238E27FC236}">
                    <a16:creationId xmlns:a16="http://schemas.microsoft.com/office/drawing/2014/main" id="{CD7940AE-4B91-1F1C-542D-5B1B024327AC}"/>
                  </a:ext>
                </a:extLst>
              </p:cNvPr>
              <p:cNvSpPr/>
              <p:nvPr/>
            </p:nvSpPr>
            <p:spPr>
              <a:xfrm>
                <a:off x="1743255" y="3934295"/>
                <a:ext cx="1145728" cy="1145725"/>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微软雅黑" panose="020B0503020204020204" pitchFamily="34" charset="-122"/>
                  <a:ea typeface="微软雅黑" panose="020B0503020204020204" pitchFamily="34" charset="-122"/>
                </a:endParaRPr>
              </a:p>
            </p:txBody>
          </p:sp>
          <p:sp>
            <p:nvSpPr>
              <p:cNvPr id="58" name="圆形">
                <a:extLst>
                  <a:ext uri="{FF2B5EF4-FFF2-40B4-BE49-F238E27FC236}">
                    <a16:creationId xmlns:a16="http://schemas.microsoft.com/office/drawing/2014/main" id="{69806F90-9CEB-E5BC-7E5B-9ED3F94704B0}"/>
                  </a:ext>
                </a:extLst>
              </p:cNvPr>
              <p:cNvSpPr>
                <a:spLocks noChangeAspect="1"/>
              </p:cNvSpPr>
              <p:nvPr/>
            </p:nvSpPr>
            <p:spPr>
              <a:xfrm>
                <a:off x="1867919" y="4058957"/>
                <a:ext cx="896400" cy="89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grpSp>
        <p:nvGrpSpPr>
          <p:cNvPr id="11" name="Text14">
            <a:extLst>
              <a:ext uri="{FF2B5EF4-FFF2-40B4-BE49-F238E27FC236}">
                <a16:creationId xmlns:a16="http://schemas.microsoft.com/office/drawing/2014/main" id="{83E1D537-7F99-E9A7-FE67-7031363A7E5D}"/>
              </a:ext>
            </a:extLst>
          </p:cNvPr>
          <p:cNvGrpSpPr/>
          <p:nvPr>
            <p:custDataLst>
              <p:tags r:id="rId15"/>
            </p:custDataLst>
          </p:nvPr>
        </p:nvGrpSpPr>
        <p:grpSpPr>
          <a:xfrm>
            <a:off x="5329270" y="3836793"/>
            <a:ext cx="1340733" cy="1340730"/>
            <a:chOff x="5329270" y="3836793"/>
            <a:chExt cx="1340733" cy="1340730"/>
          </a:xfrm>
        </p:grpSpPr>
        <p:sp>
          <p:nvSpPr>
            <p:cNvPr id="29" name="Freeform: Shape 8">
              <a:extLst>
                <a:ext uri="{FF2B5EF4-FFF2-40B4-BE49-F238E27FC236}">
                  <a16:creationId xmlns:a16="http://schemas.microsoft.com/office/drawing/2014/main" id="{5CA336ED-5AE8-857B-707B-FD3E6BACBB42}"/>
                </a:ext>
              </a:extLst>
            </p:cNvPr>
            <p:cNvSpPr/>
            <p:nvPr/>
          </p:nvSpPr>
          <p:spPr>
            <a:xfrm>
              <a:off x="5329270" y="3836793"/>
              <a:ext cx="1340733" cy="134073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微软雅黑" panose="020B0503020204020204" pitchFamily="34" charset="-122"/>
                <a:ea typeface="微软雅黑" panose="020B0503020204020204" pitchFamily="34" charset="-122"/>
              </a:endParaRPr>
            </a:p>
          </p:txBody>
        </p:sp>
        <p:sp>
          <p:nvSpPr>
            <p:cNvPr id="30" name="Freeform: Shape 9">
              <a:extLst>
                <a:ext uri="{FF2B5EF4-FFF2-40B4-BE49-F238E27FC236}">
                  <a16:creationId xmlns:a16="http://schemas.microsoft.com/office/drawing/2014/main" id="{79EC955B-A419-5F9E-66DC-21D068A0CE48}"/>
                </a:ext>
              </a:extLst>
            </p:cNvPr>
            <p:cNvSpPr/>
            <p:nvPr/>
          </p:nvSpPr>
          <p:spPr>
            <a:xfrm>
              <a:off x="5426772" y="3934295"/>
              <a:ext cx="1145728" cy="1145725"/>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微软雅黑" panose="020B0503020204020204" pitchFamily="34" charset="-122"/>
                <a:ea typeface="微软雅黑" panose="020B0503020204020204" pitchFamily="34" charset="-122"/>
              </a:endParaRPr>
            </a:p>
          </p:txBody>
        </p:sp>
        <p:sp>
          <p:nvSpPr>
            <p:cNvPr id="59" name="圆形">
              <a:extLst>
                <a:ext uri="{FF2B5EF4-FFF2-40B4-BE49-F238E27FC236}">
                  <a16:creationId xmlns:a16="http://schemas.microsoft.com/office/drawing/2014/main" id="{B4A2D680-898E-70C7-E6A9-DBE18AB88229}"/>
                </a:ext>
              </a:extLst>
            </p:cNvPr>
            <p:cNvSpPr>
              <a:spLocks noChangeAspect="1"/>
            </p:cNvSpPr>
            <p:nvPr/>
          </p:nvSpPr>
          <p:spPr>
            <a:xfrm>
              <a:off x="5551435" y="4058957"/>
              <a:ext cx="896400" cy="89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2" name="Text15">
            <a:extLst>
              <a:ext uri="{FF2B5EF4-FFF2-40B4-BE49-F238E27FC236}">
                <a16:creationId xmlns:a16="http://schemas.microsoft.com/office/drawing/2014/main" id="{1E8A1824-F324-C94E-2E6E-93D52FCE8F01}"/>
              </a:ext>
            </a:extLst>
          </p:cNvPr>
          <p:cNvGrpSpPr/>
          <p:nvPr>
            <p:custDataLst>
              <p:tags r:id="rId16"/>
            </p:custDataLst>
          </p:nvPr>
        </p:nvGrpSpPr>
        <p:grpSpPr>
          <a:xfrm>
            <a:off x="9087694" y="3836793"/>
            <a:ext cx="1340733" cy="1340730"/>
            <a:chOff x="9087694" y="3836793"/>
            <a:chExt cx="1340733" cy="1340730"/>
          </a:xfrm>
        </p:grpSpPr>
        <p:sp>
          <p:nvSpPr>
            <p:cNvPr id="33" name="Freeform: Shape 54">
              <a:extLst>
                <a:ext uri="{FF2B5EF4-FFF2-40B4-BE49-F238E27FC236}">
                  <a16:creationId xmlns:a16="http://schemas.microsoft.com/office/drawing/2014/main" id="{31BBD839-7DA0-C887-23C8-25AE9E40EACF}"/>
                </a:ext>
              </a:extLst>
            </p:cNvPr>
            <p:cNvSpPr/>
            <p:nvPr/>
          </p:nvSpPr>
          <p:spPr>
            <a:xfrm>
              <a:off x="9087694" y="3836793"/>
              <a:ext cx="1340733" cy="134073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微软雅黑" panose="020B0503020204020204" pitchFamily="34" charset="-122"/>
                <a:ea typeface="微软雅黑" panose="020B0503020204020204" pitchFamily="34" charset="-122"/>
              </a:endParaRPr>
            </a:p>
          </p:txBody>
        </p:sp>
        <p:sp>
          <p:nvSpPr>
            <p:cNvPr id="34" name="Freeform: Shape 55">
              <a:extLst>
                <a:ext uri="{FF2B5EF4-FFF2-40B4-BE49-F238E27FC236}">
                  <a16:creationId xmlns:a16="http://schemas.microsoft.com/office/drawing/2014/main" id="{89E1138C-21E4-85BE-1CE6-C3302E594D69}"/>
                </a:ext>
              </a:extLst>
            </p:cNvPr>
            <p:cNvSpPr/>
            <p:nvPr/>
          </p:nvSpPr>
          <p:spPr>
            <a:xfrm>
              <a:off x="9185196" y="3934295"/>
              <a:ext cx="1145728" cy="1145725"/>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solidFill>
            <a:ln>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微软雅黑" panose="020B0503020204020204" pitchFamily="34" charset="-122"/>
                <a:ea typeface="微软雅黑" panose="020B0503020204020204" pitchFamily="34" charset="-122"/>
              </a:endParaRPr>
            </a:p>
          </p:txBody>
        </p:sp>
        <p:sp>
          <p:nvSpPr>
            <p:cNvPr id="60" name="圆形">
              <a:extLst>
                <a:ext uri="{FF2B5EF4-FFF2-40B4-BE49-F238E27FC236}">
                  <a16:creationId xmlns:a16="http://schemas.microsoft.com/office/drawing/2014/main" id="{CA5DA5FA-B53F-1D23-33CF-3997F7A3BA72}"/>
                </a:ext>
              </a:extLst>
            </p:cNvPr>
            <p:cNvSpPr>
              <a:spLocks noChangeAspect="1"/>
            </p:cNvSpPr>
            <p:nvPr/>
          </p:nvSpPr>
          <p:spPr>
            <a:xfrm>
              <a:off x="9309859" y="4058957"/>
              <a:ext cx="896400" cy="89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 name="Text16">
            <a:extLst>
              <a:ext uri="{FF2B5EF4-FFF2-40B4-BE49-F238E27FC236}">
                <a16:creationId xmlns:a16="http://schemas.microsoft.com/office/drawing/2014/main" id="{A52A85D1-937E-BF6B-8B92-61C7E9ED49E2}"/>
              </a:ext>
            </a:extLst>
          </p:cNvPr>
          <p:cNvSpPr txBox="1"/>
          <p:nvPr>
            <p:custDataLst>
              <p:tags r:id="rId17"/>
            </p:custDataLst>
          </p:nvPr>
        </p:nvSpPr>
        <p:spPr>
          <a:xfrm>
            <a:off x="996524" y="305152"/>
            <a:ext cx="11496384" cy="720348"/>
          </a:xfrm>
          <a:prstGeom prst="rect">
            <a:avLst/>
          </a:prstGeom>
          <a:noFill/>
        </p:spPr>
        <p:txBody>
          <a:bodyPr wrap="square" rtlCol="0" anchor="ctr" anchorCtr="0">
            <a:normAutofit/>
          </a:bodyPr>
          <a:lstStyle/>
          <a:p>
            <a:pPr marL="0" marR="0" lvl="0" defTabSz="914400" rtl="0" eaLnBrk="1" fontAlgn="ctr" latinLnBrk="0" hangingPunct="1">
              <a:lnSpc>
                <a:spcPct val="120000"/>
              </a:lnSpc>
              <a:spcBef>
                <a:spcPts val="0"/>
              </a:spcBef>
              <a:spcAft>
                <a:spcPts val="0"/>
              </a:spcAft>
              <a:buClrTx/>
              <a:buSzTx/>
              <a:buFontTx/>
              <a:buNone/>
              <a:defRPr/>
            </a:pPr>
            <a:r>
              <a:rPr lang="en-US" altLang="zh-CN"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Envoy</a:t>
            </a: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与</a:t>
            </a:r>
            <a:r>
              <a:rPr lang="en-US" altLang="zh-CN" sz="3200" b="1" noProof="0" dirty="0" err="1">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Wasm</a:t>
            </a: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技术简介</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6" name="Shape1">
            <a:extLst>
              <a:ext uri="{FF2B5EF4-FFF2-40B4-BE49-F238E27FC236}">
                <a16:creationId xmlns:a16="http://schemas.microsoft.com/office/drawing/2014/main" id="{D500FF37-A4B5-7D3D-E636-AFF5443EBF4B}"/>
              </a:ext>
            </a:extLst>
          </p:cNvPr>
          <p:cNvSpPr>
            <a:spLocks noChangeAspect="1"/>
          </p:cNvSpPr>
          <p:nvPr>
            <p:custDataLst>
              <p:tags r:id="rId18"/>
            </p:custDataLst>
          </p:nvPr>
        </p:nvSpPr>
        <p:spPr>
          <a:xfrm>
            <a:off x="2089386" y="4239076"/>
            <a:ext cx="469723" cy="460259"/>
          </a:xfrm>
          <a:custGeom>
            <a:avLst/>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chemeClr val="tx2"/>
          </a:solidFill>
          <a:ln w="1860" cap="flat">
            <a:noFill/>
            <a:prstDash val="solid"/>
            <a:miter/>
          </a:ln>
        </p:spPr>
        <p:txBody>
          <a:bodyPr wrap="square" rtlCol="0" anchor="ctr">
            <a:normAutofit/>
          </a:bodyPr>
          <a:lstStyle/>
          <a:p>
            <a:endParaRPr lang="zh-CN" altLang="en-US" b="1" dirty="0">
              <a:latin typeface="微软雅黑" panose="020B0503020204020204" pitchFamily="34" charset="-122"/>
              <a:ea typeface="微软雅黑" panose="020B0503020204020204" pitchFamily="34" charset="-122"/>
            </a:endParaRPr>
          </a:p>
        </p:txBody>
      </p:sp>
      <p:pic>
        <p:nvPicPr>
          <p:cNvPr id="14" name="Shape2">
            <a:extLst>
              <a:ext uri="{FF2B5EF4-FFF2-40B4-BE49-F238E27FC236}">
                <a16:creationId xmlns:a16="http://schemas.microsoft.com/office/drawing/2014/main" id="{DE6B667B-145D-4913-E0C8-02AF66EDE36D}"/>
              </a:ext>
            </a:extLst>
          </p:cNvPr>
          <p:cNvPicPr>
            <a:picLocks/>
          </p:cNvPicPr>
          <p:nvPr>
            <p:custDataLst>
              <p:tags r:id="rId19"/>
            </p:custDataLst>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764773" y="4241144"/>
            <a:ext cx="469723" cy="460259"/>
          </a:xfrm>
          <a:prstGeom prst="rect">
            <a:avLst/>
          </a:prstGeom>
        </p:spPr>
      </p:pic>
      <p:pic>
        <p:nvPicPr>
          <p:cNvPr id="16" name="Shape3">
            <a:extLst>
              <a:ext uri="{FF2B5EF4-FFF2-40B4-BE49-F238E27FC236}">
                <a16:creationId xmlns:a16="http://schemas.microsoft.com/office/drawing/2014/main" id="{7822D250-5DF2-0C34-22B4-A518B2037A2B}"/>
              </a:ext>
            </a:extLst>
          </p:cNvPr>
          <p:cNvPicPr>
            <a:picLocks/>
          </p:cNvPicPr>
          <p:nvPr>
            <p:custDataLst>
              <p:tags r:id="rId20"/>
            </p:custDataLst>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9523197" y="4241597"/>
            <a:ext cx="469723" cy="460259"/>
          </a:xfrm>
          <a:prstGeom prst="rect">
            <a:avLst/>
          </a:prstGeom>
        </p:spPr>
      </p:pic>
      <p:pic>
        <p:nvPicPr>
          <p:cNvPr id="18" name="Shape4">
            <a:extLst>
              <a:ext uri="{FF2B5EF4-FFF2-40B4-BE49-F238E27FC236}">
                <a16:creationId xmlns:a16="http://schemas.microsoft.com/office/drawing/2014/main" id="{A6896611-5DB2-A63B-7A01-E30B7EEF0AF8}"/>
              </a:ext>
            </a:extLst>
          </p:cNvPr>
          <p:cNvPicPr>
            <a:picLocks/>
          </p:cNvPicPr>
          <p:nvPr>
            <p:custDataLst>
              <p:tags r:id="rId21"/>
            </p:custDataLst>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39248" y="440284"/>
            <a:ext cx="585216" cy="585216"/>
          </a:xfrm>
          <a:prstGeom prst="rect">
            <a:avLst/>
          </a:prstGeom>
        </p:spPr>
      </p:pic>
      <p:sp>
        <p:nvSpPr>
          <p:cNvPr id="19" name="Text9" hidden="1">
            <a:extLst>
              <a:ext uri="{FF2B5EF4-FFF2-40B4-BE49-F238E27FC236}">
                <a16:creationId xmlns:a16="http://schemas.microsoft.com/office/drawing/2014/main" id="{D9DF3748-5ABE-38A3-1ED9-60AAEBD10A48}"/>
              </a:ext>
            </a:extLst>
          </p:cNvPr>
          <p:cNvSpPr txBox="1"/>
          <p:nvPr>
            <p:custDataLst>
              <p:tags r:id="rId22"/>
            </p:custDataLst>
          </p:nvPr>
        </p:nvSpPr>
        <p:spPr>
          <a:xfrm>
            <a:off x="666324" y="7832348"/>
            <a:ext cx="11496384" cy="720348"/>
          </a:xfrm>
          <a:prstGeom prst="rect">
            <a:avLst/>
          </a:prstGeom>
          <a:noFill/>
        </p:spPr>
        <p:txBody>
          <a:bodyPr wrap="square" rtlCol="0" anchor="ctr" anchorCtr="0">
            <a:normAutofit/>
          </a:bodyPr>
          <a:lstStyle/>
          <a:p>
            <a:pPr marL="0" marR="0" lvl="0" defTabSz="914400" rtl="0" eaLnBrk="1" fontAlgn="ctr" latinLnBrk="0" hangingPunct="1">
              <a:lnSpc>
                <a:spcPct val="120000"/>
              </a:lnSpc>
              <a:spcBef>
                <a:spcPts val="0"/>
              </a:spcBef>
              <a:spcAft>
                <a:spcPts val="0"/>
              </a:spcAft>
              <a:buClrTx/>
              <a:buSzTx/>
              <a:buFontTx/>
              <a:buNone/>
              <a:defRPr/>
            </a:pPr>
            <a:r>
              <a:rPr lang="zh-CN" altLang="en-US" sz="2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课题任务概览</a:t>
            </a:r>
            <a:endParaRPr lang="zh-CN" altLang="en-US" sz="2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2840132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to="" calcmode="lin" valueType="num">
                                      <p:cBhvr>
                                        <p:cTn id="7" dur="500" fill="hold">
                                          <p:stCondLst>
                                            <p:cond delay="0"/>
                                          </p:stCondLst>
                                        </p:cTn>
                                        <p:tgtEl>
                                          <p:spTgt spid="1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18"/>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strVal val="4/3*#ppt_w"/>
                                          </p:val>
                                        </p:tav>
                                        <p:tav tm="100000">
                                          <p:val>
                                            <p:strVal val="#ppt_w"/>
                                          </p:val>
                                        </p:tav>
                                      </p:tavLst>
                                    </p:anim>
                                    <p:anim calcmode="lin" valueType="num">
                                      <p:cBhvr>
                                        <p:cTn id="14" dur="500" fill="hold"/>
                                        <p:tgtEl>
                                          <p:spTgt spid="49"/>
                                        </p:tgtEl>
                                        <p:attrNameLst>
                                          <p:attrName>ppt_h</p:attrName>
                                        </p:attrNameLst>
                                      </p:cBhvr>
                                      <p:tavLst>
                                        <p:tav tm="0">
                                          <p:val>
                                            <p:strVal val="4/3*#ppt_h"/>
                                          </p:val>
                                        </p:tav>
                                        <p:tav tm="100000">
                                          <p:val>
                                            <p:strVal val="#ppt_h"/>
                                          </p:val>
                                        </p:tav>
                                      </p:tavLst>
                                    </p:anim>
                                    <p:anim to="" calcmode="lin" valueType="num">
                                      <p:cBhvr>
                                        <p:cTn id="15" dur="500" fill="hold">
                                          <p:stCondLst>
                                            <p:cond delay="0"/>
                                          </p:stCondLst>
                                        </p:cTn>
                                        <p:tgtEl>
                                          <p:spTgt spid="49"/>
                                        </p:tgtEl>
                                        <p:attrNameLst>
                                          <p:attrName>ppt_x</p:attrName>
                                        </p:attrNameLst>
                                      </p:cBhvr>
                                      <p:tavLst>
                                        <p:tav tm="0">
                                          <p:val>
                                            <p:strVal val="#ppt_x+0.3051012"/>
                                          </p:val>
                                        </p:tav>
                                        <p:tav tm="100000">
                                          <p:val>
                                            <p:strVal val="#ppt_x+0.3051012"/>
                                          </p:val>
                                        </p:tav>
                                      </p:tavLst>
                                    </p:anim>
                                    <p:anim to="" calcmode="lin" valueType="num">
                                      <p:cBhvr>
                                        <p:cTn id="16" dur="500" fill="hold">
                                          <p:stCondLst>
                                            <p:cond delay="0"/>
                                          </p:stCondLst>
                                        </p:cTn>
                                        <p:tgtEl>
                                          <p:spTgt spid="49"/>
                                        </p:tgtEl>
                                        <p:attrNameLst>
                                          <p:attrName>ppt_y</p:attrName>
                                        </p:attrNameLst>
                                      </p:cBhvr>
                                      <p:tavLst>
                                        <p:tav tm="0">
                                          <p:val>
                                            <p:strVal val="#ppt_y+0"/>
                                          </p:val>
                                        </p:tav>
                                        <p:tav tm="100000">
                                          <p:val>
                                            <p:strVal val="#ppt_y+0"/>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p:cTn id="19" dur="500" fill="hold"/>
                                        <p:tgtEl>
                                          <p:spTgt spid="48"/>
                                        </p:tgtEl>
                                        <p:attrNameLst>
                                          <p:attrName>ppt_w</p:attrName>
                                        </p:attrNameLst>
                                      </p:cBhvr>
                                      <p:tavLst>
                                        <p:tav tm="0">
                                          <p:val>
                                            <p:strVal val="4/3*#ppt_w"/>
                                          </p:val>
                                        </p:tav>
                                        <p:tav tm="100000">
                                          <p:val>
                                            <p:strVal val="#ppt_w"/>
                                          </p:val>
                                        </p:tav>
                                      </p:tavLst>
                                    </p:anim>
                                    <p:anim calcmode="lin" valueType="num">
                                      <p:cBhvr>
                                        <p:cTn id="20" dur="500" fill="hold"/>
                                        <p:tgtEl>
                                          <p:spTgt spid="48"/>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48"/>
                                        </p:tgtEl>
                                        <p:attrNameLst>
                                          <p:attrName>ppt_x</p:attrName>
                                        </p:attrNameLst>
                                      </p:cBhvr>
                                      <p:tavLst>
                                        <p:tav tm="0">
                                          <p:val>
                                            <p:strVal val="#ppt_x+0.3051012"/>
                                          </p:val>
                                        </p:tav>
                                        <p:tav tm="100000">
                                          <p:val>
                                            <p:strVal val="#ppt_x+0.3051012"/>
                                          </p:val>
                                        </p:tav>
                                      </p:tavLst>
                                    </p:anim>
                                    <p:anim to="" calcmode="lin" valueType="num">
                                      <p:cBhvr>
                                        <p:cTn id="22" dur="500" fill="hold">
                                          <p:stCondLst>
                                            <p:cond delay="0"/>
                                          </p:stCondLst>
                                        </p:cTn>
                                        <p:tgtEl>
                                          <p:spTgt spid="48"/>
                                        </p:tgtEl>
                                        <p:attrNameLst>
                                          <p:attrName>ppt_y</p:attrName>
                                        </p:attrNameLst>
                                      </p:cBhvr>
                                      <p:tavLst>
                                        <p:tav tm="0">
                                          <p:val>
                                            <p:strVal val="#ppt_y+0"/>
                                          </p:val>
                                        </p:tav>
                                        <p:tav tm="100000">
                                          <p:val>
                                            <p:strVal val="#ppt_y+0"/>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strVal val="4/3*#ppt_w"/>
                                          </p:val>
                                        </p:tav>
                                        <p:tav tm="100000">
                                          <p:val>
                                            <p:strVal val="#ppt_w"/>
                                          </p:val>
                                        </p:tav>
                                      </p:tavLst>
                                    </p:anim>
                                    <p:anim calcmode="lin" valueType="num">
                                      <p:cBhvr>
                                        <p:cTn id="26" dur="500" fill="hold"/>
                                        <p:tgtEl>
                                          <p:spTgt spid="50"/>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50"/>
                                        </p:tgtEl>
                                        <p:attrNameLst>
                                          <p:attrName>ppt_x</p:attrName>
                                        </p:attrNameLst>
                                      </p:cBhvr>
                                      <p:tavLst>
                                        <p:tav tm="0">
                                          <p:val>
                                            <p:strVal val="#ppt_x+0.3051012"/>
                                          </p:val>
                                        </p:tav>
                                        <p:tav tm="100000">
                                          <p:val>
                                            <p:strVal val="#ppt_x+0.3051012"/>
                                          </p:val>
                                        </p:tav>
                                      </p:tavLst>
                                    </p:anim>
                                    <p:anim to="" calcmode="lin" valueType="num">
                                      <p:cBhvr>
                                        <p:cTn id="28" dur="500" fill="hold">
                                          <p:stCondLst>
                                            <p:cond delay="0"/>
                                          </p:stCondLst>
                                        </p:cTn>
                                        <p:tgtEl>
                                          <p:spTgt spid="50"/>
                                        </p:tgtEl>
                                        <p:attrNameLst>
                                          <p:attrName>ppt_y</p:attrName>
                                        </p:attrNameLst>
                                      </p:cBhvr>
                                      <p:tavLst>
                                        <p:tav tm="0">
                                          <p:val>
                                            <p:strVal val="#ppt_y+0"/>
                                          </p:val>
                                        </p:tav>
                                        <p:tav tm="100000">
                                          <p:val>
                                            <p:strVal val="#ppt_y+0"/>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strVal val="4/3*#ppt_w"/>
                                          </p:val>
                                        </p:tav>
                                        <p:tav tm="100000">
                                          <p:val>
                                            <p:strVal val="#ppt_w"/>
                                          </p:val>
                                        </p:tav>
                                      </p:tavLst>
                                    </p:anim>
                                    <p:anim calcmode="lin" valueType="num">
                                      <p:cBhvr>
                                        <p:cTn id="32" dur="500" fill="hold"/>
                                        <p:tgtEl>
                                          <p:spTgt spid="3"/>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3"/>
                                        </p:tgtEl>
                                        <p:attrNameLst>
                                          <p:attrName>ppt_x</p:attrName>
                                        </p:attrNameLst>
                                      </p:cBhvr>
                                      <p:tavLst>
                                        <p:tav tm="0">
                                          <p:val>
                                            <p:strVal val="#ppt_x+0.3051012"/>
                                          </p:val>
                                        </p:tav>
                                        <p:tav tm="100000">
                                          <p:val>
                                            <p:strVal val="#ppt_x+0.3051012"/>
                                          </p:val>
                                        </p:tav>
                                      </p:tavLst>
                                    </p:anim>
                                    <p:anim to="" calcmode="lin" valueType="num">
                                      <p:cBhvr>
                                        <p:cTn id="34" dur="500" fill="hold">
                                          <p:stCondLst>
                                            <p:cond delay="0"/>
                                          </p:stCondLst>
                                        </p:cTn>
                                        <p:tgtEl>
                                          <p:spTgt spid="3"/>
                                        </p:tgtEl>
                                        <p:attrNameLst>
                                          <p:attrName>ppt_y</p:attrName>
                                        </p:attrNameLst>
                                      </p:cBhvr>
                                      <p:tavLst>
                                        <p:tav tm="0">
                                          <p:val>
                                            <p:strVal val="#ppt_y+0"/>
                                          </p:val>
                                        </p:tav>
                                        <p:tav tm="100000">
                                          <p:val>
                                            <p:strVal val="#ppt_y+0"/>
                                          </p:val>
                                        </p:tav>
                                      </p:tavLst>
                                    </p:anim>
                                  </p:childTnLst>
                                </p:cTn>
                              </p:par>
                              <p:par>
                                <p:cTn id="35" presetID="23" presetClass="entr" presetSubtype="288"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strVal val="4/3*#ppt_w"/>
                                          </p:val>
                                        </p:tav>
                                        <p:tav tm="100000">
                                          <p:val>
                                            <p:strVal val="#ppt_w"/>
                                          </p:val>
                                        </p:tav>
                                      </p:tavLst>
                                    </p:anim>
                                    <p:anim calcmode="lin" valueType="num">
                                      <p:cBhvr>
                                        <p:cTn id="38" dur="500" fill="hold"/>
                                        <p:tgtEl>
                                          <p:spTgt spid="10"/>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10"/>
                                        </p:tgtEl>
                                        <p:attrNameLst>
                                          <p:attrName>ppt_x</p:attrName>
                                        </p:attrNameLst>
                                      </p:cBhvr>
                                      <p:tavLst>
                                        <p:tav tm="0">
                                          <p:val>
                                            <p:strVal val="#ppt_x+0.3051012"/>
                                          </p:val>
                                        </p:tav>
                                        <p:tav tm="100000">
                                          <p:val>
                                            <p:strVal val="#ppt_x+0.3051012"/>
                                          </p:val>
                                        </p:tav>
                                      </p:tavLst>
                                    </p:anim>
                                    <p:anim to="" calcmode="lin" valueType="num">
                                      <p:cBhvr>
                                        <p:cTn id="40" dur="500" fill="hold">
                                          <p:stCondLst>
                                            <p:cond delay="0"/>
                                          </p:stCondLst>
                                        </p:cTn>
                                        <p:tgtEl>
                                          <p:spTgt spid="10"/>
                                        </p:tgtEl>
                                        <p:attrNameLst>
                                          <p:attrName>ppt_y</p:attrName>
                                        </p:attrNameLst>
                                      </p:cBhvr>
                                      <p:tavLst>
                                        <p:tav tm="0">
                                          <p:val>
                                            <p:strVal val="#ppt_y+0"/>
                                          </p:val>
                                        </p:tav>
                                        <p:tav tm="100000">
                                          <p:val>
                                            <p:strVal val="#ppt_y+0"/>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strVal val="4/3*#ppt_w"/>
                                          </p:val>
                                        </p:tav>
                                        <p:tav tm="100000">
                                          <p:val>
                                            <p:strVal val="#ppt_w"/>
                                          </p:val>
                                        </p:tav>
                                      </p:tavLst>
                                    </p:anim>
                                    <p:anim calcmode="lin" valueType="num">
                                      <p:cBhvr>
                                        <p:cTn id="44" dur="500" fill="hold"/>
                                        <p:tgtEl>
                                          <p:spTgt spid="6"/>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6"/>
                                        </p:tgtEl>
                                        <p:attrNameLst>
                                          <p:attrName>ppt_x</p:attrName>
                                        </p:attrNameLst>
                                      </p:cBhvr>
                                      <p:tavLst>
                                        <p:tav tm="0">
                                          <p:val>
                                            <p:strVal val="#ppt_x+0.30510122"/>
                                          </p:val>
                                        </p:tav>
                                        <p:tav tm="100000">
                                          <p:val>
                                            <p:strVal val="#ppt_x+0.30510122"/>
                                          </p:val>
                                        </p:tav>
                                      </p:tavLst>
                                    </p:anim>
                                    <p:anim to="" calcmode="lin" valueType="num">
                                      <p:cBhvr>
                                        <p:cTn id="46" dur="500" fill="hold">
                                          <p:stCondLst>
                                            <p:cond delay="0"/>
                                          </p:stCondLst>
                                        </p:cTn>
                                        <p:tgtEl>
                                          <p:spTgt spid="6"/>
                                        </p:tgtEl>
                                        <p:attrNameLst>
                                          <p:attrName>ppt_y</p:attrName>
                                        </p:attrNameLst>
                                      </p:cBhvr>
                                      <p:tavLst>
                                        <p:tav tm="0">
                                          <p:val>
                                            <p:strVal val="#ppt_y+0"/>
                                          </p:val>
                                        </p:tav>
                                        <p:tav tm="100000">
                                          <p:val>
                                            <p:strVal val="#ppt_y+0"/>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288"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p:cTn id="51" dur="500" fill="hold"/>
                                        <p:tgtEl>
                                          <p:spTgt spid="54"/>
                                        </p:tgtEl>
                                        <p:attrNameLst>
                                          <p:attrName>ppt_w</p:attrName>
                                        </p:attrNameLst>
                                      </p:cBhvr>
                                      <p:tavLst>
                                        <p:tav tm="0">
                                          <p:val>
                                            <p:strVal val="4/3*#ppt_w"/>
                                          </p:val>
                                        </p:tav>
                                        <p:tav tm="100000">
                                          <p:val>
                                            <p:strVal val="#ppt_w"/>
                                          </p:val>
                                        </p:tav>
                                      </p:tavLst>
                                    </p:anim>
                                    <p:anim calcmode="lin" valueType="num">
                                      <p:cBhvr>
                                        <p:cTn id="52" dur="500" fill="hold"/>
                                        <p:tgtEl>
                                          <p:spTgt spid="54"/>
                                        </p:tgtEl>
                                        <p:attrNameLst>
                                          <p:attrName>ppt_h</p:attrName>
                                        </p:attrNameLst>
                                      </p:cBhvr>
                                      <p:tavLst>
                                        <p:tav tm="0">
                                          <p:val>
                                            <p:strVal val="4/3*#ppt_h"/>
                                          </p:val>
                                        </p:tav>
                                        <p:tav tm="100000">
                                          <p:val>
                                            <p:strVal val="#ppt_h"/>
                                          </p:val>
                                        </p:tav>
                                      </p:tavLst>
                                    </p:anim>
                                    <p:anim to="" calcmode="lin" valueType="num">
                                      <p:cBhvr>
                                        <p:cTn id="53" dur="500" fill="hold">
                                          <p:stCondLst>
                                            <p:cond delay="0"/>
                                          </p:stCondLst>
                                        </p:cTn>
                                        <p:tgtEl>
                                          <p:spTgt spid="54"/>
                                        </p:tgtEl>
                                        <p:attrNameLst>
                                          <p:attrName>ppt_x</p:attrName>
                                        </p:attrNameLst>
                                      </p:cBhvr>
                                      <p:tavLst>
                                        <p:tav tm="0">
                                          <p:val>
                                            <p:strVal val="#ppt_x+0.15484647"/>
                                          </p:val>
                                        </p:tav>
                                        <p:tav tm="100000">
                                          <p:val>
                                            <p:strVal val="#ppt_x+0.15484647"/>
                                          </p:val>
                                        </p:tav>
                                      </p:tavLst>
                                    </p:anim>
                                    <p:anim to="" calcmode="lin" valueType="num">
                                      <p:cBhvr>
                                        <p:cTn id="54"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55" presetID="23" presetClass="entr" presetSubtype="288"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p:cTn id="57" dur="500" fill="hold"/>
                                        <p:tgtEl>
                                          <p:spTgt spid="52"/>
                                        </p:tgtEl>
                                        <p:attrNameLst>
                                          <p:attrName>ppt_w</p:attrName>
                                        </p:attrNameLst>
                                      </p:cBhvr>
                                      <p:tavLst>
                                        <p:tav tm="0">
                                          <p:val>
                                            <p:strVal val="4/3*#ppt_w"/>
                                          </p:val>
                                        </p:tav>
                                        <p:tav tm="100000">
                                          <p:val>
                                            <p:strVal val="#ppt_w"/>
                                          </p:val>
                                        </p:tav>
                                      </p:tavLst>
                                    </p:anim>
                                    <p:anim calcmode="lin" valueType="num">
                                      <p:cBhvr>
                                        <p:cTn id="58" dur="500" fill="hold"/>
                                        <p:tgtEl>
                                          <p:spTgt spid="52"/>
                                        </p:tgtEl>
                                        <p:attrNameLst>
                                          <p:attrName>ppt_h</p:attrName>
                                        </p:attrNameLst>
                                      </p:cBhvr>
                                      <p:tavLst>
                                        <p:tav tm="0">
                                          <p:val>
                                            <p:strVal val="4/3*#ppt_h"/>
                                          </p:val>
                                        </p:tav>
                                        <p:tav tm="100000">
                                          <p:val>
                                            <p:strVal val="#ppt_h"/>
                                          </p:val>
                                        </p:tav>
                                      </p:tavLst>
                                    </p:anim>
                                    <p:anim to="" calcmode="lin" valueType="num">
                                      <p:cBhvr>
                                        <p:cTn id="59" dur="500" fill="hold">
                                          <p:stCondLst>
                                            <p:cond delay="0"/>
                                          </p:stCondLst>
                                        </p:cTn>
                                        <p:tgtEl>
                                          <p:spTgt spid="52"/>
                                        </p:tgtEl>
                                        <p:attrNameLst>
                                          <p:attrName>ppt_x</p:attrName>
                                        </p:attrNameLst>
                                      </p:cBhvr>
                                      <p:tavLst>
                                        <p:tav tm="0">
                                          <p:val>
                                            <p:strVal val="#ppt_x+0.15484644"/>
                                          </p:val>
                                        </p:tav>
                                        <p:tav tm="100000">
                                          <p:val>
                                            <p:strVal val="#ppt_x+0.15484644"/>
                                          </p:val>
                                        </p:tav>
                                      </p:tavLst>
                                    </p:anim>
                                    <p:anim to="" calcmode="lin" valueType="num">
                                      <p:cBhvr>
                                        <p:cTn id="60"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61" presetID="23" presetClass="entr" presetSubtype="288"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500" fill="hold"/>
                                        <p:tgtEl>
                                          <p:spTgt spid="55"/>
                                        </p:tgtEl>
                                        <p:attrNameLst>
                                          <p:attrName>ppt_w</p:attrName>
                                        </p:attrNameLst>
                                      </p:cBhvr>
                                      <p:tavLst>
                                        <p:tav tm="0">
                                          <p:val>
                                            <p:strVal val="4/3*#ppt_w"/>
                                          </p:val>
                                        </p:tav>
                                        <p:tav tm="100000">
                                          <p:val>
                                            <p:strVal val="#ppt_w"/>
                                          </p:val>
                                        </p:tav>
                                      </p:tavLst>
                                    </p:anim>
                                    <p:anim calcmode="lin" valueType="num">
                                      <p:cBhvr>
                                        <p:cTn id="64" dur="500" fill="hold"/>
                                        <p:tgtEl>
                                          <p:spTgt spid="55"/>
                                        </p:tgtEl>
                                        <p:attrNameLst>
                                          <p:attrName>ppt_h</p:attrName>
                                        </p:attrNameLst>
                                      </p:cBhvr>
                                      <p:tavLst>
                                        <p:tav tm="0">
                                          <p:val>
                                            <p:strVal val="4/3*#ppt_h"/>
                                          </p:val>
                                        </p:tav>
                                        <p:tav tm="100000">
                                          <p:val>
                                            <p:strVal val="#ppt_h"/>
                                          </p:val>
                                        </p:tav>
                                      </p:tavLst>
                                    </p:anim>
                                    <p:anim to="" calcmode="lin" valueType="num">
                                      <p:cBhvr>
                                        <p:cTn id="65" dur="500" fill="hold">
                                          <p:stCondLst>
                                            <p:cond delay="0"/>
                                          </p:stCondLst>
                                        </p:cTn>
                                        <p:tgtEl>
                                          <p:spTgt spid="55"/>
                                        </p:tgtEl>
                                        <p:attrNameLst>
                                          <p:attrName>ppt_x</p:attrName>
                                        </p:attrNameLst>
                                      </p:cBhvr>
                                      <p:tavLst>
                                        <p:tav tm="0">
                                          <p:val>
                                            <p:strVal val="#ppt_x+0.15484641"/>
                                          </p:val>
                                        </p:tav>
                                        <p:tav tm="100000">
                                          <p:val>
                                            <p:strVal val="#ppt_x+0.15484641"/>
                                          </p:val>
                                        </p:tav>
                                      </p:tavLst>
                                    </p:anim>
                                    <p:anim to="" calcmode="lin" valueType="num">
                                      <p:cBhvr>
                                        <p:cTn id="66" dur="500" fill="hold">
                                          <p:stCondLst>
                                            <p:cond delay="0"/>
                                          </p:stCondLst>
                                        </p:cTn>
                                        <p:tgtEl>
                                          <p:spTgt spid="55"/>
                                        </p:tgtEl>
                                        <p:attrNameLst>
                                          <p:attrName>ppt_y</p:attrName>
                                        </p:attrNameLst>
                                      </p:cBhvr>
                                      <p:tavLst>
                                        <p:tav tm="0">
                                          <p:val>
                                            <p:strVal val="#ppt_y+0"/>
                                          </p:val>
                                        </p:tav>
                                        <p:tav tm="100000">
                                          <p:val>
                                            <p:strVal val="#ppt_y+0"/>
                                          </p:val>
                                        </p:tav>
                                      </p:tavLst>
                                    </p:anim>
                                  </p:childTnLst>
                                </p:cTn>
                              </p:par>
                              <p:par>
                                <p:cTn id="67" presetID="23" presetClass="entr" presetSubtype="288"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strVal val="4/3*#ppt_w"/>
                                          </p:val>
                                        </p:tav>
                                        <p:tav tm="100000">
                                          <p:val>
                                            <p:strVal val="#ppt_w"/>
                                          </p:val>
                                        </p:tav>
                                      </p:tavLst>
                                    </p:anim>
                                    <p:anim calcmode="lin" valueType="num">
                                      <p:cBhvr>
                                        <p:cTn id="70" dur="500" fill="hold"/>
                                        <p:tgtEl>
                                          <p:spTgt spid="4"/>
                                        </p:tgtEl>
                                        <p:attrNameLst>
                                          <p:attrName>ppt_h</p:attrName>
                                        </p:attrNameLst>
                                      </p:cBhvr>
                                      <p:tavLst>
                                        <p:tav tm="0">
                                          <p:val>
                                            <p:strVal val="4/3*#ppt_h"/>
                                          </p:val>
                                        </p:tav>
                                        <p:tav tm="100000">
                                          <p:val>
                                            <p:strVal val="#ppt_h"/>
                                          </p:val>
                                        </p:tav>
                                      </p:tavLst>
                                    </p:anim>
                                    <p:anim to="" calcmode="lin" valueType="num">
                                      <p:cBhvr>
                                        <p:cTn id="71" dur="500" fill="hold">
                                          <p:stCondLst>
                                            <p:cond delay="0"/>
                                          </p:stCondLst>
                                        </p:cTn>
                                        <p:tgtEl>
                                          <p:spTgt spid="4"/>
                                        </p:tgtEl>
                                        <p:attrNameLst>
                                          <p:attrName>ppt_x</p:attrName>
                                        </p:attrNameLst>
                                      </p:cBhvr>
                                      <p:tavLst>
                                        <p:tav tm="0">
                                          <p:val>
                                            <p:strVal val="#ppt_x+0.15484647"/>
                                          </p:val>
                                        </p:tav>
                                        <p:tav tm="100000">
                                          <p:val>
                                            <p:strVal val="#ppt_x+0.15484647"/>
                                          </p:val>
                                        </p:tav>
                                      </p:tavLst>
                                    </p:anim>
                                    <p:anim to="" calcmode="lin" valueType="num">
                                      <p:cBhvr>
                                        <p:cTn id="72" dur="500" fill="hold">
                                          <p:stCondLst>
                                            <p:cond delay="0"/>
                                          </p:stCondLst>
                                        </p:cTn>
                                        <p:tgtEl>
                                          <p:spTgt spid="4"/>
                                        </p:tgtEl>
                                        <p:attrNameLst>
                                          <p:attrName>ppt_y</p:attrName>
                                        </p:attrNameLst>
                                      </p:cBhvr>
                                      <p:tavLst>
                                        <p:tav tm="0">
                                          <p:val>
                                            <p:strVal val="#ppt_y+0"/>
                                          </p:val>
                                        </p:tav>
                                        <p:tav tm="100000">
                                          <p:val>
                                            <p:strVal val="#ppt_y+0"/>
                                          </p:val>
                                        </p:tav>
                                      </p:tavLst>
                                    </p:anim>
                                  </p:childTnLst>
                                </p:cTn>
                              </p:par>
                              <p:par>
                                <p:cTn id="73" presetID="23" presetClass="entr" presetSubtype="288"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500" fill="hold"/>
                                        <p:tgtEl>
                                          <p:spTgt spid="11"/>
                                        </p:tgtEl>
                                        <p:attrNameLst>
                                          <p:attrName>ppt_w</p:attrName>
                                        </p:attrNameLst>
                                      </p:cBhvr>
                                      <p:tavLst>
                                        <p:tav tm="0">
                                          <p:val>
                                            <p:strVal val="4/3*#ppt_w"/>
                                          </p:val>
                                        </p:tav>
                                        <p:tav tm="100000">
                                          <p:val>
                                            <p:strVal val="#ppt_w"/>
                                          </p:val>
                                        </p:tav>
                                      </p:tavLst>
                                    </p:anim>
                                    <p:anim calcmode="lin" valueType="num">
                                      <p:cBhvr>
                                        <p:cTn id="76" dur="500" fill="hold"/>
                                        <p:tgtEl>
                                          <p:spTgt spid="11"/>
                                        </p:tgtEl>
                                        <p:attrNameLst>
                                          <p:attrName>ppt_h</p:attrName>
                                        </p:attrNameLst>
                                      </p:cBhvr>
                                      <p:tavLst>
                                        <p:tav tm="0">
                                          <p:val>
                                            <p:strVal val="4/3*#ppt_h"/>
                                          </p:val>
                                        </p:tav>
                                        <p:tav tm="100000">
                                          <p:val>
                                            <p:strVal val="#ppt_h"/>
                                          </p:val>
                                        </p:tav>
                                      </p:tavLst>
                                    </p:anim>
                                    <p:anim to="" calcmode="lin" valueType="num">
                                      <p:cBhvr>
                                        <p:cTn id="77" dur="500" fill="hold">
                                          <p:stCondLst>
                                            <p:cond delay="0"/>
                                          </p:stCondLst>
                                        </p:cTn>
                                        <p:tgtEl>
                                          <p:spTgt spid="11"/>
                                        </p:tgtEl>
                                        <p:attrNameLst>
                                          <p:attrName>ppt_x</p:attrName>
                                        </p:attrNameLst>
                                      </p:cBhvr>
                                      <p:tavLst>
                                        <p:tav tm="0">
                                          <p:val>
                                            <p:strVal val="#ppt_x+0.15484647"/>
                                          </p:val>
                                        </p:tav>
                                        <p:tav tm="100000">
                                          <p:val>
                                            <p:strVal val="#ppt_x+0.15484647"/>
                                          </p:val>
                                        </p:tav>
                                      </p:tavLst>
                                    </p:anim>
                                    <p:anim to="" calcmode="lin" valueType="num">
                                      <p:cBhvr>
                                        <p:cTn id="78" dur="500" fill="hold">
                                          <p:stCondLst>
                                            <p:cond delay="0"/>
                                          </p:stCondLst>
                                        </p:cTn>
                                        <p:tgtEl>
                                          <p:spTgt spid="11"/>
                                        </p:tgtEl>
                                        <p:attrNameLst>
                                          <p:attrName>ppt_y</p:attrName>
                                        </p:attrNameLst>
                                      </p:cBhvr>
                                      <p:tavLst>
                                        <p:tav tm="0">
                                          <p:val>
                                            <p:strVal val="#ppt_y+0"/>
                                          </p:val>
                                        </p:tav>
                                        <p:tav tm="100000">
                                          <p:val>
                                            <p:strVal val="#ppt_y+0"/>
                                          </p:val>
                                        </p:tav>
                                      </p:tavLst>
                                    </p:anim>
                                  </p:childTnLst>
                                </p:cTn>
                              </p:par>
                              <p:par>
                                <p:cTn id="79" presetID="23" presetClass="entr" presetSubtype="288"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strVal val="4/3*#ppt_w"/>
                                          </p:val>
                                        </p:tav>
                                        <p:tav tm="100000">
                                          <p:val>
                                            <p:strVal val="#ppt_w"/>
                                          </p:val>
                                        </p:tav>
                                      </p:tavLst>
                                    </p:anim>
                                    <p:anim calcmode="lin" valueType="num">
                                      <p:cBhvr>
                                        <p:cTn id="82" dur="500" fill="hold"/>
                                        <p:tgtEl>
                                          <p:spTgt spid="14"/>
                                        </p:tgtEl>
                                        <p:attrNameLst>
                                          <p:attrName>ppt_h</p:attrName>
                                        </p:attrNameLst>
                                      </p:cBhvr>
                                      <p:tavLst>
                                        <p:tav tm="0">
                                          <p:val>
                                            <p:strVal val="4/3*#ppt_h"/>
                                          </p:val>
                                        </p:tav>
                                        <p:tav tm="100000">
                                          <p:val>
                                            <p:strVal val="#ppt_h"/>
                                          </p:val>
                                        </p:tav>
                                      </p:tavLst>
                                    </p:anim>
                                    <p:anim to="" calcmode="lin" valueType="num">
                                      <p:cBhvr>
                                        <p:cTn id="83" dur="500" fill="hold">
                                          <p:stCondLst>
                                            <p:cond delay="0"/>
                                          </p:stCondLst>
                                        </p:cTn>
                                        <p:tgtEl>
                                          <p:spTgt spid="14"/>
                                        </p:tgtEl>
                                        <p:attrNameLst>
                                          <p:attrName>ppt_x</p:attrName>
                                        </p:attrNameLst>
                                      </p:cBhvr>
                                      <p:tavLst>
                                        <p:tav tm="0">
                                          <p:val>
                                            <p:strVal val="#ppt_x+0.15484644"/>
                                          </p:val>
                                        </p:tav>
                                        <p:tav tm="100000">
                                          <p:val>
                                            <p:strVal val="#ppt_x+0.15484644"/>
                                          </p:val>
                                        </p:tav>
                                      </p:tavLst>
                                    </p:anim>
                                    <p:anim to="" calcmode="lin" valueType="num">
                                      <p:cBhvr>
                                        <p:cTn id="84" dur="500" fill="hold">
                                          <p:stCondLst>
                                            <p:cond delay="0"/>
                                          </p:stCondLst>
                                        </p:cTn>
                                        <p:tgtEl>
                                          <p:spTgt spid="14"/>
                                        </p:tgtEl>
                                        <p:attrNameLst>
                                          <p:attrName>ppt_y</p:attrName>
                                        </p:attrNameLst>
                                      </p:cBhvr>
                                      <p:tavLst>
                                        <p:tav tm="0">
                                          <p:val>
                                            <p:strVal val="#ppt_y+0"/>
                                          </p:val>
                                        </p:tav>
                                        <p:tav tm="100000">
                                          <p:val>
                                            <p:strVal val="#ppt_y+0"/>
                                          </p:val>
                                        </p:tav>
                                      </p:tavLst>
                                    </p:anim>
                                  </p:childTnLst>
                                </p:cTn>
                              </p:par>
                              <p:par>
                                <p:cTn id="85" presetID="35" presetClass="path" presetSubtype="0" accel="50000" decel="50000" fill="hold" grpId="1" nodeType="withEffect">
                                  <p:stCondLst>
                                    <p:cond delay="0"/>
                                  </p:stCondLst>
                                  <p:childTnLst>
                                    <p:anim to="" calcmode="lin" valueType="num">
                                      <p:cBhvr>
                                        <p:cTn id="86" dur="500" fill="hold">
                                          <p:stCondLst>
                                            <p:cond delay="0"/>
                                          </p:stCondLst>
                                        </p:cTn>
                                        <p:tgtEl>
                                          <p:spTgt spid="49"/>
                                        </p:tgtEl>
                                        <p:attrNameLst>
                                          <p:attrName>ppt_x</p:attrName>
                                        </p:attrNameLst>
                                      </p:cBhvr>
                                      <p:tavLst>
                                        <p:tav tm="0">
                                          <p:val>
                                            <p:strVal val="ppt_x"/>
                                          </p:val>
                                        </p:tav>
                                        <p:tav tm="100000">
                                          <p:val>
                                            <p:strVal val="#ppt_x+0.15484644"/>
                                          </p:val>
                                        </p:tav>
                                      </p:tavLst>
                                    </p:anim>
                                    <p:anim to="" calcmode="lin" valueType="num">
                                      <p:cBhvr>
                                        <p:cTn id="87" dur="500" fill="hold">
                                          <p:stCondLst>
                                            <p:cond delay="0"/>
                                          </p:stCondLst>
                                        </p:cTn>
                                        <p:tgtEl>
                                          <p:spTgt spid="49"/>
                                        </p:tgtEl>
                                        <p:attrNameLst>
                                          <p:attrName>ppt_y</p:attrName>
                                        </p:attrNameLst>
                                      </p:cBhvr>
                                      <p:tavLst>
                                        <p:tav tm="0">
                                          <p:val>
                                            <p:strVal val="ppt_y"/>
                                          </p:val>
                                        </p:tav>
                                        <p:tav tm="100000">
                                          <p:val>
                                            <p:strVal val="#ppt_y+0"/>
                                          </p:val>
                                        </p:tav>
                                      </p:tavLst>
                                    </p:anim>
                                    <p:anim to="" calcmode="lin" valueType="num">
                                      <p:cBhvr>
                                        <p:cTn id="88" dur="500" fill="hold">
                                          <p:stCondLst>
                                            <p:cond delay="0"/>
                                          </p:stCondLst>
                                        </p:cTn>
                                        <p:tgtEl>
                                          <p:spTgt spid="49"/>
                                        </p:tgtEl>
                                        <p:attrNameLst>
                                          <p:attrName>ppt_w</p:attrName>
                                        </p:attrNameLst>
                                      </p:cBhvr>
                                      <p:tavLst>
                                        <p:tav tm="0">
                                          <p:val>
                                            <p:strVal val="ppt_w"/>
                                          </p:val>
                                        </p:tav>
                                        <p:tav tm="100000">
                                          <p:val>
                                            <p:strVal val="#ppt_w"/>
                                          </p:val>
                                        </p:tav>
                                      </p:tavLst>
                                    </p:anim>
                                    <p:anim to="" calcmode="lin" valueType="num">
                                      <p:cBhvr>
                                        <p:cTn id="89" dur="500" fill="hold">
                                          <p:stCondLst>
                                            <p:cond delay="0"/>
                                          </p:stCondLst>
                                        </p:cTn>
                                        <p:tgtEl>
                                          <p:spTgt spid="49"/>
                                        </p:tgtEl>
                                        <p:attrNameLst>
                                          <p:attrName>ppt_h</p:attrName>
                                        </p:attrNameLst>
                                      </p:cBhvr>
                                      <p:tavLst>
                                        <p:tav tm="0">
                                          <p:val>
                                            <p:strVal val="ppt_h"/>
                                          </p:val>
                                        </p:tav>
                                        <p:tav tm="100000">
                                          <p:val>
                                            <p:strVal val="#ppt_h"/>
                                          </p:val>
                                        </p:tav>
                                      </p:tavLst>
                                    </p:anim>
                                  </p:childTnLst>
                                </p:cTn>
                              </p:par>
                              <p:par>
                                <p:cTn id="90" presetID="35" presetClass="path" presetSubtype="0" accel="50000" decel="50000" fill="hold" grpId="1" nodeType="withEffect">
                                  <p:stCondLst>
                                    <p:cond delay="0"/>
                                  </p:stCondLst>
                                  <p:childTnLst>
                                    <p:anim to="" calcmode="lin" valueType="num">
                                      <p:cBhvr>
                                        <p:cTn id="91" dur="500" fill="hold">
                                          <p:stCondLst>
                                            <p:cond delay="0"/>
                                          </p:stCondLst>
                                        </p:cTn>
                                        <p:tgtEl>
                                          <p:spTgt spid="48"/>
                                        </p:tgtEl>
                                        <p:attrNameLst>
                                          <p:attrName>ppt_x</p:attrName>
                                        </p:attrNameLst>
                                      </p:cBhvr>
                                      <p:tavLst>
                                        <p:tav tm="0">
                                          <p:val>
                                            <p:strVal val="ppt_x"/>
                                          </p:val>
                                        </p:tav>
                                        <p:tav tm="100000">
                                          <p:val>
                                            <p:strVal val="#ppt_x+0.15484644"/>
                                          </p:val>
                                        </p:tav>
                                      </p:tavLst>
                                    </p:anim>
                                    <p:anim to="" calcmode="lin" valueType="num">
                                      <p:cBhvr>
                                        <p:cTn id="92" dur="500" fill="hold">
                                          <p:stCondLst>
                                            <p:cond delay="0"/>
                                          </p:stCondLst>
                                        </p:cTn>
                                        <p:tgtEl>
                                          <p:spTgt spid="48"/>
                                        </p:tgtEl>
                                        <p:attrNameLst>
                                          <p:attrName>ppt_y</p:attrName>
                                        </p:attrNameLst>
                                      </p:cBhvr>
                                      <p:tavLst>
                                        <p:tav tm="0">
                                          <p:val>
                                            <p:strVal val="ppt_y"/>
                                          </p:val>
                                        </p:tav>
                                        <p:tav tm="100000">
                                          <p:val>
                                            <p:strVal val="#ppt_y+0"/>
                                          </p:val>
                                        </p:tav>
                                      </p:tavLst>
                                    </p:anim>
                                    <p:anim to="" calcmode="lin" valueType="num">
                                      <p:cBhvr>
                                        <p:cTn id="93" dur="500" fill="hold">
                                          <p:stCondLst>
                                            <p:cond delay="0"/>
                                          </p:stCondLst>
                                        </p:cTn>
                                        <p:tgtEl>
                                          <p:spTgt spid="48"/>
                                        </p:tgtEl>
                                        <p:attrNameLst>
                                          <p:attrName>ppt_w</p:attrName>
                                        </p:attrNameLst>
                                      </p:cBhvr>
                                      <p:tavLst>
                                        <p:tav tm="0">
                                          <p:val>
                                            <p:strVal val="ppt_w"/>
                                          </p:val>
                                        </p:tav>
                                        <p:tav tm="100000">
                                          <p:val>
                                            <p:strVal val="#ppt_w"/>
                                          </p:val>
                                        </p:tav>
                                      </p:tavLst>
                                    </p:anim>
                                    <p:anim to="" calcmode="lin" valueType="num">
                                      <p:cBhvr>
                                        <p:cTn id="94" dur="500" fill="hold">
                                          <p:stCondLst>
                                            <p:cond delay="0"/>
                                          </p:stCondLst>
                                        </p:cTn>
                                        <p:tgtEl>
                                          <p:spTgt spid="48"/>
                                        </p:tgtEl>
                                        <p:attrNameLst>
                                          <p:attrName>ppt_h</p:attrName>
                                        </p:attrNameLst>
                                      </p:cBhvr>
                                      <p:tavLst>
                                        <p:tav tm="0">
                                          <p:val>
                                            <p:strVal val="ppt_h"/>
                                          </p:val>
                                        </p:tav>
                                        <p:tav tm="100000">
                                          <p:val>
                                            <p:strVal val="#ppt_h"/>
                                          </p:val>
                                        </p:tav>
                                      </p:tavLst>
                                    </p:anim>
                                  </p:childTnLst>
                                </p:cTn>
                              </p:par>
                              <p:par>
                                <p:cTn id="95" presetID="35" presetClass="path" presetSubtype="0" accel="50000" decel="50000" fill="hold" grpId="1" nodeType="withEffect">
                                  <p:stCondLst>
                                    <p:cond delay="0"/>
                                  </p:stCondLst>
                                  <p:childTnLst>
                                    <p:anim to="" calcmode="lin" valueType="num">
                                      <p:cBhvr>
                                        <p:cTn id="96" dur="500" fill="hold">
                                          <p:stCondLst>
                                            <p:cond delay="0"/>
                                          </p:stCondLst>
                                        </p:cTn>
                                        <p:tgtEl>
                                          <p:spTgt spid="50"/>
                                        </p:tgtEl>
                                        <p:attrNameLst>
                                          <p:attrName>ppt_x</p:attrName>
                                        </p:attrNameLst>
                                      </p:cBhvr>
                                      <p:tavLst>
                                        <p:tav tm="0">
                                          <p:val>
                                            <p:strVal val="ppt_x"/>
                                          </p:val>
                                        </p:tav>
                                        <p:tav tm="100000">
                                          <p:val>
                                            <p:strVal val="#ppt_x+0.15484644"/>
                                          </p:val>
                                        </p:tav>
                                      </p:tavLst>
                                    </p:anim>
                                    <p:anim to="" calcmode="lin" valueType="num">
                                      <p:cBhvr>
                                        <p:cTn id="97"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98"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99"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100" presetID="35" presetClass="path" presetSubtype="0" accel="50000" decel="50000" fill="hold" grpId="1" nodeType="withEffect">
                                  <p:stCondLst>
                                    <p:cond delay="0"/>
                                  </p:stCondLst>
                                  <p:childTnLst>
                                    <p:anim to="" calcmode="lin" valueType="num">
                                      <p:cBhvr>
                                        <p:cTn id="101" dur="500" fill="hold">
                                          <p:stCondLst>
                                            <p:cond delay="0"/>
                                          </p:stCondLst>
                                        </p:cTn>
                                        <p:tgtEl>
                                          <p:spTgt spid="3"/>
                                        </p:tgtEl>
                                        <p:attrNameLst>
                                          <p:attrName>ppt_x</p:attrName>
                                        </p:attrNameLst>
                                      </p:cBhvr>
                                      <p:tavLst>
                                        <p:tav tm="0">
                                          <p:val>
                                            <p:strVal val="ppt_x"/>
                                          </p:val>
                                        </p:tav>
                                        <p:tav tm="100000">
                                          <p:val>
                                            <p:strVal val="#ppt_x+0.15484644"/>
                                          </p:val>
                                        </p:tav>
                                      </p:tavLst>
                                    </p:anim>
                                    <p:anim to="" calcmode="lin" valueType="num">
                                      <p:cBhvr>
                                        <p:cTn id="102" dur="500" fill="hold">
                                          <p:stCondLst>
                                            <p:cond delay="0"/>
                                          </p:stCondLst>
                                        </p:cTn>
                                        <p:tgtEl>
                                          <p:spTgt spid="3"/>
                                        </p:tgtEl>
                                        <p:attrNameLst>
                                          <p:attrName>ppt_y</p:attrName>
                                        </p:attrNameLst>
                                      </p:cBhvr>
                                      <p:tavLst>
                                        <p:tav tm="0">
                                          <p:val>
                                            <p:strVal val="ppt_y"/>
                                          </p:val>
                                        </p:tav>
                                        <p:tav tm="100000">
                                          <p:val>
                                            <p:strVal val="#ppt_y+0"/>
                                          </p:val>
                                        </p:tav>
                                      </p:tavLst>
                                    </p:anim>
                                    <p:anim to="" calcmode="lin" valueType="num">
                                      <p:cBhvr>
                                        <p:cTn id="103" dur="500" fill="hold">
                                          <p:stCondLst>
                                            <p:cond delay="0"/>
                                          </p:stCondLst>
                                        </p:cTn>
                                        <p:tgtEl>
                                          <p:spTgt spid="3"/>
                                        </p:tgtEl>
                                        <p:attrNameLst>
                                          <p:attrName>ppt_w</p:attrName>
                                        </p:attrNameLst>
                                      </p:cBhvr>
                                      <p:tavLst>
                                        <p:tav tm="0">
                                          <p:val>
                                            <p:strVal val="ppt_w"/>
                                          </p:val>
                                        </p:tav>
                                        <p:tav tm="100000">
                                          <p:val>
                                            <p:strVal val="#ppt_w"/>
                                          </p:val>
                                        </p:tav>
                                      </p:tavLst>
                                    </p:anim>
                                    <p:anim to="" calcmode="lin" valueType="num">
                                      <p:cBhvr>
                                        <p:cTn id="104"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05" presetID="35" presetClass="path" presetSubtype="0" accel="50000" decel="50000" fill="hold" nodeType="withEffect">
                                  <p:stCondLst>
                                    <p:cond delay="0"/>
                                  </p:stCondLst>
                                  <p:childTnLst>
                                    <p:anim to="" calcmode="lin" valueType="num">
                                      <p:cBhvr>
                                        <p:cTn id="106" dur="500" fill="hold">
                                          <p:stCondLst>
                                            <p:cond delay="0"/>
                                          </p:stCondLst>
                                        </p:cTn>
                                        <p:tgtEl>
                                          <p:spTgt spid="10"/>
                                        </p:tgtEl>
                                        <p:attrNameLst>
                                          <p:attrName>ppt_x</p:attrName>
                                        </p:attrNameLst>
                                      </p:cBhvr>
                                      <p:tavLst>
                                        <p:tav tm="0">
                                          <p:val>
                                            <p:strVal val="ppt_x"/>
                                          </p:val>
                                        </p:tav>
                                        <p:tav tm="100000">
                                          <p:val>
                                            <p:strVal val="#ppt_x+0.15484644"/>
                                          </p:val>
                                        </p:tav>
                                      </p:tavLst>
                                    </p:anim>
                                    <p:anim to="" calcmode="lin" valueType="num">
                                      <p:cBhvr>
                                        <p:cTn id="107"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108"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109"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10" presetID="35" presetClass="path" presetSubtype="0" accel="50000" decel="50000" fill="hold" grpId="1" nodeType="withEffect">
                                  <p:stCondLst>
                                    <p:cond delay="0"/>
                                  </p:stCondLst>
                                  <p:childTnLst>
                                    <p:anim to="" calcmode="lin" valueType="num">
                                      <p:cBhvr>
                                        <p:cTn id="111" dur="500" fill="hold">
                                          <p:stCondLst>
                                            <p:cond delay="0"/>
                                          </p:stCondLst>
                                        </p:cTn>
                                        <p:tgtEl>
                                          <p:spTgt spid="6"/>
                                        </p:tgtEl>
                                        <p:attrNameLst>
                                          <p:attrName>ppt_x</p:attrName>
                                        </p:attrNameLst>
                                      </p:cBhvr>
                                      <p:tavLst>
                                        <p:tav tm="0">
                                          <p:val>
                                            <p:strVal val="ppt_x"/>
                                          </p:val>
                                        </p:tav>
                                        <p:tav tm="100000">
                                          <p:val>
                                            <p:strVal val="#ppt_x+0.15484643"/>
                                          </p:val>
                                        </p:tav>
                                      </p:tavLst>
                                    </p:anim>
                                    <p:anim to="" calcmode="lin" valueType="num">
                                      <p:cBhvr>
                                        <p:cTn id="112"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113"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114"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3" presetClass="entr" presetSubtype="288" fill="hold" grpId="0" nodeType="clickEffect">
                                  <p:stCondLst>
                                    <p:cond delay="0"/>
                                  </p:stCondLst>
                                  <p:childTnLst>
                                    <p:set>
                                      <p:cBhvr>
                                        <p:cTn id="118" dur="1" fill="hold">
                                          <p:stCondLst>
                                            <p:cond delay="0"/>
                                          </p:stCondLst>
                                        </p:cTn>
                                        <p:tgtEl>
                                          <p:spTgt spid="56"/>
                                        </p:tgtEl>
                                        <p:attrNameLst>
                                          <p:attrName>style.visibility</p:attrName>
                                        </p:attrNameLst>
                                      </p:cBhvr>
                                      <p:to>
                                        <p:strVal val="visible"/>
                                      </p:to>
                                    </p:set>
                                    <p:anim calcmode="lin" valueType="num">
                                      <p:cBhvr>
                                        <p:cTn id="119" dur="500" fill="hold"/>
                                        <p:tgtEl>
                                          <p:spTgt spid="56"/>
                                        </p:tgtEl>
                                        <p:attrNameLst>
                                          <p:attrName>ppt_w</p:attrName>
                                        </p:attrNameLst>
                                      </p:cBhvr>
                                      <p:tavLst>
                                        <p:tav tm="0">
                                          <p:val>
                                            <p:strVal val="4/3*#ppt_w"/>
                                          </p:val>
                                        </p:tav>
                                        <p:tav tm="100000">
                                          <p:val>
                                            <p:strVal val="#ppt_w"/>
                                          </p:val>
                                        </p:tav>
                                      </p:tavLst>
                                    </p:anim>
                                    <p:anim calcmode="lin" valueType="num">
                                      <p:cBhvr>
                                        <p:cTn id="120" dur="500" fill="hold"/>
                                        <p:tgtEl>
                                          <p:spTgt spid="56"/>
                                        </p:tgtEl>
                                        <p:attrNameLst>
                                          <p:attrName>ppt_h</p:attrName>
                                        </p:attrNameLst>
                                      </p:cBhvr>
                                      <p:tavLst>
                                        <p:tav tm="0">
                                          <p:val>
                                            <p:strVal val="4/3*#ppt_h"/>
                                          </p:val>
                                        </p:tav>
                                        <p:tav tm="100000">
                                          <p:val>
                                            <p:strVal val="#ppt_h"/>
                                          </p:val>
                                        </p:tav>
                                      </p:tavLst>
                                    </p:anim>
                                    <p:anim to="" calcmode="lin" valueType="num">
                                      <p:cBhvr>
                                        <p:cTn id="121" dur="500" fill="hold">
                                          <p:stCondLst>
                                            <p:cond delay="0"/>
                                          </p:stCondLst>
                                        </p:cTn>
                                        <p:tgtEl>
                                          <p:spTgt spid="56"/>
                                        </p:tgtEl>
                                        <p:attrNameLst>
                                          <p:attrName>ppt_x</p:attrName>
                                        </p:attrNameLst>
                                      </p:cBhvr>
                                      <p:tavLst>
                                        <p:tav tm="0">
                                          <p:val>
                                            <p:strVal val="#ppt_x+0"/>
                                          </p:val>
                                        </p:tav>
                                        <p:tav tm="100000">
                                          <p:val>
                                            <p:strVal val="#ppt_x+0"/>
                                          </p:val>
                                        </p:tav>
                                      </p:tavLst>
                                    </p:anim>
                                    <p:anim to="" calcmode="lin" valueType="num">
                                      <p:cBhvr>
                                        <p:cTn id="122" dur="500" fill="hold">
                                          <p:stCondLst>
                                            <p:cond delay="0"/>
                                          </p:stCondLst>
                                        </p:cTn>
                                        <p:tgtEl>
                                          <p:spTgt spid="56"/>
                                        </p:tgtEl>
                                        <p:attrNameLst>
                                          <p:attrName>ppt_y</p:attrName>
                                        </p:attrNameLst>
                                      </p:cBhvr>
                                      <p:tavLst>
                                        <p:tav tm="0">
                                          <p:val>
                                            <p:strVal val="#ppt_y+0"/>
                                          </p:val>
                                        </p:tav>
                                        <p:tav tm="100000">
                                          <p:val>
                                            <p:strVal val="#ppt_y+0"/>
                                          </p:val>
                                        </p:tav>
                                      </p:tavLst>
                                    </p:anim>
                                  </p:childTnLst>
                                </p:cTn>
                              </p:par>
                              <p:par>
                                <p:cTn id="123" presetID="23" presetClass="entr" presetSubtype="288"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anim calcmode="lin" valueType="num">
                                      <p:cBhvr>
                                        <p:cTn id="125" dur="500" fill="hold"/>
                                        <p:tgtEl>
                                          <p:spTgt spid="53"/>
                                        </p:tgtEl>
                                        <p:attrNameLst>
                                          <p:attrName>ppt_w</p:attrName>
                                        </p:attrNameLst>
                                      </p:cBhvr>
                                      <p:tavLst>
                                        <p:tav tm="0">
                                          <p:val>
                                            <p:strVal val="4/3*#ppt_w"/>
                                          </p:val>
                                        </p:tav>
                                        <p:tav tm="100000">
                                          <p:val>
                                            <p:strVal val="#ppt_w"/>
                                          </p:val>
                                        </p:tav>
                                      </p:tavLst>
                                    </p:anim>
                                    <p:anim calcmode="lin" valueType="num">
                                      <p:cBhvr>
                                        <p:cTn id="126" dur="500" fill="hold"/>
                                        <p:tgtEl>
                                          <p:spTgt spid="53"/>
                                        </p:tgtEl>
                                        <p:attrNameLst>
                                          <p:attrName>ppt_h</p:attrName>
                                        </p:attrNameLst>
                                      </p:cBhvr>
                                      <p:tavLst>
                                        <p:tav tm="0">
                                          <p:val>
                                            <p:strVal val="4/3*#ppt_h"/>
                                          </p:val>
                                        </p:tav>
                                        <p:tav tm="100000">
                                          <p:val>
                                            <p:strVal val="#ppt_h"/>
                                          </p:val>
                                        </p:tav>
                                      </p:tavLst>
                                    </p:anim>
                                    <p:anim to="" calcmode="lin" valueType="num">
                                      <p:cBhvr>
                                        <p:cTn id="127" dur="500" fill="hold">
                                          <p:stCondLst>
                                            <p:cond delay="0"/>
                                          </p:stCondLst>
                                        </p:cTn>
                                        <p:tgtEl>
                                          <p:spTgt spid="53"/>
                                        </p:tgtEl>
                                        <p:attrNameLst>
                                          <p:attrName>ppt_x</p:attrName>
                                        </p:attrNameLst>
                                      </p:cBhvr>
                                      <p:tavLst>
                                        <p:tav tm="0">
                                          <p:val>
                                            <p:strVal val="#ppt_x+0"/>
                                          </p:val>
                                        </p:tav>
                                        <p:tav tm="100000">
                                          <p:val>
                                            <p:strVal val="#ppt_x+0"/>
                                          </p:val>
                                        </p:tav>
                                      </p:tavLst>
                                    </p:anim>
                                    <p:anim to="" calcmode="lin" valueType="num">
                                      <p:cBhvr>
                                        <p:cTn id="128"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129" presetID="23" presetClass="entr" presetSubtype="288"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 calcmode="lin" valueType="num">
                                      <p:cBhvr>
                                        <p:cTn id="131" dur="500" fill="hold"/>
                                        <p:tgtEl>
                                          <p:spTgt spid="57"/>
                                        </p:tgtEl>
                                        <p:attrNameLst>
                                          <p:attrName>ppt_w</p:attrName>
                                        </p:attrNameLst>
                                      </p:cBhvr>
                                      <p:tavLst>
                                        <p:tav tm="0">
                                          <p:val>
                                            <p:strVal val="4/3*#ppt_w"/>
                                          </p:val>
                                        </p:tav>
                                        <p:tav tm="100000">
                                          <p:val>
                                            <p:strVal val="#ppt_w"/>
                                          </p:val>
                                        </p:tav>
                                      </p:tavLst>
                                    </p:anim>
                                    <p:anim calcmode="lin" valueType="num">
                                      <p:cBhvr>
                                        <p:cTn id="132" dur="500" fill="hold"/>
                                        <p:tgtEl>
                                          <p:spTgt spid="57"/>
                                        </p:tgtEl>
                                        <p:attrNameLst>
                                          <p:attrName>ppt_h</p:attrName>
                                        </p:attrNameLst>
                                      </p:cBhvr>
                                      <p:tavLst>
                                        <p:tav tm="0">
                                          <p:val>
                                            <p:strVal val="4/3*#ppt_h"/>
                                          </p:val>
                                        </p:tav>
                                        <p:tav tm="100000">
                                          <p:val>
                                            <p:strVal val="#ppt_h"/>
                                          </p:val>
                                        </p:tav>
                                      </p:tavLst>
                                    </p:anim>
                                    <p:anim to="" calcmode="lin" valueType="num">
                                      <p:cBhvr>
                                        <p:cTn id="133" dur="500" fill="hold">
                                          <p:stCondLst>
                                            <p:cond delay="0"/>
                                          </p:stCondLst>
                                        </p:cTn>
                                        <p:tgtEl>
                                          <p:spTgt spid="57"/>
                                        </p:tgtEl>
                                        <p:attrNameLst>
                                          <p:attrName>ppt_x</p:attrName>
                                        </p:attrNameLst>
                                      </p:cBhvr>
                                      <p:tavLst>
                                        <p:tav tm="0">
                                          <p:val>
                                            <p:strVal val="#ppt_x+0"/>
                                          </p:val>
                                        </p:tav>
                                        <p:tav tm="100000">
                                          <p:val>
                                            <p:strVal val="#ppt_x+0"/>
                                          </p:val>
                                        </p:tav>
                                      </p:tavLst>
                                    </p:anim>
                                    <p:anim to="" calcmode="lin" valueType="num">
                                      <p:cBhvr>
                                        <p:cTn id="134" dur="500" fill="hold">
                                          <p:stCondLst>
                                            <p:cond delay="0"/>
                                          </p:stCondLst>
                                        </p:cTn>
                                        <p:tgtEl>
                                          <p:spTgt spid="57"/>
                                        </p:tgtEl>
                                        <p:attrNameLst>
                                          <p:attrName>ppt_y</p:attrName>
                                        </p:attrNameLst>
                                      </p:cBhvr>
                                      <p:tavLst>
                                        <p:tav tm="0">
                                          <p:val>
                                            <p:strVal val="#ppt_y+0"/>
                                          </p:val>
                                        </p:tav>
                                        <p:tav tm="100000">
                                          <p:val>
                                            <p:strVal val="#ppt_y+0"/>
                                          </p:val>
                                        </p:tav>
                                      </p:tavLst>
                                    </p:anim>
                                  </p:childTnLst>
                                </p:cTn>
                              </p:par>
                              <p:par>
                                <p:cTn id="135" presetID="23" presetClass="entr" presetSubtype="288" fill="hold" grpId="0" nodeType="withEffect">
                                  <p:stCondLst>
                                    <p:cond delay="0"/>
                                  </p:stCondLst>
                                  <p:childTnLst>
                                    <p:set>
                                      <p:cBhvr>
                                        <p:cTn id="136" dur="1" fill="hold">
                                          <p:stCondLst>
                                            <p:cond delay="0"/>
                                          </p:stCondLst>
                                        </p:cTn>
                                        <p:tgtEl>
                                          <p:spTgt spid="5"/>
                                        </p:tgtEl>
                                        <p:attrNameLst>
                                          <p:attrName>style.visibility</p:attrName>
                                        </p:attrNameLst>
                                      </p:cBhvr>
                                      <p:to>
                                        <p:strVal val="visible"/>
                                      </p:to>
                                    </p:set>
                                    <p:anim calcmode="lin" valueType="num">
                                      <p:cBhvr>
                                        <p:cTn id="137" dur="500" fill="hold"/>
                                        <p:tgtEl>
                                          <p:spTgt spid="5"/>
                                        </p:tgtEl>
                                        <p:attrNameLst>
                                          <p:attrName>ppt_w</p:attrName>
                                        </p:attrNameLst>
                                      </p:cBhvr>
                                      <p:tavLst>
                                        <p:tav tm="0">
                                          <p:val>
                                            <p:strVal val="4/3*#ppt_w"/>
                                          </p:val>
                                        </p:tav>
                                        <p:tav tm="100000">
                                          <p:val>
                                            <p:strVal val="#ppt_w"/>
                                          </p:val>
                                        </p:tav>
                                      </p:tavLst>
                                    </p:anim>
                                    <p:anim calcmode="lin" valueType="num">
                                      <p:cBhvr>
                                        <p:cTn id="138" dur="500" fill="hold"/>
                                        <p:tgtEl>
                                          <p:spTgt spid="5"/>
                                        </p:tgtEl>
                                        <p:attrNameLst>
                                          <p:attrName>ppt_h</p:attrName>
                                        </p:attrNameLst>
                                      </p:cBhvr>
                                      <p:tavLst>
                                        <p:tav tm="0">
                                          <p:val>
                                            <p:strVal val="4/3*#ppt_h"/>
                                          </p:val>
                                        </p:tav>
                                        <p:tav tm="100000">
                                          <p:val>
                                            <p:strVal val="#ppt_h"/>
                                          </p:val>
                                        </p:tav>
                                      </p:tavLst>
                                    </p:anim>
                                    <p:anim to="" calcmode="lin" valueType="num">
                                      <p:cBhvr>
                                        <p:cTn id="139" dur="500" fill="hold">
                                          <p:stCondLst>
                                            <p:cond delay="0"/>
                                          </p:stCondLst>
                                        </p:cTn>
                                        <p:tgtEl>
                                          <p:spTgt spid="5"/>
                                        </p:tgtEl>
                                        <p:attrNameLst>
                                          <p:attrName>ppt_x</p:attrName>
                                        </p:attrNameLst>
                                      </p:cBhvr>
                                      <p:tavLst>
                                        <p:tav tm="0">
                                          <p:val>
                                            <p:strVal val="#ppt_x+0"/>
                                          </p:val>
                                        </p:tav>
                                        <p:tav tm="100000">
                                          <p:val>
                                            <p:strVal val="#ppt_x+0"/>
                                          </p:val>
                                        </p:tav>
                                      </p:tavLst>
                                    </p:anim>
                                    <p:anim to="" calcmode="lin" valueType="num">
                                      <p:cBhvr>
                                        <p:cTn id="140" dur="500" fill="hold">
                                          <p:stCondLst>
                                            <p:cond delay="0"/>
                                          </p:stCondLst>
                                        </p:cTn>
                                        <p:tgtEl>
                                          <p:spTgt spid="5"/>
                                        </p:tgtEl>
                                        <p:attrNameLst>
                                          <p:attrName>ppt_y</p:attrName>
                                        </p:attrNameLst>
                                      </p:cBhvr>
                                      <p:tavLst>
                                        <p:tav tm="0">
                                          <p:val>
                                            <p:strVal val="#ppt_y+0"/>
                                          </p:val>
                                        </p:tav>
                                        <p:tav tm="100000">
                                          <p:val>
                                            <p:strVal val="#ppt_y+0"/>
                                          </p:val>
                                        </p:tav>
                                      </p:tavLst>
                                    </p:anim>
                                  </p:childTnLst>
                                </p:cTn>
                              </p:par>
                              <p:par>
                                <p:cTn id="141" presetID="23" presetClass="entr" presetSubtype="288" fill="hold" nodeType="withEffect">
                                  <p:stCondLst>
                                    <p:cond delay="0"/>
                                  </p:stCondLst>
                                  <p:childTnLst>
                                    <p:set>
                                      <p:cBhvr>
                                        <p:cTn id="142" dur="1" fill="hold">
                                          <p:stCondLst>
                                            <p:cond delay="0"/>
                                          </p:stCondLst>
                                        </p:cTn>
                                        <p:tgtEl>
                                          <p:spTgt spid="12"/>
                                        </p:tgtEl>
                                        <p:attrNameLst>
                                          <p:attrName>style.visibility</p:attrName>
                                        </p:attrNameLst>
                                      </p:cBhvr>
                                      <p:to>
                                        <p:strVal val="visible"/>
                                      </p:to>
                                    </p:set>
                                    <p:anim calcmode="lin" valueType="num">
                                      <p:cBhvr>
                                        <p:cTn id="143" dur="500" fill="hold"/>
                                        <p:tgtEl>
                                          <p:spTgt spid="12"/>
                                        </p:tgtEl>
                                        <p:attrNameLst>
                                          <p:attrName>ppt_w</p:attrName>
                                        </p:attrNameLst>
                                      </p:cBhvr>
                                      <p:tavLst>
                                        <p:tav tm="0">
                                          <p:val>
                                            <p:strVal val="4/3*#ppt_w"/>
                                          </p:val>
                                        </p:tav>
                                        <p:tav tm="100000">
                                          <p:val>
                                            <p:strVal val="#ppt_w"/>
                                          </p:val>
                                        </p:tav>
                                      </p:tavLst>
                                    </p:anim>
                                    <p:anim calcmode="lin" valueType="num">
                                      <p:cBhvr>
                                        <p:cTn id="144" dur="500" fill="hold"/>
                                        <p:tgtEl>
                                          <p:spTgt spid="12"/>
                                        </p:tgtEl>
                                        <p:attrNameLst>
                                          <p:attrName>ppt_h</p:attrName>
                                        </p:attrNameLst>
                                      </p:cBhvr>
                                      <p:tavLst>
                                        <p:tav tm="0">
                                          <p:val>
                                            <p:strVal val="4/3*#ppt_h"/>
                                          </p:val>
                                        </p:tav>
                                        <p:tav tm="100000">
                                          <p:val>
                                            <p:strVal val="#ppt_h"/>
                                          </p:val>
                                        </p:tav>
                                      </p:tavLst>
                                    </p:anim>
                                    <p:anim to="" calcmode="lin" valueType="num">
                                      <p:cBhvr>
                                        <p:cTn id="145" dur="500" fill="hold">
                                          <p:stCondLst>
                                            <p:cond delay="0"/>
                                          </p:stCondLst>
                                        </p:cTn>
                                        <p:tgtEl>
                                          <p:spTgt spid="12"/>
                                        </p:tgtEl>
                                        <p:attrNameLst>
                                          <p:attrName>ppt_x</p:attrName>
                                        </p:attrNameLst>
                                      </p:cBhvr>
                                      <p:tavLst>
                                        <p:tav tm="0">
                                          <p:val>
                                            <p:strVal val="#ppt_x+0"/>
                                          </p:val>
                                        </p:tav>
                                        <p:tav tm="100000">
                                          <p:val>
                                            <p:strVal val="#ppt_x+0"/>
                                          </p:val>
                                        </p:tav>
                                      </p:tavLst>
                                    </p:anim>
                                    <p:anim to="" calcmode="lin" valueType="num">
                                      <p:cBhvr>
                                        <p:cTn id="146"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147" presetID="23" presetClass="entr" presetSubtype="288" fill="hold" nodeType="withEffect">
                                  <p:stCondLst>
                                    <p:cond delay="0"/>
                                  </p:stCondLst>
                                  <p:childTnLst>
                                    <p:set>
                                      <p:cBhvr>
                                        <p:cTn id="148" dur="1" fill="hold">
                                          <p:stCondLst>
                                            <p:cond delay="0"/>
                                          </p:stCondLst>
                                        </p:cTn>
                                        <p:tgtEl>
                                          <p:spTgt spid="16"/>
                                        </p:tgtEl>
                                        <p:attrNameLst>
                                          <p:attrName>style.visibility</p:attrName>
                                        </p:attrNameLst>
                                      </p:cBhvr>
                                      <p:to>
                                        <p:strVal val="visible"/>
                                      </p:to>
                                    </p:set>
                                    <p:anim calcmode="lin" valueType="num">
                                      <p:cBhvr>
                                        <p:cTn id="149" dur="500" fill="hold"/>
                                        <p:tgtEl>
                                          <p:spTgt spid="16"/>
                                        </p:tgtEl>
                                        <p:attrNameLst>
                                          <p:attrName>ppt_w</p:attrName>
                                        </p:attrNameLst>
                                      </p:cBhvr>
                                      <p:tavLst>
                                        <p:tav tm="0">
                                          <p:val>
                                            <p:strVal val="4/3*#ppt_w"/>
                                          </p:val>
                                        </p:tav>
                                        <p:tav tm="100000">
                                          <p:val>
                                            <p:strVal val="#ppt_w"/>
                                          </p:val>
                                        </p:tav>
                                      </p:tavLst>
                                    </p:anim>
                                    <p:anim calcmode="lin" valueType="num">
                                      <p:cBhvr>
                                        <p:cTn id="150" dur="500" fill="hold"/>
                                        <p:tgtEl>
                                          <p:spTgt spid="16"/>
                                        </p:tgtEl>
                                        <p:attrNameLst>
                                          <p:attrName>ppt_h</p:attrName>
                                        </p:attrNameLst>
                                      </p:cBhvr>
                                      <p:tavLst>
                                        <p:tav tm="0">
                                          <p:val>
                                            <p:strVal val="4/3*#ppt_h"/>
                                          </p:val>
                                        </p:tav>
                                        <p:tav tm="100000">
                                          <p:val>
                                            <p:strVal val="#ppt_h"/>
                                          </p:val>
                                        </p:tav>
                                      </p:tavLst>
                                    </p:anim>
                                    <p:anim to="" calcmode="lin" valueType="num">
                                      <p:cBhvr>
                                        <p:cTn id="151" dur="500" fill="hold">
                                          <p:stCondLst>
                                            <p:cond delay="0"/>
                                          </p:stCondLst>
                                        </p:cTn>
                                        <p:tgtEl>
                                          <p:spTgt spid="16"/>
                                        </p:tgtEl>
                                        <p:attrNameLst>
                                          <p:attrName>ppt_x</p:attrName>
                                        </p:attrNameLst>
                                      </p:cBhvr>
                                      <p:tavLst>
                                        <p:tav tm="0">
                                          <p:val>
                                            <p:strVal val="#ppt_x+0"/>
                                          </p:val>
                                        </p:tav>
                                        <p:tav tm="100000">
                                          <p:val>
                                            <p:strVal val="#ppt_x+0"/>
                                          </p:val>
                                        </p:tav>
                                      </p:tavLst>
                                    </p:anim>
                                    <p:anim to="" calcmode="lin" valueType="num">
                                      <p:cBhvr>
                                        <p:cTn id="152"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153" presetID="35" presetClass="path" presetSubtype="0" accel="50000" decel="50000" fill="hold" grpId="2" nodeType="withEffect">
                                  <p:stCondLst>
                                    <p:cond delay="0"/>
                                  </p:stCondLst>
                                  <p:childTnLst>
                                    <p:anim to="" calcmode="lin" valueType="num">
                                      <p:cBhvr>
                                        <p:cTn id="154" dur="500" fill="hold">
                                          <p:stCondLst>
                                            <p:cond delay="0"/>
                                          </p:stCondLst>
                                        </p:cTn>
                                        <p:tgtEl>
                                          <p:spTgt spid="49"/>
                                        </p:tgtEl>
                                        <p:attrNameLst>
                                          <p:attrName>ppt_x</p:attrName>
                                        </p:attrNameLst>
                                      </p:cBhvr>
                                      <p:tavLst>
                                        <p:tav tm="0">
                                          <p:val>
                                            <p:strVal val="ppt_x"/>
                                          </p:val>
                                        </p:tav>
                                        <p:tav tm="100000">
                                          <p:val>
                                            <p:strVal val="#ppt_x+0"/>
                                          </p:val>
                                        </p:tav>
                                      </p:tavLst>
                                    </p:anim>
                                    <p:anim to="" calcmode="lin" valueType="num">
                                      <p:cBhvr>
                                        <p:cTn id="155" dur="500" fill="hold">
                                          <p:stCondLst>
                                            <p:cond delay="0"/>
                                          </p:stCondLst>
                                        </p:cTn>
                                        <p:tgtEl>
                                          <p:spTgt spid="49"/>
                                        </p:tgtEl>
                                        <p:attrNameLst>
                                          <p:attrName>ppt_y</p:attrName>
                                        </p:attrNameLst>
                                      </p:cBhvr>
                                      <p:tavLst>
                                        <p:tav tm="0">
                                          <p:val>
                                            <p:strVal val="ppt_y"/>
                                          </p:val>
                                        </p:tav>
                                        <p:tav tm="100000">
                                          <p:val>
                                            <p:strVal val="#ppt_y+0"/>
                                          </p:val>
                                        </p:tav>
                                      </p:tavLst>
                                    </p:anim>
                                    <p:anim to="" calcmode="lin" valueType="num">
                                      <p:cBhvr>
                                        <p:cTn id="156" dur="500" fill="hold">
                                          <p:stCondLst>
                                            <p:cond delay="0"/>
                                          </p:stCondLst>
                                        </p:cTn>
                                        <p:tgtEl>
                                          <p:spTgt spid="49"/>
                                        </p:tgtEl>
                                        <p:attrNameLst>
                                          <p:attrName>ppt_w</p:attrName>
                                        </p:attrNameLst>
                                      </p:cBhvr>
                                      <p:tavLst>
                                        <p:tav tm="0">
                                          <p:val>
                                            <p:strVal val="ppt_w"/>
                                          </p:val>
                                        </p:tav>
                                        <p:tav tm="100000">
                                          <p:val>
                                            <p:strVal val="#ppt_w"/>
                                          </p:val>
                                        </p:tav>
                                      </p:tavLst>
                                    </p:anim>
                                    <p:anim to="" calcmode="lin" valueType="num">
                                      <p:cBhvr>
                                        <p:cTn id="157" dur="500" fill="hold">
                                          <p:stCondLst>
                                            <p:cond delay="0"/>
                                          </p:stCondLst>
                                        </p:cTn>
                                        <p:tgtEl>
                                          <p:spTgt spid="49"/>
                                        </p:tgtEl>
                                        <p:attrNameLst>
                                          <p:attrName>ppt_h</p:attrName>
                                        </p:attrNameLst>
                                      </p:cBhvr>
                                      <p:tavLst>
                                        <p:tav tm="0">
                                          <p:val>
                                            <p:strVal val="ppt_h"/>
                                          </p:val>
                                        </p:tav>
                                        <p:tav tm="100000">
                                          <p:val>
                                            <p:strVal val="#ppt_h"/>
                                          </p:val>
                                        </p:tav>
                                      </p:tavLst>
                                    </p:anim>
                                  </p:childTnLst>
                                </p:cTn>
                              </p:par>
                              <p:par>
                                <p:cTn id="158" presetID="35" presetClass="path" presetSubtype="0" accel="50000" decel="50000" fill="hold" grpId="2" nodeType="withEffect">
                                  <p:stCondLst>
                                    <p:cond delay="0"/>
                                  </p:stCondLst>
                                  <p:childTnLst>
                                    <p:anim to="" calcmode="lin" valueType="num">
                                      <p:cBhvr>
                                        <p:cTn id="159" dur="500" fill="hold">
                                          <p:stCondLst>
                                            <p:cond delay="0"/>
                                          </p:stCondLst>
                                        </p:cTn>
                                        <p:tgtEl>
                                          <p:spTgt spid="48"/>
                                        </p:tgtEl>
                                        <p:attrNameLst>
                                          <p:attrName>ppt_x</p:attrName>
                                        </p:attrNameLst>
                                      </p:cBhvr>
                                      <p:tavLst>
                                        <p:tav tm="0">
                                          <p:val>
                                            <p:strVal val="ppt_x"/>
                                          </p:val>
                                        </p:tav>
                                        <p:tav tm="100000">
                                          <p:val>
                                            <p:strVal val="#ppt_x+0"/>
                                          </p:val>
                                        </p:tav>
                                      </p:tavLst>
                                    </p:anim>
                                    <p:anim to="" calcmode="lin" valueType="num">
                                      <p:cBhvr>
                                        <p:cTn id="160" dur="500" fill="hold">
                                          <p:stCondLst>
                                            <p:cond delay="0"/>
                                          </p:stCondLst>
                                        </p:cTn>
                                        <p:tgtEl>
                                          <p:spTgt spid="48"/>
                                        </p:tgtEl>
                                        <p:attrNameLst>
                                          <p:attrName>ppt_y</p:attrName>
                                        </p:attrNameLst>
                                      </p:cBhvr>
                                      <p:tavLst>
                                        <p:tav tm="0">
                                          <p:val>
                                            <p:strVal val="ppt_y"/>
                                          </p:val>
                                        </p:tav>
                                        <p:tav tm="100000">
                                          <p:val>
                                            <p:strVal val="#ppt_y+0"/>
                                          </p:val>
                                        </p:tav>
                                      </p:tavLst>
                                    </p:anim>
                                    <p:anim to="" calcmode="lin" valueType="num">
                                      <p:cBhvr>
                                        <p:cTn id="161" dur="500" fill="hold">
                                          <p:stCondLst>
                                            <p:cond delay="0"/>
                                          </p:stCondLst>
                                        </p:cTn>
                                        <p:tgtEl>
                                          <p:spTgt spid="48"/>
                                        </p:tgtEl>
                                        <p:attrNameLst>
                                          <p:attrName>ppt_w</p:attrName>
                                        </p:attrNameLst>
                                      </p:cBhvr>
                                      <p:tavLst>
                                        <p:tav tm="0">
                                          <p:val>
                                            <p:strVal val="ppt_w"/>
                                          </p:val>
                                        </p:tav>
                                        <p:tav tm="100000">
                                          <p:val>
                                            <p:strVal val="#ppt_w"/>
                                          </p:val>
                                        </p:tav>
                                      </p:tavLst>
                                    </p:anim>
                                    <p:anim to="" calcmode="lin" valueType="num">
                                      <p:cBhvr>
                                        <p:cTn id="162" dur="500" fill="hold">
                                          <p:stCondLst>
                                            <p:cond delay="0"/>
                                          </p:stCondLst>
                                        </p:cTn>
                                        <p:tgtEl>
                                          <p:spTgt spid="48"/>
                                        </p:tgtEl>
                                        <p:attrNameLst>
                                          <p:attrName>ppt_h</p:attrName>
                                        </p:attrNameLst>
                                      </p:cBhvr>
                                      <p:tavLst>
                                        <p:tav tm="0">
                                          <p:val>
                                            <p:strVal val="ppt_h"/>
                                          </p:val>
                                        </p:tav>
                                        <p:tav tm="100000">
                                          <p:val>
                                            <p:strVal val="#ppt_h"/>
                                          </p:val>
                                        </p:tav>
                                      </p:tavLst>
                                    </p:anim>
                                  </p:childTnLst>
                                </p:cTn>
                              </p:par>
                              <p:par>
                                <p:cTn id="163" presetID="35" presetClass="path" presetSubtype="0" accel="50000" decel="50000" fill="hold" grpId="2" nodeType="withEffect">
                                  <p:stCondLst>
                                    <p:cond delay="0"/>
                                  </p:stCondLst>
                                  <p:childTnLst>
                                    <p:anim to="" calcmode="lin" valueType="num">
                                      <p:cBhvr>
                                        <p:cTn id="164" dur="500" fill="hold">
                                          <p:stCondLst>
                                            <p:cond delay="0"/>
                                          </p:stCondLst>
                                        </p:cTn>
                                        <p:tgtEl>
                                          <p:spTgt spid="50"/>
                                        </p:tgtEl>
                                        <p:attrNameLst>
                                          <p:attrName>ppt_x</p:attrName>
                                        </p:attrNameLst>
                                      </p:cBhvr>
                                      <p:tavLst>
                                        <p:tav tm="0">
                                          <p:val>
                                            <p:strVal val="ppt_x"/>
                                          </p:val>
                                        </p:tav>
                                        <p:tav tm="100000">
                                          <p:val>
                                            <p:strVal val="#ppt_x+0"/>
                                          </p:val>
                                        </p:tav>
                                      </p:tavLst>
                                    </p:anim>
                                    <p:anim to="" calcmode="lin" valueType="num">
                                      <p:cBhvr>
                                        <p:cTn id="165"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166"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167"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168" presetID="35" presetClass="path" presetSubtype="0" accel="50000" decel="50000" fill="hold" grpId="2" nodeType="withEffect">
                                  <p:stCondLst>
                                    <p:cond delay="0"/>
                                  </p:stCondLst>
                                  <p:childTnLst>
                                    <p:anim to="" calcmode="lin" valueType="num">
                                      <p:cBhvr>
                                        <p:cTn id="169" dur="500" fill="hold">
                                          <p:stCondLst>
                                            <p:cond delay="0"/>
                                          </p:stCondLst>
                                        </p:cTn>
                                        <p:tgtEl>
                                          <p:spTgt spid="3"/>
                                        </p:tgtEl>
                                        <p:attrNameLst>
                                          <p:attrName>ppt_x</p:attrName>
                                        </p:attrNameLst>
                                      </p:cBhvr>
                                      <p:tavLst>
                                        <p:tav tm="0">
                                          <p:val>
                                            <p:strVal val="ppt_x"/>
                                          </p:val>
                                        </p:tav>
                                        <p:tav tm="100000">
                                          <p:val>
                                            <p:strVal val="#ppt_x+0"/>
                                          </p:val>
                                        </p:tav>
                                      </p:tavLst>
                                    </p:anim>
                                    <p:anim to="" calcmode="lin" valueType="num">
                                      <p:cBhvr>
                                        <p:cTn id="170" dur="500" fill="hold">
                                          <p:stCondLst>
                                            <p:cond delay="0"/>
                                          </p:stCondLst>
                                        </p:cTn>
                                        <p:tgtEl>
                                          <p:spTgt spid="3"/>
                                        </p:tgtEl>
                                        <p:attrNameLst>
                                          <p:attrName>ppt_y</p:attrName>
                                        </p:attrNameLst>
                                      </p:cBhvr>
                                      <p:tavLst>
                                        <p:tav tm="0">
                                          <p:val>
                                            <p:strVal val="ppt_y"/>
                                          </p:val>
                                        </p:tav>
                                        <p:tav tm="100000">
                                          <p:val>
                                            <p:strVal val="#ppt_y+0"/>
                                          </p:val>
                                        </p:tav>
                                      </p:tavLst>
                                    </p:anim>
                                    <p:anim to="" calcmode="lin" valueType="num">
                                      <p:cBhvr>
                                        <p:cTn id="171" dur="500" fill="hold">
                                          <p:stCondLst>
                                            <p:cond delay="0"/>
                                          </p:stCondLst>
                                        </p:cTn>
                                        <p:tgtEl>
                                          <p:spTgt spid="3"/>
                                        </p:tgtEl>
                                        <p:attrNameLst>
                                          <p:attrName>ppt_w</p:attrName>
                                        </p:attrNameLst>
                                      </p:cBhvr>
                                      <p:tavLst>
                                        <p:tav tm="0">
                                          <p:val>
                                            <p:strVal val="ppt_w"/>
                                          </p:val>
                                        </p:tav>
                                        <p:tav tm="100000">
                                          <p:val>
                                            <p:strVal val="#ppt_w"/>
                                          </p:val>
                                        </p:tav>
                                      </p:tavLst>
                                    </p:anim>
                                    <p:anim to="" calcmode="lin" valueType="num">
                                      <p:cBhvr>
                                        <p:cTn id="172"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73" presetID="35" presetClass="path" presetSubtype="0" accel="50000" decel="50000" fill="hold" nodeType="withEffect">
                                  <p:stCondLst>
                                    <p:cond delay="0"/>
                                  </p:stCondLst>
                                  <p:childTnLst>
                                    <p:anim to="" calcmode="lin" valueType="num">
                                      <p:cBhvr>
                                        <p:cTn id="174" dur="500" fill="hold">
                                          <p:stCondLst>
                                            <p:cond delay="0"/>
                                          </p:stCondLst>
                                        </p:cTn>
                                        <p:tgtEl>
                                          <p:spTgt spid="10"/>
                                        </p:tgtEl>
                                        <p:attrNameLst>
                                          <p:attrName>ppt_x</p:attrName>
                                        </p:attrNameLst>
                                      </p:cBhvr>
                                      <p:tavLst>
                                        <p:tav tm="0">
                                          <p:val>
                                            <p:strVal val="ppt_x"/>
                                          </p:val>
                                        </p:tav>
                                        <p:tav tm="100000">
                                          <p:val>
                                            <p:strVal val="#ppt_x+0"/>
                                          </p:val>
                                        </p:tav>
                                      </p:tavLst>
                                    </p:anim>
                                    <p:anim to="" calcmode="lin" valueType="num">
                                      <p:cBhvr>
                                        <p:cTn id="175"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176"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177"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78" presetID="35" presetClass="path" presetSubtype="0" accel="50000" decel="50000" fill="hold" grpId="2" nodeType="withEffect">
                                  <p:stCondLst>
                                    <p:cond delay="0"/>
                                  </p:stCondLst>
                                  <p:childTnLst>
                                    <p:anim to="" calcmode="lin" valueType="num">
                                      <p:cBhvr>
                                        <p:cTn id="179" dur="500" fill="hold">
                                          <p:stCondLst>
                                            <p:cond delay="0"/>
                                          </p:stCondLst>
                                        </p:cTn>
                                        <p:tgtEl>
                                          <p:spTgt spid="6"/>
                                        </p:tgtEl>
                                        <p:attrNameLst>
                                          <p:attrName>ppt_x</p:attrName>
                                        </p:attrNameLst>
                                      </p:cBhvr>
                                      <p:tavLst>
                                        <p:tav tm="0">
                                          <p:val>
                                            <p:strVal val="ppt_x"/>
                                          </p:val>
                                        </p:tav>
                                        <p:tav tm="100000">
                                          <p:val>
                                            <p:strVal val="#ppt_x+1.5894573E-08"/>
                                          </p:val>
                                        </p:tav>
                                      </p:tavLst>
                                    </p:anim>
                                    <p:anim to="" calcmode="lin" valueType="num">
                                      <p:cBhvr>
                                        <p:cTn id="180"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181"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182"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183" presetID="35" presetClass="path" presetSubtype="0" accel="50000" decel="50000" fill="hold" grpId="1" nodeType="withEffect">
                                  <p:stCondLst>
                                    <p:cond delay="0"/>
                                  </p:stCondLst>
                                  <p:childTnLst>
                                    <p:anim to="" calcmode="lin" valueType="num">
                                      <p:cBhvr>
                                        <p:cTn id="184" dur="500" fill="hold">
                                          <p:stCondLst>
                                            <p:cond delay="0"/>
                                          </p:stCondLst>
                                        </p:cTn>
                                        <p:tgtEl>
                                          <p:spTgt spid="54"/>
                                        </p:tgtEl>
                                        <p:attrNameLst>
                                          <p:attrName>ppt_x</p:attrName>
                                        </p:attrNameLst>
                                      </p:cBhvr>
                                      <p:tavLst>
                                        <p:tav tm="0">
                                          <p:val>
                                            <p:strVal val="ppt_x"/>
                                          </p:val>
                                        </p:tav>
                                        <p:tav tm="100000">
                                          <p:val>
                                            <p:strVal val="#ppt_x+0"/>
                                          </p:val>
                                        </p:tav>
                                      </p:tavLst>
                                    </p:anim>
                                    <p:anim to="" calcmode="lin" valueType="num">
                                      <p:cBhvr>
                                        <p:cTn id="185" dur="500" fill="hold">
                                          <p:stCondLst>
                                            <p:cond delay="0"/>
                                          </p:stCondLst>
                                        </p:cTn>
                                        <p:tgtEl>
                                          <p:spTgt spid="54"/>
                                        </p:tgtEl>
                                        <p:attrNameLst>
                                          <p:attrName>ppt_y</p:attrName>
                                        </p:attrNameLst>
                                      </p:cBhvr>
                                      <p:tavLst>
                                        <p:tav tm="0">
                                          <p:val>
                                            <p:strVal val="ppt_y"/>
                                          </p:val>
                                        </p:tav>
                                        <p:tav tm="100000">
                                          <p:val>
                                            <p:strVal val="#ppt_y+0"/>
                                          </p:val>
                                        </p:tav>
                                      </p:tavLst>
                                    </p:anim>
                                    <p:anim to="" calcmode="lin" valueType="num">
                                      <p:cBhvr>
                                        <p:cTn id="186" dur="500" fill="hold">
                                          <p:stCondLst>
                                            <p:cond delay="0"/>
                                          </p:stCondLst>
                                        </p:cTn>
                                        <p:tgtEl>
                                          <p:spTgt spid="54"/>
                                        </p:tgtEl>
                                        <p:attrNameLst>
                                          <p:attrName>ppt_w</p:attrName>
                                        </p:attrNameLst>
                                      </p:cBhvr>
                                      <p:tavLst>
                                        <p:tav tm="0">
                                          <p:val>
                                            <p:strVal val="ppt_w"/>
                                          </p:val>
                                        </p:tav>
                                        <p:tav tm="100000">
                                          <p:val>
                                            <p:strVal val="#ppt_w"/>
                                          </p:val>
                                        </p:tav>
                                      </p:tavLst>
                                    </p:anim>
                                    <p:anim to="" calcmode="lin" valueType="num">
                                      <p:cBhvr>
                                        <p:cTn id="187" dur="500" fill="hold">
                                          <p:stCondLst>
                                            <p:cond delay="0"/>
                                          </p:stCondLst>
                                        </p:cTn>
                                        <p:tgtEl>
                                          <p:spTgt spid="54"/>
                                        </p:tgtEl>
                                        <p:attrNameLst>
                                          <p:attrName>ppt_h</p:attrName>
                                        </p:attrNameLst>
                                      </p:cBhvr>
                                      <p:tavLst>
                                        <p:tav tm="0">
                                          <p:val>
                                            <p:strVal val="ppt_h"/>
                                          </p:val>
                                        </p:tav>
                                        <p:tav tm="100000">
                                          <p:val>
                                            <p:strVal val="#ppt_h"/>
                                          </p:val>
                                        </p:tav>
                                      </p:tavLst>
                                    </p:anim>
                                  </p:childTnLst>
                                </p:cTn>
                              </p:par>
                              <p:par>
                                <p:cTn id="188" presetID="35" presetClass="path" presetSubtype="0" accel="50000" decel="50000" fill="hold" grpId="1" nodeType="withEffect">
                                  <p:stCondLst>
                                    <p:cond delay="0"/>
                                  </p:stCondLst>
                                  <p:childTnLst>
                                    <p:anim to="" calcmode="lin" valueType="num">
                                      <p:cBhvr>
                                        <p:cTn id="189" dur="500" fill="hold">
                                          <p:stCondLst>
                                            <p:cond delay="0"/>
                                          </p:stCondLst>
                                        </p:cTn>
                                        <p:tgtEl>
                                          <p:spTgt spid="52"/>
                                        </p:tgtEl>
                                        <p:attrNameLst>
                                          <p:attrName>ppt_x</p:attrName>
                                        </p:attrNameLst>
                                      </p:cBhvr>
                                      <p:tavLst>
                                        <p:tav tm="0">
                                          <p:val>
                                            <p:strVal val="ppt_x"/>
                                          </p:val>
                                        </p:tav>
                                        <p:tav tm="100000">
                                          <p:val>
                                            <p:strVal val="#ppt_x+0"/>
                                          </p:val>
                                        </p:tav>
                                      </p:tavLst>
                                    </p:anim>
                                    <p:anim to="" calcmode="lin" valueType="num">
                                      <p:cBhvr>
                                        <p:cTn id="190" dur="500" fill="hold">
                                          <p:stCondLst>
                                            <p:cond delay="0"/>
                                          </p:stCondLst>
                                        </p:cTn>
                                        <p:tgtEl>
                                          <p:spTgt spid="52"/>
                                        </p:tgtEl>
                                        <p:attrNameLst>
                                          <p:attrName>ppt_y</p:attrName>
                                        </p:attrNameLst>
                                      </p:cBhvr>
                                      <p:tavLst>
                                        <p:tav tm="0">
                                          <p:val>
                                            <p:strVal val="ppt_y"/>
                                          </p:val>
                                        </p:tav>
                                        <p:tav tm="100000">
                                          <p:val>
                                            <p:strVal val="#ppt_y+0"/>
                                          </p:val>
                                        </p:tav>
                                      </p:tavLst>
                                    </p:anim>
                                    <p:anim to="" calcmode="lin" valueType="num">
                                      <p:cBhvr>
                                        <p:cTn id="191" dur="500" fill="hold">
                                          <p:stCondLst>
                                            <p:cond delay="0"/>
                                          </p:stCondLst>
                                        </p:cTn>
                                        <p:tgtEl>
                                          <p:spTgt spid="52"/>
                                        </p:tgtEl>
                                        <p:attrNameLst>
                                          <p:attrName>ppt_w</p:attrName>
                                        </p:attrNameLst>
                                      </p:cBhvr>
                                      <p:tavLst>
                                        <p:tav tm="0">
                                          <p:val>
                                            <p:strVal val="ppt_w"/>
                                          </p:val>
                                        </p:tav>
                                        <p:tav tm="100000">
                                          <p:val>
                                            <p:strVal val="#ppt_w"/>
                                          </p:val>
                                        </p:tav>
                                      </p:tavLst>
                                    </p:anim>
                                    <p:anim to="" calcmode="lin" valueType="num">
                                      <p:cBhvr>
                                        <p:cTn id="192" dur="500" fill="hold">
                                          <p:stCondLst>
                                            <p:cond delay="0"/>
                                          </p:stCondLst>
                                        </p:cTn>
                                        <p:tgtEl>
                                          <p:spTgt spid="52"/>
                                        </p:tgtEl>
                                        <p:attrNameLst>
                                          <p:attrName>ppt_h</p:attrName>
                                        </p:attrNameLst>
                                      </p:cBhvr>
                                      <p:tavLst>
                                        <p:tav tm="0">
                                          <p:val>
                                            <p:strVal val="ppt_h"/>
                                          </p:val>
                                        </p:tav>
                                        <p:tav tm="100000">
                                          <p:val>
                                            <p:strVal val="#ppt_h"/>
                                          </p:val>
                                        </p:tav>
                                      </p:tavLst>
                                    </p:anim>
                                  </p:childTnLst>
                                </p:cTn>
                              </p:par>
                              <p:par>
                                <p:cTn id="193" presetID="35" presetClass="path" presetSubtype="0" accel="50000" decel="50000" fill="hold" grpId="1" nodeType="withEffect">
                                  <p:stCondLst>
                                    <p:cond delay="0"/>
                                  </p:stCondLst>
                                  <p:childTnLst>
                                    <p:anim to="" calcmode="lin" valueType="num">
                                      <p:cBhvr>
                                        <p:cTn id="194" dur="500" fill="hold">
                                          <p:stCondLst>
                                            <p:cond delay="0"/>
                                          </p:stCondLst>
                                        </p:cTn>
                                        <p:tgtEl>
                                          <p:spTgt spid="55"/>
                                        </p:tgtEl>
                                        <p:attrNameLst>
                                          <p:attrName>ppt_x</p:attrName>
                                        </p:attrNameLst>
                                      </p:cBhvr>
                                      <p:tavLst>
                                        <p:tav tm="0">
                                          <p:val>
                                            <p:strVal val="ppt_x"/>
                                          </p:val>
                                        </p:tav>
                                        <p:tav tm="100000">
                                          <p:val>
                                            <p:strVal val="#ppt_x+0"/>
                                          </p:val>
                                        </p:tav>
                                      </p:tavLst>
                                    </p:anim>
                                    <p:anim to="" calcmode="lin" valueType="num">
                                      <p:cBhvr>
                                        <p:cTn id="195" dur="500" fill="hold">
                                          <p:stCondLst>
                                            <p:cond delay="0"/>
                                          </p:stCondLst>
                                        </p:cTn>
                                        <p:tgtEl>
                                          <p:spTgt spid="55"/>
                                        </p:tgtEl>
                                        <p:attrNameLst>
                                          <p:attrName>ppt_y</p:attrName>
                                        </p:attrNameLst>
                                      </p:cBhvr>
                                      <p:tavLst>
                                        <p:tav tm="0">
                                          <p:val>
                                            <p:strVal val="ppt_y"/>
                                          </p:val>
                                        </p:tav>
                                        <p:tav tm="100000">
                                          <p:val>
                                            <p:strVal val="#ppt_y+0"/>
                                          </p:val>
                                        </p:tav>
                                      </p:tavLst>
                                    </p:anim>
                                    <p:anim to="" calcmode="lin" valueType="num">
                                      <p:cBhvr>
                                        <p:cTn id="196" dur="500" fill="hold">
                                          <p:stCondLst>
                                            <p:cond delay="0"/>
                                          </p:stCondLst>
                                        </p:cTn>
                                        <p:tgtEl>
                                          <p:spTgt spid="55"/>
                                        </p:tgtEl>
                                        <p:attrNameLst>
                                          <p:attrName>ppt_w</p:attrName>
                                        </p:attrNameLst>
                                      </p:cBhvr>
                                      <p:tavLst>
                                        <p:tav tm="0">
                                          <p:val>
                                            <p:strVal val="ppt_w"/>
                                          </p:val>
                                        </p:tav>
                                        <p:tav tm="100000">
                                          <p:val>
                                            <p:strVal val="#ppt_w"/>
                                          </p:val>
                                        </p:tav>
                                      </p:tavLst>
                                    </p:anim>
                                    <p:anim to="" calcmode="lin" valueType="num">
                                      <p:cBhvr>
                                        <p:cTn id="197" dur="500" fill="hold">
                                          <p:stCondLst>
                                            <p:cond delay="0"/>
                                          </p:stCondLst>
                                        </p:cTn>
                                        <p:tgtEl>
                                          <p:spTgt spid="55"/>
                                        </p:tgtEl>
                                        <p:attrNameLst>
                                          <p:attrName>ppt_h</p:attrName>
                                        </p:attrNameLst>
                                      </p:cBhvr>
                                      <p:tavLst>
                                        <p:tav tm="0">
                                          <p:val>
                                            <p:strVal val="ppt_h"/>
                                          </p:val>
                                        </p:tav>
                                        <p:tav tm="100000">
                                          <p:val>
                                            <p:strVal val="#ppt_h"/>
                                          </p:val>
                                        </p:tav>
                                      </p:tavLst>
                                    </p:anim>
                                  </p:childTnLst>
                                </p:cTn>
                              </p:par>
                              <p:par>
                                <p:cTn id="198" presetID="35" presetClass="path" presetSubtype="0" accel="50000" decel="50000" fill="hold" grpId="1" nodeType="withEffect">
                                  <p:stCondLst>
                                    <p:cond delay="0"/>
                                  </p:stCondLst>
                                  <p:childTnLst>
                                    <p:anim to="" calcmode="lin" valueType="num">
                                      <p:cBhvr>
                                        <p:cTn id="199"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200"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201"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202"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03" presetID="35" presetClass="path" presetSubtype="0" accel="50000" decel="50000" fill="hold" nodeType="withEffect">
                                  <p:stCondLst>
                                    <p:cond delay="0"/>
                                  </p:stCondLst>
                                  <p:childTnLst>
                                    <p:anim to="" calcmode="lin" valueType="num">
                                      <p:cBhvr>
                                        <p:cTn id="204"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205"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206"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207"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208" presetID="35" presetClass="path" presetSubtype="0" accel="50000" decel="50000" fill="hold" nodeType="withEffect">
                                  <p:stCondLst>
                                    <p:cond delay="0"/>
                                  </p:stCondLst>
                                  <p:childTnLst>
                                    <p:anim to="" calcmode="lin" valueType="num">
                                      <p:cBhvr>
                                        <p:cTn id="209" dur="500" fill="hold">
                                          <p:stCondLst>
                                            <p:cond delay="0"/>
                                          </p:stCondLst>
                                        </p:cTn>
                                        <p:tgtEl>
                                          <p:spTgt spid="14"/>
                                        </p:tgtEl>
                                        <p:attrNameLst>
                                          <p:attrName>ppt_x</p:attrName>
                                        </p:attrNameLst>
                                      </p:cBhvr>
                                      <p:tavLst>
                                        <p:tav tm="0">
                                          <p:val>
                                            <p:strVal val="ppt_x"/>
                                          </p:val>
                                        </p:tav>
                                        <p:tav tm="100000">
                                          <p:val>
                                            <p:strVal val="#ppt_x+0"/>
                                          </p:val>
                                        </p:tav>
                                      </p:tavLst>
                                    </p:anim>
                                    <p:anim to="" calcmode="lin" valueType="num">
                                      <p:cBhvr>
                                        <p:cTn id="210" dur="500" fill="hold">
                                          <p:stCondLst>
                                            <p:cond delay="0"/>
                                          </p:stCondLst>
                                        </p:cTn>
                                        <p:tgtEl>
                                          <p:spTgt spid="14"/>
                                        </p:tgtEl>
                                        <p:attrNameLst>
                                          <p:attrName>ppt_y</p:attrName>
                                        </p:attrNameLst>
                                      </p:cBhvr>
                                      <p:tavLst>
                                        <p:tav tm="0">
                                          <p:val>
                                            <p:strVal val="ppt_y"/>
                                          </p:val>
                                        </p:tav>
                                        <p:tav tm="100000">
                                          <p:val>
                                            <p:strVal val="#ppt_y+0"/>
                                          </p:val>
                                        </p:tav>
                                      </p:tavLst>
                                    </p:anim>
                                    <p:anim to="" calcmode="lin" valueType="num">
                                      <p:cBhvr>
                                        <p:cTn id="211" dur="500" fill="hold">
                                          <p:stCondLst>
                                            <p:cond delay="0"/>
                                          </p:stCondLst>
                                        </p:cTn>
                                        <p:tgtEl>
                                          <p:spTgt spid="14"/>
                                        </p:tgtEl>
                                        <p:attrNameLst>
                                          <p:attrName>ppt_w</p:attrName>
                                        </p:attrNameLst>
                                      </p:cBhvr>
                                      <p:tavLst>
                                        <p:tav tm="0">
                                          <p:val>
                                            <p:strVal val="ppt_w"/>
                                          </p:val>
                                        </p:tav>
                                        <p:tav tm="100000">
                                          <p:val>
                                            <p:strVal val="#ppt_w"/>
                                          </p:val>
                                        </p:tav>
                                      </p:tavLst>
                                    </p:anim>
                                    <p:anim to="" calcmode="lin" valueType="num">
                                      <p:cBhvr>
                                        <p:cTn id="212" dur="500" fill="hold">
                                          <p:stCondLst>
                                            <p:cond delay="0"/>
                                          </p:stCondLst>
                                        </p:cTn>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49" grpId="2"/>
      <p:bldP spid="54" grpId="0"/>
      <p:bldP spid="54" grpId="1"/>
      <p:bldP spid="56" grpId="0"/>
      <p:bldP spid="50" grpId="0"/>
      <p:bldP spid="50" grpId="1"/>
      <p:bldP spid="50" grpId="2"/>
      <p:bldP spid="55" grpId="0"/>
      <p:bldP spid="55" grpId="1"/>
      <p:bldP spid="57" grpId="0"/>
      <p:bldP spid="5" grpId="0" animBg="1"/>
      <p:bldP spid="4" grpId="0" animBg="1"/>
      <p:bldP spid="4" grpId="1" animBg="1"/>
      <p:bldP spid="3" grpId="0" animBg="1"/>
      <p:bldP spid="3" grpId="1" animBg="1"/>
      <p:bldP spid="3" grpId="2" animBg="1"/>
      <p:bldP spid="48" grpId="0"/>
      <p:bldP spid="48" grpId="1"/>
      <p:bldP spid="48" grpId="2"/>
      <p:bldP spid="52" grpId="0"/>
      <p:bldP spid="52" grpId="1"/>
      <p:bldP spid="53" grpId="0"/>
      <p:bldP spid="6" grpId="0" animBg="1"/>
      <p:bldP spid="6" grpId="1" animBg="1"/>
      <p:bldP spid="6"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136" name="矩形: 圆角 135"/>
          <p:cNvSpPr/>
          <p:nvPr>
            <p:custDataLst>
              <p:tags r:id="rId2"/>
            </p:custDataLst>
          </p:nvPr>
        </p:nvSpPr>
        <p:spPr>
          <a:xfrm>
            <a:off x="611111" y="1379247"/>
            <a:ext cx="10969778" cy="4841587"/>
          </a:xfrm>
          <a:prstGeom prst="roundRect">
            <a:avLst>
              <a:gd name="adj" fmla="val 2135"/>
            </a:avLst>
          </a:prstGeom>
          <a:solidFill>
            <a:schemeClr val="bg1"/>
          </a:solidFill>
          <a:ln w="25400">
            <a:gradFill flip="none" rotWithShape="1">
              <a:gsLst>
                <a:gs pos="0">
                  <a:schemeClr val="accent1">
                    <a:alpha val="0"/>
                  </a:schemeClr>
                </a:gs>
                <a:gs pos="81000">
                  <a:schemeClr val="accent1"/>
                </a:gs>
              </a:gsLst>
              <a:lin ang="16200000" scaled="1"/>
              <a:tileRect/>
            </a:gradFill>
          </a:ln>
          <a:effectLst>
            <a:outerShdw blurRad="114300" dist="50800" dir="4200000" algn="t" rotWithShape="0">
              <a:schemeClr val="accent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custDataLst>
              <p:tags r:id="rId3"/>
            </p:custDataLst>
          </p:nvPr>
        </p:nvGrpSpPr>
        <p:grpSpPr>
          <a:xfrm flipH="1">
            <a:off x="11157558" y="889289"/>
            <a:ext cx="399714" cy="155489"/>
            <a:chOff x="5656049" y="3127606"/>
            <a:chExt cx="240897" cy="93709"/>
          </a:xfrm>
        </p:grpSpPr>
        <p:sp>
          <p:nvSpPr>
            <p:cNvPr id="4" name="3"/>
            <p:cNvSpPr/>
            <p:nvPr/>
          </p:nvSpPr>
          <p:spPr>
            <a:xfrm rot="13500000">
              <a:off x="5656049"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CB97">
                    <a:alpha val="34000"/>
                  </a:srgbClr>
                </a:solidFill>
                <a:effectLst/>
                <a:uLnTx/>
                <a:uFillTx/>
                <a:latin typeface="微软雅黑" panose="020B0503020204020204" pitchFamily="34" charset="-122"/>
                <a:ea typeface="微软雅黑" panose="020B0503020204020204" pitchFamily="34" charset="-122"/>
                <a:cs typeface="+mn-cs"/>
              </a:endParaRPr>
            </a:p>
          </p:txBody>
        </p:sp>
        <p:sp>
          <p:nvSpPr>
            <p:cNvPr id="6" name="2"/>
            <p:cNvSpPr/>
            <p:nvPr/>
          </p:nvSpPr>
          <p:spPr>
            <a:xfrm rot="13500000">
              <a:off x="5729643"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CB97">
                    <a:alpha val="34000"/>
                  </a:srgbClr>
                </a:solidFill>
                <a:effectLst/>
                <a:uLnTx/>
                <a:uFillTx/>
                <a:latin typeface="微软雅黑" panose="020B0503020204020204" pitchFamily="34" charset="-122"/>
                <a:ea typeface="微软雅黑" panose="020B0503020204020204" pitchFamily="34" charset="-122"/>
                <a:cs typeface="+mn-cs"/>
              </a:endParaRPr>
            </a:p>
          </p:txBody>
        </p:sp>
        <p:sp>
          <p:nvSpPr>
            <p:cNvPr id="7" name="1"/>
            <p:cNvSpPr/>
            <p:nvPr/>
          </p:nvSpPr>
          <p:spPr>
            <a:xfrm rot="13500000">
              <a:off x="5803237"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3CB97">
                    <a:alpha val="34000"/>
                  </a:srgbClr>
                </a:solidFill>
                <a:effectLst/>
                <a:uLnTx/>
                <a:uFillTx/>
                <a:latin typeface="微软雅黑" panose="020B0503020204020204" pitchFamily="34" charset="-122"/>
                <a:ea typeface="微软雅黑" panose="020B0503020204020204" pitchFamily="34" charset="-122"/>
                <a:cs typeface="+mn-cs"/>
              </a:endParaRPr>
            </a:p>
          </p:txBody>
        </p:sp>
      </p:grpSp>
      <p:sp>
        <p:nvSpPr>
          <p:cNvPr id="8" name="Text1">
            <a:extLst>
              <a:ext uri="{FF2B5EF4-FFF2-40B4-BE49-F238E27FC236}">
                <a16:creationId xmlns:a16="http://schemas.microsoft.com/office/drawing/2014/main" id="{1988598F-9F4C-215E-676A-24C0AC813AFA}"/>
              </a:ext>
            </a:extLst>
          </p:cNvPr>
          <p:cNvSpPr txBox="1"/>
          <p:nvPr>
            <p:custDataLst>
              <p:tags r:id="rId4"/>
            </p:custDataLst>
          </p:nvPr>
        </p:nvSpPr>
        <p:spPr>
          <a:xfrm>
            <a:off x="922691" y="238391"/>
            <a:ext cx="11669372" cy="720348"/>
          </a:xfrm>
          <a:prstGeom prst="rect">
            <a:avLst/>
          </a:prstGeom>
          <a:noFill/>
        </p:spPr>
        <p:txBody>
          <a:bodyPr wrap="square" rtlCol="0" anchor="ctr" anchorCtr="0">
            <a:normAutofit/>
          </a:bodyPr>
          <a:lstStyle/>
          <a:p>
            <a:pPr algn="l" fontAlgn="ctr"/>
            <a:r>
              <a:rPr lang="en-US" altLang="zh-CN" sz="3200" b="1" dirty="0" err="1">
                <a:solidFill>
                  <a:schemeClr val="accent1"/>
                </a:solidFill>
                <a:latin typeface="微软雅黑" panose="020B0503020204020204" pitchFamily="34" charset="-122"/>
                <a:ea typeface="微软雅黑" panose="020B0503020204020204" pitchFamily="34" charset="-122"/>
              </a:rPr>
              <a:t>wasm</a:t>
            </a:r>
            <a:r>
              <a:rPr lang="zh-CN" altLang="en-US" sz="3200" b="1" dirty="0">
                <a:solidFill>
                  <a:schemeClr val="accent1"/>
                </a:solidFill>
                <a:latin typeface="微软雅黑" panose="020B0503020204020204" pitchFamily="34" charset="-122"/>
                <a:ea typeface="微软雅黑" panose="020B0503020204020204" pitchFamily="34" charset="-122"/>
              </a:rPr>
              <a:t>插件优势</a:t>
            </a:r>
          </a:p>
        </p:txBody>
      </p:sp>
      <p:sp>
        <p:nvSpPr>
          <p:cNvPr id="9" name="Text2">
            <a:extLst>
              <a:ext uri="{FF2B5EF4-FFF2-40B4-BE49-F238E27FC236}">
                <a16:creationId xmlns:a16="http://schemas.microsoft.com/office/drawing/2014/main" id="{E02CE1C7-0A02-528F-B963-EB293819AE5C}"/>
              </a:ext>
            </a:extLst>
          </p:cNvPr>
          <p:cNvSpPr/>
          <p:nvPr>
            <p:custDataLst>
              <p:tags r:id="rId5"/>
            </p:custDataLst>
          </p:nvPr>
        </p:nvSpPr>
        <p:spPr>
          <a:xfrm>
            <a:off x="920879" y="1736172"/>
            <a:ext cx="10310707" cy="4100748"/>
          </a:xfrm>
          <a:prstGeom prst="rect">
            <a:avLst/>
          </a:prstGeom>
          <a:ln>
            <a:noFill/>
          </a:ln>
        </p:spPr>
        <p:txBody>
          <a:bodyPr wrap="square"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高性能</a:t>
            </a:r>
            <a:endPar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a:p>
            <a:pPr algn="just" fontAlgn="t">
              <a:lnSpc>
                <a:spcPct val="130000"/>
              </a:lnSpc>
              <a:spcBef>
                <a:spcPts val="250"/>
              </a:spcBef>
              <a:spcAft>
                <a:spcPts val="250"/>
              </a:spcAft>
              <a:defRPr/>
            </a:pPr>
            <a:r>
              <a:rPr lang="zh-CN" altLang="en-US" dirty="0"/>
              <a:t>由于</a:t>
            </a:r>
            <a:r>
              <a:rPr lang="en-US" altLang="zh-CN" dirty="0"/>
              <a:t>WASM</a:t>
            </a:r>
            <a:r>
              <a:rPr lang="zh-CN" altLang="en-US" dirty="0"/>
              <a:t>是一种经过预先编译的、接近机器码的字节码格式，它能够在浏览器或其他宿主环境中高效执行，特别适合处理计算密集型任务。</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多语言支持</a:t>
            </a:r>
            <a:endParaRPr kumimoji="0" lang="en-US" altLang="zh-CN" sz="14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a:p>
            <a:r>
              <a:rPr lang="zh-CN" altLang="en-US" dirty="0"/>
              <a:t>开发者可以用</a:t>
            </a:r>
            <a:r>
              <a:rPr lang="en-US" altLang="zh-CN" dirty="0"/>
              <a:t>C</a:t>
            </a:r>
            <a:r>
              <a:rPr lang="zh-CN" altLang="en-US" dirty="0"/>
              <a:t>、</a:t>
            </a:r>
            <a:r>
              <a:rPr lang="en-US" altLang="zh-CN" dirty="0"/>
              <a:t>C++</a:t>
            </a:r>
            <a:r>
              <a:rPr lang="zh-CN" altLang="en-US" dirty="0"/>
              <a:t>、</a:t>
            </a:r>
            <a:r>
              <a:rPr lang="en-US" altLang="zh-CN" dirty="0"/>
              <a:t>Rust</a:t>
            </a:r>
            <a:r>
              <a:rPr lang="zh-CN" altLang="en-US" dirty="0"/>
              <a:t>、</a:t>
            </a:r>
            <a:r>
              <a:rPr lang="en-US" altLang="zh-CN" dirty="0"/>
              <a:t>Go</a:t>
            </a:r>
            <a:r>
              <a:rPr lang="zh-CN" altLang="en-US" dirty="0"/>
              <a:t>等多种语言编写代码，然后编译成</a:t>
            </a:r>
            <a:r>
              <a:rPr lang="en-US" altLang="zh-CN" dirty="0"/>
              <a:t>WASM</a:t>
            </a:r>
            <a:r>
              <a:rPr lang="zh-CN" altLang="en-US" dirty="0"/>
              <a:t>字节码，这样可以在保持高性能的同时，享受不同编程语言的生态系统和优势。</a:t>
            </a:r>
            <a:endParaRPr kumimoji="0" lang="en-US" altLang="zh-CN"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t" latinLnBrk="0" hangingPunct="1">
              <a:lnSpc>
                <a:spcPct val="130000"/>
              </a:lnSpc>
              <a:spcBef>
                <a:spcPts val="300"/>
              </a:spcBef>
              <a:spcAft>
                <a:spcPts val="250"/>
              </a:spcAft>
              <a:buClrTx/>
              <a:buSzTx/>
              <a:buFontTx/>
              <a:buNone/>
              <a:defRPr/>
            </a:pPr>
            <a:endParaRPr lang="en-US" altLang="zh-CN" sz="10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algn="just" fontAlgn="t">
              <a:lnSpc>
                <a:spcPct val="130000"/>
              </a:lnSpc>
              <a:spcBef>
                <a:spcPts val="250"/>
              </a:spcBef>
              <a:spcAft>
                <a:spcPts val="250"/>
              </a:spcAft>
              <a:defRPr/>
            </a:pPr>
            <a:r>
              <a:rPr lang="en-US" altLang="zh-CN" sz="1400" b="1" dirty="0">
                <a:solidFill>
                  <a:schemeClr val="accent1"/>
                </a:solidFill>
                <a:latin typeface="微软雅黑" panose="020B0503020204020204" pitchFamily="34" charset="-122"/>
                <a:ea typeface="微软雅黑" panose="020B0503020204020204" pitchFamily="34" charset="-122"/>
                <a:cs typeface="+mn-ea"/>
              </a:rPr>
              <a:t>3.</a:t>
            </a:r>
            <a:r>
              <a:rPr lang="zh-CN" altLang="en-US" sz="1400" b="1" dirty="0">
                <a:solidFill>
                  <a:schemeClr val="accent1"/>
                </a:solidFill>
                <a:latin typeface="微软雅黑" panose="020B0503020204020204" pitchFamily="34" charset="-122"/>
                <a:ea typeface="微软雅黑" panose="020B0503020204020204" pitchFamily="34" charset="-122"/>
                <a:cs typeface="+mn-ea"/>
              </a:rPr>
              <a:t>安全性</a:t>
            </a:r>
            <a:endParaRPr lang="en-US" altLang="zh-CN" sz="1400" b="1" dirty="0">
              <a:solidFill>
                <a:schemeClr val="accent1"/>
              </a:solidFill>
              <a:latin typeface="微软雅黑" panose="020B0503020204020204" pitchFamily="34" charset="-122"/>
              <a:ea typeface="微软雅黑" panose="020B0503020204020204" pitchFamily="34" charset="-122"/>
              <a:cs typeface="+mn-ea"/>
            </a:endParaRPr>
          </a:p>
          <a:p>
            <a:r>
              <a:rPr lang="en-US" altLang="zh-CN" dirty="0"/>
              <a:t>WASM</a:t>
            </a:r>
            <a:r>
              <a:rPr lang="zh-CN" altLang="en-US" dirty="0"/>
              <a:t>具有沙箱化执行的特性，能够限制插件对宿主环境资源的访问，从而增加系统的安全性。</a:t>
            </a:r>
            <a:endParaRPr lang="en-US" altLang="zh-CN" dirty="0"/>
          </a:p>
          <a:p>
            <a:endParaRPr lang="zh-CN" altLang="en-US" dirty="0"/>
          </a:p>
          <a:p>
            <a:r>
              <a:rPr lang="en-US" altLang="zh-CN" sz="1400" b="1" dirty="0">
                <a:solidFill>
                  <a:schemeClr val="accent1"/>
                </a:solidFill>
                <a:latin typeface="微软雅黑" panose="020B0503020204020204" pitchFamily="34" charset="-122"/>
                <a:ea typeface="微软雅黑" panose="020B0503020204020204" pitchFamily="34" charset="-122"/>
                <a:cs typeface="+mn-ea"/>
              </a:rPr>
              <a:t>4.</a:t>
            </a:r>
            <a:r>
              <a:rPr lang="zh-CN" altLang="en-US" sz="1400" b="1" dirty="0">
                <a:solidFill>
                  <a:schemeClr val="accent1"/>
                </a:solidFill>
                <a:latin typeface="微软雅黑" panose="020B0503020204020204" pitchFamily="34" charset="-122"/>
                <a:ea typeface="微软雅黑" panose="020B0503020204020204" pitchFamily="34" charset="-122"/>
                <a:cs typeface="+mn-ea"/>
              </a:rPr>
              <a:t>可移植性</a:t>
            </a:r>
            <a:endParaRPr lang="en-US" altLang="zh-CN" sz="1400" b="1" dirty="0">
              <a:solidFill>
                <a:schemeClr val="accent1"/>
              </a:solidFill>
              <a:latin typeface="微软雅黑" panose="020B0503020204020204" pitchFamily="34" charset="-122"/>
              <a:ea typeface="微软雅黑" panose="020B0503020204020204" pitchFamily="34" charset="-122"/>
              <a:cs typeface="+mn-ea"/>
            </a:endParaRPr>
          </a:p>
          <a:p>
            <a:r>
              <a:rPr lang="en-US" altLang="zh-CN" dirty="0"/>
              <a:t>WASM</a:t>
            </a:r>
            <a:r>
              <a:rPr lang="zh-CN" altLang="en-US" dirty="0"/>
              <a:t>被设计为与平台无关，可以在不同的环境中运行，不仅限于浏览器，也包括服务器端和云原生环境，例如服务网格（如</a:t>
            </a:r>
            <a:r>
              <a:rPr lang="en-US" altLang="zh-CN" dirty="0"/>
              <a:t>Istio</a:t>
            </a:r>
            <a:r>
              <a:rPr lang="zh-CN" altLang="en-US" dirty="0"/>
              <a:t>）、</a:t>
            </a:r>
            <a:r>
              <a:rPr lang="en-US" altLang="zh-CN" dirty="0"/>
              <a:t>API</a:t>
            </a:r>
            <a:r>
              <a:rPr lang="zh-CN" altLang="en-US" dirty="0"/>
              <a:t>网关（如</a:t>
            </a:r>
            <a:r>
              <a:rPr lang="en-US" altLang="zh-CN" dirty="0"/>
              <a:t>Apache APISIX</a:t>
            </a:r>
            <a:r>
              <a:rPr lang="zh-CN" altLang="en-US" dirty="0"/>
              <a:t>）和其他支持</a:t>
            </a:r>
            <a:r>
              <a:rPr lang="en-US" altLang="zh-CN" dirty="0"/>
              <a:t>WASM</a:t>
            </a:r>
            <a:r>
              <a:rPr lang="zh-CN" altLang="en-US" dirty="0"/>
              <a:t>的中间件。</a:t>
            </a:r>
          </a:p>
          <a:p>
            <a:pPr marL="0" marR="0" lvl="0" algn="just" defTabSz="914400" rtl="0" eaLnBrk="1" fontAlgn="t" latinLnBrk="0" hangingPunct="1">
              <a:lnSpc>
                <a:spcPct val="130000"/>
              </a:lnSpc>
              <a:spcBef>
                <a:spcPts val="300"/>
              </a:spcBef>
              <a:spcAft>
                <a:spcPts val="250"/>
              </a:spcAft>
              <a:buClrTx/>
              <a:buSzTx/>
              <a:buFontTx/>
              <a:buNone/>
              <a:defRPr/>
            </a:pPr>
            <a:endPar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p:txBody>
      </p:sp>
      <p:pic>
        <p:nvPicPr>
          <p:cNvPr id="5" name="Shape1">
            <a:extLst>
              <a:ext uri="{FF2B5EF4-FFF2-40B4-BE49-F238E27FC236}">
                <a16:creationId xmlns:a16="http://schemas.microsoft.com/office/drawing/2014/main" id="{A894B5F6-A0BA-BE0F-5E4B-FAE7B9E064D3}"/>
              </a:ext>
            </a:extLst>
          </p:cNvPr>
          <p:cNvPicPr>
            <a:picLocks/>
          </p:cNvPicPr>
          <p:nvPr>
            <p:custDataLst>
              <p:tags r:id="rId6"/>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5415" y="373523"/>
            <a:ext cx="585216" cy="585216"/>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advClick="0">
        <p159:morph option="byWor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p:cTn id="7" dur="500" fill="hold"/>
                                        <p:tgtEl>
                                          <p:spTgt spid="136"/>
                                        </p:tgtEl>
                                        <p:attrNameLst>
                                          <p:attrName>ppt_w</p:attrName>
                                        </p:attrNameLst>
                                      </p:cBhvr>
                                      <p:tavLst>
                                        <p:tav tm="0">
                                          <p:val>
                                            <p:strVal val="4/3*#ppt_w"/>
                                          </p:val>
                                        </p:tav>
                                        <p:tav tm="100000">
                                          <p:val>
                                            <p:strVal val="#ppt_w"/>
                                          </p:val>
                                        </p:tav>
                                      </p:tavLst>
                                    </p:anim>
                                    <p:anim calcmode="lin" valueType="num">
                                      <p:cBhvr>
                                        <p:cTn id="8" dur="500" fill="hold"/>
                                        <p:tgtEl>
                                          <p:spTgt spid="136"/>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to="" calcmode="lin" valueType="num">
                                      <p:cBhvr>
                                        <p:cTn id="1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to="" calcmode="lin" valueType="num">
                                      <p:cBhvr>
                                        <p:cTn id="15"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to="" calcmode="lin" valueType="num">
                                      <p:cBhvr>
                                        <p:cTn id="19"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hape1">
            <a:extLst>
              <a:ext uri="{FF2B5EF4-FFF2-40B4-BE49-F238E27FC236}">
                <a16:creationId xmlns:a16="http://schemas.microsoft.com/office/drawing/2014/main" id="{FB141E80-8073-3CED-3798-B9FAAB25025C}"/>
              </a:ext>
            </a:extLst>
          </p:cNvPr>
          <p:cNvCxnSpPr>
            <a:cxnSpLocks/>
          </p:cNvCxnSpPr>
          <p:nvPr>
            <p:custDataLst>
              <p:tags r:id="rId2"/>
            </p:custDataLst>
          </p:nvPr>
        </p:nvCxnSpPr>
        <p:spPr>
          <a:xfrm flipH="1">
            <a:off x="6340232" y="1940558"/>
            <a:ext cx="27280" cy="4300433"/>
          </a:xfrm>
          <a:prstGeom prst="line">
            <a:avLst/>
          </a:prstGeom>
          <a:ln>
            <a:solidFill>
              <a:schemeClr val="accent2">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Shape2">
            <a:extLst>
              <a:ext uri="{FF2B5EF4-FFF2-40B4-BE49-F238E27FC236}">
                <a16:creationId xmlns:a16="http://schemas.microsoft.com/office/drawing/2014/main" id="{F817BBEF-9EB4-4218-6AC2-8197029BE75F}"/>
              </a:ext>
            </a:extLst>
          </p:cNvPr>
          <p:cNvSpPr/>
          <p:nvPr>
            <p:custDataLst>
              <p:tags r:id="rId3"/>
            </p:custDataLst>
          </p:nvPr>
        </p:nvSpPr>
        <p:spPr>
          <a:xfrm>
            <a:off x="6297324" y="1861939"/>
            <a:ext cx="139700" cy="139700"/>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0" name="Shape3">
            <a:extLst>
              <a:ext uri="{FF2B5EF4-FFF2-40B4-BE49-F238E27FC236}">
                <a16:creationId xmlns:a16="http://schemas.microsoft.com/office/drawing/2014/main" id="{4E2169AE-4AA5-49BB-9E2A-A8CFF213C84F}"/>
              </a:ext>
            </a:extLst>
          </p:cNvPr>
          <p:cNvSpPr/>
          <p:nvPr>
            <p:custDataLst>
              <p:tags r:id="rId4"/>
            </p:custDataLst>
          </p:nvPr>
        </p:nvSpPr>
        <p:spPr>
          <a:xfrm>
            <a:off x="6324049" y="1888664"/>
            <a:ext cx="86250" cy="86250"/>
          </a:xfrm>
          <a:prstGeom prst="ellipse">
            <a:avLst/>
          </a:prstGeom>
          <a:solidFill>
            <a:schemeClr val="accent2"/>
          </a:solidFill>
          <a:ln>
            <a:noFill/>
          </a:ln>
          <a:effectLst>
            <a:outerShdw blurRad="127000" dist="63500" dir="2700000" algn="ctr"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1" name="Text1">
            <a:extLst>
              <a:ext uri="{FF2B5EF4-FFF2-40B4-BE49-F238E27FC236}">
                <a16:creationId xmlns:a16="http://schemas.microsoft.com/office/drawing/2014/main" id="{1DFE111D-8D61-2D86-42B1-B33EFACBE2A6}"/>
              </a:ext>
            </a:extLst>
          </p:cNvPr>
          <p:cNvSpPr txBox="1"/>
          <p:nvPr>
            <p:custDataLst>
              <p:tags r:id="rId5"/>
            </p:custDataLst>
          </p:nvPr>
        </p:nvSpPr>
        <p:spPr>
          <a:xfrm>
            <a:off x="6768314" y="2657924"/>
            <a:ext cx="3518621" cy="2655756"/>
          </a:xfrm>
          <a:prstGeom prst="rect">
            <a:avLst/>
          </a:prstGeom>
          <a:noFill/>
        </p:spPr>
        <p:txBody>
          <a:bodyPr wrap="square">
            <a:normAutofit/>
          </a:bodyPr>
          <a:lstStyle/>
          <a:p>
            <a:pPr algn="just">
              <a:lnSpc>
                <a:spcPct val="130000"/>
              </a:lnSpc>
              <a:spcBef>
                <a:spcPts val="150"/>
              </a:spcBef>
              <a:spcAft>
                <a:spcPts val="150"/>
              </a:spcAft>
              <a:defRPr/>
            </a:pPr>
            <a:r>
              <a:rPr lang="en-US" altLang="zh-CN" dirty="0" err="1"/>
              <a:t>Coraza</a:t>
            </a:r>
            <a:r>
              <a:rPr lang="en-US" altLang="zh-CN" dirty="0"/>
              <a:t> </a:t>
            </a:r>
            <a:r>
              <a:rPr lang="zh-CN" altLang="en-US" dirty="0"/>
              <a:t>是一款开源、企业级、高性能的 </a:t>
            </a:r>
            <a:r>
              <a:rPr lang="en-US" altLang="zh-CN" dirty="0"/>
              <a:t>Web </a:t>
            </a:r>
            <a:r>
              <a:rPr lang="zh-CN" altLang="en-US" dirty="0"/>
              <a:t>应用程序防火墙 （</a:t>
            </a:r>
            <a:r>
              <a:rPr lang="en-US" altLang="zh-CN" dirty="0"/>
              <a:t>WAF</a:t>
            </a:r>
            <a:r>
              <a:rPr lang="zh-CN" altLang="en-US" dirty="0"/>
              <a:t>），用 </a:t>
            </a:r>
            <a:r>
              <a:rPr lang="en-US" altLang="zh-CN" dirty="0"/>
              <a:t>Go </a:t>
            </a:r>
            <a:r>
              <a:rPr lang="zh-CN" altLang="en-US" dirty="0"/>
              <a:t>编写的，支持 </a:t>
            </a:r>
            <a:r>
              <a:rPr lang="en-US" altLang="zh-CN" dirty="0" err="1"/>
              <a:t>ModSecurity</a:t>
            </a:r>
            <a:r>
              <a:rPr lang="en-US" altLang="zh-CN" dirty="0"/>
              <a:t> </a:t>
            </a:r>
            <a:r>
              <a:rPr lang="en-US" altLang="zh-CN" dirty="0" err="1"/>
              <a:t>SecLang</a:t>
            </a:r>
            <a:r>
              <a:rPr lang="en-US" altLang="zh-CN" dirty="0"/>
              <a:t> </a:t>
            </a:r>
            <a:r>
              <a:rPr lang="zh-CN" altLang="en-US" dirty="0"/>
              <a:t>规则集，并且与 </a:t>
            </a:r>
            <a:r>
              <a:rPr lang="en-US" altLang="zh-CN" dirty="0"/>
              <a:t>OWASP </a:t>
            </a:r>
            <a:r>
              <a:rPr lang="zh-CN" altLang="en-US" dirty="0"/>
              <a:t>核心规则集 </a:t>
            </a:r>
            <a:r>
              <a:rPr lang="en-US" altLang="zh-CN" dirty="0"/>
              <a:t>v4 100% </a:t>
            </a:r>
            <a:r>
              <a:rPr lang="zh-CN" altLang="en-US" dirty="0"/>
              <a:t>兼容。</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
        <p:nvSpPr>
          <p:cNvPr id="21" name="Text2">
            <a:extLst>
              <a:ext uri="{FF2B5EF4-FFF2-40B4-BE49-F238E27FC236}">
                <a16:creationId xmlns:a16="http://schemas.microsoft.com/office/drawing/2014/main" id="{07B44915-F1AB-9701-01C2-9F6BB4E5CF71}"/>
              </a:ext>
            </a:extLst>
          </p:cNvPr>
          <p:cNvSpPr/>
          <p:nvPr>
            <p:custDataLst>
              <p:tags r:id="rId6"/>
            </p:custDataLst>
          </p:nvPr>
        </p:nvSpPr>
        <p:spPr>
          <a:xfrm>
            <a:off x="6768314" y="1741584"/>
            <a:ext cx="3518621" cy="601820"/>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fontAlgn="ctr"/>
            <a:r>
              <a:rPr kumimoji="1" lang="en-US" altLang="zh-CN" sz="1600" b="1" dirty="0" err="1">
                <a:solidFill>
                  <a:schemeClr val="tx2"/>
                </a:solidFill>
                <a:latin typeface="微软雅黑" panose="020B0503020204020204" pitchFamily="34" charset="-122"/>
                <a:ea typeface="微软雅黑" panose="020B0503020204020204" pitchFamily="34" charset="-122"/>
                <a:cs typeface="+mn-ea"/>
                <a:sym typeface="+mn-lt"/>
              </a:rPr>
              <a:t>coraza</a:t>
            </a:r>
            <a:endParaRPr kumimoji="1" lang="zh-CN" altLang="en-US" sz="1600" b="1" dirty="0">
              <a:solidFill>
                <a:schemeClr val="tx2"/>
              </a:solidFill>
              <a:latin typeface="微软雅黑" panose="020B0503020204020204" pitchFamily="34" charset="-122"/>
              <a:ea typeface="微软雅黑" panose="020B0503020204020204" pitchFamily="34" charset="-122"/>
              <a:cs typeface="+mn-ea"/>
              <a:sym typeface="+mn-lt"/>
            </a:endParaRPr>
          </a:p>
        </p:txBody>
      </p:sp>
      <p:sp>
        <p:nvSpPr>
          <p:cNvPr id="4" name="Shape4">
            <a:extLst>
              <a:ext uri="{FF2B5EF4-FFF2-40B4-BE49-F238E27FC236}">
                <a16:creationId xmlns:a16="http://schemas.microsoft.com/office/drawing/2014/main" id="{8C9EE0F9-BF9C-1773-7C29-DB35CA114038}"/>
              </a:ext>
            </a:extLst>
          </p:cNvPr>
          <p:cNvSpPr/>
          <p:nvPr>
            <p:custDataLst>
              <p:tags r:id="rId7"/>
            </p:custDataLst>
          </p:nvPr>
        </p:nvSpPr>
        <p:spPr>
          <a:xfrm>
            <a:off x="1483585" y="2461128"/>
            <a:ext cx="139700" cy="13970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 name="Shape5">
            <a:extLst>
              <a:ext uri="{FF2B5EF4-FFF2-40B4-BE49-F238E27FC236}">
                <a16:creationId xmlns:a16="http://schemas.microsoft.com/office/drawing/2014/main" id="{CB4E46DF-C33B-7FD1-B4C8-873239387434}"/>
              </a:ext>
            </a:extLst>
          </p:cNvPr>
          <p:cNvSpPr/>
          <p:nvPr>
            <p:custDataLst>
              <p:tags r:id="rId8"/>
            </p:custDataLst>
          </p:nvPr>
        </p:nvSpPr>
        <p:spPr>
          <a:xfrm>
            <a:off x="1510310" y="2487853"/>
            <a:ext cx="86250" cy="86250"/>
          </a:xfrm>
          <a:prstGeom prst="ellipse">
            <a:avLst/>
          </a:prstGeom>
          <a:solidFill>
            <a:schemeClr val="accent1"/>
          </a:solidFill>
          <a:ln>
            <a:noFill/>
          </a:ln>
          <a:effectLst>
            <a:outerShdw blurRad="127000" dist="63500" dir="2700000" algn="ctr"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cxnSp>
        <p:nvCxnSpPr>
          <p:cNvPr id="6" name="Shape6">
            <a:extLst>
              <a:ext uri="{FF2B5EF4-FFF2-40B4-BE49-F238E27FC236}">
                <a16:creationId xmlns:a16="http://schemas.microsoft.com/office/drawing/2014/main" id="{48222AA5-DFF7-F90C-6D6F-27785E5060A2}"/>
              </a:ext>
            </a:extLst>
          </p:cNvPr>
          <p:cNvCxnSpPr>
            <a:cxnSpLocks/>
          </p:cNvCxnSpPr>
          <p:nvPr>
            <p:custDataLst>
              <p:tags r:id="rId9"/>
            </p:custDataLst>
          </p:nvPr>
        </p:nvCxnSpPr>
        <p:spPr>
          <a:xfrm>
            <a:off x="1528469" y="2530978"/>
            <a:ext cx="33758" cy="3710013"/>
          </a:xfrm>
          <a:prstGeom prst="line">
            <a:avLst/>
          </a:prstGeom>
          <a:ln>
            <a:solidFill>
              <a:schemeClr val="accent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Text3">
            <a:extLst>
              <a:ext uri="{FF2B5EF4-FFF2-40B4-BE49-F238E27FC236}">
                <a16:creationId xmlns:a16="http://schemas.microsoft.com/office/drawing/2014/main" id="{CEB95260-26E5-595F-1D95-7147163D1B7A}"/>
              </a:ext>
            </a:extLst>
          </p:cNvPr>
          <p:cNvSpPr txBox="1"/>
          <p:nvPr>
            <p:custDataLst>
              <p:tags r:id="rId10"/>
            </p:custDataLst>
          </p:nvPr>
        </p:nvSpPr>
        <p:spPr>
          <a:xfrm>
            <a:off x="2063677" y="3329374"/>
            <a:ext cx="3518621" cy="2786945"/>
          </a:xfrm>
          <a:prstGeom prst="rect">
            <a:avLst/>
          </a:prstGeom>
          <a:noFill/>
        </p:spPr>
        <p:txBody>
          <a:bodyPr wrap="square">
            <a:normAutofit/>
          </a:bodyPr>
          <a:lstStyle/>
          <a:p>
            <a:pPr algn="just">
              <a:lnSpc>
                <a:spcPct val="130000"/>
              </a:lnSpc>
              <a:spcBef>
                <a:spcPts val="150"/>
              </a:spcBef>
              <a:spcAft>
                <a:spcPts val="150"/>
              </a:spcAft>
              <a:defRPr/>
            </a:pPr>
            <a:r>
              <a:rPr lang="zh-CN" altLang="en-US" dirty="0"/>
              <a:t>  用于 </a:t>
            </a:r>
            <a:r>
              <a:rPr lang="en-US" altLang="zh-CN" dirty="0"/>
              <a:t>Proxy-</a:t>
            </a:r>
            <a:r>
              <a:rPr lang="en-US" altLang="zh-CN" dirty="0" err="1"/>
              <a:t>Wasm</a:t>
            </a:r>
            <a:r>
              <a:rPr lang="en-US" altLang="zh-CN" dirty="0"/>
              <a:t> </a:t>
            </a:r>
            <a:r>
              <a:rPr lang="zh-CN" altLang="en-US" dirty="0"/>
              <a:t>的 </a:t>
            </a:r>
            <a:r>
              <a:rPr lang="en-US" altLang="zh-CN" dirty="0"/>
              <a:t>Go SDK</a:t>
            </a:r>
            <a:r>
              <a:rPr lang="zh-CN" altLang="en-US" dirty="0"/>
              <a:t>，使开发人员能够用 </a:t>
            </a:r>
            <a:r>
              <a:rPr lang="en-US" altLang="zh-CN" dirty="0"/>
              <a:t>Go </a:t>
            </a:r>
            <a:r>
              <a:rPr lang="zh-CN" altLang="en-US" dirty="0"/>
              <a:t>编写 </a:t>
            </a:r>
            <a:r>
              <a:rPr lang="en-US" altLang="zh-CN" dirty="0"/>
              <a:t>Proxy-</a:t>
            </a:r>
            <a:r>
              <a:rPr lang="en-US" altLang="zh-CN" dirty="0" err="1"/>
              <a:t>Wasm</a:t>
            </a:r>
            <a:r>
              <a:rPr lang="en-US" altLang="zh-CN" dirty="0"/>
              <a:t> </a:t>
            </a:r>
            <a:r>
              <a:rPr lang="zh-CN" altLang="en-US" dirty="0"/>
              <a:t>插件。主要用于在 </a:t>
            </a:r>
            <a:r>
              <a:rPr lang="en-US" altLang="zh-CN" dirty="0"/>
              <a:t>Envoy Proxy</a:t>
            </a:r>
            <a:r>
              <a:rPr lang="zh-CN" altLang="en-US" dirty="0"/>
              <a:t>运行的 </a:t>
            </a:r>
            <a:r>
              <a:rPr lang="en-US" altLang="zh-CN" dirty="0" err="1"/>
              <a:t>WebAssembly</a:t>
            </a:r>
            <a:r>
              <a:rPr lang="en-US" altLang="zh-CN" dirty="0"/>
              <a:t> </a:t>
            </a:r>
            <a:r>
              <a:rPr lang="zh-CN" altLang="en-US" dirty="0"/>
              <a:t>模块，以扩展和自定义 </a:t>
            </a:r>
            <a:r>
              <a:rPr lang="en-US" altLang="zh-CN" dirty="0"/>
              <a:t>Envoy </a:t>
            </a:r>
            <a:r>
              <a:rPr lang="zh-CN" altLang="en-US" dirty="0"/>
              <a:t>的行为。</a:t>
            </a:r>
            <a:endParaRPr lang="zh-CN" altLang="en-US" sz="1200" dirty="0">
              <a:solidFill>
                <a:schemeClr val="bg2"/>
              </a:solidFill>
              <a:latin typeface="微软雅黑" panose="020B0503020204020204" pitchFamily="34" charset="-122"/>
              <a:ea typeface="微软雅黑" panose="020B0503020204020204" pitchFamily="34" charset="-122"/>
            </a:endParaRPr>
          </a:p>
        </p:txBody>
      </p:sp>
      <p:sp>
        <p:nvSpPr>
          <p:cNvPr id="20" name="Text4">
            <a:extLst>
              <a:ext uri="{FF2B5EF4-FFF2-40B4-BE49-F238E27FC236}">
                <a16:creationId xmlns:a16="http://schemas.microsoft.com/office/drawing/2014/main" id="{1AB872A9-373E-22B2-9E11-AD90EFF3D00D}"/>
              </a:ext>
            </a:extLst>
          </p:cNvPr>
          <p:cNvSpPr/>
          <p:nvPr>
            <p:custDataLst>
              <p:tags r:id="rId11"/>
            </p:custDataLst>
          </p:nvPr>
        </p:nvSpPr>
        <p:spPr>
          <a:xfrm>
            <a:off x="1978401" y="2296452"/>
            <a:ext cx="3567541" cy="601820"/>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ctr"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fontAlgn="ctr">
              <a:lnSpc>
                <a:spcPct val="120000"/>
              </a:lnSpc>
            </a:pPr>
            <a:r>
              <a:rPr kumimoji="1" lang="en-US" altLang="zh-CN" sz="1600" b="1" dirty="0">
                <a:solidFill>
                  <a:schemeClr val="tx2"/>
                </a:solidFill>
                <a:latin typeface="微软雅黑" panose="020B0503020204020204" pitchFamily="34" charset="-122"/>
                <a:ea typeface="微软雅黑" panose="020B0503020204020204" pitchFamily="34" charset="-122"/>
                <a:cs typeface="+mn-ea"/>
                <a:hlinkClick r:id="rId18">
                  <a:extLst>
                    <a:ext uri="{A12FA001-AC4F-418D-AE19-62706E023703}">
                      <ahyp:hlinkClr xmlns:ahyp="http://schemas.microsoft.com/office/drawing/2018/hyperlinkcolor" val="tx"/>
                    </a:ext>
                  </a:extLst>
                </a:hlinkClick>
              </a:rPr>
              <a:t>proxy-</a:t>
            </a:r>
            <a:r>
              <a:rPr kumimoji="1" lang="en-US" altLang="zh-CN" sz="1600" b="1" dirty="0" err="1">
                <a:solidFill>
                  <a:schemeClr val="tx2"/>
                </a:solidFill>
                <a:latin typeface="微软雅黑" panose="020B0503020204020204" pitchFamily="34" charset="-122"/>
                <a:ea typeface="微软雅黑" panose="020B0503020204020204" pitchFamily="34" charset="-122"/>
                <a:cs typeface="+mn-ea"/>
                <a:hlinkClick r:id="rId18">
                  <a:extLst>
                    <a:ext uri="{A12FA001-AC4F-418D-AE19-62706E023703}">
                      <ahyp:hlinkClr xmlns:ahyp="http://schemas.microsoft.com/office/drawing/2018/hyperlinkcolor" val="tx"/>
                    </a:ext>
                  </a:extLst>
                </a:hlinkClick>
              </a:rPr>
              <a:t>wasm</a:t>
            </a:r>
            <a:r>
              <a:rPr kumimoji="1" lang="en-US" altLang="zh-CN" sz="1600" b="1" dirty="0">
                <a:solidFill>
                  <a:schemeClr val="tx2"/>
                </a:solidFill>
                <a:latin typeface="微软雅黑" panose="020B0503020204020204" pitchFamily="34" charset="-122"/>
                <a:ea typeface="微软雅黑" panose="020B0503020204020204" pitchFamily="34" charset="-122"/>
                <a:cs typeface="+mn-ea"/>
                <a:hlinkClick r:id="rId18">
                  <a:extLst>
                    <a:ext uri="{A12FA001-AC4F-418D-AE19-62706E023703}">
                      <ahyp:hlinkClr xmlns:ahyp="http://schemas.microsoft.com/office/drawing/2018/hyperlinkcolor" val="tx"/>
                    </a:ext>
                  </a:extLst>
                </a:hlinkClick>
              </a:rPr>
              <a:t>-go-</a:t>
            </a:r>
            <a:r>
              <a:rPr kumimoji="1" lang="en-US" altLang="zh-CN" sz="1600" b="1" dirty="0" err="1">
                <a:solidFill>
                  <a:schemeClr val="tx2"/>
                </a:solidFill>
                <a:latin typeface="微软雅黑" panose="020B0503020204020204" pitchFamily="34" charset="-122"/>
                <a:ea typeface="微软雅黑" panose="020B0503020204020204" pitchFamily="34" charset="-122"/>
                <a:cs typeface="+mn-ea"/>
                <a:hlinkClick r:id="rId18">
                  <a:extLst>
                    <a:ext uri="{A12FA001-AC4F-418D-AE19-62706E023703}">
                      <ahyp:hlinkClr xmlns:ahyp="http://schemas.microsoft.com/office/drawing/2018/hyperlinkcolor" val="tx"/>
                    </a:ext>
                  </a:extLst>
                </a:hlinkClick>
              </a:rPr>
              <a:t>sdk</a:t>
            </a:r>
            <a:endParaRPr kumimoji="1" lang="zh-CN" altLang="en-US" sz="1600" b="1" dirty="0">
              <a:solidFill>
                <a:schemeClr val="tx2"/>
              </a:solidFill>
              <a:latin typeface="微软雅黑" panose="020B0503020204020204" pitchFamily="34" charset="-122"/>
              <a:ea typeface="微软雅黑" panose="020B0503020204020204" pitchFamily="34" charset="-122"/>
              <a:cs typeface="+mn-ea"/>
            </a:endParaRPr>
          </a:p>
        </p:txBody>
      </p:sp>
      <p:sp>
        <p:nvSpPr>
          <p:cNvPr id="2" name="Shape7">
            <a:extLst>
              <a:ext uri="{FF2B5EF4-FFF2-40B4-BE49-F238E27FC236}">
                <a16:creationId xmlns:a16="http://schemas.microsoft.com/office/drawing/2014/main" id="{B813C8D8-1DAE-1EF2-1C0C-7D014AD83FEC}"/>
              </a:ext>
            </a:extLst>
          </p:cNvPr>
          <p:cNvSpPr/>
          <p:nvPr>
            <p:custDataLst>
              <p:tags r:id="rId12"/>
            </p:custDataLst>
          </p:nvPr>
        </p:nvSpPr>
        <p:spPr>
          <a:xfrm rot="697731">
            <a:off x="1386131" y="3416795"/>
            <a:ext cx="9419739" cy="3724151"/>
          </a:xfrm>
          <a:custGeom>
            <a:avLst/>
            <a:gdLst>
              <a:gd name="connsiteX0" fmla="*/ 8797026 w 9419739"/>
              <a:gd name="connsiteY0" fmla="*/ 91915 h 3724151"/>
              <a:gd name="connsiteX1" fmla="*/ 9419739 w 9419739"/>
              <a:gd name="connsiteY1" fmla="*/ 0 h 3724151"/>
              <a:gd name="connsiteX2" fmla="*/ 9308757 w 9419739"/>
              <a:gd name="connsiteY2" fmla="*/ 538461 h 3724151"/>
              <a:gd name="connsiteX3" fmla="*/ 9135278 w 9419739"/>
              <a:gd name="connsiteY3" fmla="*/ 387079 h 3724151"/>
              <a:gd name="connsiteX4" fmla="*/ 8746057 w 9419739"/>
              <a:gd name="connsiteY4" fmla="*/ 730159 h 3724151"/>
              <a:gd name="connsiteX5" fmla="*/ 8284176 w 9419739"/>
              <a:gd name="connsiteY5" fmla="*/ 1101047 h 3724151"/>
              <a:gd name="connsiteX6" fmla="*/ 651949 w 9419739"/>
              <a:gd name="connsiteY6" fmla="*/ 3723488 h 3724151"/>
              <a:gd name="connsiteX7" fmla="*/ 0 w 9419739"/>
              <a:gd name="connsiteY7" fmla="*/ 3703824 h 3724151"/>
              <a:gd name="connsiteX8" fmla="*/ 1784 w 9419739"/>
              <a:gd name="connsiteY8" fmla="*/ 3690974 h 3724151"/>
              <a:gd name="connsiteX9" fmla="*/ 651138 w 9419739"/>
              <a:gd name="connsiteY9" fmla="*/ 3697785 h 3724151"/>
              <a:gd name="connsiteX10" fmla="*/ 8112961 w 9419739"/>
              <a:gd name="connsiteY10" fmla="*/ 964052 h 3724151"/>
              <a:gd name="connsiteX11" fmla="*/ 8554620 w 9419739"/>
              <a:gd name="connsiteY11" fmla="*/ 591555 h 3724151"/>
              <a:gd name="connsiteX12" fmla="*/ 8949724 w 9419739"/>
              <a:gd name="connsiteY12" fmla="*/ 225162 h 372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19739" h="3724151">
                <a:moveTo>
                  <a:pt x="8797026" y="91915"/>
                </a:moveTo>
                <a:lnTo>
                  <a:pt x="9419739" y="0"/>
                </a:lnTo>
                <a:lnTo>
                  <a:pt x="9308757" y="538461"/>
                </a:lnTo>
                <a:lnTo>
                  <a:pt x="9135278" y="387079"/>
                </a:lnTo>
                <a:lnTo>
                  <a:pt x="8746057" y="730159"/>
                </a:lnTo>
                <a:cubicBezTo>
                  <a:pt x="8595838" y="856531"/>
                  <a:pt x="8441878" y="980161"/>
                  <a:pt x="8284176" y="1101047"/>
                </a:cubicBezTo>
                <a:cubicBezTo>
                  <a:pt x="6255694" y="2668780"/>
                  <a:pt x="3503110" y="3689302"/>
                  <a:pt x="651949" y="3723488"/>
                </a:cubicBezTo>
                <a:cubicBezTo>
                  <a:pt x="434343" y="3726378"/>
                  <a:pt x="216700" y="3719825"/>
                  <a:pt x="0" y="3703824"/>
                </a:cubicBezTo>
                <a:lnTo>
                  <a:pt x="1784" y="3690974"/>
                </a:lnTo>
                <a:cubicBezTo>
                  <a:pt x="217910" y="3702758"/>
                  <a:pt x="434695" y="3705033"/>
                  <a:pt x="651138" y="3697785"/>
                </a:cubicBezTo>
                <a:cubicBezTo>
                  <a:pt x="3467927" y="3608725"/>
                  <a:pt x="6158412" y="2551961"/>
                  <a:pt x="8112961" y="964052"/>
                </a:cubicBezTo>
                <a:cubicBezTo>
                  <a:pt x="8263910" y="842608"/>
                  <a:pt x="8411129" y="718441"/>
                  <a:pt x="8554620" y="591555"/>
                </a:cubicBezTo>
                <a:lnTo>
                  <a:pt x="8949724" y="225162"/>
                </a:lnTo>
                <a:close/>
              </a:path>
            </a:pathLst>
          </a:custGeom>
          <a:gradFill>
            <a:gsLst>
              <a:gs pos="0">
                <a:schemeClr val="accent1">
                  <a:alpha val="0"/>
                </a:schemeClr>
              </a:gs>
              <a:gs pos="100000">
                <a:schemeClr val="accent1"/>
              </a:gs>
            </a:gsLst>
            <a:lin ang="1200000" scaled="0"/>
          </a:gradFill>
          <a:ln w="13325" cap="flat">
            <a:noFill/>
            <a:prstDash val="solid"/>
            <a:miter/>
          </a:ln>
        </p:spPr>
        <p:txBody>
          <a:bodyPr wrap="square" rtlCol="0" anchor="ctr">
            <a:noAutofit/>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17" name="Text5">
            <a:extLst>
              <a:ext uri="{FF2B5EF4-FFF2-40B4-BE49-F238E27FC236}">
                <a16:creationId xmlns:a16="http://schemas.microsoft.com/office/drawing/2014/main" id="{A5439E99-3992-7E7F-9A99-002E3D74E07D}"/>
              </a:ext>
            </a:extLst>
          </p:cNvPr>
          <p:cNvSpPr txBox="1"/>
          <p:nvPr>
            <p:custDataLst>
              <p:tags r:id="rId13"/>
            </p:custDataLst>
          </p:nvPr>
        </p:nvSpPr>
        <p:spPr>
          <a:xfrm>
            <a:off x="993812" y="287410"/>
            <a:ext cx="11496384" cy="720348"/>
          </a:xfrm>
          <a:prstGeom prst="rect">
            <a:avLst/>
          </a:prstGeom>
          <a:noFill/>
        </p:spPr>
        <p:txBody>
          <a:bodyPr wrap="square" rtlCol="0" anchor="ctr"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dirty="0">
                <a:solidFill>
                  <a:schemeClr val="accent2"/>
                </a:solidFill>
                <a:latin typeface="微软雅黑" panose="020B0503020204020204" pitchFamily="34" charset="-122"/>
                <a:ea typeface="微软雅黑" panose="020B0503020204020204" pitchFamily="34" charset="-122"/>
              </a:rPr>
              <a:t>插件开发工具</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7" name="Shape8">
            <a:extLst>
              <a:ext uri="{FF2B5EF4-FFF2-40B4-BE49-F238E27FC236}">
                <a16:creationId xmlns:a16="http://schemas.microsoft.com/office/drawing/2014/main" id="{FF6085C8-57A9-9A51-729A-14CE6645F243}"/>
              </a:ext>
            </a:extLst>
          </p:cNvPr>
          <p:cNvPicPr>
            <a:picLocks/>
          </p:cNvPicPr>
          <p:nvPr>
            <p:custDataLst>
              <p:tags r:id="rId14"/>
            </p:custDataLst>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36536" y="422542"/>
            <a:ext cx="585216" cy="585216"/>
          </a:xfrm>
          <a:prstGeom prst="rect">
            <a:avLst/>
          </a:prstGeom>
        </p:spPr>
      </p:pic>
      <p:sp>
        <p:nvSpPr>
          <p:cNvPr id="11" name="Text1" hidden="1">
            <a:extLst>
              <a:ext uri="{FF2B5EF4-FFF2-40B4-BE49-F238E27FC236}">
                <a16:creationId xmlns:a16="http://schemas.microsoft.com/office/drawing/2014/main" id="{96E69A17-A321-F1E1-83FF-E0F47182B12F}"/>
              </a:ext>
            </a:extLst>
          </p:cNvPr>
          <p:cNvSpPr txBox="1"/>
          <p:nvPr>
            <p:custDataLst>
              <p:tags r:id="rId15"/>
            </p:custDataLst>
          </p:nvPr>
        </p:nvSpPr>
        <p:spPr>
          <a:xfrm>
            <a:off x="-6211139" y="148036"/>
            <a:ext cx="595713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技术整合中的挑战</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21181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 to="" calcmode="lin" valueType="num">
                                      <p:cBhvr>
                                        <p:cTn id="14"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strVal val="4/3*#ppt_w"/>
                                          </p:val>
                                        </p:tav>
                                        <p:tav tm="100000">
                                          <p:val>
                                            <p:strVal val="#ppt_w"/>
                                          </p:val>
                                        </p:tav>
                                      </p:tavLst>
                                    </p:anim>
                                    <p:anim calcmode="lin" valueType="num">
                                      <p:cBhvr>
                                        <p:cTn id="24" dur="500" fill="hold"/>
                                        <p:tgtEl>
                                          <p:spTgt spid="4"/>
                                        </p:tgtEl>
                                        <p:attrNameLst>
                                          <p:attrName>ppt_h</p:attrName>
                                        </p:attrNameLst>
                                      </p:cBhvr>
                                      <p:tavLst>
                                        <p:tav tm="0">
                                          <p:val>
                                            <p:strVal val="4/3*#ppt_h"/>
                                          </p:val>
                                        </p:tav>
                                        <p:tav tm="100000">
                                          <p:val>
                                            <p:strVal val="#ppt_h"/>
                                          </p:val>
                                        </p:tav>
                                      </p:tavLst>
                                    </p:anim>
                                    <p:anim to="" calcmode="lin" valueType="num">
                                      <p:cBhvr>
                                        <p:cTn id="25" dur="500" fill="hold">
                                          <p:stCondLst>
                                            <p:cond delay="0"/>
                                          </p:stCondLst>
                                        </p:cTn>
                                        <p:tgtEl>
                                          <p:spTgt spid="4"/>
                                        </p:tgtEl>
                                        <p:attrNameLst>
                                          <p:attrName>ppt_x</p:attrName>
                                        </p:attrNameLst>
                                      </p:cBhvr>
                                      <p:tavLst>
                                        <p:tav tm="0">
                                          <p:val>
                                            <p:strVal val="#ppt_x+0.19293948"/>
                                          </p:val>
                                        </p:tav>
                                        <p:tav tm="100000">
                                          <p:val>
                                            <p:strVal val="#ppt_x+0.19293948"/>
                                          </p:val>
                                        </p:tav>
                                      </p:tavLst>
                                    </p:anim>
                                    <p:anim to="" calcmode="lin" valueType="num">
                                      <p:cBhvr>
                                        <p:cTn id="26" dur="500" fill="hold">
                                          <p:stCondLst>
                                            <p:cond delay="0"/>
                                          </p:stCondLst>
                                        </p:cTn>
                                        <p:tgtEl>
                                          <p:spTgt spid="4"/>
                                        </p:tgtEl>
                                        <p:attrNameLst>
                                          <p:attrName>ppt_y</p:attrName>
                                        </p:attrNameLst>
                                      </p:cBhvr>
                                      <p:tavLst>
                                        <p:tav tm="0">
                                          <p:val>
                                            <p:strVal val="#ppt_y+-0.0404541"/>
                                          </p:val>
                                        </p:tav>
                                        <p:tav tm="100000">
                                          <p:val>
                                            <p:strVal val="#ppt_y+-0.0404541"/>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strVal val="4/3*#ppt_w"/>
                                          </p:val>
                                        </p:tav>
                                        <p:tav tm="100000">
                                          <p:val>
                                            <p:strVal val="#ppt_w"/>
                                          </p:val>
                                        </p:tav>
                                      </p:tavLst>
                                    </p:anim>
                                    <p:anim calcmode="lin" valueType="num">
                                      <p:cBhvr>
                                        <p:cTn id="30" dur="500" fill="hold"/>
                                        <p:tgtEl>
                                          <p:spTgt spid="5"/>
                                        </p:tgtEl>
                                        <p:attrNameLst>
                                          <p:attrName>ppt_h</p:attrName>
                                        </p:attrNameLst>
                                      </p:cBhvr>
                                      <p:tavLst>
                                        <p:tav tm="0">
                                          <p:val>
                                            <p:strVal val="4/3*#ppt_h"/>
                                          </p:val>
                                        </p:tav>
                                        <p:tav tm="100000">
                                          <p:val>
                                            <p:strVal val="#ppt_h"/>
                                          </p:val>
                                        </p:tav>
                                      </p:tavLst>
                                    </p:anim>
                                    <p:anim to="" calcmode="lin" valueType="num">
                                      <p:cBhvr>
                                        <p:cTn id="31" dur="500" fill="hold">
                                          <p:stCondLst>
                                            <p:cond delay="0"/>
                                          </p:stCondLst>
                                        </p:cTn>
                                        <p:tgtEl>
                                          <p:spTgt spid="5"/>
                                        </p:tgtEl>
                                        <p:attrNameLst>
                                          <p:attrName>ppt_x</p:attrName>
                                        </p:attrNameLst>
                                      </p:cBhvr>
                                      <p:tavLst>
                                        <p:tav tm="0">
                                          <p:val>
                                            <p:strVal val="#ppt_x+0.19293948"/>
                                          </p:val>
                                        </p:tav>
                                        <p:tav tm="100000">
                                          <p:val>
                                            <p:strVal val="#ppt_x+0.19293948"/>
                                          </p:val>
                                        </p:tav>
                                      </p:tavLst>
                                    </p:anim>
                                    <p:anim to="" calcmode="lin" valueType="num">
                                      <p:cBhvr>
                                        <p:cTn id="32" dur="500" fill="hold">
                                          <p:stCondLst>
                                            <p:cond delay="0"/>
                                          </p:stCondLst>
                                        </p:cTn>
                                        <p:tgtEl>
                                          <p:spTgt spid="5"/>
                                        </p:tgtEl>
                                        <p:attrNameLst>
                                          <p:attrName>ppt_y</p:attrName>
                                        </p:attrNameLst>
                                      </p:cBhvr>
                                      <p:tavLst>
                                        <p:tav tm="0">
                                          <p:val>
                                            <p:strVal val="#ppt_y+-0.0404541"/>
                                          </p:val>
                                        </p:tav>
                                        <p:tav tm="100000">
                                          <p:val>
                                            <p:strVal val="#ppt_y+-0.0404541"/>
                                          </p:val>
                                        </p:tav>
                                      </p:tavLst>
                                    </p:anim>
                                  </p:childTnLst>
                                </p:cTn>
                              </p:par>
                              <p:par>
                                <p:cTn id="33" presetID="23" presetClass="entr" presetSubtype="288"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4/3*#ppt_w"/>
                                          </p:val>
                                        </p:tav>
                                        <p:tav tm="100000">
                                          <p:val>
                                            <p:strVal val="#ppt_w"/>
                                          </p:val>
                                        </p:tav>
                                      </p:tavLst>
                                    </p:anim>
                                    <p:anim calcmode="lin" valueType="num">
                                      <p:cBhvr>
                                        <p:cTn id="36" dur="500" fill="hold"/>
                                        <p:tgtEl>
                                          <p:spTgt spid="6"/>
                                        </p:tgtEl>
                                        <p:attrNameLst>
                                          <p:attrName>ppt_h</p:attrName>
                                        </p:attrNameLst>
                                      </p:cBhvr>
                                      <p:tavLst>
                                        <p:tav tm="0">
                                          <p:val>
                                            <p:strVal val="4/3*#ppt_h"/>
                                          </p:val>
                                        </p:tav>
                                        <p:tav tm="100000">
                                          <p:val>
                                            <p:strVal val="#ppt_h"/>
                                          </p:val>
                                        </p:tav>
                                      </p:tavLst>
                                    </p:anim>
                                    <p:anim to="" calcmode="lin" valueType="num">
                                      <p:cBhvr>
                                        <p:cTn id="37" dur="500" fill="hold">
                                          <p:stCondLst>
                                            <p:cond delay="0"/>
                                          </p:stCondLst>
                                        </p:cTn>
                                        <p:tgtEl>
                                          <p:spTgt spid="6"/>
                                        </p:tgtEl>
                                        <p:attrNameLst>
                                          <p:attrName>ppt_x</p:attrName>
                                        </p:attrNameLst>
                                      </p:cBhvr>
                                      <p:tavLst>
                                        <p:tav tm="0">
                                          <p:val>
                                            <p:strVal val="#ppt_x+0.19293948"/>
                                          </p:val>
                                        </p:tav>
                                        <p:tav tm="100000">
                                          <p:val>
                                            <p:strVal val="#ppt_x+0.19293948"/>
                                          </p:val>
                                        </p:tav>
                                      </p:tavLst>
                                    </p:anim>
                                    <p:anim to="" calcmode="lin" valueType="num">
                                      <p:cBhvr>
                                        <p:cTn id="38" dur="500" fill="hold">
                                          <p:stCondLst>
                                            <p:cond delay="0"/>
                                          </p:stCondLst>
                                        </p:cTn>
                                        <p:tgtEl>
                                          <p:spTgt spid="6"/>
                                        </p:tgtEl>
                                        <p:attrNameLst>
                                          <p:attrName>ppt_y</p:attrName>
                                        </p:attrNameLst>
                                      </p:cBhvr>
                                      <p:tavLst>
                                        <p:tav tm="0">
                                          <p:val>
                                            <p:strVal val="#ppt_y+-0.0404541"/>
                                          </p:val>
                                        </p:tav>
                                        <p:tav tm="100000">
                                          <p:val>
                                            <p:strVal val="#ppt_y+-0.0404541"/>
                                          </p:val>
                                        </p:tav>
                                      </p:tavLst>
                                    </p:anim>
                                  </p:childTnLst>
                                </p:cTn>
                              </p:par>
                              <p:par>
                                <p:cTn id="39" presetID="23" presetClass="entr" presetSubtype="288"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strVal val="4/3*#ppt_w"/>
                                          </p:val>
                                        </p:tav>
                                        <p:tav tm="100000">
                                          <p:val>
                                            <p:strVal val="#ppt_w"/>
                                          </p:val>
                                        </p:tav>
                                      </p:tavLst>
                                    </p:anim>
                                    <p:anim calcmode="lin" valueType="num">
                                      <p:cBhvr>
                                        <p:cTn id="42" dur="500" fill="hold"/>
                                        <p:tgtEl>
                                          <p:spTgt spid="24"/>
                                        </p:tgtEl>
                                        <p:attrNameLst>
                                          <p:attrName>ppt_h</p:attrName>
                                        </p:attrNameLst>
                                      </p:cBhvr>
                                      <p:tavLst>
                                        <p:tav tm="0">
                                          <p:val>
                                            <p:strVal val="4/3*#ppt_h"/>
                                          </p:val>
                                        </p:tav>
                                        <p:tav tm="100000">
                                          <p:val>
                                            <p:strVal val="#ppt_h"/>
                                          </p:val>
                                        </p:tav>
                                      </p:tavLst>
                                    </p:anim>
                                    <p:anim to="" calcmode="lin" valueType="num">
                                      <p:cBhvr>
                                        <p:cTn id="43" dur="500" fill="hold">
                                          <p:stCondLst>
                                            <p:cond delay="0"/>
                                          </p:stCondLst>
                                        </p:cTn>
                                        <p:tgtEl>
                                          <p:spTgt spid="24"/>
                                        </p:tgtEl>
                                        <p:attrNameLst>
                                          <p:attrName>ppt_x</p:attrName>
                                        </p:attrNameLst>
                                      </p:cBhvr>
                                      <p:tavLst>
                                        <p:tav tm="0">
                                          <p:val>
                                            <p:strVal val="#ppt_x+0.19293948"/>
                                          </p:val>
                                        </p:tav>
                                        <p:tav tm="100000">
                                          <p:val>
                                            <p:strVal val="#ppt_x+0.19293948"/>
                                          </p:val>
                                        </p:tav>
                                      </p:tavLst>
                                    </p:anim>
                                    <p:anim to="" calcmode="lin" valueType="num">
                                      <p:cBhvr>
                                        <p:cTn id="44" dur="500" fill="hold">
                                          <p:stCondLst>
                                            <p:cond delay="0"/>
                                          </p:stCondLst>
                                        </p:cTn>
                                        <p:tgtEl>
                                          <p:spTgt spid="24"/>
                                        </p:tgtEl>
                                        <p:attrNameLst>
                                          <p:attrName>ppt_y</p:attrName>
                                        </p:attrNameLst>
                                      </p:cBhvr>
                                      <p:tavLst>
                                        <p:tav tm="0">
                                          <p:val>
                                            <p:strVal val="#ppt_y+-0.0404541"/>
                                          </p:val>
                                        </p:tav>
                                        <p:tav tm="100000">
                                          <p:val>
                                            <p:strVal val="#ppt_y+-0.0404541"/>
                                          </p:val>
                                        </p:tav>
                                      </p:tavLst>
                                    </p:anim>
                                  </p:childTnLst>
                                </p:cTn>
                              </p:par>
                              <p:par>
                                <p:cTn id="45" presetID="23" presetClass="entr" presetSubtype="288"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500" fill="hold"/>
                                        <p:tgtEl>
                                          <p:spTgt spid="20"/>
                                        </p:tgtEl>
                                        <p:attrNameLst>
                                          <p:attrName>ppt_w</p:attrName>
                                        </p:attrNameLst>
                                      </p:cBhvr>
                                      <p:tavLst>
                                        <p:tav tm="0">
                                          <p:val>
                                            <p:strVal val="4/3*#ppt_w"/>
                                          </p:val>
                                        </p:tav>
                                        <p:tav tm="100000">
                                          <p:val>
                                            <p:strVal val="#ppt_w"/>
                                          </p:val>
                                        </p:tav>
                                      </p:tavLst>
                                    </p:anim>
                                    <p:anim calcmode="lin" valueType="num">
                                      <p:cBhvr>
                                        <p:cTn id="48" dur="500" fill="hold"/>
                                        <p:tgtEl>
                                          <p:spTgt spid="20"/>
                                        </p:tgtEl>
                                        <p:attrNameLst>
                                          <p:attrName>ppt_h</p:attrName>
                                        </p:attrNameLst>
                                      </p:cBhvr>
                                      <p:tavLst>
                                        <p:tav tm="0">
                                          <p:val>
                                            <p:strVal val="4/3*#ppt_h"/>
                                          </p:val>
                                        </p:tav>
                                        <p:tav tm="100000">
                                          <p:val>
                                            <p:strVal val="#ppt_h"/>
                                          </p:val>
                                        </p:tav>
                                      </p:tavLst>
                                    </p:anim>
                                    <p:anim to="" calcmode="lin" valueType="num">
                                      <p:cBhvr>
                                        <p:cTn id="49" dur="500" fill="hold">
                                          <p:stCondLst>
                                            <p:cond delay="0"/>
                                          </p:stCondLst>
                                        </p:cTn>
                                        <p:tgtEl>
                                          <p:spTgt spid="20"/>
                                        </p:tgtEl>
                                        <p:attrNameLst>
                                          <p:attrName>ppt_x</p:attrName>
                                        </p:attrNameLst>
                                      </p:cBhvr>
                                      <p:tavLst>
                                        <p:tav tm="0">
                                          <p:val>
                                            <p:strVal val="#ppt_x+0.19293948"/>
                                          </p:val>
                                        </p:tav>
                                        <p:tav tm="100000">
                                          <p:val>
                                            <p:strVal val="#ppt_x+0.19293948"/>
                                          </p:val>
                                        </p:tav>
                                      </p:tavLst>
                                    </p:anim>
                                    <p:anim to="" calcmode="lin" valueType="num">
                                      <p:cBhvr>
                                        <p:cTn id="50" dur="500" fill="hold">
                                          <p:stCondLst>
                                            <p:cond delay="0"/>
                                          </p:stCondLst>
                                        </p:cTn>
                                        <p:tgtEl>
                                          <p:spTgt spid="20"/>
                                        </p:tgtEl>
                                        <p:attrNameLst>
                                          <p:attrName>ppt_y</p:attrName>
                                        </p:attrNameLst>
                                      </p:cBhvr>
                                      <p:tavLst>
                                        <p:tav tm="0">
                                          <p:val>
                                            <p:strVal val="#ppt_y+-0.0404541"/>
                                          </p:val>
                                        </p:tav>
                                        <p:tav tm="100000">
                                          <p:val>
                                            <p:strVal val="#ppt_y+-0.0404541"/>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288"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strVal val="4/3*#ppt_w"/>
                                          </p:val>
                                        </p:tav>
                                        <p:tav tm="100000">
                                          <p:val>
                                            <p:strVal val="#ppt_w"/>
                                          </p:val>
                                        </p:tav>
                                      </p:tavLst>
                                    </p:anim>
                                    <p:anim calcmode="lin" valueType="num">
                                      <p:cBhvr>
                                        <p:cTn id="56" dur="500" fill="hold"/>
                                        <p:tgtEl>
                                          <p:spTgt spid="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8"/>
                                        </p:tgtEl>
                                        <p:attrNameLst>
                                          <p:attrName>ppt_x</p:attrName>
                                        </p:attrNameLst>
                                      </p:cBhvr>
                                      <p:tavLst>
                                        <p:tav tm="0">
                                          <p:val>
                                            <p:strVal val="#ppt_x+0"/>
                                          </p:val>
                                        </p:tav>
                                        <p:tav tm="100000">
                                          <p:val>
                                            <p:strVal val="#ppt_x+0"/>
                                          </p:val>
                                        </p:tav>
                                      </p:tavLst>
                                    </p:anim>
                                    <p:anim to="" calcmode="lin" valueType="num">
                                      <p:cBhvr>
                                        <p:cTn id="58" dur="500" fill="hold">
                                          <p:stCondLst>
                                            <p:cond delay="0"/>
                                          </p:stCondLst>
                                        </p:cTn>
                                        <p:tgtEl>
                                          <p:spTgt spid="8"/>
                                        </p:tgtEl>
                                        <p:attrNameLst>
                                          <p:attrName>ppt_y</p:attrName>
                                        </p:attrNameLst>
                                      </p:cBhvr>
                                      <p:tavLst>
                                        <p:tav tm="0">
                                          <p:val>
                                            <p:strVal val="#ppt_y+0"/>
                                          </p:val>
                                        </p:tav>
                                        <p:tav tm="100000">
                                          <p:val>
                                            <p:strVal val="#ppt_y+0"/>
                                          </p:val>
                                        </p:tav>
                                      </p:tavLst>
                                    </p:anim>
                                  </p:childTnLst>
                                </p:cTn>
                              </p:par>
                              <p:par>
                                <p:cTn id="59" presetID="23" presetClass="entr" presetSubtype="28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4/3*#ppt_w"/>
                                          </p:val>
                                        </p:tav>
                                        <p:tav tm="100000">
                                          <p:val>
                                            <p:strVal val="#ppt_w"/>
                                          </p:val>
                                        </p:tav>
                                      </p:tavLst>
                                    </p:anim>
                                    <p:anim calcmode="lin" valueType="num">
                                      <p:cBhvr>
                                        <p:cTn id="62" dur="500" fill="hold"/>
                                        <p:tgtEl>
                                          <p:spTgt spid="9"/>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9"/>
                                        </p:tgtEl>
                                        <p:attrNameLst>
                                          <p:attrName>ppt_x</p:attrName>
                                        </p:attrNameLst>
                                      </p:cBhvr>
                                      <p:tavLst>
                                        <p:tav tm="0">
                                          <p:val>
                                            <p:strVal val="#ppt_x+0"/>
                                          </p:val>
                                        </p:tav>
                                        <p:tav tm="100000">
                                          <p:val>
                                            <p:strVal val="#ppt_x+0"/>
                                          </p:val>
                                        </p:tav>
                                      </p:tavLst>
                                    </p:anim>
                                    <p:anim to="" calcmode="lin" valueType="num">
                                      <p:cBhvr>
                                        <p:cTn id="64" dur="500" fill="hold">
                                          <p:stCondLst>
                                            <p:cond delay="0"/>
                                          </p:stCondLst>
                                        </p:cTn>
                                        <p:tgtEl>
                                          <p:spTgt spid="9"/>
                                        </p:tgtEl>
                                        <p:attrNameLst>
                                          <p:attrName>ppt_y</p:attrName>
                                        </p:attrNameLst>
                                      </p:cBhvr>
                                      <p:tavLst>
                                        <p:tav tm="0">
                                          <p:val>
                                            <p:strVal val="#ppt_y+0"/>
                                          </p:val>
                                        </p:tav>
                                        <p:tav tm="100000">
                                          <p:val>
                                            <p:strVal val="#ppt_y+0"/>
                                          </p:val>
                                        </p:tav>
                                      </p:tavLst>
                                    </p:anim>
                                  </p:childTnLst>
                                </p:cTn>
                              </p:par>
                              <p:par>
                                <p:cTn id="65" presetID="23" presetClass="entr" presetSubtype="288"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strVal val="4/3*#ppt_w"/>
                                          </p:val>
                                        </p:tav>
                                        <p:tav tm="100000">
                                          <p:val>
                                            <p:strVal val="#ppt_w"/>
                                          </p:val>
                                        </p:tav>
                                      </p:tavLst>
                                    </p:anim>
                                    <p:anim calcmode="lin" valueType="num">
                                      <p:cBhvr>
                                        <p:cTn id="68" dur="500" fill="hold"/>
                                        <p:tgtEl>
                                          <p:spTgt spid="10"/>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10"/>
                                        </p:tgtEl>
                                        <p:attrNameLst>
                                          <p:attrName>ppt_x</p:attrName>
                                        </p:attrNameLst>
                                      </p:cBhvr>
                                      <p:tavLst>
                                        <p:tav tm="0">
                                          <p:val>
                                            <p:strVal val="#ppt_x+0"/>
                                          </p:val>
                                        </p:tav>
                                        <p:tav tm="100000">
                                          <p:val>
                                            <p:strVal val="#ppt_x+0"/>
                                          </p:val>
                                        </p:tav>
                                      </p:tavLst>
                                    </p:anim>
                                    <p:anim to="" calcmode="lin" valueType="num">
                                      <p:cBhvr>
                                        <p:cTn id="70" dur="500" fill="hold">
                                          <p:stCondLst>
                                            <p:cond delay="0"/>
                                          </p:stCondLst>
                                        </p:cTn>
                                        <p:tgtEl>
                                          <p:spTgt spid="10"/>
                                        </p:tgtEl>
                                        <p:attrNameLst>
                                          <p:attrName>ppt_y</p:attrName>
                                        </p:attrNameLst>
                                      </p:cBhvr>
                                      <p:tavLst>
                                        <p:tav tm="0">
                                          <p:val>
                                            <p:strVal val="#ppt_y+0"/>
                                          </p:val>
                                        </p:tav>
                                        <p:tav tm="100000">
                                          <p:val>
                                            <p:strVal val="#ppt_y+0"/>
                                          </p:val>
                                        </p:tav>
                                      </p:tavLst>
                                    </p:anim>
                                  </p:childTnLst>
                                </p:cTn>
                              </p:par>
                              <p:par>
                                <p:cTn id="71" presetID="23" presetClass="entr" presetSubtype="28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strVal val="4/3*#ppt_w"/>
                                          </p:val>
                                        </p:tav>
                                        <p:tav tm="100000">
                                          <p:val>
                                            <p:strVal val="#ppt_w"/>
                                          </p:val>
                                        </p:tav>
                                      </p:tavLst>
                                    </p:anim>
                                    <p:anim calcmode="lin" valueType="num">
                                      <p:cBhvr>
                                        <p:cTn id="74" dur="500" fill="hold"/>
                                        <p:tgtEl>
                                          <p:spTgt spid="31"/>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31"/>
                                        </p:tgtEl>
                                        <p:attrNameLst>
                                          <p:attrName>ppt_x</p:attrName>
                                        </p:attrNameLst>
                                      </p:cBhvr>
                                      <p:tavLst>
                                        <p:tav tm="0">
                                          <p:val>
                                            <p:strVal val="#ppt_x+0"/>
                                          </p:val>
                                        </p:tav>
                                        <p:tav tm="100000">
                                          <p:val>
                                            <p:strVal val="#ppt_x+0"/>
                                          </p:val>
                                        </p:tav>
                                      </p:tavLst>
                                    </p:anim>
                                    <p:anim to="" calcmode="lin" valueType="num">
                                      <p:cBhvr>
                                        <p:cTn id="76" dur="500" fill="hold">
                                          <p:stCondLst>
                                            <p:cond delay="0"/>
                                          </p:stCondLst>
                                        </p:cTn>
                                        <p:tgtEl>
                                          <p:spTgt spid="31"/>
                                        </p:tgtEl>
                                        <p:attrNameLst>
                                          <p:attrName>ppt_y</p:attrName>
                                        </p:attrNameLst>
                                      </p:cBhvr>
                                      <p:tavLst>
                                        <p:tav tm="0">
                                          <p:val>
                                            <p:strVal val="#ppt_y+0"/>
                                          </p:val>
                                        </p:tav>
                                        <p:tav tm="100000">
                                          <p:val>
                                            <p:strVal val="#ppt_y+0"/>
                                          </p:val>
                                        </p:tav>
                                      </p:tavLst>
                                    </p:anim>
                                  </p:childTnLst>
                                </p:cTn>
                              </p:par>
                              <p:par>
                                <p:cTn id="77" presetID="23" presetClass="entr" presetSubtype="288"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500" fill="hold"/>
                                        <p:tgtEl>
                                          <p:spTgt spid="21"/>
                                        </p:tgtEl>
                                        <p:attrNameLst>
                                          <p:attrName>ppt_w</p:attrName>
                                        </p:attrNameLst>
                                      </p:cBhvr>
                                      <p:tavLst>
                                        <p:tav tm="0">
                                          <p:val>
                                            <p:strVal val="4/3*#ppt_w"/>
                                          </p:val>
                                        </p:tav>
                                        <p:tav tm="100000">
                                          <p:val>
                                            <p:strVal val="#ppt_w"/>
                                          </p:val>
                                        </p:tav>
                                      </p:tavLst>
                                    </p:anim>
                                    <p:anim calcmode="lin" valueType="num">
                                      <p:cBhvr>
                                        <p:cTn id="80" dur="500" fill="hold"/>
                                        <p:tgtEl>
                                          <p:spTgt spid="21"/>
                                        </p:tgtEl>
                                        <p:attrNameLst>
                                          <p:attrName>ppt_h</p:attrName>
                                        </p:attrNameLst>
                                      </p:cBhvr>
                                      <p:tavLst>
                                        <p:tav tm="0">
                                          <p:val>
                                            <p:strVal val="4/3*#ppt_h"/>
                                          </p:val>
                                        </p:tav>
                                        <p:tav tm="100000">
                                          <p:val>
                                            <p:strVal val="#ppt_h"/>
                                          </p:val>
                                        </p:tav>
                                      </p:tavLst>
                                    </p:anim>
                                    <p:anim to="" calcmode="lin" valueType="num">
                                      <p:cBhvr>
                                        <p:cTn id="81" dur="500" fill="hold">
                                          <p:stCondLst>
                                            <p:cond delay="0"/>
                                          </p:stCondLst>
                                        </p:cTn>
                                        <p:tgtEl>
                                          <p:spTgt spid="21"/>
                                        </p:tgtEl>
                                        <p:attrNameLst>
                                          <p:attrName>ppt_x</p:attrName>
                                        </p:attrNameLst>
                                      </p:cBhvr>
                                      <p:tavLst>
                                        <p:tav tm="0">
                                          <p:val>
                                            <p:strVal val="#ppt_x+0"/>
                                          </p:val>
                                        </p:tav>
                                        <p:tav tm="100000">
                                          <p:val>
                                            <p:strVal val="#ppt_x+0"/>
                                          </p:val>
                                        </p:tav>
                                      </p:tavLst>
                                    </p:anim>
                                    <p:anim to="" calcmode="lin" valueType="num">
                                      <p:cBhvr>
                                        <p:cTn id="82" dur="500" fill="hold">
                                          <p:stCondLst>
                                            <p:cond delay="0"/>
                                          </p:stCondLst>
                                        </p:cTn>
                                        <p:tgtEl>
                                          <p:spTgt spid="21"/>
                                        </p:tgtEl>
                                        <p:attrNameLst>
                                          <p:attrName>ppt_y</p:attrName>
                                        </p:attrNameLst>
                                      </p:cBhvr>
                                      <p:tavLst>
                                        <p:tav tm="0">
                                          <p:val>
                                            <p:strVal val="#ppt_y+0"/>
                                          </p:val>
                                        </p:tav>
                                        <p:tav tm="100000">
                                          <p:val>
                                            <p:strVal val="#ppt_y+0"/>
                                          </p:val>
                                        </p:tav>
                                      </p:tavLst>
                                    </p:anim>
                                  </p:childTnLst>
                                </p:cTn>
                              </p:par>
                              <p:par>
                                <p:cTn id="83" presetID="35" presetClass="path" presetSubtype="0" accel="50000" decel="50000" fill="hold" grpId="1" nodeType="withEffect">
                                  <p:stCondLst>
                                    <p:cond delay="0"/>
                                  </p:stCondLst>
                                  <p:childTnLst>
                                    <p:anim to="" calcmode="lin" valueType="num">
                                      <p:cBhvr>
                                        <p:cTn id="84"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85"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86"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87"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88" presetID="35" presetClass="path" presetSubtype="0" accel="50000" decel="50000" fill="hold" grpId="1" nodeType="withEffect">
                                  <p:stCondLst>
                                    <p:cond delay="0"/>
                                  </p:stCondLst>
                                  <p:childTnLst>
                                    <p:anim to="" calcmode="lin" valueType="num">
                                      <p:cBhvr>
                                        <p:cTn id="89" dur="500" fill="hold">
                                          <p:stCondLst>
                                            <p:cond delay="0"/>
                                          </p:stCondLst>
                                        </p:cTn>
                                        <p:tgtEl>
                                          <p:spTgt spid="5"/>
                                        </p:tgtEl>
                                        <p:attrNameLst>
                                          <p:attrName>ppt_x</p:attrName>
                                        </p:attrNameLst>
                                      </p:cBhvr>
                                      <p:tavLst>
                                        <p:tav tm="0">
                                          <p:val>
                                            <p:strVal val="ppt_x"/>
                                          </p:val>
                                        </p:tav>
                                        <p:tav tm="100000">
                                          <p:val>
                                            <p:strVal val="#ppt_x+0"/>
                                          </p:val>
                                        </p:tav>
                                      </p:tavLst>
                                    </p:anim>
                                    <p:anim to="" calcmode="lin" valueType="num">
                                      <p:cBhvr>
                                        <p:cTn id="90"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91"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92"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93" presetID="35" presetClass="path" presetSubtype="0" accel="50000" decel="50000" fill="hold" nodeType="withEffect">
                                  <p:stCondLst>
                                    <p:cond delay="0"/>
                                  </p:stCondLst>
                                  <p:childTnLst>
                                    <p:anim to="" calcmode="lin" valueType="num">
                                      <p:cBhvr>
                                        <p:cTn id="94" dur="500" fill="hold">
                                          <p:stCondLst>
                                            <p:cond delay="0"/>
                                          </p:stCondLst>
                                        </p:cTn>
                                        <p:tgtEl>
                                          <p:spTgt spid="6"/>
                                        </p:tgtEl>
                                        <p:attrNameLst>
                                          <p:attrName>ppt_x</p:attrName>
                                        </p:attrNameLst>
                                      </p:cBhvr>
                                      <p:tavLst>
                                        <p:tav tm="0">
                                          <p:val>
                                            <p:strVal val="ppt_x"/>
                                          </p:val>
                                        </p:tav>
                                        <p:tav tm="100000">
                                          <p:val>
                                            <p:strVal val="#ppt_x+-7.947286E-09"/>
                                          </p:val>
                                        </p:tav>
                                      </p:tavLst>
                                    </p:anim>
                                    <p:anim to="" calcmode="lin" valueType="num">
                                      <p:cBhvr>
                                        <p:cTn id="95"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96"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97"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98" presetID="35" presetClass="path" presetSubtype="0" accel="50000" decel="50000" fill="hold" grpId="1" nodeType="withEffect">
                                  <p:stCondLst>
                                    <p:cond delay="0"/>
                                  </p:stCondLst>
                                  <p:childTnLst>
                                    <p:anim to="" calcmode="lin" valueType="num">
                                      <p:cBhvr>
                                        <p:cTn id="99" dur="500" fill="hold">
                                          <p:stCondLst>
                                            <p:cond delay="0"/>
                                          </p:stCondLst>
                                        </p:cTn>
                                        <p:tgtEl>
                                          <p:spTgt spid="24"/>
                                        </p:tgtEl>
                                        <p:attrNameLst>
                                          <p:attrName>ppt_x</p:attrName>
                                        </p:attrNameLst>
                                      </p:cBhvr>
                                      <p:tavLst>
                                        <p:tav tm="0">
                                          <p:val>
                                            <p:strVal val="ppt_x"/>
                                          </p:val>
                                        </p:tav>
                                        <p:tav tm="100000">
                                          <p:val>
                                            <p:strVal val="#ppt_x+0"/>
                                          </p:val>
                                        </p:tav>
                                      </p:tavLst>
                                    </p:anim>
                                    <p:anim to="" calcmode="lin" valueType="num">
                                      <p:cBhvr>
                                        <p:cTn id="100" dur="500" fill="hold">
                                          <p:stCondLst>
                                            <p:cond delay="0"/>
                                          </p:stCondLst>
                                        </p:cTn>
                                        <p:tgtEl>
                                          <p:spTgt spid="24"/>
                                        </p:tgtEl>
                                        <p:attrNameLst>
                                          <p:attrName>ppt_y</p:attrName>
                                        </p:attrNameLst>
                                      </p:cBhvr>
                                      <p:tavLst>
                                        <p:tav tm="0">
                                          <p:val>
                                            <p:strVal val="ppt_y"/>
                                          </p:val>
                                        </p:tav>
                                        <p:tav tm="100000">
                                          <p:val>
                                            <p:strVal val="#ppt_y+0"/>
                                          </p:val>
                                        </p:tav>
                                      </p:tavLst>
                                    </p:anim>
                                    <p:anim to="" calcmode="lin" valueType="num">
                                      <p:cBhvr>
                                        <p:cTn id="101" dur="500" fill="hold">
                                          <p:stCondLst>
                                            <p:cond delay="0"/>
                                          </p:stCondLst>
                                        </p:cTn>
                                        <p:tgtEl>
                                          <p:spTgt spid="24"/>
                                        </p:tgtEl>
                                        <p:attrNameLst>
                                          <p:attrName>ppt_w</p:attrName>
                                        </p:attrNameLst>
                                      </p:cBhvr>
                                      <p:tavLst>
                                        <p:tav tm="0">
                                          <p:val>
                                            <p:strVal val="ppt_w"/>
                                          </p:val>
                                        </p:tav>
                                        <p:tav tm="100000">
                                          <p:val>
                                            <p:strVal val="#ppt_w"/>
                                          </p:val>
                                        </p:tav>
                                      </p:tavLst>
                                    </p:anim>
                                    <p:anim to="" calcmode="lin" valueType="num">
                                      <p:cBhvr>
                                        <p:cTn id="102" dur="500" fill="hold">
                                          <p:stCondLst>
                                            <p:cond delay="0"/>
                                          </p:stCondLst>
                                        </p:cTn>
                                        <p:tgtEl>
                                          <p:spTgt spid="24"/>
                                        </p:tgtEl>
                                        <p:attrNameLst>
                                          <p:attrName>ppt_h</p:attrName>
                                        </p:attrNameLst>
                                      </p:cBhvr>
                                      <p:tavLst>
                                        <p:tav tm="0">
                                          <p:val>
                                            <p:strVal val="ppt_h"/>
                                          </p:val>
                                        </p:tav>
                                        <p:tav tm="100000">
                                          <p:val>
                                            <p:strVal val="#ppt_h"/>
                                          </p:val>
                                        </p:tav>
                                      </p:tavLst>
                                    </p:anim>
                                  </p:childTnLst>
                                </p:cTn>
                              </p:par>
                              <p:par>
                                <p:cTn id="103" presetID="35" presetClass="path" presetSubtype="0" accel="50000" decel="50000" fill="hold" grpId="1" nodeType="withEffect">
                                  <p:stCondLst>
                                    <p:cond delay="0"/>
                                  </p:stCondLst>
                                  <p:childTnLst>
                                    <p:anim to="" calcmode="lin" valueType="num">
                                      <p:cBhvr>
                                        <p:cTn id="104" dur="500" fill="hold">
                                          <p:stCondLst>
                                            <p:cond delay="0"/>
                                          </p:stCondLst>
                                        </p:cTn>
                                        <p:tgtEl>
                                          <p:spTgt spid="20"/>
                                        </p:tgtEl>
                                        <p:attrNameLst>
                                          <p:attrName>ppt_x</p:attrName>
                                        </p:attrNameLst>
                                      </p:cBhvr>
                                      <p:tavLst>
                                        <p:tav tm="0">
                                          <p:val>
                                            <p:strVal val="ppt_x"/>
                                          </p:val>
                                        </p:tav>
                                        <p:tav tm="100000">
                                          <p:val>
                                            <p:strVal val="#ppt_x+0"/>
                                          </p:val>
                                        </p:tav>
                                      </p:tavLst>
                                    </p:anim>
                                    <p:anim to="" calcmode="lin" valueType="num">
                                      <p:cBhvr>
                                        <p:cTn id="105" dur="500" fill="hold">
                                          <p:stCondLst>
                                            <p:cond delay="0"/>
                                          </p:stCondLst>
                                        </p:cTn>
                                        <p:tgtEl>
                                          <p:spTgt spid="20"/>
                                        </p:tgtEl>
                                        <p:attrNameLst>
                                          <p:attrName>ppt_y</p:attrName>
                                        </p:attrNameLst>
                                      </p:cBhvr>
                                      <p:tavLst>
                                        <p:tav tm="0">
                                          <p:val>
                                            <p:strVal val="ppt_y"/>
                                          </p:val>
                                        </p:tav>
                                        <p:tav tm="100000">
                                          <p:val>
                                            <p:strVal val="#ppt_y+0"/>
                                          </p:val>
                                        </p:tav>
                                      </p:tavLst>
                                    </p:anim>
                                    <p:anim to="" calcmode="lin" valueType="num">
                                      <p:cBhvr>
                                        <p:cTn id="106" dur="500" fill="hold">
                                          <p:stCondLst>
                                            <p:cond delay="0"/>
                                          </p:stCondLst>
                                        </p:cTn>
                                        <p:tgtEl>
                                          <p:spTgt spid="20"/>
                                        </p:tgtEl>
                                        <p:attrNameLst>
                                          <p:attrName>ppt_w</p:attrName>
                                        </p:attrNameLst>
                                      </p:cBhvr>
                                      <p:tavLst>
                                        <p:tav tm="0">
                                          <p:val>
                                            <p:strVal val="ppt_w"/>
                                          </p:val>
                                        </p:tav>
                                        <p:tav tm="100000">
                                          <p:val>
                                            <p:strVal val="#ppt_w"/>
                                          </p:val>
                                        </p:tav>
                                      </p:tavLst>
                                    </p:anim>
                                    <p:anim to="" calcmode="lin" valueType="num">
                                      <p:cBhvr>
                                        <p:cTn id="107" dur="500" fill="hold">
                                          <p:stCondLst>
                                            <p:cond delay="0"/>
                                          </p:stCondLst>
                                        </p:cTn>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1" grpId="0"/>
      <p:bldP spid="21" grpId="0" animBg="1"/>
      <p:bldP spid="4" grpId="0" animBg="1"/>
      <p:bldP spid="4" grpId="1" animBg="1"/>
      <p:bldP spid="5" grpId="0" animBg="1"/>
      <p:bldP spid="5" grpId="1" animBg="1"/>
      <p:bldP spid="24" grpId="0"/>
      <p:bldP spid="24" grpId="1"/>
      <p:bldP spid="20" grpId="0" animBg="1"/>
      <p:bldP spid="20" grpId="1" animBg="1"/>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AG_COVER_TYPE" val="矢量"/>
  <p:tag name="TAG_COVER_THEME_COLOR" val="蓝色"/>
  <p:tag name="TAG_CHATPPT_ID" val="56ece8affe2f49e8af6bc29a9420fa77"/>
  <p:tag name="YOO_PPT_THEMETITLE" val="移动寒假实习Envoy与Wasm技术研究"/>
  <p:tag name="TAG_PRESENTATION_STYLE" val="极简"/>
  <p:tag name="YOO_CHATPPT" val="1"/>
  <p:tag name="TAG_CHATPAGE_CATLOG_NUM" val="5"/>
</p:tagLst>
</file>

<file path=ppt/tags/tag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TAG_CONTENT_TYPE" val="二级大纲2"/>
  <p:tag name="YOO_CHATPAGE_TYPE" val="YOO_CHATPAGE_MULTCONTENT"/>
</p:tagLst>
</file>

<file path=ppt/tags/tag10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78a95ae2935a42dc85d0eedf6e176405"/>
  <p:tag name="TAG_CONTENT_SUBINDEX" val="2"/>
</p:tagLst>
</file>

<file path=ppt/tags/tag10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78a95ae2935a42dc85d0eedf6e176405"/>
  <p:tag name="TAG_CONTENT_SUBINDEX" val="2"/>
</p:tagLst>
</file>

<file path=ppt/tags/tag10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78a95ae2935a42dc85d0eedf6e176405"/>
  <p:tag name="TAG_CONTENT_SUBINDEX" val="2"/>
</p:tagLst>
</file>

<file path=ppt/tags/tag104.xml><?xml version="1.0" encoding="utf-8"?>
<p:tagLst xmlns:a="http://schemas.openxmlformats.org/drawingml/2006/main" xmlns:r="http://schemas.openxmlformats.org/officeDocument/2006/relationships" xmlns:p="http://schemas.openxmlformats.org/presentationml/2006/main">
  <p:tag name="YOO_CHATSHAPE_TYPE" val="YOO_CHATSHAPE_CHILDCONTENT"/>
  <p:tag name="TAG_CONTENT_GROUPINDEX" val="2"/>
  <p:tag name="TAG_CONTENT_DIAGRAM_INDEX" val="78a95ae2935a42dc85d0eedf6e176405"/>
  <p:tag name="TAG_CONTENT_SUBINDEX" val="2"/>
</p:tagLst>
</file>

<file path=ppt/tags/tag105.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2"/>
  <p:tag name="TAG_CONTENT_DIAGRAM_INDEX" val="78a95ae2935a42dc85d0eedf6e176405"/>
  <p:tag name="TAG_CONTENT_SUBINDEX" val="2"/>
</p:tagLst>
</file>

<file path=ppt/tags/tag10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78a95ae2935a42dc85d0eedf6e176405"/>
  <p:tag name="TAG_CONTENT_SUBINDEX" val="1"/>
</p:tagLst>
</file>

<file path=ppt/tags/tag10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78a95ae2935a42dc85d0eedf6e176405"/>
  <p:tag name="TAG_CONTENT_SUBINDEX" val="1"/>
</p:tagLst>
</file>

<file path=ppt/tags/tag10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78a95ae2935a42dc85d0eedf6e176405"/>
  <p:tag name="TAG_CONTENT_SUBINDEX" val="1"/>
</p:tagLst>
</file>

<file path=ppt/tags/tag109.xml><?xml version="1.0" encoding="utf-8"?>
<p:tagLst xmlns:a="http://schemas.openxmlformats.org/drawingml/2006/main" xmlns:r="http://schemas.openxmlformats.org/officeDocument/2006/relationships" xmlns:p="http://schemas.openxmlformats.org/presentationml/2006/main">
  <p:tag name="YOO_CHATSHAPE_TYPE" val="YOO_CHATSHAPE_CHILDCONTENT"/>
  <p:tag name="TAG_CONTENT_GROUPINDEX" val="1"/>
  <p:tag name="TAG_CONTENT_DIAGRAM_INDEX" val="78a95ae2935a42dc85d0eedf6e176405"/>
  <p:tag name="TAG_CONTENT_SUBINDEX" val="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1"/>
  <p:tag name="TAG_CONTENT_DIAGRAM_INDEX" val="78a95ae2935a42dc85d0eedf6e176405"/>
  <p:tag name="TAG_CONTENT_SUBINDEX" val="1"/>
</p:tagLst>
</file>

<file path=ppt/tags/tag111.xml><?xml version="1.0" encoding="utf-8"?>
<p:tagLst xmlns:a="http://schemas.openxmlformats.org/drawingml/2006/main" xmlns:r="http://schemas.openxmlformats.org/officeDocument/2006/relationships" xmlns:p="http://schemas.openxmlformats.org/presentationml/2006/main">
  <p:tag name="YOO_CHATSHAPE_TYPE" val="YOO_CHATSHAPE_DECORATION"/>
  <p:tag name="TAG_CONTENT_DIAGRAM_INDEX" val="78a95ae2935a42dc85d0eedf6e176405"/>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95e7e8bd84b4179b7f96e38e8017810"/>
</p:tagLst>
</file>

<file path=ppt/tags/tag113.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0eac4b064cbe4bc7b9178028860945de"/>
</p:tagLst>
</file>

<file path=ppt/tags/tag115.xml><?xml version="1.0" encoding="utf-8"?>
<p:tagLst xmlns:a="http://schemas.openxmlformats.org/drawingml/2006/main" xmlns:r="http://schemas.openxmlformats.org/officeDocument/2006/relationships" xmlns:p="http://schemas.openxmlformats.org/presentationml/2006/main">
  <p:tag name="TAG_CONTENT_TYPE" val="二级大纲2"/>
  <p:tag name="YOO_CHATPAGE_TYPE" val="YOO_CHATPAGE_MULTCONTENT"/>
</p:tagLst>
</file>

<file path=ppt/tags/tag11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90f48fc7390540d3b8ffd9ee858834ec"/>
  <p:tag name="TAG_CONTENT_SUBINDEX" val="2"/>
  <p:tag name="YOO_CHATSHAPE_LINK" val="sp:子标题2"/>
</p:tagLst>
</file>

<file path=ppt/tags/tag11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90f48fc7390540d3b8ffd9ee858834ec"/>
  <p:tag name="TAG_CONTENT_SUBINDEX" val="1"/>
  <p:tag name="YOO_CHATSHAPE_LINK" val="sp:子标题2"/>
</p:tagLst>
</file>

<file path=ppt/tags/tag11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90f48fc7390540d3b8ffd9ee858834ec"/>
  <p:tag name="TAG_CONTENT_SUBINDEX" val="2"/>
  <p:tag name="YOO_CHATSHAPE_LINK" val="sp:子标题1"/>
</p:tagLst>
</file>

<file path=ppt/tags/tag11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90f48fc7390540d3b8ffd9ee858834ec"/>
  <p:tag name="TAG_CONTENT_SUBINDEX" val="1"/>
  <p:tag name="YOO_CHATSHAPE_LINK" val="sp:子标题1"/>
</p:tagLst>
</file>

<file path=ppt/tags/tag12.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1"/>
  <p:tag name="TAG_CONTENT_DIAGRAM_INDEX" val="90f48fc7390540d3b8ffd9ee858834ec"/>
  <p:tag name="TAG_CONTENT_SUBINDEX" val="1"/>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2"/>
  <p:tag name="TAG_CONTENT_DIAGRAM_INDEX" val="90f48fc7390540d3b8ffd9ee858834ec"/>
  <p:tag name="TAG_CONTENT_SUBINDEX" val="2"/>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1"/>
  <p:tag name="TAG_CONTENT_DIAGRAM_INDEX" val="90f48fc7390540d3b8ffd9ee858834ec"/>
  <p:tag name="TAG_CONTENT_SUBINDEX" val="1"/>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2"/>
  <p:tag name="TAG_CONTENT_DIAGRAM_INDEX" val="90f48fc7390540d3b8ffd9ee858834ec"/>
  <p:tag name="TAG_CONTENT_SUBINDEX" val="2"/>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9639e5d484284cdea2449594ec109c8f"/>
</p:tagLst>
</file>

<file path=ppt/tags/tag125.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4 44C35.0457 44 44 35.0457 44 24C44 12.9543 35.0457 4 24 4C12.9543 4 4 12.9543 4 24C4 35.0457 12.9543 44 24 44Z&quot; fill=&quot;#2F88FF&quot; stroke=&quot;black&quot; stroke-width=&quot;4&quot; stroke-linejoin=&quot;round&quot;/&gt;&#10;&lt;path d=&quot;M15 26L17 32&quot; stroke=&quot;white&quot; stroke-width=&quot;4&quot; stroke-linecap=&quot;round&quot; stroke-linejoin=&quot;round&quot;/&gt;&#10;&lt;path d=&quot;M33 26L31 32&quot; stroke=&quot;white&quot; stroke-width=&quot;4&quot; stroke-linecap=&quot;round&quot; stroke-linejoin=&quot;round&quot;/&gt;&#10;&lt;path d=&quot;M24 13V19&quot; stroke=&quot;white&quot; stroke-width=&quot;4&quot; stroke-linecap=&quot;round&quot; stroke-linejoin=&quot;round&quot;/&gt;&#10;&lt;/svg&gt;"/>
  <p:tag name="YOO_CHATSHAPE_TYPE" val="YOO_CHATSHAPE_ICON"/>
  <p:tag name="TAG_CONTENT_GROUPINDEX" val="2"/>
  <p:tag name="TAG_CONTENT_DIAGRAM_INDEX" val="90f48fc7390540d3b8ffd9ee858834ec"/>
  <p:tag name="TAG_CONTENT_SUBINDEX" val="2"/>
</p:tagLst>
</file>

<file path=ppt/tags/tag126.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4 44C35.0457 44 44 35.0457 44 24C44 12.9543 35.0457 4 24 4C12.9543 4 4 12.9543 4 24C4 35.0457 12.9543 44 24 44Z&quot; fill=&quot;#2F88FF&quot; stroke=&quot;black&quot; stroke-width=&quot;4&quot; stroke-linejoin=&quot;round&quot;/&gt;&#10;&lt;path d=&quot;M15 26L17 32&quot; stroke=&quot;white&quot; stroke-width=&quot;4&quot; stroke-linecap=&quot;round&quot; stroke-linejoin=&quot;round&quot;/&gt;&#10;&lt;path d=&quot;M33 26L31 32&quot; stroke=&quot;white&quot; stroke-width=&quot;4&quot; stroke-linecap=&quot;round&quot; stroke-linejoin=&quot;round&quot;/&gt;&#10;&lt;path d=&quot;M24 13V19&quot; stroke=&quot;white&quot; stroke-width=&quot;4&quot; stroke-linecap=&quot;round&quot; stroke-linejoin=&quot;round&quot;/&gt;&#10;&lt;/svg&gt;"/>
  <p:tag name="YOO_CHATSHAPE_TYPE" val="YOO_CHATSHAPE_ICON"/>
  <p:tag name="TAG_CONTENT_GROUPINDEX" val="1"/>
  <p:tag name="TAG_CONTENT_DIAGRAM_INDEX" val="90f48fc7390540d3b8ffd9ee858834ec"/>
  <p:tag name="TAG_CONTENT_SUBINDEX" val="1"/>
</p:tagLst>
</file>

<file path=ppt/tags/tag127.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254cbb66489944c0aa3c82c38b4229a7"/>
</p:tagLst>
</file>

<file path=ppt/tags/tag129.xml><?xml version="1.0" encoding="utf-8"?>
<p:tagLst xmlns:a="http://schemas.openxmlformats.org/drawingml/2006/main" xmlns:r="http://schemas.openxmlformats.org/officeDocument/2006/relationships" xmlns:p="http://schemas.openxmlformats.org/presentationml/2006/main">
  <p:tag name="TAG_CONTENT_TYPE" val="二级大纲4"/>
  <p:tag name="YOO_CHATPAGE_TYPE" val="YOO_CHATPAGE_MULTCONTENT"/>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DIAGRAM_INDEX" val="254cbb66489944c0aa3c82c38b4229a7"/>
</p:tagLst>
</file>

<file path=ppt/tags/tag13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ff05b59fd4094b8c9c7cd1595b48a372"/>
  <p:tag name="TAG_CONTENT_SUBINDEX" val="1"/>
  <p:tag name="YOO_CHATSHAPE_LINK" val="sp:子标题1"/>
</p:tagLst>
</file>

<file path=ppt/tags/tag13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ff05b59fd4094b8c9c7cd1595b48a372"/>
  <p:tag name="TAG_CONTENT_SUBINDEX" val="3"/>
  <p:tag name="YOO_CHATSHAPE_LINK" val="sp:子标题3"/>
</p:tagLst>
</file>

<file path=ppt/tags/tag13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ff05b59fd4094b8c9c7cd1595b48a372"/>
  <p:tag name="TAG_CONTENT_SUBINDEX" val="2"/>
  <p:tag name="YOO_CHATSHAPE_LINK" val="sp:子标题2"/>
</p:tagLst>
</file>

<file path=ppt/tags/tag13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4"/>
  <p:tag name="TAG_CONTENT_DIAGRAM_INDEX" val="ff05b59fd4094b8c9c7cd1595b48a372"/>
  <p:tag name="TAG_CONTENT_SUBINDEX" val="4"/>
  <p:tag name="YOO_CHATSHAPE_LINK" val="sp:子标题4"/>
</p:tagLst>
</file>

<file path=ppt/tags/tag135.xml><?xml version="1.0" encoding="utf-8"?>
<p:tagLst xmlns:a="http://schemas.openxmlformats.org/drawingml/2006/main" xmlns:r="http://schemas.openxmlformats.org/officeDocument/2006/relationships" xmlns:p="http://schemas.openxmlformats.org/presentationml/2006/main">
  <p:tag name="YOO_CHATSHAPE_TYPE" val="YOO_CHATSHAPE_DECORATION"/>
  <p:tag name="TAG_CONTENT_DIAGRAM_INDEX" val="ff05b59fd4094b8c9c7cd1595b48a372"/>
</p:tagLst>
</file>

<file path=ppt/tags/tag13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ff05b59fd4094b8c9c7cd1595b48a372"/>
  <p:tag name="TAG_CONTENT_SUBINDEX" val="1"/>
  <p:tag name="YOO_CHATSHAPE_LINK" val="sp:子标题1"/>
</p:tagLst>
</file>

<file path=ppt/tags/tag13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ff05b59fd4094b8c9c7cd1595b48a372"/>
  <p:tag name="TAG_CONTENT_SUBINDEX" val="2"/>
  <p:tag name="YOO_CHATSHAPE_LINK" val="sp:子标题2"/>
</p:tagLst>
</file>

<file path=ppt/tags/tag13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ff05b59fd4094b8c9c7cd1595b48a372"/>
  <p:tag name="TAG_CONTENT_SUBINDEX" val="3"/>
  <p:tag name="YOO_CHATSHAPE_LINK" val="sp:子标题3"/>
</p:tagLst>
</file>

<file path=ppt/tags/tag13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4"/>
  <p:tag name="TAG_CONTENT_DIAGRAM_INDEX" val="ff05b59fd4094b8c9c7cd1595b48a372"/>
  <p:tag name="TAG_CONTENT_SUBINDEX" val="4"/>
  <p:tag name="YOO_CHATSHAPE_LINK" val="sp:子标题4"/>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YOO_CHATSHAPE_TYPE" val="YOO_CHATSHAPE_CHILDCONTENT"/>
  <p:tag name="TAG_CONTENT_GROUPINDEX" val="1"/>
  <p:tag name="TAG_CONTENT_DIAGRAM_INDEX" val="ff05b59fd4094b8c9c7cd1595b48a372"/>
  <p:tag name="TAG_CONTENT_SUBINDEX" val="1"/>
</p:tagLst>
</file>

<file path=ppt/tags/tag141.xml><?xml version="1.0" encoding="utf-8"?>
<p:tagLst xmlns:a="http://schemas.openxmlformats.org/drawingml/2006/main" xmlns:r="http://schemas.openxmlformats.org/officeDocument/2006/relationships" xmlns:p="http://schemas.openxmlformats.org/presentationml/2006/main">
  <p:tag name="YOO_CHATSHAPE_TYPE" val="YOO_CHATSHAPE_CHILDCONTENT"/>
  <p:tag name="TAG_CONTENT_GROUPINDEX" val="2"/>
  <p:tag name="TAG_CONTENT_DIAGRAM_INDEX" val="ff05b59fd4094b8c9c7cd1595b48a372"/>
  <p:tag name="TAG_CONTENT_SUBINDEX" val="2"/>
</p:tagLst>
</file>

<file path=ppt/tags/tag142.xml><?xml version="1.0" encoding="utf-8"?>
<p:tagLst xmlns:a="http://schemas.openxmlformats.org/drawingml/2006/main" xmlns:r="http://schemas.openxmlformats.org/officeDocument/2006/relationships" xmlns:p="http://schemas.openxmlformats.org/presentationml/2006/main">
  <p:tag name="YOO_CHATSHAPE_TYPE" val="YOO_CHATSHAPE_CHILDCONTENT"/>
  <p:tag name="TAG_CONTENT_GROUPINDEX" val="3"/>
  <p:tag name="TAG_CONTENT_DIAGRAM_INDEX" val="ff05b59fd4094b8c9c7cd1595b48a372"/>
  <p:tag name="TAG_CONTENT_SUBINDEX" val="3"/>
</p:tagLst>
</file>

<file path=ppt/tags/tag143.xml><?xml version="1.0" encoding="utf-8"?>
<p:tagLst xmlns:a="http://schemas.openxmlformats.org/drawingml/2006/main" xmlns:r="http://schemas.openxmlformats.org/officeDocument/2006/relationships" xmlns:p="http://schemas.openxmlformats.org/presentationml/2006/main">
  <p:tag name="YOO_CHATSHAPE_TYPE" val="YOO_CHATSHAPE_CHILDCONTENT"/>
  <p:tag name="TAG_CONTENT_GROUPINDEX" val="4"/>
  <p:tag name="TAG_CONTENT_DIAGRAM_INDEX" val="ff05b59fd4094b8c9c7cd1595b48a372"/>
  <p:tag name="TAG_CONTENT_SUBINDEX" val="4"/>
</p:tagLst>
</file>

<file path=ppt/tags/tag144.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1"/>
  <p:tag name="TAG_CONTENT_DIAGRAM_INDEX" val="ff05b59fd4094b8c9c7cd1595b48a372"/>
  <p:tag name="TAG_CONTENT_SUBINDEX" val="1"/>
</p:tagLst>
</file>

<file path=ppt/tags/tag145.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2"/>
  <p:tag name="TAG_CONTENT_DIAGRAM_INDEX" val="ff05b59fd4094b8c9c7cd1595b48a372"/>
  <p:tag name="TAG_CONTENT_SUBINDEX" val="2"/>
</p:tagLst>
</file>

<file path=ppt/tags/tag146.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3"/>
  <p:tag name="TAG_CONTENT_DIAGRAM_INDEX" val="ff05b59fd4094b8c9c7cd1595b48a372"/>
  <p:tag name="TAG_CONTENT_SUBINDEX" val="3"/>
</p:tagLst>
</file>

<file path=ppt/tags/tag147.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4"/>
  <p:tag name="TAG_CONTENT_DIAGRAM_INDEX" val="ff05b59fd4094b8c9c7cd1595b48a372"/>
  <p:tag name="TAG_CONTENT_SUBINDEX" val="4"/>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254cbb66489944c0aa3c82c38b4229a7"/>
</p:tagLst>
</file>

<file path=ppt/tags/tag149.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7 22.0001L34 25.0001L23 14.0001L26 11.0001C27.5 9.50002 33 7.00005 37 11.0001C41 15.0001 38.5 20.5 37 22.0001Z&quot; fill=&quot;#2F88FF&quot; stroke=&quot;black&quot; stroke-width=&quot;4&quot; stroke-linecap=&quot;round&quot; stroke-linejoin=&quot;round&quot;/&gt;&#10;&lt;path d=&quot;M42 6L37 11&quot; stroke=&quot;black&quot; stroke-width=&quot;4&quot; stroke-linecap=&quot;round&quot; stroke-linejoin=&quot;round&quot;/&gt;&#10;&lt;path d=&quot;M11 25.9999L14 22.9999L25 33.9999L22 36.9999C20.5 38.5 15 41 11 36.9999C7 32.9999 9.5 27.5 11 25.9999Z&quot; fill=&quot;#2F88FF&quot; stroke=&quot;black&quot; stroke-width=&quot;4&quot; stroke-linecap=&quot;round&quot; stroke-linejoin=&quot;round&quot;/&gt;&#10;&lt;path d=&quot;M23 32L27 28&quot; stroke=&quot;black&quot; stroke-width=&quot;4&quot; stroke-linecap=&quot;round&quot; stroke-linejoin=&quot;round&quot;/&gt;&#10;&lt;path d=&quot;M6 42L11 37&quot; stroke=&quot;black&quot; stroke-width=&quot;4&quot; stroke-linecap=&quot;round&quot; stroke-linejoin=&quot;round&quot;/&gt;&#10;&lt;path d=&quot;M16 25L20 21&quot; stroke=&quot;black&quot; stroke-width=&quot;4&quot; stroke-linecap=&quot;round&quot; stroke-linejoin=&quot;round&quot;/&gt;&#10;&lt;/svg&gt;"/>
  <p:tag name="YOO_CHATSHAPE_TYPE" val="YOO_CHATSHAPE_ICON"/>
  <p:tag name="TAG_CONTENT_DIAGRAM_INDEX" val="ff05b59fd4094b8c9c7cd1595b48a372"/>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 name="YOO_CHATSHAPE_TYPE" val="TAG_CHATPAGE_CATLOG_DETAIL"/>
  <p:tag name="YOO_CHAT_DIAGRAM_SHAPETYPE" val="YOO_CHATSHAPE_DIAGRAM_SUBTITLE"/>
  <p:tag name="YOO_CHAT_DIAGRAM_ID" val="6c58748c-1951-482e-afa7-203e0694555d"/>
  <p:tag name="YOO_CHAT_DIAGRAM_ALIGN" val="HLeftAlign"/>
  <p:tag name="YOO_CHAT_DIAGRAM_GROUP" val="4"/>
  <p:tag name="TAG_CONTENT_GROUPINDEX" val="4"/>
</p:tagLst>
</file>

<file path=ppt/tags/tag150.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151.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54.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3aa14859f20a43eead4f3267c44ef23b"/>
</p:tagLst>
</file>

<file path=ppt/tags/tag156.xml><?xml version="1.0" encoding="utf-8"?>
<p:tagLst xmlns:a="http://schemas.openxmlformats.org/drawingml/2006/main" xmlns:r="http://schemas.openxmlformats.org/officeDocument/2006/relationships" xmlns:p="http://schemas.openxmlformats.org/presentationml/2006/main">
  <p:tag name="TAG_CONTENT_TYPE" val="二级大纲2"/>
  <p:tag name="YOO_CHATPAGE_TYPE" val="YOO_CHATPAGE_MULTCONTENT"/>
</p:tagLst>
</file>

<file path=ppt/tags/tag15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dc4a0cf94f5e4a698fdfff845fff1fed"/>
  <p:tag name="TAG_CONTENT_SUBINDEX" val="2"/>
  <p:tag name="YOO_CHATSHAPE_LINK" val="sp:子标题2"/>
</p:tagLst>
</file>

<file path=ppt/tags/tag15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dc4a0cf94f5e4a698fdfff845fff1fed"/>
  <p:tag name="TAG_CONTENT_SUBINDEX" val="1"/>
  <p:tag name="YOO_CHATSHAPE_LINK" val="sp:子标题2"/>
</p:tagLst>
</file>

<file path=ppt/tags/tag15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dc4a0cf94f5e4a698fdfff845fff1fed"/>
  <p:tag name="TAG_CONTENT_SUBINDEX" val="2"/>
  <p:tag name="YOO_CHATSHAPE_LINK" val="sp:子标题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 name="YOO_CHAT_DIAGRAM_SHAPETYPE" val="YOO_CHATSHAPE_DIAGRAM_TITLE"/>
  <p:tag name="YOO_CHAT_DIAGRAM_ID" val="6c58748c-1951-482e-afa7-203e0694555d"/>
  <p:tag name="YOO_CHAT_DIAGRAM_ALIGN" val="HLeftAlign"/>
  <p:tag name="YOO_CHAT_DIAGRAM_GROUP" val="4"/>
  <p:tag name="TAG_CONTENT_GROUPINDEX" val="4"/>
</p:tagLst>
</file>

<file path=ppt/tags/tag16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dc4a0cf94f5e4a698fdfff845fff1fed"/>
  <p:tag name="TAG_CONTENT_SUBINDEX" val="1"/>
  <p:tag name="YOO_CHATSHAPE_LINK" val="sp:子标题1"/>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1"/>
  <p:tag name="TAG_CONTENT_DIAGRAM_INDEX" val="dc4a0cf94f5e4a698fdfff845fff1fed"/>
  <p:tag name="TAG_CONTENT_SUBINDEX" val="1"/>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2"/>
  <p:tag name="TAG_CONTENT_DIAGRAM_INDEX" val="dc4a0cf94f5e4a698fdfff845fff1fed"/>
  <p:tag name="TAG_CONTENT_SUBINDEX" val="2"/>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1"/>
  <p:tag name="TAG_CONTENT_DIAGRAM_INDEX" val="dc4a0cf94f5e4a698fdfff845fff1fed"/>
  <p:tag name="TAG_CONTENT_SUBINDEX" val="1"/>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2"/>
  <p:tag name="TAG_CONTENT_DIAGRAM_INDEX" val="dc4a0cf94f5e4a698fdfff845fff1fed"/>
  <p:tag name="TAG_CONTENT_SUBINDEX" val="2"/>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a72a8cd899db45269a5b5c28942b816f"/>
</p:tagLst>
</file>

<file path=ppt/tags/tag166.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fill-rule=&quot;evenodd&quot; clip-rule=&quot;evenodd&quot; d=&quot;M6 42H42V6H32H30C28.6758 9.15854 26.6758 10.7378 24 10.7378C21.3242 10.7378 19.3242 9.15854 18 6H16H6V42Z&quot; fill=&quot;#2F88FF&quot; stroke=&quot;black&quot; stroke-width=&quot;4&quot; stroke-linejoin=&quot;round&quot;/&gt;&#10;&lt;path d=&quot;M15 24L21 30L33 18&quot; stroke=&quot;white&quot; stroke-width=&quot;4&quot; stroke-linecap=&quot;round&quot; stroke-linejoin=&quot;round&quot;/&gt;&#10;&lt;/svg&gt;"/>
  <p:tag name="YOO_CHATSHAPE_TYPE" val="YOO_CHATSHAPE_ICON"/>
  <p:tag name="TAG_CONTENT_GROUPINDEX" val="2"/>
  <p:tag name="TAG_CONTENT_DIAGRAM_INDEX" val="dc4a0cf94f5e4a698fdfff845fff1fed"/>
  <p:tag name="TAG_CONTENT_SUBINDEX" val="2"/>
</p:tagLst>
</file>

<file path=ppt/tags/tag167.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5 10L8 13L14 7&quot; stroke=&quot;black&quot; stroke-width=&quot;4&quot; stroke-linecap=&quot;round&quot; stroke-linejoin=&quot;round&quot;/&gt;&#10;&lt;path d=&quot;M5 24L8 27L14 21&quot; stroke=&quot;black&quot; stroke-width=&quot;4&quot; stroke-linecap=&quot;round&quot; stroke-linejoin=&quot;round&quot;/&gt;&#10;&lt;path d=&quot;M5 38L8 41L14 35&quot; stroke=&quot;black&quot; stroke-width=&quot;4&quot; stroke-linecap=&quot;round&quot; stroke-linejoin=&quot;round&quot;/&gt;&#10;&lt;path d=&quot;M21 24H43&quot; stroke=&quot;black&quot; stroke-width=&quot;4&quot; stroke-linecap=&quot;round&quot; stroke-linejoin=&quot;round&quot;/&gt;&#10;&lt;path d=&quot;M21 38H43&quot; stroke=&quot;black&quot; stroke-width=&quot;4&quot; stroke-linecap=&quot;round&quot; stroke-linejoin=&quot;round&quot;/&gt;&#10;&lt;path d=&quot;M21 10H43&quot; stroke=&quot;black&quot; stroke-width=&quot;4&quot; stroke-linecap=&quot;round&quot; stroke-linejoin=&quot;round&quot;/&gt;&#10;&lt;/svg&gt;"/>
  <p:tag name="YOO_CHATSHAPE_TYPE" val="YOO_CHATSHAPE_ICON"/>
  <p:tag name="TAG_CONTENT_GROUPINDEX" val="1"/>
  <p:tag name="TAG_CONTENT_DIAGRAM_INDEX" val="dc4a0cf94f5e4a698fdfff845fff1fed"/>
  <p:tag name="TAG_CONTENT_SUBINDEX" val="1"/>
</p:tagLst>
</file>

<file path=ppt/tags/tag168.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169.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6c58748c-1951-482e-afa7-203e0694555d"/>
  <p:tag name="YOO_CHAT_DIAGRAM_ALIGN" val="HLeftAlign"/>
  <p:tag name="YOO_CHAT_DIAGRAM_GROUP" val="4"/>
  <p:tag name="TAG_CONTENT_GROUPINDEX" val="4"/>
</p:tagLst>
</file>

<file path=ppt/tags/tag170.xml><?xml version="1.0" encoding="utf-8"?>
<p:tagLst xmlns:a="http://schemas.openxmlformats.org/drawingml/2006/main" xmlns:r="http://schemas.openxmlformats.org/officeDocument/2006/relationships" xmlns:p="http://schemas.openxmlformats.org/presentationml/2006/main">
  <p:tag name="YOO_CHATSHAPE_TYPE" val="YOO_CHATSHAPE_DECORATION"/>
  <p:tag name="TAG_CONTENT_DIAGRAM_INDEX" val="3d6aaf617207411eb68d5ca723576f7b"/>
  <p:tag name="TAG_CONTENT_SUBINDEX" val="2"/>
</p:tagLst>
</file>

<file path=ppt/tags/tag171.xml><?xml version="1.0" encoding="utf-8"?>
<p:tagLst xmlns:a="http://schemas.openxmlformats.org/drawingml/2006/main" xmlns:r="http://schemas.openxmlformats.org/officeDocument/2006/relationships" xmlns:p="http://schemas.openxmlformats.org/presentationml/2006/main">
  <p:tag name="YOO_CHATSHAPE_TYPE" val="YOO_CHATSHAPE_CHILDCONTENT"/>
  <p:tag name="TAG_CONTENT_GROUPINDEX" val="1"/>
  <p:tag name="TAG_CONTENT_DIAGRAM_INDEX" val="3d6aaf617207411eb68d5ca723576f7b"/>
  <p:tag name="TAG_CONTENT_SUBINDEX" val="1"/>
</p:tagLst>
</file>

<file path=ppt/tags/tag172.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3d6aaf617207411eb68d5ca723576f7b"/>
  <p:tag name="YOO_CHATSHAPE_LINK" val="sp:子标题1"/>
</p:tagLst>
</file>

<file path=ppt/tags/tag173.xml><?xml version="1.0" encoding="utf-8"?>
<p:tagLst xmlns:a="http://schemas.openxmlformats.org/drawingml/2006/main" xmlns:r="http://schemas.openxmlformats.org/officeDocument/2006/relationships" xmlns:p="http://schemas.openxmlformats.org/presentationml/2006/main">
  <p:tag name="YOO_CHATSHAPE_TYPE" val="YOO_CHATSHAPE_CHILDCONTENT"/>
  <p:tag name="TAG_CONTENT_GROUPINDEX" val="2"/>
  <p:tag name="TAG_CONTENT_DIAGRAM_INDEX" val="3d6aaf617207411eb68d5ca723576f7b"/>
  <p:tag name="TAG_CONTENT_SUBINDEX" val="2"/>
</p:tagLst>
</file>

<file path=ppt/tags/tag174.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2"/>
  <p:tag name="TAG_CONTENT_DIAGRAM_INDEX" val="3d6aaf617207411eb68d5ca723576f7b"/>
  <p:tag name="YOO_CHATSHAPE_LINK" val="sp:子标题2"/>
</p:tagLst>
</file>

<file path=ppt/tags/tag17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3d6aaf617207411eb68d5ca723576f7b"/>
  <p:tag name="YOO_CHATSHAPE_LINK" val="sp:子标题3"/>
</p:tagLst>
</file>

<file path=ppt/tags/tag176.xml><?xml version="1.0" encoding="utf-8"?>
<p:tagLst xmlns:a="http://schemas.openxmlformats.org/drawingml/2006/main" xmlns:r="http://schemas.openxmlformats.org/officeDocument/2006/relationships" xmlns:p="http://schemas.openxmlformats.org/presentationml/2006/main">
  <p:tag name="YOO_CHATSHAPE_TYPE" val="YOO_CHATSHAPE_CHILDCONTENT"/>
  <p:tag name="TAG_CONTENT_GROUPINDEX" val="3"/>
  <p:tag name="TAG_CONTENT_DIAGRAM_INDEX" val="3d6aaf617207411eb68d5ca723576f7b"/>
  <p:tag name="TAG_CONTENT_SUBINDEX" val="3"/>
</p:tagLst>
</file>

<file path=ppt/tags/tag177.xml><?xml version="1.0" encoding="utf-8"?>
<p:tagLst xmlns:a="http://schemas.openxmlformats.org/drawingml/2006/main" xmlns:r="http://schemas.openxmlformats.org/officeDocument/2006/relationships" xmlns:p="http://schemas.openxmlformats.org/presentationml/2006/main">
  <p:tag name="YOO_CHATSHAPE_TYPE" val="YOO_CHATSHAPE_DECORATION"/>
  <p:tag name="TAG_CONTENT_DIAGRAM_INDEX" val="3d6aaf617207411eb68d5ca723576f7b"/>
  <p:tag name="TAG_CONTENT_SUBINDEX" val="1"/>
</p:tagLst>
</file>

<file path=ppt/tags/tag178.xml><?xml version="1.0" encoding="utf-8"?>
<p:tagLst xmlns:a="http://schemas.openxmlformats.org/drawingml/2006/main" xmlns:r="http://schemas.openxmlformats.org/officeDocument/2006/relationships" xmlns:p="http://schemas.openxmlformats.org/presentationml/2006/main">
  <p:tag name="YOO_CHATSHAPE_TYPE" val="YOO_CHATSHAPE_TITLE"/>
  <p:tag name="TAG_CONTENT_DIAGRAM_INDEX" val="198c2b55f2504788b0d91a80b91b1f89"/>
</p:tagLst>
</file>

<file path=ppt/tags/tag179.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4 35L6.5 36.3514C8.1 37.2162 9.9 37.2162 11.5 36.3514C13.1 35.4865 14.9 35.4865 16.5 36.3514C18.1 37.2162 19.9 37.2162 21.5 36.3514C23.1 35.4865 24.9 35.4865 26.5 36.3514C28.1 37.2162 29.9 37.2162 31.5 36.3514C33.1 35.4865 34.9 35.4865 36.5 36.3514C38.1 37.2162 39.9 37.2162 41.5 36.3514L44 35&quot; stroke=&quot;black&quot; stroke-width=&quot;4&quot; stroke-miterlimit=&quot;2&quot; stroke-linecap=&quot;round&quot; stroke-linejoin=&quot;round&quot;/&gt;&#10;&lt;path d=&quot;M4 41L6.5 42.3514C8.1 43.2162 9.9 43.2162 11.5 42.3514C13.1 41.4865 14.9 41.4865 16.5 42.3514C18.1 43.2162 19.9 43.2162 21.5 42.3514C23.1 41.4865 24.9 41.4865 26.5 42.3514C28.1 43.2162 29.9 43.2162 31.5 42.3514C33.1 41.4865 34.9 41.4865 36.5 42.3514C38.1 43.2162 39.9 43.2162 41.5 42.3514L44 41&quot; stroke=&quot;black&quot; stroke-width=&quot;4&quot; stroke-miterlimit=&quot;2&quot; stroke-linecap=&quot;round&quot; stroke-linejoin=&quot;round&quot;/&gt;&#10;&lt;path d=&quot;M25 18C27.7614 18 30 15.7614 30 13C30 10.2386 27.7614 8 25 8C22.2386 8 20 10.2386 20 13C20 15.7614 22.2386 18 25 18Z&quot; fill=&quot;#2F88FF&quot; stroke=&quot;black&quot; stroke-width=&quot;4&quot; stroke-miterlimit=&quot;2&quot;/&gt;&#10;&lt;path d=&quot;M25 29L24 25&quot; stroke=&quot;black&quot; stroke-width=&quot;4&quot; stroke-miterlimit=&quot;2&quot; stroke-linecap=&quot;round&quot; stroke-linejoin=&quot;round&quot;/&gt;&#10;&lt;path d=&quot;M4 11L11 22L24 24.93H42&quot; stroke=&quot;black&quot; stroke-width=&quot;4&quot; stroke-miterlimit=&quot;2&quot; stroke-linecap=&quot;round&quot; stroke-linejoin=&quot;round&quot;/&gt;&#10;&lt;path d=&quot;M11 10C12.6569 10 14 8.65685 14 7C14 5.34315 12.6569 4 11 4C9.34315 4 8 5.34315 8 7C8 8.65685 9.34315 10 11 10Z&quot; fill=&quot;black&quot;/&gt;&#10;&lt;/svg&gt;"/>
  <p:tag name="YOO_CHATSHAPE_TYPE" val="YOO_CHATSHAPE_ICON"/>
  <p:tag name="TAG_CONTENT_GROUPINDEX" val="1"/>
  <p:tag name="TAG_CONTENT_DIAGRAM_INDEX" val="3d6aaf617207411eb68d5ca723576f7b"/>
  <p:tag name="TAG_CONTENT_SUBINDEX" val="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TAG_CHATPAGE_CATLOG_DETAIL"/>
  <p:tag name="YOO_CHAT_DIAGRAM_SHAPETYPE" val="YOO_CHATSHAPE_DIAGRAM_SUBTITLE"/>
  <p:tag name="YOO_CHAT_DIAGRAM_ID" val="6c58748c-1951-482e-afa7-203e0694555d"/>
  <p:tag name="YOO_CHAT_DIAGRAM_ALIGN" val="HLeftAlign"/>
  <p:tag name="YOO_CHAT_DIAGRAM_GROUP" val="2"/>
  <p:tag name="TAG_CONTENT_GROUPINDEX" val="2"/>
</p:tagLst>
</file>

<file path=ppt/tags/tag180.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4 42H44V30V18H24H4V30V42Z&quot; stroke=&quot;black&quot; stroke-width=&quot;4&quot; stroke-linejoin=&quot;round&quot;/&gt;&#10;&lt;path d=&quot;M4 18L24 33L44 18&quot; stroke=&quot;black&quot; stroke-width=&quot;4&quot; stroke-linecap=&quot;round&quot; stroke-linejoin=&quot;round&quot;/&gt;&#10;&lt;path d=&quot;M24 18H4V33&quot; stroke=&quot;black&quot; stroke-width=&quot;4&quot; stroke-linecap=&quot;round&quot; stroke-linejoin=&quot;round&quot;/&gt;&#10;&lt;path d=&quot;M44 33V18H24&quot; stroke=&quot;black&quot; stroke-width=&quot;4&quot; stroke-linecap=&quot;round&quot; stroke-linejoin=&quot;round&quot;/&gt;&#10;&lt;path d=&quot;M12 12H36&quot; stroke=&quot;black&quot; stroke-width=&quot;4&quot; stroke-linecap=&quot;round&quot; stroke-linejoin=&quot;round&quot;/&gt;&#10;&lt;path d=&quot;M16 6H32&quot; stroke=&quot;black&quot; stroke-width=&quot;4&quot; stroke-linecap=&quot;round&quot; stroke-linejoin=&quot;round&quot;/&gt;&#10;&lt;/svg&gt;"/>
  <p:tag name="YOO_CHATSHAPE_TYPE" val="YOO_CHATSHAPE_ICON"/>
  <p:tag name="TAG_CONTENT_GROUPINDEX" val="2"/>
  <p:tag name="TAG_CONTENT_DIAGRAM_INDEX" val="3d6aaf617207411eb68d5ca723576f7b"/>
  <p:tag name="TAG_CONTENT_SUBINDEX" val="2"/>
</p:tagLst>
</file>

<file path=ppt/tags/tag181.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9 6H9C7.34315 6 6 7.34315 6 9V39C6 40.6569 7.34315 42 9 42H39C40.6569 42 42 40.6569 42 39V9C42 7.34315 40.6569 6 39 6Z&quot; fill=&quot;#2F88FF&quot; stroke=&quot;black&quot; stroke-width=&quot;4&quot; stroke-linejoin=&quot;round&quot;/&gt;&#10;&lt;path d=&quot;M32 28L24 20L16 28&quot; stroke=&quot;white&quot; stroke-width=&quot;4&quot; stroke-linecap=&quot;round&quot; stroke-linejoin=&quot;round&quot;/&gt;&#10;&lt;path d=&quot;M24 36V20.5&quot; stroke=&quot;white&quot; stroke-width=&quot;4&quot; stroke-linecap=&quot;round&quot; stroke-linejoin=&quot;round&quot;/&gt;&#10;&lt;path d=&quot;M16 14H32&quot; stroke=&quot;white&quot; stroke-width=&quot;4&quot; stroke-linecap=&quot;round&quot; stroke-linejoin=&quot;round&quot;/&gt;&#10;&lt;/svg&gt;"/>
  <p:tag name="YOO_CHATSHAPE_TYPE" val="YOO_CHATSHAPE_ICON"/>
  <p:tag name="TAG_CONTENT_GROUPINDEX" val="3"/>
  <p:tag name="TAG_CONTENT_DIAGRAM_INDEX" val="3d6aaf617207411eb68d5ca723576f7b"/>
  <p:tag name="TAG_CONTENT_SUBINDEX" val="3"/>
</p:tagLst>
</file>

<file path=ppt/tags/tag182.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2b85968f121b415981c1b1483bcb8cd6"/>
</p:tagLst>
</file>

<file path=ppt/tags/tag184.xml><?xml version="1.0" encoding="utf-8"?>
<p:tagLst xmlns:a="http://schemas.openxmlformats.org/drawingml/2006/main" xmlns:r="http://schemas.openxmlformats.org/officeDocument/2006/relationships" xmlns:p="http://schemas.openxmlformats.org/presentationml/2006/main">
  <p:tag name="TAG_CONTENT_TYPE" val="1标题1内容0图"/>
  <p:tag name="YOO_CHATPAGE_TYPE" val="YOO_CHATPAGE_CONTENT"/>
  <p:tag name="YOO_CHATPPT_CONTENT" val="1"/>
</p:tagLst>
</file>

<file path=ppt/tags/tag185.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2b85968f121b415981c1b1483bcb8cd6"/>
</p:tagLst>
</file>

<file path=ppt/tags/tag186.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2b85968f121b415981c1b1483bcb8cd6"/>
</p:tagLst>
</file>

<file path=ppt/tags/tag18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2b85968f121b415981c1b1483bcb8cd6"/>
</p:tagLst>
</file>

<file path=ppt/tags/tag188.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2b85968f121b415981c1b1483bcb8cd6"/>
</p:tagLst>
</file>

<file path=ppt/tags/tag189.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2b85968f121b415981c1b1483bcb8cd6"/>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 name="YOO_CHAT_DIAGRAM_SHAPETYPE" val="YOO_CHATSHAPE_DIAGRAM_TITLE"/>
  <p:tag name="YOO_CHAT_DIAGRAM_ID" val="6c58748c-1951-482e-afa7-203e0694555d"/>
  <p:tag name="YOO_CHAT_DIAGRAM_ALIGN" val="HLeftAlign"/>
  <p:tag name="YOO_CHAT_DIAGRAM_GROUP" val="2"/>
  <p:tag name="TAG_CONTENT_GROUPINDEX" val="2"/>
</p:tagLst>
</file>

<file path=ppt/tags/tag190.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2b85968f121b415981c1b1483bcb8cd6"/>
</p:tagLst>
</file>

<file path=ppt/tags/tag191.xml><?xml version="1.0" encoding="utf-8"?>
<p:tagLst xmlns:a="http://schemas.openxmlformats.org/drawingml/2006/main" xmlns:r="http://schemas.openxmlformats.org/officeDocument/2006/relationships" xmlns:p="http://schemas.openxmlformats.org/presentationml/2006/main">
  <p:tag name="YOO_CHATSHAPE_TYPE" val="YOO_CHATSHAPE_PAGEDECORATE"/>
  <p:tag name="TAG_CONTENT_DIAGRAM_INDEX" val="2b85968f121b415981c1b1483bcb8cd6"/>
</p:tagLst>
</file>

<file path=ppt/tags/tag192.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2b85968f121b415981c1b1483bcb8cd6"/>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2b85968f121b415981c1b1483bcb8cd6"/>
</p:tagLst>
</file>

<file path=ppt/tags/tag194.xml><?xml version="1.0" encoding="utf-8"?>
<p:tagLst xmlns:a="http://schemas.openxmlformats.org/drawingml/2006/main" xmlns:r="http://schemas.openxmlformats.org/officeDocument/2006/relationships" xmlns:p="http://schemas.openxmlformats.org/presentationml/2006/main">
  <p:tag name="YOO_CHATSHAPE_TYPE" val="YOO_CHATSHAPE_CONTENT"/>
  <p:tag name="TAG_CONTENT_DIAGRAM_INDEX" val="2b85968f121b415981c1b1483bcb8cd6"/>
</p:tagLst>
</file>

<file path=ppt/tags/tag195.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196.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99.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6c58748c-1951-482e-afa7-203e0694555d"/>
  <p:tag name="YOO_CHAT_DIAGRAM_ALIGN" val="HLeftAlign"/>
  <p:tag name="YOO_CHAT_DIAGRAM_GROUP" val="2"/>
  <p:tag name="TAG_CONTENT_GROUPINDEX" val="2"/>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95e7e8bd84b4179b7f96e38e8017810"/>
</p:tagLst>
</file>

<file path=ppt/tags/tag201.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204.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00dc750a0b5a47de8d3da477d981d4f0"/>
</p:tagLst>
</file>

<file path=ppt/tags/tag206.xml><?xml version="1.0" encoding="utf-8"?>
<p:tagLst xmlns:a="http://schemas.openxmlformats.org/drawingml/2006/main" xmlns:r="http://schemas.openxmlformats.org/officeDocument/2006/relationships" xmlns:p="http://schemas.openxmlformats.org/presentationml/2006/main">
  <p:tag name="TAG_CONTENT_TYPE" val="1标题1内容2图"/>
  <p:tag name="YOO_CHATPAGE_TYPE" val="YOO_CHATPAGE_CONTENT"/>
  <p:tag name="YOO_CHATPPT_CONTENT" val="1"/>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 name="YOO_CHATSHAPE_TYPE" val="NormalSp"/>
  <p:tag name="TAG_CONTENT_DIAGRAM_INDEX" val="00dc750a0b5a47de8d3da477d981d4f0"/>
</p:tagLst>
</file>

<file path=ppt/tags/tag208.xml><?xml version="1.0" encoding="utf-8"?>
<p:tagLst xmlns:a="http://schemas.openxmlformats.org/drawingml/2006/main" xmlns:r="http://schemas.openxmlformats.org/officeDocument/2006/relationships" xmlns:p="http://schemas.openxmlformats.org/presentationml/2006/main">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 name="KSO_WM_BEAUTIFY_FLAG" val=""/>
  <p:tag name="YOO_CHATSHAPE_TYPE" val="YOO_CHATSHAPE_HIDDEN"/>
  <p:tag name="TAG_CONTENT_DIAGRAM_INDEX" val="00dc750a0b5a47de8d3da477d981d4f0"/>
  <p:tag name="TAG_CONTENT_SUBINDEX" val="2"/>
</p:tagLst>
</file>

<file path=ppt/tags/tag209.xml><?xml version="1.0" encoding="utf-8"?>
<p:tagLst xmlns:a="http://schemas.openxmlformats.org/drawingml/2006/main" xmlns:r="http://schemas.openxmlformats.org/officeDocument/2006/relationships" xmlns:p="http://schemas.openxmlformats.org/presentationml/2006/main">
  <p:tag name="TAG_CHATSHAPE_IMAGE_FILE" val="C:\Users\to'm\AppData\Roaming\BIYOO\temp\f7e0290571354e8e9da30ba8bc425336.png"/>
  <p:tag name="YOO_CHATSHAPE_TYPE" val="YOO_CHATSHAPE_IMAGE"/>
  <p:tag name="TAG_CONTENT_DIAGRAM_INDEX" val="00dc750a0b5a47de8d3da477d981d4f0"/>
  <p:tag name="TAG_CONTENT_SUBINDEX" val="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TAG_CHATPAGE_CATLOG_DETAIL"/>
  <p:tag name="YOO_CHAT_DIAGRAM_SHAPETYPE" val="YOO_CHATSHAPE_DIAGRAM_SUBTITLE"/>
  <p:tag name="YOO_CHAT_DIAGRAM_ID" val="6c58748c-1951-482e-afa7-203e0694555d"/>
  <p:tag name="YOO_CHAT_DIAGRAM_ALIGN" val="HLeftAlign"/>
  <p:tag name="YOO_CHAT_DIAGRAM_GROUP" val="5"/>
  <p:tag name="TAG_CONTENT_GROUPINDEX" val="5"/>
</p:tagLst>
</file>

<file path=ppt/tags/tag210.xml><?xml version="1.0" encoding="utf-8"?>
<p:tagLst xmlns:a="http://schemas.openxmlformats.org/drawingml/2006/main" xmlns:r="http://schemas.openxmlformats.org/officeDocument/2006/relationships" xmlns:p="http://schemas.openxmlformats.org/presentationml/2006/main">
  <p:tag name="TAG_CHATSHAPE_IMAGE_FILE" val="C:\Users\to'm\AppData\Roaming\BIYOO\temp\6be73bc0cf4f49979516d41c41bde549.png"/>
  <p:tag name="TAG_CHATSHAPE_IMAGE_URL" val="https://image.static.yoojober.cn/ai/chatppt/image_outputs/20240227/bc5b1132-d520-11ee-a10f-fa163e2aef65.png"/>
  <p:tag name="YOO_CHATSHAPE_TYPE" val="YOO_CHATSHAPE_IMAGE"/>
  <p:tag name="TAG_CONTENT_DIAGRAM_INDEX" val="00dc750a0b5a47de8d3da477d981d4f0"/>
  <p:tag name="TAG_CONTENT_SUBINDEX" val="2"/>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00dc750a0b5a47de8d3da477d981d4f0"/>
</p:tagLst>
</file>

<file path=ppt/tags/tag21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3"/>
</p:tagLst>
</file>

<file path=ppt/tags/tag21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3"/>
</p:tagLst>
</file>

<file path=ppt/tags/tag21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3"/>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00dc750a0b5a47de8d3da477d981d4f0"/>
</p:tagLst>
</file>

<file path=ppt/tags/tag216.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9e2b2ed2776849f4ae164544f5df2b25"/>
</p:tagLst>
</file>

<file path=ppt/tags/tag218.xml><?xml version="1.0" encoding="utf-8"?>
<p:tagLst xmlns:a="http://schemas.openxmlformats.org/drawingml/2006/main" xmlns:r="http://schemas.openxmlformats.org/officeDocument/2006/relationships" xmlns:p="http://schemas.openxmlformats.org/presentationml/2006/main">
  <p:tag name="TAG_CONTENT_TYPE" val="1标题1内容2图"/>
  <p:tag name="YOO_CHATPAGE_TYPE" val="YOO_CHATPAGE_CONTENT"/>
  <p:tag name="YOO_CHATPPT_CONTENT" val="1"/>
</p:tagLst>
</file>

<file path=ppt/tags/tag2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1"/>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 name="KSO_WM_BEAUTIFY_FLAG" val=""/>
  <p:tag name="YOO_CHATSHAPE_TYPE" val="YOO_CHATSHAPE_HIDDEN"/>
  <p:tag name="TAG_CONTENT_DIAGRAM_INDEX" val="0eac4b064cbe4bc7b9178028860945de"/>
  <p:tag name="TAG_CONTENT_SUBINDEX" val="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 name="YOO_CHAT_DIAGRAM_SHAPETYPE" val="YOO_CHATSHAPE_DIAGRAM_TITLE"/>
  <p:tag name="YOO_CHAT_DIAGRAM_ID" val="6c58748c-1951-482e-afa7-203e0694555d"/>
  <p:tag name="YOO_CHAT_DIAGRAM_ALIGN" val="HLeftAlign"/>
  <p:tag name="YOO_CHAT_DIAGRAM_GROUP" val="5"/>
  <p:tag name="TAG_CONTENT_GROUPINDEX" val="5"/>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 name="TAG_CHATSHAPE_IMAGE_FILE" val="C:\Users\to'm\AppData\Roaming\BIYOO\temp\18d4e5063b1346e2874e9b9f7e0e47d1.png"/>
  <p:tag name="YOO_CHATSHAPE_TYPE" val="YOO_CHATSHAPE_IMAGE"/>
  <p:tag name="TAG_CONTENT_DIAGRAM_INDEX" val="0eac4b064cbe4bc7b9178028860945de"/>
  <p:tag name="TAG_CONTENT_SUB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 name="TAG_CHATSHAPE_IMAGE_FILE" val="C:\Users\to'm\AppData\Roaming\BIYOO\temp\e1f090ae96eb499eb8715acf22164135.png"/>
  <p:tag name="TAG_CHATSHAPE_IMAGE_URL" val="https://image.static.yoojober.cn/ai/chatppt/image_outputs/20240227/b36faa06-d520-11ee-a13c-fa163e2aef65.png"/>
  <p:tag name="YOO_CHATSHAPE_TYPE" val="YOO_CHATSHAPE_IMAGE"/>
  <p:tag name="TAG_CONTENT_DIAGRAM_INDEX" val="0eac4b064cbe4bc7b9178028860945de"/>
  <p:tag name="TAG_CONTENT_SUBINDEX" val="2"/>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0eac4b064cbe4bc7b9178028860945de"/>
</p:tagLst>
</file>

<file path=ppt/tags/tag22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5"/>
</p:tagLst>
</file>

<file path=ppt/tags/tag22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5"/>
</p:tagLst>
</file>

<file path=ppt/tags/tag225.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5"/>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0eac4b064cbe4bc7b9178028860945de"/>
</p:tagLst>
</file>

<file path=ppt/tags/tag227.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359a450195284dc19aa372f1bc29fa24"/>
</p:tagLst>
</file>

<file path=ppt/tags/tag229.xml><?xml version="1.0" encoding="utf-8"?>
<p:tagLst xmlns:a="http://schemas.openxmlformats.org/drawingml/2006/main" xmlns:r="http://schemas.openxmlformats.org/officeDocument/2006/relationships" xmlns:p="http://schemas.openxmlformats.org/presentationml/2006/main">
  <p:tag name="YOO_CHATPAGE_TYPE" val="YOO_CHATPAGE_END"/>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6c58748c-1951-482e-afa7-203e0694555d"/>
  <p:tag name="YOO_CHAT_DIAGRAM_ALIGN" val="HLeftAlign"/>
  <p:tag name="YOO_CHAT_DIAGRAM_GROUP" val="5"/>
  <p:tag name="TAG_CONTENT_GROUPINDEX" val="5"/>
</p:tagLst>
</file>

<file path=ppt/tags/tag230.xml><?xml version="1.0" encoding="utf-8"?>
<p:tagLst xmlns:a="http://schemas.openxmlformats.org/drawingml/2006/main" xmlns:r="http://schemas.openxmlformats.org/officeDocument/2006/relationships" xmlns:p="http://schemas.openxmlformats.org/presentationml/2006/main">
  <p:tag name="YOO_CHATSHAPE_TYPE" val="YOO_CHATSHAPE_IMAGE"/>
  <p:tag name="TAG_CHATSHAPE_IMAGE_FILE" val="C:\Users\to'm\AppData\Roaming\BIYOO\temp\2e32e98ddd4340ceb7e3c4ba7e90fecc.png"/>
  <p:tag name="TAG_CHATSHAPE_IMAGE_URL" val="https://image.static.yoojober.cn/ai/chatppt/image_outputs/20240227/e820046c-d520-11ee-b5ce-fa163e2aef65.png"/>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7336"/>
</p:tagLst>
</file>

<file path=ppt/tags/tag23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2/27"/>
  <p:tag name="YOO_CHATSHAPE_AUTHOR" val="尤小优7336"/>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2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TAG_CHATPAGE_CATLOG_DETAIL"/>
  <p:tag name="YOO_CHAT_DIAGRAM_SHAPETYPE" val="YOO_CHATSHAPE_DIAGRAM_SUBTITLE"/>
  <p:tag name="YOO_CHAT_DIAGRAM_ID" val="6c58748c-1951-482e-afa7-203e0694555d"/>
  <p:tag name="YOO_CHAT_DIAGRAM_ALIGN" val="HLeftAlign"/>
  <p:tag name="YOO_CHAT_DIAGRAM_GROUP" val="3"/>
  <p:tag name="TAG_CONTENT_GROUPINDEX" val="3"/>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 name="YOO_CHAT_DIAGRAM_SHAPETYPE" val="YOO_CHATSHAPE_DIAGRAM_TITLE"/>
  <p:tag name="YOO_CHAT_DIAGRAM_ID" val="6c58748c-1951-482e-afa7-203e0694555d"/>
  <p:tag name="YOO_CHAT_DIAGRAM_ALIGN" val="HLeftAlign"/>
  <p:tag name="YOO_CHAT_DIAGRAM_GROUP" val="3"/>
  <p:tag name="TAG_CONTENT_GROUPINDEX" val="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6c58748c-1951-482e-afa7-203e0694555d"/>
  <p:tag name="YOO_CHAT_DIAGRAM_ALIGN" val="HLeftAlign"/>
  <p:tag name="YOO_CHAT_DIAGRAM_GROUP" val="3"/>
  <p:tag name="TAG_CONTENT_GROUPINDEX" val="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 name="YOO_CHATSHAPE_TYPE" val="TAG_CHATPAGE_CATLOG_DETAIL"/>
  <p:tag name="YOO_CHAT_DIAGRAM_SHAPETYPE" val="YOO_CHATSHAPE_DIAGRAM_SUBTITLE"/>
  <p:tag name="YOO_CHAT_DIAGRAM_ID" val="6c58748c-1951-482e-afa7-203e0694555d"/>
  <p:tag name="YOO_CHAT_DIAGRAM_ALIGN" val="HLeftAlign"/>
  <p:tag name="YOO_CHAT_DIAGRAM_GROUP" val="1"/>
  <p:tag name="TAG_CONTENT_GROUPINDEX"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 name="YOO_CHAT_DIAGRAM_SHAPETYPE" val="YOO_CHATSHAPE_DIAGRAM_TITLE"/>
  <p:tag name="YOO_CHAT_DIAGRAM_ID" val="6c58748c-1951-482e-afa7-203e0694555d"/>
  <p:tag name="YOO_CHAT_DIAGRAM_ALIGN" val="HLeftAlign"/>
  <p:tag name="YOO_CHAT_DIAGRAM_GROUP" val="1"/>
  <p:tag name="TAG_CONTENT_GROUPINDEX" val="1"/>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6c58748c-1951-482e-afa7-203e0694555d"/>
  <p:tag name="YOO_CHAT_DIAGRAM_ALIGN" val="HLeftAlign"/>
  <p:tag name="YOO_CHAT_DIAGRAM_GROUP" val="1"/>
  <p:tag name="TAG_CONTENT_GROUPINDEX" val="1"/>
</p:tagLst>
</file>

<file path=ppt/tags/tag3.xml><?xml version="1.0" encoding="utf-8"?>
<p:tagLst xmlns:a="http://schemas.openxmlformats.org/drawingml/2006/main" xmlns:r="http://schemas.openxmlformats.org/officeDocument/2006/relationships" xmlns:p="http://schemas.openxmlformats.org/presentationml/2006/main">
  <p:tag name="YOO_CHATSHAPE_TYPE" val="YOO_CHATSHAPE_IMAGE"/>
  <p:tag name="TAG_CHATSHAPE_IMAGE_FILE" val="C:\Users\to'm\AppData\Roaming\BIYOO\temp\c1ee6b25e84d40e2ab2eb076a099eb67.png"/>
  <p:tag name="TAG_CHATSHAPE_IMAGE_URL" val="https://image.static.yoojober.cn/ai/chatppt/image_outputs/20240227/d34f2b86-d51f-11ee-b54b-fa163e2aef65.png"/>
</p:tagLst>
</file>

<file path=ppt/tags/tag30.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33.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becaa684cc2b47129cb177e4a63bfa66"/>
</p:tagLst>
</file>

<file path=ppt/tags/tag35.xml><?xml version="1.0" encoding="utf-8"?>
<p:tagLst xmlns:a="http://schemas.openxmlformats.org/drawingml/2006/main" xmlns:r="http://schemas.openxmlformats.org/officeDocument/2006/relationships" xmlns:p="http://schemas.openxmlformats.org/presentationml/2006/main">
  <p:tag name="TAG_CONTENT_TYPE" val="二级大纲2"/>
  <p:tag name="YOO_CHATPAGE_TYPE" val="YOO_CHATPAGE_MULTCONTENT"/>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 name="TAG_CHATSHAPE_IMAGE_FILE" val="C:\Users\to'm\AppData\Roaming\BIYOO\temp\2b159c014cd34e5eb48512f3f1dbddea.png"/>
  <p:tag name="TAG_CHATSHAPE_IMAGE_URL" val="https://image.static.yoojober.cn/ai/chatppt/image_outputs/20240227/23d4868c-d520-11ee-a457-fa163e2aef65.png"/>
  <p:tag name="YOO_CHATSHAPE_TYPE" val="YOO_CHATSHAPE_CHILDIMAGE"/>
  <p:tag name="TAG_CONTENT_GROUPINDEX" val="0"/>
  <p:tag name="TAG_CONTENT_DIAGRAM_INDEX" val="e9c951dd56b44a13b9a27cc46a2655b6"/>
  <p:tag name="TAG_CONTENT_SUBINDEX" val="1"/>
</p:tagLst>
</file>

<file path=ppt/tags/tag3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e9c951dd56b44a13b9a27cc46a2655b6"/>
  <p:tag name="TAG_CONTENT_SUBINDEX" val="1"/>
  <p:tag name="YOO_CHATSHAPE_LINK" val="sp:子标题1"/>
</p:tagLst>
</file>

<file path=ppt/tags/tag3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e9c951dd56b44a13b9a27cc46a2655b6"/>
  <p:tag name="TAG_CONTENT_SUBINDEX" val="1"/>
  <p:tag name="YOO_CHATSHAPE_LINK" val="sp:子标题1"/>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1"/>
  <p:tag name="TAG_CONTENT_DIAGRAM_INDEX" val="e9c951dd56b44a13b9a27cc46a2655b6"/>
  <p:tag name="TAG_CONTENT_SUBINDEX" val="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1"/>
  <p:tag name="TAG_CONTENT_DIAGRAM_INDEX" val="e9c951dd56b44a13b9a27cc46a2655b6"/>
  <p:tag name="TAG_CONTENT_SUBINDEX" val="1"/>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 name="TAG_CHATSHAPE_IMAGE_FILE" val="C:\Users\to'm\AppData\Roaming\BIYOO\temp\6a79454725154d0a9ad6ac84963b39ca.png"/>
  <p:tag name="TAG_CHATSHAPE_IMAGE_URL" val="https://image.static.yoojober.cn/ai/chatppt/image_outputs/20240227/28e6ef84-d520-11ee-b73b-fa163e2aef65.png"/>
  <p:tag name="YOO_CHATSHAPE_TYPE" val="YOO_CHATSHAPE_CHILDIMAGE"/>
  <p:tag name="TAG_CONTENT_GROUPINDEX" val="1"/>
  <p:tag name="TAG_CONTENT_DIAGRAM_INDEX" val="e9c951dd56b44a13b9a27cc46a2655b6"/>
  <p:tag name="TAG_CONTENT_SUBINDEX" val="2"/>
</p:tagLst>
</file>

<file path=ppt/tags/tag4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e9c951dd56b44a13b9a27cc46a2655b6"/>
  <p:tag name="TAG_CONTENT_SUBINDEX" val="2"/>
  <p:tag name="YOO_CHATSHAPE_LINK" val="sp:子标题2"/>
</p:tagLst>
</file>

<file path=ppt/tags/tag4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e9c951dd56b44a13b9a27cc46a2655b6"/>
  <p:tag name="TAG_CONTENT_SUBINDEX" val="2"/>
  <p:tag name="YOO_CHATSHAPE_LINK" val="sp:子标题2"/>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2"/>
  <p:tag name="TAG_CONTENT_DIAGRAM_INDEX" val="e9c951dd56b44a13b9a27cc46a2655b6"/>
  <p:tag name="TAG_CONTENT_SUBINDEX" val="2"/>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2"/>
  <p:tag name="TAG_CONTENT_DIAGRAM_INDEX" val="e9c951dd56b44a13b9a27cc46a2655b6"/>
  <p:tag name="TAG_CONTENT_SUBINDEX" val="2"/>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c98d8e5171d646a8b6e0b2ff394d893d"/>
</p:tagLst>
</file>

<file path=ppt/tags/tag47.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19 32C11.268 32 5 25.732 5 18C5 10.268 11.268 4 19 4C26.732 4 33 10.268 33 18&quot; stroke=&quot;black&quot; stroke-width=&quot;4&quot; stroke-linejoin=&quot;round&quot;/&gt;&#10;&lt;path d=&quot;M44 18H18V44H44V18Z&quot; fill=&quot;#2F88FF&quot; stroke=&quot;black&quot; stroke-width=&quot;4&quot; stroke-linejoin=&quot;round&quot;/&gt;&#10;&lt;/svg&gt;"/>
  <p:tag name="YOO_CHATSHAPE_TYPE" val="YOO_CHATSHAPE_ICON"/>
  <p:tag name="TAG_CONTENT_GROUPINDEX" val="1"/>
  <p:tag name="TAG_CONTENT_DIAGRAM_INDEX" val="e9c951dd56b44a13b9a27cc46a2655b6"/>
  <p:tag name="TAG_CONTENT_SUBINDEX" val="1"/>
</p:tagLst>
</file>

<file path=ppt/tags/tag48.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9 6H9C7.34315 6 6 7.34315 6 9V39C6 40.6569 7.34315 42 9 42H39C40.6569 42 42 40.6569 42 39V9C42 7.34315 40.6569 6 39 6Z&quot; fill=&quot;#2F88FF&quot; stroke=&quot;black&quot; stroke-width=&quot;4&quot;/&gt;&#10;&lt;path d=&quot;M14 15V33H22&quot; stroke=&quot;white&quot; stroke-width=&quot;4&quot; stroke-linecap=&quot;round&quot; stroke-linejoin=&quot;round&quot;/&gt;&#10;&lt;path d=&quot;M28 33V21&quot; stroke=&quot;white&quot; stroke-width=&quot;4&quot; stroke-linecap=&quot;round&quot; stroke-linejoin=&quot;round&quot;/&gt;&#10;&lt;path d=&quot;M28 26C30.25 22 32.6286 22 34 22&quot; stroke=&quot;white&quot; stroke-width=&quot;4&quot; stroke-linecap=&quot;round&quot; stroke-linejoin=&quot;round&quot;/&gt;&#10;&lt;/svg&gt;"/>
  <p:tag name="YOO_CHATSHAPE_TYPE" val="YOO_CHATSHAPE_ICON"/>
  <p:tag name="TAG_CONTENT_GROUPINDEX" val="2"/>
  <p:tag name="TAG_CONTENT_DIAGRAM_INDEX" val="e9c951dd56b44a13b9a27cc46a2655b6"/>
  <p:tag name="TAG_CONTENT_SUBINDEX" val="2"/>
</p:tagLst>
</file>

<file path=ppt/tags/tag49.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7336"/>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9639e5d484284cdea2449594ec109c8f"/>
</p:tagLst>
</file>

<file path=ppt/tags/tag51.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Lst>
</file>

<file path=ppt/tags/tag52.xml><?xml version="1.0" encoding="utf-8"?>
<p:tagLst xmlns:a="http://schemas.openxmlformats.org/drawingml/2006/main" xmlns:r="http://schemas.openxmlformats.org/officeDocument/2006/relationships" xmlns:p="http://schemas.openxmlformats.org/presentationml/2006/main">
  <p:tag name="TAG_CHATSHAPE_IMAGE_FILE" val="C:\Users\to'm\AppData\Roaming\BIYOO\temp\72fa741fa347438aafc0276b80be3dd3.png"/>
  <p:tag name="TAG_CHATSHAPE_IMAGE_URL" val="https://image.static.yoojober.cn/ai/chatppt/image_outputs/20240227/e996a4be-d51f-11ee-a91e-fa163e2aef65.png"/>
  <p:tag name="YOO_CHATSHAPE_TYPE" val="YOO_CHATSHAPE_IMAGE"/>
  <p:tag name="TAG_CONTENT_DIAGRAM_INDEX" val="becaa684cc2b47129cb177e4a63bfa66"/>
  <p:tag name="TAG_CONTENT_SUBINDEX" val="1"/>
</p:tagLst>
</file>

<file path=ppt/tags/tag5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71311cc94f5c4ea6bab5a77c33563acf"/>
  <p:tag name="TAG_CONTENT_SUBINDEX" val="2"/>
  <p:tag name="YOO_CHATSHAPE_LINK" val="sp:子标题2"/>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1"/>
  <p:tag name="TAG_CONTENT_DIAGRAM_INDEX" val="71311cc94f5c4ea6bab5a77c33563acf"/>
  <p:tag name="TAG_CONTENT_SUBINDEX" val="1"/>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1"/>
  <p:tag name="TAG_CONTENT_DIAGRAM_INDEX" val="71311cc94f5c4ea6bab5a77c33563acf"/>
  <p:tag name="TAG_CONTENT_SUBINDEX" val="1"/>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2"/>
  <p:tag name="TAG_CONTENT_DIAGRAM_INDEX" val="71311cc94f5c4ea6bab5a77c33563acf"/>
  <p:tag name="TAG_CONTENT_SUBINDEX" val="2"/>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2"/>
  <p:tag name="TAG_CONTENT_DIAGRAM_INDEX" val="71311cc94f5c4ea6bab5a77c33563acf"/>
  <p:tag name="TAG_CONTENT_SUBINDEX" val="2"/>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3"/>
  <p:tag name="TAG_CONTENT_DIAGRAM_INDEX" val="71311cc94f5c4ea6bab5a77c33563acf"/>
  <p:tag name="TAG_CONTENT_SUBINDEX" val="3"/>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3"/>
  <p:tag name="TAG_CONTENT_DIAGRAM_INDEX" val="71311cc94f5c4ea6bab5a77c33563acf"/>
  <p:tag name="TAG_CONTENT_SUBINDEX" val="3"/>
</p:tagLst>
</file>

<file path=ppt/tags/tag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2/27"/>
</p:tagLst>
</file>

<file path=ppt/tags/tag60.xml><?xml version="1.0" encoding="utf-8"?>
<p:tagLst xmlns:a="http://schemas.openxmlformats.org/drawingml/2006/main" xmlns:r="http://schemas.openxmlformats.org/officeDocument/2006/relationships" xmlns:p="http://schemas.openxmlformats.org/presentationml/2006/main">
  <p:tag name="YOO_CHATSHAPE_TYPE" val="YOO_CHATSHAPE_ICON"/>
  <p:tag name="TAG_CONTENT_GROUPINDEX" val="2"/>
  <p:tag name="TAG_CONTENT_DIAGRAM_INDEX" val="71311cc94f5c4ea6bab5a77c33563acf"/>
  <p:tag name="TAG_CONTENT_SUBINDEX" val="2"/>
</p:tagLst>
</file>

<file path=ppt/tags/tag61.xml><?xml version="1.0" encoding="utf-8"?>
<p:tagLst xmlns:a="http://schemas.openxmlformats.org/drawingml/2006/main" xmlns:r="http://schemas.openxmlformats.org/officeDocument/2006/relationships" xmlns:p="http://schemas.openxmlformats.org/presentationml/2006/main">
  <p:tag name="YOO_CHATSHAPE_TYPE" val="YOO_CHATSHAPE_PAGEDECORATE"/>
  <p:tag name="TAG_CONTENT_DIAGRAM_INDEX" val="becaa684cc2b47129cb177e4a63bfa66"/>
  <p:tag name="TAG_CONTENT_SUBINDEX" val="2"/>
  <p:tag name="YOO_CHATSHAPE_LINK" val="sp:标题"/>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becaa684cc2b47129cb177e4a63bfa66"/>
</p:tagLst>
</file>

<file path=ppt/tags/tag63.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8 42H10C6.69 42 4 39.32 4 36V28C4 24.69 6.68 22 10 22H38C41.31 22 44 24.68 44 28V36C44 39.32 41.32 42 38 42Z&quot; stroke=&quot;black&quot; stroke-width=&quot;4&quot; stroke-miterlimit=&quot;2&quot; stroke-linejoin=&quot;round&quot;/&gt;&#10;&lt;path d=&quot;M4 32H44&quot; stroke=&quot;black&quot; stroke-width=&quot;4&quot; stroke-miterlimit=&quot;2&quot; stroke-linecap=&quot;round&quot; stroke-linejoin=&quot;round&quot;/&gt;&#10;&lt;path d=&quot;M10 22L16.48 7.2C16.79 6.47 17.51 6 18.31 6H35.5C37.43 6 39 7.57 39 9.5C39 11.43 37.43 13 35.5 13H22V22H10Z&quot; fill=&quot;#2F88FF&quot; stroke=&quot;black&quot; stroke-width=&quot;4&quot; stroke-miterlimit=&quot;2&quot; stroke-linecap=&quot;round&quot; stroke-linejoin=&quot;round&quot;/&gt;&#10;&lt;/svg&gt;"/>
  <p:tag name="YOO_CHATSHAPE_TYPE" val="YOO_CHATSHAPE_ICON"/>
  <p:tag name="TAG_CONTENT_GROUPINDEX" val="1"/>
  <p:tag name="TAG_CONTENT_DIAGRAM_INDEX" val="71311cc94f5c4ea6bab5a77c33563acf"/>
  <p:tag name="TAG_CONTENT_SUBINDEX" val="1"/>
</p:tagLst>
</file>

<file path=ppt/tags/tag64.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8 42H10C6.69 42 4 39.32 4 36V28C4 24.69 6.68 22 10 22H38C41.31 22 44 24.68 44 28V36C44 39.32 41.32 42 38 42Z&quot; stroke=&quot;black&quot; stroke-width=&quot;4&quot; stroke-miterlimit=&quot;2&quot; stroke-linejoin=&quot;round&quot;/&gt;&#10;&lt;path d=&quot;M4 32H44&quot; stroke=&quot;black&quot; stroke-width=&quot;4&quot; stroke-miterlimit=&quot;2&quot; stroke-linecap=&quot;round&quot; stroke-linejoin=&quot;round&quot;/&gt;&#10;&lt;path d=&quot;M10 22L16.48 7.2C16.79 6.47 17.51 6 18.31 6H35.5C37.43 6 39 7.57 39 9.5C39 11.43 37.43 13 35.5 13H22V22H10Z&quot; fill=&quot;#2F88FF&quot; stroke=&quot;black&quot; stroke-width=&quot;4&quot; stroke-miterlimit=&quot;2&quot; stroke-linecap=&quot;round&quot; stroke-linejoin=&quot;round&quot;/&gt;&#10;&lt;/svg&gt;"/>
  <p:tag name="YOO_CHATSHAPE_TYPE" val="YOO_CHATSHAPE_ICON"/>
  <p:tag name="TAG_CONTENT_GROUPINDEX" val="3"/>
  <p:tag name="TAG_CONTENT_DIAGRAM_INDEX" val="71311cc94f5c4ea6bab5a77c33563acf"/>
  <p:tag name="TAG_CONTENT_SUBINDEX" val="3"/>
</p:tagLst>
</file>

<file path=ppt/tags/tag65.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bcc9b7f45ab46e9a03ed8b3224f678a"/>
</p:tagLst>
</file>

<file path=ppt/tags/tag67.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c98d8e5171d646a8b6e0b2ff394d893d"/>
</p:tagLst>
</file>

<file path=ppt/tags/tag72.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1"/>
  <p:tag name="TAG_CONTENT_DIAGRAM_INDEX" val="3c51fa41a3914b49a348513d8a1cb292"/>
  <p:tag name="TAG_CONTENT_SUBINDEX" val="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2"/>
  <p:tag name="TAG_CONTENT_DIAGRAM_INDEX" val="3c51fa41a3914b49a348513d8a1cb292"/>
  <p:tag name="TAG_CONTENT_SUBINDEX" val="2"/>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GROUPINDEX" val="3"/>
  <p:tag name="TAG_CONTENT_DIAGRAM_INDEX" val="3c51fa41a3914b49a348513d8a1cb292"/>
  <p:tag name="TAG_CONTENT_SUBINDEX" val="3"/>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GROUPINDEX" val="1"/>
  <p:tag name="TAG_CONTENT_DIAGRAM_INDEX" val="3c51fa41a3914b49a348513d8a1cb292"/>
  <p:tag name="YOO_CHATSHAPE_LINK" val="sp:子标题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GROUPINDEX" val="2"/>
  <p:tag name="TAG_CONTENT_DIAGRAM_INDEX" val="3c51fa41a3914b49a348513d8a1cb292"/>
  <p:tag name="YOO_CHATSHAPE_LINK" val="sp:子标题2"/>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GROUPINDEX" val="3"/>
  <p:tag name="TAG_CONTENT_DIAGRAM_INDEX" val="3c51fa41a3914b49a348513d8a1cb292"/>
  <p:tag name="YOO_CHATSHAPE_LINK" val="sp:子标题3"/>
</p:tagLst>
</file>

<file path=ppt/tags/tag7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3c51fa41a3914b49a348513d8a1cb292"/>
  <p:tag name="TAG_CONTENT_SUBINDEX" val="3"/>
  <p:tag name="YOO_CHATSHAPE_LINK" val="sp:子标题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8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3c51fa41a3914b49a348513d8a1cb292"/>
  <p:tag name="TAG_CONTENT_SUBINDEX" val="2"/>
  <p:tag name="YOO_CHATSHAPE_LINK" val="sp:子标题2"/>
</p:tagLst>
</file>

<file path=ppt/tags/tag8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3c51fa41a3914b49a348513d8a1cb292"/>
  <p:tag name="TAG_CONTENT_SUBINDEX" val="1"/>
  <p:tag name="YOO_CHATSHAPE_LINK" val="sp:子标题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1"/>
  <p:tag name="TAG_CONTENT_DIAGRAM_INDEX" val="3c51fa41a3914b49a348513d8a1cb292"/>
  <p:tag name="TAG_CONTENT_SUBINDEX" val="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2"/>
  <p:tag name="TAG_CONTENT_DIAGRAM_INDEX" val="3c51fa41a3914b49a348513d8a1cb292"/>
  <p:tag name="TAG_CONTENT_SUBINDEX" val="2"/>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GROUPINDEX" val="3"/>
  <p:tag name="TAG_CONTENT_DIAGRAM_INDEX" val="3c51fa41a3914b49a348513d8a1cb292"/>
  <p:tag name="TAG_CONTENT_SUBINDEX" val="3"/>
</p:tagLst>
</file>

<file path=ppt/tags/tag8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3c51fa41a3914b49a348513d8a1cb292"/>
  <p:tag name="TAG_CONTENT_SUBINDEX" val="1"/>
  <p:tag name="YOO_CHATSHAPE_LINK" val="sp:子标题1"/>
</p:tagLst>
</file>

<file path=ppt/tags/tag8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3c51fa41a3914b49a348513d8a1cb292"/>
  <p:tag name="TAG_CONTENT_SUBINDEX" val="2"/>
  <p:tag name="YOO_CHATSHAPE_LINK" val="sp:子标题2"/>
</p:tagLst>
</file>

<file path=ppt/tags/tag8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3c51fa41a3914b49a348513d8a1cb292"/>
  <p:tag name="TAG_CONTENT_SUBINDEX" val="3"/>
  <p:tag name="YOO_CHATSHAPE_LINK" val="sp:子标题3"/>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bcc9b7f45ab46e9a03ed8b3224f678a"/>
</p:tagLst>
</file>

<file path=ppt/tags/tag89.xml><?xml version="1.0" encoding="utf-8"?>
<p:tagLst xmlns:a="http://schemas.openxmlformats.org/drawingml/2006/main" xmlns:r="http://schemas.openxmlformats.org/officeDocument/2006/relationships" xmlns:p="http://schemas.openxmlformats.org/presentationml/2006/main">
  <p:tag name="YOO_CHATSHAPE_TYPE" val="YOO_CHATSHAPE_ICON"/>
  <p:tag name="TAG_CONTENT_GROUPINDEX" val="1"/>
  <p:tag name="TAG_CONTENT_DIAGRAM_INDEX" val="3c51fa41a3914b49a348513d8a1cb292"/>
  <p:tag name="TAG_CONTENT_SUBINDEX" val="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90.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44 39.8198H4L36.54 21.8198H44V39.8198Z&quot; fill=&quot;#2F88FF&quot; stroke=&quot;black&quot; stroke-width=&quot;4&quot; stroke-miterlimit=&quot;2&quot; stroke-linecap=&quot;round&quot; stroke-linejoin=&quot;round&quot;/&gt;&#10;&lt;path d=&quot;M3.85742 19.2012L7.08947 20.7992L24.41 10.7992L24.642 7.20117&quot; stroke=&quot;black&quot; stroke-width=&quot;4&quot; stroke-miterlimit=&quot;2&quot; stroke-linecap=&quot;round&quot; stroke-linejoin=&quot;round&quot;/&gt;&#10;&lt;path d=&quot;M12.3301 24.8799C13.9869 24.8799 15.3301 23.5367 15.3301 21.8799C15.3301 20.223 13.9869 18.8799 12.3301 18.8799C10.6732 18.8799 9.33008 20.223 9.33008 21.8799C9.33008 23.5367 10.6732 24.8799 12.3301 24.8799Z&quot; fill=&quot;black&quot;/&gt;&#10;&lt;path d=&quot;M23.4502 18.8799C25.107 18.8799 26.4502 17.5367 26.4502 15.8799C26.4502 14.223 25.107 12.8799 23.4502 12.8799C21.7933 12.8799 20.4502 14.223 20.4502 15.8799C20.4502 17.5367 21.7933 18.8799 23.4502 18.8799Z&quot; fill=&quot;black&quot;/&gt;&#10;&lt;/svg&gt;"/>
  <p:tag name="YOO_CHATSHAPE_TYPE" val="YOO_CHATSHAPE_ICON"/>
  <p:tag name="TAG_CONTENT_GROUPINDEX" val="2"/>
  <p:tag name="TAG_CONTENT_DIAGRAM_INDEX" val="3c51fa41a3914b49a348513d8a1cb292"/>
  <p:tag name="TAG_CONTENT_SUBINDEX" val="2"/>
</p:tagLst>
</file>

<file path=ppt/tags/tag91.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13 43C17.42 43 21 39.42 21 35C21 30.58 17.42 27 13 27C8.58 27 5 30.58 5 35C5 39.42 8.58 43 13 43Z&quot; fill=&quot;#2F88FF&quot; stroke=&quot;black&quot; stroke-width=&quot;4&quot; stroke-miterlimit=&quot;2&quot; stroke-linecap=&quot;round&quot; stroke-linejoin=&quot;round&quot;/&gt;&#10;&lt;path d=&quot;M35 43C39.42 43 43 39.42 43 35C43 30.58 39.42 27 35 27C30.58 27 27 30.58 27 35C27 39.42 30.58 43 35 43Z&quot; fill=&quot;#2F88FF&quot; stroke=&quot;black&quot; stroke-width=&quot;4&quot; stroke-miterlimit=&quot;2&quot; stroke-linecap=&quot;round&quot; stroke-linejoin=&quot;round&quot;/&gt;&#10;&lt;path d=&quot;M6 5H42&quot; stroke=&quot;black&quot; stroke-width=&quot;4&quot; stroke-miterlimit=&quot;2&quot; stroke-linecap=&quot;round&quot; stroke-linejoin=&quot;round&quot;/&gt;&#10;&lt;path d=&quot;M13 27V5&quot; stroke=&quot;black&quot; stroke-width=&quot;4&quot; stroke-miterlimit=&quot;2&quot; stroke-linecap=&quot;square&quot; stroke-linejoin=&quot;round&quot;/&gt;&#10;&lt;path d=&quot;M35 27V5&quot; stroke=&quot;black&quot; stroke-width=&quot;4&quot; stroke-miterlimit=&quot;2&quot; stroke-linecap=&quot;square&quot; stroke-linejoin=&quot;round&quot;/&gt;&#10;&lt;path d=&quot;M9 19H17&quot; stroke=&quot;black&quot; stroke-width=&quot;4&quot; stroke-miterlimit=&quot;2&quot; stroke-linecap=&quot;round&quot; stroke-linejoin=&quot;round&quot;/&gt;&#10;&lt;path d=&quot;M31 19H39&quot; stroke=&quot;black&quot; stroke-width=&quot;4&quot; stroke-miterlimit=&quot;2&quot; stroke-linecap=&quot;round&quot; stroke-linejoin=&quot;round&quot;/&gt;&#10;&lt;/svg&gt;"/>
  <p:tag name="YOO_CHATSHAPE_TYPE" val="YOO_CHATSHAPE_ICON"/>
  <p:tag name="TAG_CONTENT_GROUPINDEX" val="3"/>
  <p:tag name="TAG_CONTENT_DIAGRAM_INDEX" val="3c51fa41a3914b49a348513d8a1cb292"/>
  <p:tag name="TAG_CONTENT_SUBINDEX" val="3"/>
</p:tagLst>
</file>

<file path=ppt/tags/tag92.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a72a8cd899db45269a5b5c28942b816f"/>
</p:tagLst>
</file>

<file path=ppt/tags/tag94.xml><?xml version="1.0" encoding="utf-8"?>
<p:tagLst xmlns:a="http://schemas.openxmlformats.org/drawingml/2006/main" xmlns:r="http://schemas.openxmlformats.org/officeDocument/2006/relationships" xmlns:p="http://schemas.openxmlformats.org/presentationml/2006/main">
  <p:tag name="TAG_CONTENT_TYPE" val="1标题1内容0图"/>
  <p:tag name="YOO_CHATPAGE_TYPE" val="YOO_CHATPAGE_CONTENT"/>
  <p:tag name="YOO_CHATPPT_CONTENT" val="1"/>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 name="YOO_CHATSHAPE_TYPE" val="NormalSp"/>
  <p:tag name="TAG_CONTENT_DIAGRAM_INDEX" val="359a450195284dc19aa372f1bc29fa24"/>
</p:tagLst>
</file>

<file path=ppt/tags/tag96.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359a450195284dc19aa372f1bc29fa24"/>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359a450195284dc19aa372f1bc29fa24"/>
</p:tagLst>
</file>

<file path=ppt/tags/tag98.xml><?xml version="1.0" encoding="utf-8"?>
<p:tagLst xmlns:a="http://schemas.openxmlformats.org/drawingml/2006/main" xmlns:r="http://schemas.openxmlformats.org/officeDocument/2006/relationships" xmlns:p="http://schemas.openxmlformats.org/presentationml/2006/main">
  <p:tag name="YOO_CHATSHAPE_TYPE" val="YOO_CHATSHAPE_CONTENT"/>
  <p:tag name="TAG_CONTENT_DIAGRAM_INDEX" val="359a450195284dc19aa372f1bc29fa24"/>
</p:tagLst>
</file>

<file path=ppt/tags/tag99.xml><?xml version="1.0" encoding="utf-8"?>
<p:tagLst xmlns:a="http://schemas.openxmlformats.org/drawingml/2006/main" xmlns:r="http://schemas.openxmlformats.org/officeDocument/2006/relationships" xmlns:p="http://schemas.openxmlformats.org/presentationml/2006/main">
  <p:tag name="YOO_CHATSHAPE_TYPE" val="YOO_CHATSHAPE_TITLE_ICON"/>
</p:tagLst>
</file>

<file path=ppt/theme/theme1.xml><?xml version="1.0" encoding="utf-8"?>
<a:theme xmlns:a="http://schemas.openxmlformats.org/drawingml/2006/main" name="1_Office 主题​​_284400423">
  <a:themeElements>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_-2111187932">
  <a:themeElements>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_72950501">
  <a:themeElements>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0.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1.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2.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3.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4.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5.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6.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7.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8.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19.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0.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1.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2.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3.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4.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5.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6.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7.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8.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29.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0.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1.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2.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3.xml><?xml version="1.0" encoding="utf-8"?>
<a:themeOverride xmlns:a="http://schemas.openxmlformats.org/drawingml/2006/main">
  <a:clrScheme name="自定义 10">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4.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5.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6.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7.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8.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39.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0.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1.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2.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3.xml><?xml version="1.0" encoding="utf-8"?>
<a:themeOverride xmlns:a="http://schemas.openxmlformats.org/drawingml/2006/main">
  <a:clrScheme name="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4.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5.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6.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7.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8.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49.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5.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50.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6.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7.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8.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ppt/theme/themeOverride9.xml><?xml version="1.0" encoding="utf-8"?>
<a:themeOverride xmlns:a="http://schemas.openxmlformats.org/drawingml/2006/main">
  <a:clrScheme name="自定义 9">
    <a:dk1>
      <a:srgbClr val="FFFFFF"/>
    </a:dk1>
    <a:lt1>
      <a:srgbClr val="000C2D"/>
    </a:lt1>
    <a:dk2>
      <a:srgbClr val="FFFFFF"/>
    </a:dk2>
    <a:lt2>
      <a:srgbClr val="F8FAFE"/>
    </a:lt2>
    <a:accent1>
      <a:srgbClr val="3BBAEB"/>
    </a:accent1>
    <a:accent2>
      <a:srgbClr val="48BFE3"/>
    </a:accent2>
    <a:accent3>
      <a:srgbClr val="1B4CF1"/>
    </a:accent3>
    <a:accent4>
      <a:srgbClr val="0070FF"/>
    </a:accent4>
    <a:accent5>
      <a:srgbClr val="48BFE3"/>
    </a:accent5>
    <a:accent6>
      <a:srgbClr val="ADD7F6"/>
    </a:accent6>
    <a:hlink>
      <a:srgbClr val="3BBAEB"/>
    </a:hlink>
    <a:folHlink>
      <a:srgbClr val="48BFE3"/>
    </a:folHlink>
  </a:clrScheme>
</a:themeOverride>
</file>

<file path=docProps/app.xml><?xml version="1.0" encoding="utf-8"?>
<Properties xmlns="http://schemas.openxmlformats.org/officeDocument/2006/extended-properties" xmlns:vt="http://schemas.openxmlformats.org/officeDocument/2006/docPropsVTypes">
  <Template/>
  <TotalTime>524</TotalTime>
  <Words>1779</Words>
  <Application>Microsoft Office PowerPoint</Application>
  <PresentationFormat>宽屏</PresentationFormat>
  <Paragraphs>158</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20</vt:i4>
      </vt:variant>
    </vt:vector>
  </HeadingPairs>
  <TitlesOfParts>
    <vt:vector size="33" baseType="lpstr">
      <vt:lpstr>等线</vt:lpstr>
      <vt:lpstr>等线 Light</vt:lpstr>
      <vt:lpstr>思源黑体 CN</vt:lpstr>
      <vt:lpstr>微软雅黑</vt:lpstr>
      <vt:lpstr>Arial</vt:lpstr>
      <vt:lpstr>Franklin Gothic Book</vt:lpstr>
      <vt:lpstr>Franklin Gothic Medium</vt:lpstr>
      <vt:lpstr>Wingdings</vt:lpstr>
      <vt:lpstr>1_Office 主题​​_284400423</vt:lpstr>
      <vt:lpstr>Office 主题​​</vt:lpstr>
      <vt:lpstr>1_Office 主题​​</vt:lpstr>
      <vt:lpstr>2_Office Theme_-2111187932</vt:lpstr>
      <vt:lpstr>1_Office Theme_72950501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家豪 殷</dc:creator>
  <cp:lastModifiedBy>家豪 殷</cp:lastModifiedBy>
  <cp:revision>105</cp:revision>
  <dcterms:created xsi:type="dcterms:W3CDTF">2024-02-27T03:25:07Z</dcterms:created>
  <dcterms:modified xsi:type="dcterms:W3CDTF">2024-02-27T16:25:27Z</dcterms:modified>
</cp:coreProperties>
</file>