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306" r:id="rId3"/>
    <p:sldId id="316" r:id="rId4"/>
    <p:sldId id="318" r:id="rId5"/>
    <p:sldId id="352" r:id="rId6"/>
    <p:sldId id="349" r:id="rId7"/>
    <p:sldId id="353" r:id="rId8"/>
    <p:sldId id="354" r:id="rId9"/>
    <p:sldId id="320" r:id="rId10"/>
    <p:sldId id="321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1F0"/>
    <a:srgbClr val="FF5C00"/>
    <a:srgbClr val="35B558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>
        <p:scale>
          <a:sx n="31" d="100"/>
          <a:sy n="31" d="100"/>
        </p:scale>
        <p:origin x="-558" y="-24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760" y="5842800"/>
            <a:ext cx="20871040" cy="2001789"/>
          </a:xfrm>
        </p:spPr>
        <p:txBody>
          <a:bodyPr>
            <a:no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增删改查学生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增删改查学生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录入学生信息</a:t>
            </a:r>
          </a:p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查询和修改学生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删除信息及项目总结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增删改查学生信息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录入学生信息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录入学生信息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 Servlet </a:t>
            </a:r>
            <a:r>
              <a:rPr lang="zh-CN" altLang="en-US" dirty="0"/>
              <a:t>提取表单数据并</a:t>
            </a:r>
            <a:r>
              <a:rPr lang="zh-CN" altLang="en-US" dirty="0" smtClean="0"/>
              <a:t>处理</a:t>
            </a:r>
            <a:endParaRPr lang="zh-CN" altLang="en-US" dirty="0"/>
          </a:p>
          <a:p>
            <a:pPr lvl="0"/>
            <a:r>
              <a:rPr lang="en-US" altLang="zh-CN" dirty="0" smtClean="0"/>
              <a:t> </a:t>
            </a:r>
            <a:r>
              <a:rPr lang="en-US" altLang="zh-CN" dirty="0"/>
              <a:t>Servlet </a:t>
            </a:r>
            <a:r>
              <a:rPr lang="zh-CN" altLang="en-US" dirty="0"/>
              <a:t>对中文乱码的处理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增删改查学生信息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查询和修改学生信息</a:t>
            </a:r>
          </a:p>
        </p:txBody>
      </p:sp>
    </p:spTree>
    <p:extLst>
      <p:ext uri="{BB962C8B-B14F-4D97-AF65-F5344CB8AC3E}">
        <p14:creationId xmlns:p14="http://schemas.microsoft.com/office/powerpoint/2010/main" val="36789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查询和修改学生信息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/>
              <a:t>超级链接跳转到 </a:t>
            </a:r>
            <a:r>
              <a:rPr lang="en-US" altLang="zh-CN" dirty="0"/>
              <a:t>Servlet </a:t>
            </a:r>
            <a:r>
              <a:rPr lang="zh-CN" altLang="en-US" dirty="0"/>
              <a:t>并传递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/>
              <a:t>根据</a:t>
            </a:r>
            <a:r>
              <a:rPr lang="en-US" altLang="zh-CN" dirty="0"/>
              <a:t>JSP</a:t>
            </a:r>
            <a:r>
              <a:rPr lang="zh-CN" altLang="en-US" dirty="0"/>
              <a:t>页面传递到 </a:t>
            </a:r>
            <a:r>
              <a:rPr lang="en-US" altLang="zh-CN" dirty="0"/>
              <a:t>Servlet </a:t>
            </a:r>
            <a:r>
              <a:rPr lang="zh-CN" altLang="en-US" dirty="0"/>
              <a:t>的参数控制 </a:t>
            </a:r>
            <a:r>
              <a:rPr lang="en-US" altLang="zh-CN" dirty="0"/>
              <a:t>JSP </a:t>
            </a:r>
            <a:r>
              <a:rPr lang="zh-CN" altLang="en-US" dirty="0"/>
              <a:t>页面的跳</a:t>
            </a:r>
            <a:r>
              <a:rPr lang="zh-CN" altLang="en-US" dirty="0" smtClean="0"/>
              <a:t>转</a:t>
            </a:r>
            <a:endParaRPr lang="zh-CN" altLang="en-US" dirty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JSP </a:t>
            </a:r>
            <a:r>
              <a:rPr lang="zh-CN" altLang="en-US" dirty="0"/>
              <a:t>页面显示 </a:t>
            </a:r>
            <a:r>
              <a:rPr lang="en-US" altLang="zh-CN" dirty="0"/>
              <a:t>Servlet </a:t>
            </a:r>
            <a:r>
              <a:rPr lang="zh-CN" altLang="en-US" dirty="0"/>
              <a:t>返回的待修改学生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8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增删改查学生信息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删除信息及项目总结</a:t>
            </a:r>
          </a:p>
        </p:txBody>
      </p:sp>
    </p:spTree>
    <p:extLst>
      <p:ext uri="{BB962C8B-B14F-4D97-AF65-F5344CB8AC3E}">
        <p14:creationId xmlns:p14="http://schemas.microsoft.com/office/powerpoint/2010/main" val="25289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删除信息及项目总结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 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删除学生信息</a:t>
            </a:r>
            <a:endParaRPr lang="zh-CN" altLang="en-US" dirty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/>
              <a:t>常见故障分析及处理</a:t>
            </a:r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16866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Servlet </a:t>
            </a:r>
            <a:r>
              <a:rPr lang="zh-CN" altLang="en-US" dirty="0"/>
              <a:t>增删改查学生信息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本系列课程综合</a:t>
            </a:r>
            <a:r>
              <a:rPr lang="zh-CN" altLang="en-US" dirty="0"/>
              <a:t>运用 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/>
              <a:t>JavaBean</a:t>
            </a:r>
            <a:r>
              <a:rPr lang="zh-CN" altLang="en-US" dirty="0"/>
              <a:t>、</a:t>
            </a:r>
            <a:r>
              <a:rPr lang="en-US" altLang="zh-CN" dirty="0"/>
              <a:t>Servlet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JDBC </a:t>
            </a:r>
            <a:r>
              <a:rPr lang="zh-CN" altLang="en-US" dirty="0" smtClean="0"/>
              <a:t>核心</a:t>
            </a:r>
            <a:r>
              <a:rPr lang="zh-CN" altLang="en-US" dirty="0"/>
              <a:t>技术实现学生管理系统的基本功能。本</a:t>
            </a:r>
            <a:r>
              <a:rPr lang="zh-CN" altLang="en-US" dirty="0" smtClean="0"/>
              <a:t>课程主要</a:t>
            </a:r>
            <a:r>
              <a:rPr lang="zh-CN" altLang="en-US" smtClean="0"/>
              <a:t>实现</a:t>
            </a:r>
            <a:r>
              <a:rPr lang="zh-CN" altLang="en-US" smtClean="0"/>
              <a:t>了学生信息的增删改查。</a:t>
            </a:r>
            <a:r>
              <a:rPr lang="zh-CN" altLang="en-US" dirty="0" smtClean="0"/>
              <a:t>通过</a:t>
            </a:r>
            <a:r>
              <a:rPr lang="zh-CN" altLang="en-US" dirty="0"/>
              <a:t>该课程的学习，</a:t>
            </a:r>
            <a:r>
              <a:rPr lang="zh-CN" altLang="en-US" dirty="0" smtClean="0"/>
              <a:t>你</a:t>
            </a:r>
            <a:r>
              <a:rPr lang="zh-CN" altLang="en-US" dirty="0"/>
              <a:t>应当掌握了以下知识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掌握并灵活运用</a:t>
            </a:r>
            <a:r>
              <a:rPr lang="en-US" altLang="zh-CN" dirty="0"/>
              <a:t> 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JDBC </a:t>
            </a:r>
            <a:r>
              <a:rPr lang="zh-CN" altLang="en-US" dirty="0" smtClean="0"/>
              <a:t>等核心技术。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熟练掌握基于 </a:t>
            </a:r>
            <a:r>
              <a:rPr lang="en-US" altLang="zh-CN" dirty="0" err="1" smtClean="0"/>
              <a:t>JSP+JavaBean+Servlet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模式开发。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你可以综合运用这些技术来进行一些规模较小的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开发，如果想继续提高，你可以继续在极客学院学习 </a:t>
            </a:r>
            <a:r>
              <a:rPr lang="en-US" altLang="zh-CN" dirty="0" smtClean="0"/>
              <a:t>Java EE </a:t>
            </a:r>
            <a:r>
              <a:rPr lang="zh-CN" altLang="en-US" dirty="0" smtClean="0"/>
              <a:t>相关课程。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2327</TotalTime>
  <Words>271</Words>
  <Application>Microsoft Office PowerPoint</Application>
  <PresentationFormat>自定义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Black</vt:lpstr>
      <vt:lpstr>基于 Servlet 增删改查学生信息</vt:lpstr>
      <vt:lpstr>基于 Servlet 增删改查学生信息 — 课程概要</vt:lpstr>
      <vt:lpstr>基于 Servlet 增删改查学生信息</vt:lpstr>
      <vt:lpstr>基于 Servlet 录入学生信息</vt:lpstr>
      <vt:lpstr>基于 Servlet 增删改查学生信息</vt:lpstr>
      <vt:lpstr>基于 Servlet 查询和修改学生信息</vt:lpstr>
      <vt:lpstr>基于 Servlet 增删改查学生信息</vt:lpstr>
      <vt:lpstr>基于 Servlet 删除信息及项目总结</vt:lpstr>
      <vt:lpstr>基于 Servlet 增删改查学生信息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wydty</cp:lastModifiedBy>
  <cp:revision>203</cp:revision>
  <dcterms:created xsi:type="dcterms:W3CDTF">2015-03-23T11:35:35Z</dcterms:created>
  <dcterms:modified xsi:type="dcterms:W3CDTF">2015-05-18T05:54:55Z</dcterms:modified>
</cp:coreProperties>
</file>