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5" autoAdjust="0"/>
    <p:restoredTop sz="94659" autoAdjust="0"/>
  </p:normalViewPr>
  <p:slideViewPr>
    <p:cSldViewPr>
      <p:cViewPr varScale="1">
        <p:scale>
          <a:sx n="89" d="100"/>
          <a:sy n="89" d="100"/>
        </p:scale>
        <p:origin x="-12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2021/7/31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2021/7/31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2021/7/31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2021/7/31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2021/7/31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2021/7/31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2021/7/31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2021/7/31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2021/7/31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2021/7/31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 useBgFill="1"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2021/7/31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2021/7/31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>
            <a:normAutofit/>
          </a:bodyPr>
          <a:lstStyle/>
          <a:p>
            <a:endParaRPr lang="en-US" altLang="zh-CN" sz="4800" dirty="0" smtClean="0"/>
          </a:p>
          <a:p>
            <a:pPr marL="0" indent="0">
              <a:buNone/>
            </a:pPr>
            <a:r>
              <a:rPr lang="en-US" altLang="zh-CN" sz="4800" b="1" dirty="0" smtClean="0">
                <a:latin typeface="华文仿宋" pitchFamily="2" charset="-122"/>
                <a:ea typeface="华文仿宋" pitchFamily="2" charset="-122"/>
              </a:rPr>
              <a:t> 	     </a:t>
            </a:r>
            <a:r>
              <a:rPr lang="zh-CN" altLang="en-US" sz="6000" b="1" dirty="0" smtClean="0">
                <a:solidFill>
                  <a:schemeClr val="bg2">
                    <a:lumMod val="50000"/>
                  </a:schemeClr>
                </a:solidFill>
                <a:latin typeface="仿宋" pitchFamily="49" charset="-122"/>
                <a:ea typeface="仿宋" pitchFamily="49" charset="-122"/>
              </a:rPr>
              <a:t>获取输入事件</a:t>
            </a:r>
            <a:endParaRPr lang="en-US" altLang="zh-CN" sz="6000" b="1" dirty="0" smtClean="0">
              <a:solidFill>
                <a:schemeClr val="bg2">
                  <a:lumMod val="50000"/>
                </a:schemeClr>
              </a:solidFill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375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4" algn="ctr" rtl="0">
              <a:spcBef>
                <a:spcPct val="0"/>
              </a:spcBef>
            </a:pPr>
            <a:r>
              <a:rPr lang="zh-CN" altLang="en-US" sz="3600" b="1" dirty="0">
                <a:latin typeface="仿宋" pitchFamily="49" charset="-122"/>
                <a:ea typeface="仿宋" pitchFamily="49" charset="-122"/>
              </a:rPr>
              <a:t>原理</a:t>
            </a:r>
            <a:r>
              <a:rPr lang="en-US" altLang="zh-CN" sz="3600" b="1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sz="3600" b="1" dirty="0" smtClean="0">
                <a:latin typeface="仿宋" pitchFamily="49" charset="-122"/>
                <a:ea typeface="仿宋" pitchFamily="49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4000" dirty="0" smtClean="0">
                <a:latin typeface="+mn-ea"/>
              </a:rPr>
              <a:t>	</a:t>
            </a:r>
            <a:r>
              <a:rPr lang="zh-CN" altLang="en-US" sz="4000" dirty="0" smtClean="0">
                <a:latin typeface="+mn-ea"/>
              </a:rPr>
              <a:t>在</a:t>
            </a:r>
            <a:r>
              <a:rPr lang="en-US" altLang="zh-CN" sz="4000" dirty="0" err="1" smtClean="0">
                <a:latin typeface="+mj-lt"/>
              </a:rPr>
              <a:t>linux</a:t>
            </a:r>
            <a:r>
              <a:rPr lang="zh-CN" altLang="en-US" sz="4000" dirty="0" smtClean="0">
                <a:latin typeface="+mn-ea"/>
              </a:rPr>
              <a:t>下面把一些向系统输入信息的事件就做输入事件。比如说键盘按键的输入，鼠标的移动，触摸屏的点击等等。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4000" dirty="0">
                <a:latin typeface="+mn-ea"/>
              </a:rPr>
              <a:t>	</a:t>
            </a:r>
            <a:r>
              <a:rPr lang="zh-CN" altLang="en-US" sz="4000" dirty="0" smtClean="0">
                <a:latin typeface="+mn-ea"/>
              </a:rPr>
              <a:t>当这些事件发生时，就会把相应信息写入到 </a:t>
            </a:r>
            <a:r>
              <a:rPr lang="en-US" altLang="zh-CN" sz="4000" dirty="0" smtClean="0">
                <a:latin typeface="+mj-lt"/>
              </a:rPr>
              <a:t>/</a:t>
            </a:r>
            <a:r>
              <a:rPr lang="en-US" altLang="zh-CN" sz="4000" dirty="0" smtClean="0">
                <a:latin typeface="+mj-lt"/>
              </a:rPr>
              <a:t>dev/input/event0 </a:t>
            </a:r>
            <a:r>
              <a:rPr lang="zh-CN" altLang="en-US" sz="4000" dirty="0" smtClean="0">
                <a:latin typeface="+mj-lt"/>
              </a:rPr>
              <a:t>这个文件里。</a:t>
            </a:r>
            <a:endParaRPr lang="en-US" altLang="zh-CN" sz="4000" dirty="0" smtClean="0">
              <a:latin typeface="+mj-lt"/>
            </a:endParaRPr>
          </a:p>
          <a:p>
            <a:pPr marL="0" indent="0">
              <a:buNone/>
            </a:pPr>
            <a:r>
              <a:rPr lang="en-US" altLang="zh-CN" sz="4000" dirty="0">
                <a:latin typeface="+mj-lt"/>
              </a:rPr>
              <a:t>	</a:t>
            </a:r>
            <a:r>
              <a:rPr lang="zh-CN" altLang="en-US" sz="4000" dirty="0" smtClean="0">
                <a:latin typeface="+mj-lt"/>
              </a:rPr>
              <a:t>所以我们只要读取该文件的内容就能知道发生了什么输入事件。</a:t>
            </a:r>
            <a:endParaRPr lang="zh-CN" alt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351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4" algn="ctr" rtl="0">
              <a:spcBef>
                <a:spcPct val="0"/>
              </a:spcBef>
            </a:pPr>
            <a:r>
              <a:rPr lang="en-US" altLang="zh-CN" sz="3600" b="1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sz="3600" b="1" dirty="0" err="1" smtClean="0">
                <a:latin typeface="仿宋" pitchFamily="49" charset="-122"/>
                <a:ea typeface="仿宋" pitchFamily="49" charset="-122"/>
              </a:rPr>
              <a:t>dev</a:t>
            </a:r>
            <a:r>
              <a:rPr lang="en-US" altLang="zh-CN" sz="3600" b="1" dirty="0" smtClean="0">
                <a:latin typeface="仿宋" pitchFamily="49" charset="-122"/>
                <a:ea typeface="仿宋" pitchFamily="49" charset="-122"/>
              </a:rPr>
              <a:t>/event0</a:t>
            </a:r>
            <a:r>
              <a:rPr lang="zh-CN" altLang="en-US" sz="3600" b="1" dirty="0" smtClean="0">
                <a:latin typeface="仿宋" pitchFamily="49" charset="-122"/>
                <a:ea typeface="仿宋" pitchFamily="49" charset="-122"/>
              </a:rPr>
              <a:t>文件内容</a:t>
            </a:r>
            <a:r>
              <a:rPr lang="en-US" altLang="zh-CN" sz="3600" b="1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sz="3600" b="1" dirty="0" smtClean="0">
                <a:latin typeface="仿宋" pitchFamily="49" charset="-122"/>
                <a:ea typeface="仿宋" pitchFamily="49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sz="4000" smtClean="0"/>
              <a:t>/</a:t>
            </a:r>
            <a:r>
              <a:rPr lang="en-US" altLang="zh-CN" sz="4000" smtClean="0"/>
              <a:t>dev/input/event0 </a:t>
            </a:r>
            <a:r>
              <a:rPr lang="zh-CN" altLang="en-US" sz="4000" dirty="0" smtClean="0"/>
              <a:t>该文件的内容其实保存的一个</a:t>
            </a:r>
            <a:r>
              <a:rPr lang="en-US" altLang="zh-CN" sz="4000" dirty="0" err="1"/>
              <a:t>struct</a:t>
            </a:r>
            <a:r>
              <a:rPr lang="en-US" altLang="zh-CN" sz="4000" dirty="0"/>
              <a:t> </a:t>
            </a:r>
            <a:r>
              <a:rPr lang="en-US" altLang="zh-CN" sz="4000" dirty="0" err="1" smtClean="0"/>
              <a:t>input_event</a:t>
            </a:r>
            <a:r>
              <a:rPr lang="zh-CN" altLang="en-US" sz="4000" dirty="0" smtClean="0"/>
              <a:t>类型的结构体 。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>
                <a:latin typeface="+mj-lt"/>
              </a:rPr>
              <a:t>	</a:t>
            </a:r>
            <a:endParaRPr lang="en-US" altLang="zh-CN" sz="4000" dirty="0" smtClean="0">
              <a:latin typeface="+mj-lt"/>
            </a:endParaRPr>
          </a:p>
          <a:p>
            <a:pPr marL="0" indent="0">
              <a:buNone/>
            </a:pPr>
            <a:r>
              <a:rPr lang="en-US" altLang="zh-CN" sz="4000" dirty="0">
                <a:latin typeface="+mj-lt"/>
              </a:rPr>
              <a:t>	</a:t>
            </a:r>
            <a:r>
              <a:rPr lang="zh-CN" altLang="en-US" sz="4000" dirty="0" smtClean="0">
                <a:latin typeface="+mj-lt"/>
              </a:rPr>
              <a:t>该结构体类型声明在</a:t>
            </a:r>
            <a:r>
              <a:rPr lang="en-US" altLang="zh-CN" sz="4000" dirty="0" smtClean="0">
                <a:latin typeface="+mj-lt"/>
              </a:rPr>
              <a:t>&lt;</a:t>
            </a:r>
            <a:r>
              <a:rPr lang="en-US" altLang="zh-CN" sz="4000" dirty="0" err="1" smtClean="0">
                <a:latin typeface="+mj-lt"/>
              </a:rPr>
              <a:t>linux</a:t>
            </a:r>
            <a:r>
              <a:rPr lang="en-US" altLang="zh-CN" sz="4000" dirty="0" smtClean="0">
                <a:latin typeface="+mj-lt"/>
              </a:rPr>
              <a:t>/</a:t>
            </a:r>
            <a:r>
              <a:rPr lang="en-US" altLang="zh-CN" sz="4000" dirty="0" err="1" smtClean="0">
                <a:latin typeface="+mj-lt"/>
              </a:rPr>
              <a:t>input.h</a:t>
            </a:r>
            <a:r>
              <a:rPr lang="en-US" altLang="zh-CN" sz="4000" dirty="0" smtClean="0">
                <a:latin typeface="+mj-lt"/>
              </a:rPr>
              <a:t>&gt;</a:t>
            </a:r>
            <a:r>
              <a:rPr lang="zh-CN" altLang="en-US" sz="4000" dirty="0">
                <a:latin typeface="+mj-lt"/>
              </a:rPr>
              <a:t> </a:t>
            </a:r>
            <a:r>
              <a:rPr lang="zh-CN" altLang="en-US" sz="4000" dirty="0" smtClean="0">
                <a:latin typeface="+mj-lt"/>
              </a:rPr>
              <a:t> 头文件中。</a:t>
            </a:r>
            <a:endParaRPr lang="en-US" altLang="zh-CN" sz="4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780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pPr lvl="4" algn="ctr" rtl="0">
              <a:spcBef>
                <a:spcPct val="0"/>
              </a:spcBef>
            </a:pPr>
            <a:r>
              <a:rPr lang="en-US" altLang="zh-CN" sz="3600" b="1" dirty="0" err="1" smtClean="0">
                <a:latin typeface="仿宋" pitchFamily="49" charset="-122"/>
                <a:ea typeface="仿宋" pitchFamily="49" charset="-122"/>
              </a:rPr>
              <a:t>Struct</a:t>
            </a:r>
            <a:r>
              <a:rPr lang="en-US" altLang="zh-CN" sz="3600" b="1" dirty="0" smtClean="0">
                <a:latin typeface="仿宋" pitchFamily="49" charset="-122"/>
                <a:ea typeface="仿宋" pitchFamily="49" charset="-122"/>
              </a:rPr>
              <a:t> </a:t>
            </a:r>
            <a:r>
              <a:rPr lang="en-US" altLang="zh-CN" sz="3600" b="1" dirty="0" err="1" smtClean="0">
                <a:latin typeface="仿宋" pitchFamily="49" charset="-122"/>
                <a:ea typeface="仿宋" pitchFamily="49" charset="-122"/>
              </a:rPr>
              <a:t>input_event</a:t>
            </a:r>
            <a:r>
              <a:rPr lang="zh-CN" altLang="en-US" sz="3600" b="1" dirty="0" smtClean="0">
                <a:latin typeface="仿宋" pitchFamily="49" charset="-122"/>
                <a:ea typeface="仿宋" pitchFamily="49" charset="-122"/>
              </a:rPr>
              <a:t>的成员</a:t>
            </a:r>
            <a:r>
              <a:rPr lang="en-US" altLang="zh-CN" sz="3600" b="1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sz="3600" b="1" dirty="0" smtClean="0">
                <a:latin typeface="仿宋" pitchFamily="49" charset="-122"/>
                <a:ea typeface="仿宋" pitchFamily="49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832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input_event</a:t>
            </a:r>
            <a:r>
              <a:rPr lang="en-US" altLang="zh-CN" sz="2000" dirty="0"/>
              <a:t> {</a:t>
            </a:r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timeval</a:t>
            </a:r>
            <a:r>
              <a:rPr lang="en-US" altLang="zh-CN" sz="2000" dirty="0"/>
              <a:t>  time;  //</a:t>
            </a:r>
            <a:r>
              <a:rPr lang="zh-CN" altLang="en-US" sz="2000" dirty="0"/>
              <a:t>该事件发生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时间</a:t>
            </a:r>
          </a:p>
          <a:p>
            <a:pPr marL="0" indent="0">
              <a:buNone/>
            </a:pPr>
            <a:r>
              <a:rPr lang="en-US" altLang="zh-CN" sz="2000" dirty="0" smtClean="0"/>
              <a:t>	__</a:t>
            </a:r>
            <a:r>
              <a:rPr lang="en-US" altLang="zh-CN" sz="2000" dirty="0"/>
              <a:t>u16 type;	//</a:t>
            </a:r>
            <a:r>
              <a:rPr lang="zh-CN" altLang="en-US" sz="2000" dirty="0"/>
              <a:t>事件类型</a:t>
            </a:r>
          </a:p>
          <a:p>
            <a:pPr marL="0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            //EV_KEY     </a:t>
            </a:r>
            <a:r>
              <a:rPr lang="zh-CN" altLang="en-US" sz="2000" dirty="0" smtClean="0"/>
              <a:t>按键</a:t>
            </a:r>
            <a:r>
              <a:rPr lang="zh-CN" altLang="en-US" sz="2000" dirty="0"/>
              <a:t>事件</a:t>
            </a:r>
          </a:p>
          <a:p>
            <a:pPr marL="0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 smtClean="0"/>
              <a:t>	//EV_REL     (relative)</a:t>
            </a:r>
            <a:r>
              <a:rPr lang="zh-CN" altLang="en-US" sz="2000" dirty="0" smtClean="0"/>
              <a:t>鼠标</a:t>
            </a:r>
            <a:r>
              <a:rPr lang="zh-CN" altLang="en-US" sz="2000" dirty="0"/>
              <a:t>事件</a:t>
            </a:r>
          </a:p>
          <a:p>
            <a:pPr marL="0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 smtClean="0"/>
              <a:t>	//EV_ABS    (absolute)</a:t>
            </a:r>
            <a:r>
              <a:rPr lang="zh-CN" altLang="en-US" sz="2000" dirty="0" smtClean="0"/>
              <a:t>触摸</a:t>
            </a:r>
            <a:r>
              <a:rPr lang="zh-CN" altLang="en-US" sz="2000" dirty="0"/>
              <a:t>屏</a:t>
            </a:r>
            <a:r>
              <a:rPr lang="zh-CN" altLang="en-US" sz="2000" dirty="0" smtClean="0"/>
              <a:t>事件</a:t>
            </a:r>
            <a:r>
              <a:rPr lang="zh-CN" altLang="en-US" sz="2000" dirty="0"/>
              <a:t>	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__</a:t>
            </a:r>
            <a:r>
              <a:rPr lang="en-US" altLang="zh-CN" sz="2000" dirty="0"/>
              <a:t>u16 code; //code</a:t>
            </a:r>
            <a:r>
              <a:rPr lang="zh-CN" altLang="en-US" sz="2000" dirty="0"/>
              <a:t>根据事件类型不同含义不同</a:t>
            </a:r>
          </a:p>
          <a:p>
            <a:pPr marL="0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 smtClean="0"/>
              <a:t>	//if  (type </a:t>
            </a:r>
            <a:r>
              <a:rPr lang="en-US" altLang="zh-CN" sz="2000" dirty="0"/>
              <a:t>== </a:t>
            </a:r>
            <a:r>
              <a:rPr lang="en-US" altLang="zh-CN" sz="2000" dirty="0" smtClean="0"/>
              <a:t>EV_KEY</a:t>
            </a:r>
            <a:r>
              <a:rPr lang="en-US" altLang="zh-CN" sz="2000" smtClean="0"/>
              <a:t>)      code </a:t>
            </a:r>
            <a:r>
              <a:rPr lang="zh-CN" altLang="en-US" sz="2000" dirty="0"/>
              <a:t>为按键的键值</a:t>
            </a:r>
          </a:p>
          <a:p>
            <a:pPr marL="0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 smtClean="0"/>
              <a:t>	//if  (type </a:t>
            </a:r>
            <a:r>
              <a:rPr lang="en-US" altLang="zh-CN" sz="2000" dirty="0"/>
              <a:t>== </a:t>
            </a:r>
            <a:r>
              <a:rPr lang="en-US" altLang="zh-CN" sz="2000" dirty="0" smtClean="0"/>
              <a:t>EV_REL)      code </a:t>
            </a:r>
            <a:r>
              <a:rPr lang="zh-CN" altLang="en-US" sz="2000" dirty="0"/>
              <a:t>为</a:t>
            </a:r>
            <a:r>
              <a:rPr lang="zh-CN" altLang="en-US" sz="2000" dirty="0" smtClean="0"/>
              <a:t>坐标  </a:t>
            </a:r>
            <a:r>
              <a:rPr lang="en-US" altLang="zh-CN" sz="2000" dirty="0" smtClean="0"/>
              <a:t>REL_X  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  REL_Y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//if  (type </a:t>
            </a:r>
            <a:r>
              <a:rPr lang="en-US" altLang="zh-CN" sz="2000" dirty="0"/>
              <a:t>== </a:t>
            </a:r>
            <a:r>
              <a:rPr lang="en-US" altLang="zh-CN" sz="2000" dirty="0" smtClean="0"/>
              <a:t>EV_ABS)      code </a:t>
            </a:r>
            <a:r>
              <a:rPr lang="zh-CN" altLang="en-US" sz="2000" dirty="0"/>
              <a:t>为</a:t>
            </a:r>
            <a:r>
              <a:rPr lang="zh-CN" altLang="en-US" sz="2000" dirty="0" smtClean="0"/>
              <a:t>坐标 </a:t>
            </a:r>
            <a:r>
              <a:rPr lang="en-US" altLang="zh-CN" sz="2000" dirty="0" smtClean="0"/>
              <a:t>ABS_X  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 ABS_Y</a:t>
            </a:r>
            <a:r>
              <a:rPr lang="en-US" altLang="zh-CN" sz="2000" dirty="0"/>
              <a:t>	</a:t>
            </a:r>
          </a:p>
          <a:p>
            <a:pPr marL="0" indent="0">
              <a:buNone/>
            </a:pPr>
            <a:r>
              <a:rPr lang="en-US" altLang="zh-CN" sz="2000" dirty="0" smtClean="0"/>
              <a:t>	__</a:t>
            </a:r>
            <a:r>
              <a:rPr lang="en-US" altLang="zh-CN" sz="2000" dirty="0"/>
              <a:t>s32 value;	//value</a:t>
            </a:r>
            <a:r>
              <a:rPr lang="zh-CN" altLang="en-US" sz="2000" dirty="0"/>
              <a:t>根据事件类型不同含义不同</a:t>
            </a:r>
          </a:p>
          <a:p>
            <a:pPr marL="0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 smtClean="0"/>
              <a:t>	//if  (type </a:t>
            </a:r>
            <a:r>
              <a:rPr lang="en-US" altLang="zh-CN" sz="2000" dirty="0"/>
              <a:t>== </a:t>
            </a:r>
            <a:r>
              <a:rPr lang="en-US" altLang="zh-CN" sz="2000" dirty="0" smtClean="0"/>
              <a:t>EV_KEY)  value </a:t>
            </a:r>
            <a:r>
              <a:rPr lang="en-US" altLang="zh-CN" sz="2000" dirty="0"/>
              <a:t>1 /0 </a:t>
            </a:r>
            <a:r>
              <a:rPr lang="zh-CN" altLang="en-US" sz="2000" dirty="0"/>
              <a:t>　按键</a:t>
            </a:r>
            <a:r>
              <a:rPr lang="en-US" altLang="zh-CN" sz="2000" dirty="0"/>
              <a:t>down/up</a:t>
            </a:r>
          </a:p>
          <a:p>
            <a:pPr marL="0" indent="0">
              <a:buNone/>
            </a:pPr>
            <a:r>
              <a:rPr lang="en-US" altLang="zh-CN" sz="2000" dirty="0" smtClean="0"/>
              <a:t>		//if  (type </a:t>
            </a:r>
            <a:r>
              <a:rPr lang="en-US" altLang="zh-CN" sz="2000" dirty="0"/>
              <a:t>== </a:t>
            </a:r>
            <a:r>
              <a:rPr lang="en-US" altLang="zh-CN" sz="2000" dirty="0" smtClean="0"/>
              <a:t>EV_REL)  value</a:t>
            </a:r>
            <a:r>
              <a:rPr lang="zh-CN" altLang="en-US" sz="2000" dirty="0"/>
              <a:t>表示相应的坐标轴的</a:t>
            </a:r>
            <a:r>
              <a:rPr lang="zh-CN" altLang="en-US" sz="2000" dirty="0" smtClean="0"/>
              <a:t>偏移量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 smtClean="0"/>
              <a:t>	//if  (type </a:t>
            </a:r>
            <a:r>
              <a:rPr lang="en-US" altLang="zh-CN" sz="2000" dirty="0"/>
              <a:t>== </a:t>
            </a:r>
            <a:r>
              <a:rPr lang="en-US" altLang="zh-CN" sz="2000" dirty="0" smtClean="0"/>
              <a:t>EV_ABS)  value</a:t>
            </a:r>
            <a:r>
              <a:rPr lang="zh-CN" altLang="en-US" sz="2000" dirty="0"/>
              <a:t>表示相应的坐标轴的绝对坐标</a:t>
            </a:r>
          </a:p>
          <a:p>
            <a:pPr marL="0" indent="0">
              <a:buNone/>
            </a:pPr>
            <a:r>
              <a:rPr lang="en-US" altLang="zh-CN" sz="2000" dirty="0"/>
              <a:t>};</a:t>
            </a:r>
            <a:endParaRPr lang="en-US" altLang="zh-CN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666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云流水">
  <a:themeElements>
    <a:clrScheme name="行云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云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466</TotalTime>
  <Words>17</Words>
  <Application>Microsoft Office PowerPoint</Application>
  <PresentationFormat>全屏显示(4:3)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行云流水</vt:lpstr>
      <vt:lpstr>幻灯片 1</vt:lpstr>
      <vt:lpstr>原理 </vt:lpstr>
      <vt:lpstr>/dev/event0文件内容 </vt:lpstr>
      <vt:lpstr>Struct input_event的成员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MBENBEN</dc:creator>
  <cp:lastModifiedBy>Administrator</cp:lastModifiedBy>
  <cp:revision>64</cp:revision>
  <dcterms:created xsi:type="dcterms:W3CDTF">2016-12-11T08:49:44Z</dcterms:created>
  <dcterms:modified xsi:type="dcterms:W3CDTF">2021-07-31T06:12:15Z</dcterms:modified>
</cp:coreProperties>
</file>