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0" r:id="rId4"/>
    <p:sldId id="2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/>
    <p:restoredTop sz="94662"/>
  </p:normalViewPr>
  <p:slideViewPr>
    <p:cSldViewPr snapToGrid="0">
      <p:cViewPr varScale="1">
        <p:scale>
          <a:sx n="104" d="100"/>
          <a:sy n="104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9FB1D-60D2-4922-9613-638C172FD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5DA74D-B6C2-4EA2-A4F6-CEA558713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84094-BC70-47F1-B8F9-C990A0B4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20F8-92E1-4D46-B1EE-98060FCC2B7C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1B9879-6A2D-412B-8AC5-55DDF8A5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30BDE-CE2D-4AF3-BFB1-6A33C29F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14A-A1AF-4AC6-97A9-EC7341E44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37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DA2E4-E8AE-45EB-96E5-8602C120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48A3B5-7C23-43B9-8930-6FF2C268C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9385EC-4FB8-4FAC-8156-67910040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20F8-92E1-4D46-B1EE-98060FCC2B7C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365FB3-FB2A-43FB-8D91-D39B5BBAB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041CA-29FD-4EA0-AAB8-C5778FAD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14A-A1AF-4AC6-97A9-EC7341E44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932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F282F7-6D18-4DF8-B64D-8F2C6A7D5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A9F6DD-A868-45CC-9E8A-61E0ED6DC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867B9B-1160-41C3-9A98-E0F163C6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20F8-92E1-4D46-B1EE-98060FCC2B7C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8AE998-5752-4313-A9AB-5AC19A1BA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949C9-61C7-48C4-A4C0-A023433E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14A-A1AF-4AC6-97A9-EC7341E44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71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00059-9431-4B07-9911-9E96FC1B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F2B5C-F730-4527-B5B3-89EC82023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966ECA-7BFF-4B34-B6F5-DC3D9922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20F8-92E1-4D46-B1EE-98060FCC2B7C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93E0A0-4300-4F30-A655-3DE34ACF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4FC4B8-12F3-4890-9B33-7EE7DDA2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14A-A1AF-4AC6-97A9-EC7341E44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679AF-6BF1-4531-83C4-F374C9243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CDE31E-2D96-43A1-9EA8-B03EA1A49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DC2E45-4277-4F32-85C6-5A616AD4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20F8-92E1-4D46-B1EE-98060FCC2B7C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E184AB-C5A7-4A7C-913D-C8EC71664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4B829-F1F0-4BEB-8063-D28337C8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14A-A1AF-4AC6-97A9-EC7341E44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8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29170-D460-4CEE-92F0-6947ABAB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9B25AF-5D28-4479-B5C5-28D79591D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F17A7C-1CB2-4E2C-97EB-A0A4DCED9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738C3C-9B4D-4919-9849-66770969B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20F8-92E1-4D46-B1EE-98060FCC2B7C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4BDB85-1DB0-4FBC-8B65-AE76F0E9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63F2BD-8920-48E2-BFB2-97CFF7AF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14A-A1AF-4AC6-97A9-EC7341E44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84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ADCB2-B7DD-4058-8DC6-DA70F239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1F3D5F-7A9F-4276-A6AF-8BDC177D7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880283-40E0-466E-872E-30ABCF408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2D6B57-39EE-4F79-9627-7A02C1222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315272-61D5-49F4-AE44-F335F51DC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A55EF7-0364-4BAD-925D-BB14CBC3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20F8-92E1-4D46-B1EE-98060FCC2B7C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FB1ED0-79A1-4ED9-A3FB-8E1F2011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7B8124-3294-4A57-B208-7BBE537D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14A-A1AF-4AC6-97A9-EC7341E44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30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7005E-664D-412B-9731-A7F1D074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163F08-22CC-4E06-8E69-901162717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20F8-92E1-4D46-B1EE-98060FCC2B7C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B60F60-1142-493A-8078-43CE55AD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B4ECA7-A338-4D85-B91E-4D6EDB9B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14A-A1AF-4AC6-97A9-EC7341E44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66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BD946E-6792-4580-A6AE-B1E03E88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20F8-92E1-4D46-B1EE-98060FCC2B7C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D4235C-F6EF-46B7-B300-77BD1A0D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74F3F4-FD75-40E1-A286-37884E45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14A-A1AF-4AC6-97A9-EC7341E44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27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A2C23-E16A-4C66-8C77-3AD37386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169D37-9F90-474D-B459-C36344172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5CAAB9-7408-4E86-9CFB-D7A83BA2C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BF92C5-5507-453D-868C-DA816D0D7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20F8-92E1-4D46-B1EE-98060FCC2B7C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9C4013-DFB7-4537-A461-AA944D5D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9652E9-6079-406D-8BE8-2AC850F1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14A-A1AF-4AC6-97A9-EC7341E44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57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D88A3-19D5-4D0C-AA35-A48AEA0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8F3E91-84E3-487B-B994-6682AD342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929C37-454B-4D07-8F1F-35C4B347E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C33976-BE0D-4E2B-A913-244EBBF24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20F8-92E1-4D46-B1EE-98060FCC2B7C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C37885-71CE-4E01-89AA-B87C84DA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25910A-15BD-49F8-B04D-6D5A95E0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14A-A1AF-4AC6-97A9-EC7341E44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02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0978DA-114F-42BC-B310-C7499E0ED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1F105B-F199-401B-804C-1C36BDF30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15CA9-2CDA-4A4B-A7AB-C5B125406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720F8-92E1-4D46-B1EE-98060FCC2B7C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42E638-FB58-404A-8FE7-50D5357A6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012234-0E68-4E96-8D4D-795480B31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5C14A-A1AF-4AC6-97A9-EC7341E44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0D908-9AA0-45B6-9054-EDA084FC96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深度学习</a:t>
            </a:r>
            <a:br>
              <a:rPr lang="en-US" altLang="zh-CN" dirty="0"/>
            </a:br>
            <a:r>
              <a:rPr lang="en-US" altLang="zh-CN" dirty="0"/>
              <a:t>Lab7-recurrent neural network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8B944C-58B1-4E22-8BD9-4F9F8742F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00732"/>
            <a:ext cx="9144000" cy="1557068"/>
          </a:xfrm>
        </p:spPr>
        <p:txBody>
          <a:bodyPr>
            <a:normAutofit/>
          </a:bodyPr>
          <a:lstStyle/>
          <a:p>
            <a:r>
              <a:rPr lang="zh-CN" altLang="en-US" dirty="0"/>
              <a:t>兰韵诗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b="1" dirty="0">
                <a:solidFill>
                  <a:srgbClr val="FF0000"/>
                </a:solidFill>
              </a:rPr>
              <a:t>本次</a:t>
            </a:r>
            <a:r>
              <a:rPr lang="en-US" altLang="zh-CN" sz="3200" b="1" dirty="0">
                <a:solidFill>
                  <a:srgbClr val="FF0000"/>
                </a:solidFill>
              </a:rPr>
              <a:t>Lab</a:t>
            </a:r>
            <a:r>
              <a:rPr lang="zh-CN" altLang="en-US" sz="3200" b="1" dirty="0">
                <a:solidFill>
                  <a:srgbClr val="FF0000"/>
                </a:solidFill>
              </a:rPr>
              <a:t>有作业，请在</a:t>
            </a:r>
            <a:r>
              <a:rPr lang="en-US" altLang="zh-CN" sz="3200" b="1" dirty="0">
                <a:solidFill>
                  <a:srgbClr val="FF0000"/>
                </a:solidFill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</a:rPr>
              <a:t>月</a:t>
            </a:r>
            <a:r>
              <a:rPr lang="en-US" altLang="zh-CN" sz="3200" b="1" dirty="0">
                <a:solidFill>
                  <a:srgbClr val="FF0000"/>
                </a:solidFill>
              </a:rPr>
              <a:t>31</a:t>
            </a:r>
            <a:r>
              <a:rPr lang="zh-CN" altLang="en-US" sz="3200" b="1" dirty="0">
                <a:solidFill>
                  <a:srgbClr val="FF0000"/>
                </a:solidFill>
              </a:rPr>
              <a:t>号结束之前提交！！！</a:t>
            </a:r>
          </a:p>
        </p:txBody>
      </p:sp>
    </p:spTree>
    <p:extLst>
      <p:ext uri="{BB962C8B-B14F-4D97-AF65-F5344CB8AC3E}">
        <p14:creationId xmlns:p14="http://schemas.microsoft.com/office/powerpoint/2010/main" val="414908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1128-0E25-4BCD-8E55-680011540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D1F65-98E5-4E7D-BC38-FDA50CB55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熟悉文本生成任务的流程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补全</a:t>
            </a:r>
            <a:r>
              <a:rPr lang="en-US" altLang="zh-CN" dirty="0"/>
              <a:t>r</a:t>
            </a:r>
            <a:r>
              <a:rPr lang="en-US" altLang="zh-CN" sz="2800" dirty="0"/>
              <a:t>nn_hard_version.py </a:t>
            </a:r>
            <a:r>
              <a:rPr lang="zh-CN" altLang="en-US" sz="2800" dirty="0"/>
              <a:t>文件中的基于</a:t>
            </a:r>
            <a:r>
              <a:rPr lang="en-US" altLang="zh-CN" dirty="0"/>
              <a:t>GRU</a:t>
            </a:r>
            <a:r>
              <a:rPr lang="zh-CN" altLang="en-US" dirty="0"/>
              <a:t>的歌词预测模型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84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48801-3B42-4534-83B5-8A83FCF5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Recurrent Neural Network</a:t>
            </a:r>
            <a:endParaRPr lang="zh-CN" altLang="en-US" sz="2400" dirty="0">
              <a:highlight>
                <a:srgbClr val="FF0000"/>
              </a:highligh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576E9F-9F13-4CC8-AFA3-A599E7D04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根据提示，补全</a:t>
            </a:r>
            <a:r>
              <a:rPr lang="zh-CN" altLang="en-US" sz="2800" b="1" dirty="0"/>
              <a:t>基于</a:t>
            </a:r>
            <a:r>
              <a:rPr lang="en-US" altLang="zh-CN" b="1" dirty="0"/>
              <a:t>GRU</a:t>
            </a:r>
            <a:r>
              <a:rPr lang="zh-CN" altLang="en-US" b="1" dirty="0"/>
              <a:t>的歌词预测模型</a:t>
            </a:r>
            <a:r>
              <a:rPr lang="zh-CN" altLang="en-US" dirty="0"/>
              <a:t>代码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利用设定好的输入完成</a:t>
            </a:r>
            <a:r>
              <a:rPr lang="en-US" altLang="zh-CN" b="1" dirty="0"/>
              <a:t>GRU</a:t>
            </a:r>
            <a:r>
              <a:rPr lang="zh-CN" altLang="en-US" b="1" dirty="0"/>
              <a:t>的前向传播</a:t>
            </a:r>
            <a:r>
              <a:rPr lang="zh-CN" altLang="en-US" dirty="0"/>
              <a:t>和</a:t>
            </a:r>
            <a:r>
              <a:rPr lang="zh-CN" altLang="en-US" b="1" dirty="0"/>
              <a:t>歌词预测模型主体</a:t>
            </a:r>
            <a:endParaRPr lang="en-US" altLang="zh-CN" b="1" dirty="0"/>
          </a:p>
          <a:p>
            <a:pPr lvl="1">
              <a:lnSpc>
                <a:spcPct val="110000"/>
              </a:lnSpc>
            </a:pPr>
            <a:r>
              <a:rPr lang="zh-CN" altLang="en-US" b="1" dirty="0"/>
              <a:t>正确定义和初始化</a:t>
            </a:r>
            <a:r>
              <a:rPr lang="en-US" altLang="zh-CN" b="1" dirty="0"/>
              <a:t>GRU</a:t>
            </a:r>
            <a:r>
              <a:rPr lang="zh-CN" altLang="en-US" b="1" dirty="0"/>
              <a:t>中的参数</a:t>
            </a:r>
            <a:endParaRPr lang="en-US" altLang="zh-CN" b="1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不能调用其他工具包，不能调用</a:t>
            </a:r>
            <a:r>
              <a:rPr lang="en-US" altLang="zh-CN" dirty="0" err="1"/>
              <a:t>pytorch</a:t>
            </a:r>
            <a:r>
              <a:rPr lang="zh-CN" altLang="en-US" dirty="0"/>
              <a:t>内置的</a:t>
            </a:r>
            <a:r>
              <a:rPr lang="en-US" altLang="zh-CN" dirty="0"/>
              <a:t>GRU</a:t>
            </a:r>
            <a:r>
              <a:rPr lang="zh-CN" altLang="en-US" dirty="0"/>
              <a:t>模块，只能在“</a:t>
            </a:r>
            <a:r>
              <a:rPr lang="en-US" altLang="zh-CN" dirty="0"/>
              <a:t>to do</a:t>
            </a:r>
            <a:r>
              <a:rPr lang="zh-CN" altLang="en-US" dirty="0"/>
              <a:t>”下面书写代码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提交之后，测试集上的</a:t>
            </a:r>
            <a:r>
              <a:rPr lang="zh-CN" altLang="en-US"/>
              <a:t>准确率应该在一</a:t>
            </a:r>
            <a:r>
              <a:rPr lang="zh-CN" altLang="en-US" dirty="0"/>
              <a:t>个正确的范围内可多次提交。即使对自己的代码没有自信也一定要提交，我们会酌情给过程分</a:t>
            </a: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TO DO</a:t>
            </a:r>
            <a:r>
              <a:rPr lang="zh-CN" altLang="en-US" dirty="0"/>
              <a:t>： 完成</a:t>
            </a:r>
            <a:r>
              <a:rPr lang="en-US" altLang="zh-CN" dirty="0"/>
              <a:t>《Recurrent Neural Network》</a:t>
            </a:r>
            <a:r>
              <a:rPr lang="zh-CN" altLang="en-US" dirty="0"/>
              <a:t>项目。补全</a:t>
            </a:r>
            <a:r>
              <a:rPr lang="en-US" altLang="zh-CN" dirty="0"/>
              <a:t>rnn_hard_version.py</a:t>
            </a:r>
            <a:r>
              <a:rPr lang="zh-CN" altLang="en-US" dirty="0"/>
              <a:t>文件使</a:t>
            </a:r>
            <a:r>
              <a:rPr lang="en-US" altLang="zh-CN" dirty="0"/>
              <a:t>exercise_rnn.py</a:t>
            </a:r>
            <a:r>
              <a:rPr lang="zh-CN" altLang="en-US" dirty="0"/>
              <a:t>文件中的</a:t>
            </a:r>
            <a:r>
              <a:rPr lang="en-US" altLang="zh-CN" dirty="0" err="1"/>
              <a:t>train_with_RNN_hard</a:t>
            </a:r>
            <a:r>
              <a:rPr lang="en-US" altLang="zh-CN" dirty="0"/>
              <a:t>()</a:t>
            </a:r>
            <a:r>
              <a:rPr lang="zh-CN" altLang="en-US" dirty="0"/>
              <a:t>可以顺利执行。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864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3C64E-C86B-4C39-A8E4-519615BED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r>
              <a:rPr lang="zh-CN" altLang="en-US" dirty="0"/>
              <a:t>脚本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94AF7D-24DB-4C58-B9DE-68E685481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496" y="1587911"/>
            <a:ext cx="7260378" cy="448911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6F09DA4-7B99-49BF-807F-1FD56C720DA0}"/>
              </a:ext>
            </a:extLst>
          </p:cNvPr>
          <p:cNvSpPr txBox="1"/>
          <p:nvPr/>
        </p:nvSpPr>
        <p:spPr>
          <a:xfrm>
            <a:off x="452581" y="6169891"/>
            <a:ext cx="1131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Note</a:t>
            </a:r>
            <a:r>
              <a:rPr lang="zh-CN" altLang="en-US" dirty="0"/>
              <a:t>：为了测试方便，这里我们使用准确率作为我们的生成评估标准。实际生成任务一般采用</a:t>
            </a:r>
            <a:r>
              <a:rPr lang="en-US" altLang="zh-CN" dirty="0"/>
              <a:t>BLEU</a:t>
            </a:r>
            <a:r>
              <a:rPr lang="zh-CN" altLang="en-US" dirty="0"/>
              <a:t>，</a:t>
            </a:r>
            <a:r>
              <a:rPr lang="en-US" altLang="zh-CN" dirty="0"/>
              <a:t>Rouge</a:t>
            </a:r>
            <a:r>
              <a:rPr lang="zh-CN" altLang="en-US" dirty="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388545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228</Words>
  <Application>Microsoft Macintosh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深度学习 Lab7-recurrent neural network</vt:lpstr>
      <vt:lpstr>Lab7</vt:lpstr>
      <vt:lpstr>Recurrent Neural Network</vt:lpstr>
      <vt:lpstr>Evaluation脚本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深度学习 Lab2-linear regression</dc:title>
  <dc:creator>兰 韵诗</dc:creator>
  <cp:lastModifiedBy>兰 韵诗</cp:lastModifiedBy>
  <cp:revision>160</cp:revision>
  <dcterms:created xsi:type="dcterms:W3CDTF">2022-03-01T07:53:56Z</dcterms:created>
  <dcterms:modified xsi:type="dcterms:W3CDTF">2025-03-24T01:29:25Z</dcterms:modified>
</cp:coreProperties>
</file>