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1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6"/>
    <p:restoredTop sz="94662"/>
  </p:normalViewPr>
  <p:slideViewPr>
    <p:cSldViewPr snapToGrid="0">
      <p:cViewPr varScale="1">
        <p:scale>
          <a:sx n="104" d="100"/>
          <a:sy n="104" d="100"/>
        </p:scale>
        <p:origin x="9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9FB1D-60D2-4922-9613-638C172FD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5DA74D-B6C2-4EA2-A4F6-CEA5587131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84094-BC70-47F1-B8F9-C990A0B4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B9879-6A2D-412B-8AC5-55DDF8A51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030BDE-CE2D-4AF3-BFB1-6A33C29F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737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DA2E4-E8AE-45EB-96E5-8602C1200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E48A3B5-7C23-43B9-8930-6FF2C268CC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385EC-4FB8-4FAC-8156-67910040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365FB3-FB2A-43FB-8D91-D39B5BBAB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5041CA-29FD-4EA0-AAB8-C5778FAD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9932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BF282F7-6D18-4DF8-B64D-8F2C6A7D5B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9F6DD-A868-45CC-9E8A-61E0ED6DC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67B9B-1160-41C3-9A98-E0F163C62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AE998-5752-4313-A9AB-5AC19A1BA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E9949C9-61C7-48C4-A4C0-A023433E3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713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700059-9431-4B07-9911-9E96FC1B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F2B5C-F730-4527-B5B3-89EC82023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966ECA-7BFF-4B34-B6F5-DC3D9922E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93E0A0-4300-4F30-A655-3DE34ACFF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4FC4B8-12F3-4890-9B33-7EE7DDA28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9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B679AF-6BF1-4531-83C4-F374C924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CDE31E-2D96-43A1-9EA8-B03EA1A49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DC2E45-4277-4F32-85C6-5A616AD4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E184AB-C5A7-4A7C-913D-C8EC7166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F4B829-F1F0-4BEB-8063-D28337C8B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87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229170-D460-4CEE-92F0-6947ABAB5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9B25AF-5D28-4479-B5C5-28D79591DE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BF17A7C-1CB2-4E2C-97EB-A0A4DCED9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738C3C-9B4D-4919-9849-66770969B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4BDB85-1DB0-4FBC-8B65-AE76F0E9D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63F2BD-8920-48E2-BFB2-97CFF7AF6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841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ADCB2-B7DD-4058-8DC6-DA70F239B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1F3D5F-7A9F-4276-A6AF-8BDC177D7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880283-40E0-466E-872E-30ABCF408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72D6B57-39EE-4F79-9627-7A02C1222F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0315272-61D5-49F4-AE44-F335F51DC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EA55EF7-0364-4BAD-925D-BB14CBC33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BFB1ED0-79A1-4ED9-A3FB-8E1F2011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17B8124-3294-4A57-B208-7BBE537D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430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7005E-664D-412B-9731-A7F1D0747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163F08-22CC-4E06-8E69-901162717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B60F60-1142-493A-8078-43CE55AD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B4ECA7-A338-4D85-B91E-4D6EDB9B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66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BD946E-6792-4580-A6AE-B1E03E883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D4235C-F6EF-46B7-B300-77BD1A0D1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74F3F4-FD75-40E1-A286-37884E45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8276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A2C23-E16A-4C66-8C77-3AD373869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69D37-9F90-474D-B459-C36344172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5CAAB9-7408-4E86-9CFB-D7A83BA2C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BF92C5-5507-453D-868C-DA816D0D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9C4013-DFB7-4537-A461-AA944D5DD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9652E9-6079-406D-8BE8-2AC850F1B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572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8D88A3-19D5-4D0C-AA35-A48AEA094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8F3E91-84E3-487B-B994-6682AD342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929C37-454B-4D07-8F1F-35C4B347E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C33976-BE0D-4E2B-A913-244EBBF24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720F8-92E1-4D46-B1EE-98060FCC2B7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C37885-71CE-4E01-89AA-B87C84DAC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25910A-15BD-49F8-B04D-6D5A95E0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502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30978DA-114F-42BC-B310-C7499E0ED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11F105B-F199-401B-804C-1C36BDF30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15CA9-2CDA-4A4B-A7AB-C5B1254062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720F8-92E1-4D46-B1EE-98060FCC2B7C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42E638-FB58-404A-8FE7-50D5357A6E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012234-0E68-4E96-8D4D-795480B319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C14A-A1AF-4AC6-97A9-EC7341E445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D908-9AA0-45B6-9054-EDA084FC9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深度学习</a:t>
            </a:r>
            <a:br>
              <a:rPr lang="en-US" altLang="zh-CN" dirty="0"/>
            </a:br>
            <a:r>
              <a:rPr lang="en-US" altLang="zh-CN" dirty="0"/>
              <a:t>Lab5-convolutional neural network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8B944C-58B1-4E22-8BD9-4F9F8742F5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0732"/>
            <a:ext cx="9144000" cy="1557068"/>
          </a:xfrm>
        </p:spPr>
        <p:txBody>
          <a:bodyPr>
            <a:normAutofit/>
          </a:bodyPr>
          <a:lstStyle/>
          <a:p>
            <a:r>
              <a:rPr lang="zh-CN" altLang="en-US" dirty="0"/>
              <a:t>兰韵诗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b="1" dirty="0">
                <a:solidFill>
                  <a:srgbClr val="FF0000"/>
                </a:solidFill>
              </a:rPr>
              <a:t>本次</a:t>
            </a:r>
            <a:r>
              <a:rPr lang="en-US" altLang="zh-CN" sz="3200" b="1" dirty="0">
                <a:solidFill>
                  <a:srgbClr val="FF0000"/>
                </a:solidFill>
              </a:rPr>
              <a:t>Lab</a:t>
            </a:r>
            <a:r>
              <a:rPr lang="zh-CN" altLang="en-US" sz="3200" b="1" dirty="0">
                <a:solidFill>
                  <a:srgbClr val="FF0000"/>
                </a:solidFill>
              </a:rPr>
              <a:t>有作业，请在</a:t>
            </a:r>
            <a:r>
              <a:rPr lang="en-US" altLang="zh-CN" sz="3200" b="1" dirty="0">
                <a:solidFill>
                  <a:srgbClr val="FF0000"/>
                </a:solidFill>
              </a:rPr>
              <a:t>3</a:t>
            </a:r>
            <a:r>
              <a:rPr lang="zh-CN" altLang="en-US" sz="3200" b="1" dirty="0">
                <a:solidFill>
                  <a:srgbClr val="FF0000"/>
                </a:solidFill>
              </a:rPr>
              <a:t>月</a:t>
            </a:r>
            <a:r>
              <a:rPr lang="en-US" altLang="zh-CN" sz="3200" b="1" dirty="0">
                <a:solidFill>
                  <a:srgbClr val="FF0000"/>
                </a:solidFill>
              </a:rPr>
              <a:t>24</a:t>
            </a:r>
            <a:r>
              <a:rPr lang="zh-CN" altLang="en-US" sz="3200" b="1" dirty="0">
                <a:solidFill>
                  <a:srgbClr val="FF0000"/>
                </a:solidFill>
              </a:rPr>
              <a:t>日结束前提交！</a:t>
            </a:r>
          </a:p>
        </p:txBody>
      </p:sp>
    </p:spTree>
    <p:extLst>
      <p:ext uri="{BB962C8B-B14F-4D97-AF65-F5344CB8AC3E}">
        <p14:creationId xmlns:p14="http://schemas.microsoft.com/office/powerpoint/2010/main" val="4149088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8801-3B42-4534-83B5-8A83FCF5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Convolutional Neural Network</a:t>
            </a:r>
            <a:endParaRPr lang="zh-CN" altLang="en-US" sz="2400" dirty="0">
              <a:highlight>
                <a:srgbClr val="FF000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76E9F-9F13-4CC8-AFA3-A599E7D0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你需要做的：</a:t>
            </a:r>
            <a:r>
              <a:rPr lang="zh-CN" altLang="en-US" dirty="0"/>
              <a:t>根据提示，补全</a:t>
            </a:r>
            <a:r>
              <a:rPr lang="en-US" altLang="zh-CN" b="1" dirty="0"/>
              <a:t>CNN</a:t>
            </a:r>
            <a:r>
              <a:rPr lang="zh-CN" altLang="en-US" b="1" dirty="0"/>
              <a:t>代码</a:t>
            </a:r>
            <a:endParaRPr lang="en-US" altLang="zh-CN" b="1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利用设定好的输入完成</a:t>
            </a:r>
            <a:r>
              <a:rPr lang="zh-CN" altLang="en-US" b="1" dirty="0"/>
              <a:t>卷积函数</a:t>
            </a:r>
            <a:r>
              <a:rPr lang="en-US" altLang="zh-CN" b="1" dirty="0"/>
              <a:t>(</a:t>
            </a:r>
            <a:r>
              <a:rPr lang="zh-CN" altLang="en-US" b="1" dirty="0"/>
              <a:t>准确的说互相关函数</a:t>
            </a:r>
            <a:r>
              <a:rPr lang="en-US" altLang="zh-CN" b="1" dirty="0"/>
              <a:t>)</a:t>
            </a:r>
            <a:r>
              <a:rPr lang="zh-CN" altLang="en-US" b="1" dirty="0"/>
              <a:t>和汇聚层的前向传播</a:t>
            </a:r>
            <a:endParaRPr lang="en-US" altLang="zh-CN" b="1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不能修改给定的对象属性，不能调用其他工具包， 只能在“</a:t>
            </a:r>
            <a:r>
              <a:rPr lang="en-US" altLang="zh-CN" dirty="0"/>
              <a:t>to do</a:t>
            </a:r>
            <a:r>
              <a:rPr lang="zh-CN" altLang="en-US" dirty="0"/>
              <a:t>”下面书写代码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提交之后，测试集上的准确率应该在一个正确的范围内</a:t>
            </a:r>
            <a:endParaRPr lang="en-US" altLang="zh-CN" dirty="0"/>
          </a:p>
          <a:p>
            <a:pPr lvl="1">
              <a:lnSpc>
                <a:spcPct val="110000"/>
              </a:lnSpc>
            </a:pPr>
            <a:r>
              <a:rPr lang="zh-CN" altLang="en-US" dirty="0"/>
              <a:t>可多次提交。即使对自己的代码没有自信也一定要提交，我们会酌情给过程分</a:t>
            </a:r>
            <a:endParaRPr lang="en-US" altLang="zh-CN" dirty="0"/>
          </a:p>
          <a:p>
            <a:r>
              <a:rPr lang="en-US" altLang="zh-CN" b="1" dirty="0">
                <a:solidFill>
                  <a:srgbClr val="FF0000"/>
                </a:solidFill>
              </a:rPr>
              <a:t>TO DO</a:t>
            </a:r>
            <a:r>
              <a:rPr lang="zh-CN" altLang="en-US" dirty="0"/>
              <a:t>： 完成</a:t>
            </a:r>
            <a:r>
              <a:rPr lang="en-US" altLang="zh-CN" dirty="0"/>
              <a:t>《Convolutional Neural Network》</a:t>
            </a:r>
            <a:r>
              <a:rPr lang="zh-CN" altLang="en-US" dirty="0"/>
              <a:t>项目。补全</a:t>
            </a:r>
            <a:r>
              <a:rPr lang="en-US" altLang="zh-CN" dirty="0"/>
              <a:t>cnn_hard_version.py</a:t>
            </a:r>
            <a:r>
              <a:rPr lang="zh-CN" altLang="en-US" dirty="0"/>
              <a:t>文件使</a:t>
            </a:r>
            <a:r>
              <a:rPr lang="en-US" altLang="zh-CN" dirty="0"/>
              <a:t>exercise_cnn.py</a:t>
            </a:r>
            <a:r>
              <a:rPr lang="zh-CN" altLang="en-US" dirty="0"/>
              <a:t>文件中的</a:t>
            </a:r>
            <a:r>
              <a:rPr lang="en-US" altLang="zh-CN" dirty="0" err="1"/>
              <a:t>inference_with_CNN_np</a:t>
            </a:r>
            <a:r>
              <a:rPr lang="en-US" altLang="zh-CN" dirty="0"/>
              <a:t>()</a:t>
            </a:r>
            <a:r>
              <a:rPr lang="zh-CN" altLang="en-US" dirty="0"/>
              <a:t>可以顺利执行。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9864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3C64E-C86B-4C39-A8E4-519615BED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r>
              <a:rPr lang="zh-CN" altLang="en-US" dirty="0"/>
              <a:t>脚本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172F7D-3C74-4B82-9171-8EC564C36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89" y="1690688"/>
            <a:ext cx="7415022" cy="421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451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648801-3B42-4534-83B5-8A83FCF5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Convolutional Neural Network</a:t>
            </a:r>
            <a:endParaRPr lang="zh-CN" altLang="en-US" sz="2400" dirty="0">
              <a:highlight>
                <a:srgbClr val="FF0000"/>
              </a:highligh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1576E9F-9F13-4CC8-AFA3-A599E7D04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611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如果你有额外时间：</a:t>
            </a:r>
            <a:r>
              <a:rPr lang="zh-CN" altLang="en-US" dirty="0"/>
              <a:t>尝试不同的</a:t>
            </a:r>
            <a:r>
              <a:rPr lang="en-US" altLang="zh-CN" dirty="0"/>
              <a:t>CNN</a:t>
            </a:r>
            <a:r>
              <a:rPr lang="zh-CN" altLang="en-US" dirty="0"/>
              <a:t>模型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读懂</a:t>
            </a:r>
            <a:r>
              <a:rPr lang="en-US" altLang="zh-CN" sz="2200" dirty="0"/>
              <a:t>exercise_cnn.py</a:t>
            </a:r>
            <a:r>
              <a:rPr lang="zh-CN" altLang="en-US" sz="2200" dirty="0"/>
              <a:t>文件中的代码，熟悉图像识别任务的代码流程，可通过</a:t>
            </a:r>
            <a:r>
              <a:rPr lang="en-US" altLang="zh-CN" sz="2200" dirty="0" err="1"/>
              <a:t>display_cifar</a:t>
            </a:r>
            <a:r>
              <a:rPr lang="zh-CN" altLang="en-US" sz="2200" dirty="0"/>
              <a:t>看到数据集的图像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理解通过</a:t>
            </a:r>
            <a:r>
              <a:rPr lang="en-US" altLang="zh-CN" sz="2200" dirty="0" err="1"/>
              <a:t>pytorch</a:t>
            </a:r>
            <a:r>
              <a:rPr lang="zh-CN" altLang="en-US" sz="2200" dirty="0"/>
              <a:t>版本实现的</a:t>
            </a:r>
            <a:r>
              <a:rPr lang="en-US" altLang="zh-CN" sz="2200" dirty="0"/>
              <a:t>CNN</a:t>
            </a:r>
            <a:r>
              <a:rPr lang="zh-CN" altLang="en-US" sz="2200" dirty="0"/>
              <a:t>模型</a:t>
            </a:r>
            <a:r>
              <a:rPr lang="en-US" altLang="zh-CN" sz="2200" dirty="0"/>
              <a:t>(cnn_easy_version.py</a:t>
            </a:r>
            <a:r>
              <a:rPr lang="zh-CN" altLang="en-US" sz="2200" dirty="0"/>
              <a:t>中的</a:t>
            </a:r>
            <a:r>
              <a:rPr lang="en-US" altLang="zh-CN" sz="2200" dirty="0"/>
              <a:t>CNN</a:t>
            </a:r>
            <a:r>
              <a:rPr lang="zh-CN" altLang="en-US" sz="2200" dirty="0"/>
              <a:t>实现代码</a:t>
            </a:r>
            <a:r>
              <a:rPr lang="en-US" altLang="zh-CN" sz="2200" dirty="0"/>
              <a:t>)</a:t>
            </a:r>
            <a:r>
              <a:rPr lang="zh-CN" altLang="en-US" sz="2200" dirty="0"/>
              <a:t>，并尝试修改</a:t>
            </a:r>
            <a:r>
              <a:rPr lang="en-US" altLang="zh-CN" sz="2200" dirty="0"/>
              <a:t>CNN</a:t>
            </a:r>
            <a:r>
              <a:rPr lang="zh-CN" altLang="en-US" sz="2200" dirty="0"/>
              <a:t>的参数</a:t>
            </a:r>
            <a:r>
              <a:rPr lang="en-US" altLang="zh-CN" sz="2200" dirty="0"/>
              <a:t>(</a:t>
            </a:r>
            <a:r>
              <a:rPr lang="zh-CN" altLang="en-US" sz="2200" dirty="0"/>
              <a:t>如</a:t>
            </a:r>
            <a:r>
              <a:rPr lang="en-US" altLang="zh-CN" sz="2200" dirty="0"/>
              <a:t>:kernel size, out channel, stride, zero padding size</a:t>
            </a:r>
            <a:r>
              <a:rPr lang="zh-CN" altLang="en-US" sz="2200" dirty="0"/>
              <a:t>等</a:t>
            </a:r>
            <a:r>
              <a:rPr lang="en-US" altLang="zh-CN" sz="2200" dirty="0"/>
              <a:t>)</a:t>
            </a:r>
            <a:r>
              <a:rPr lang="zh-CN" altLang="en-US" sz="2200" dirty="0"/>
              <a:t>或者框架</a:t>
            </a:r>
            <a:r>
              <a:rPr lang="en-US" altLang="zh-CN" sz="2200" dirty="0"/>
              <a:t>(</a:t>
            </a:r>
            <a:r>
              <a:rPr lang="zh-CN" altLang="en-US" sz="2200" dirty="0"/>
              <a:t>如</a:t>
            </a:r>
            <a:r>
              <a:rPr lang="en-US" altLang="zh-CN" sz="2200" dirty="0"/>
              <a:t>:</a:t>
            </a:r>
            <a:r>
              <a:rPr lang="zh-CN" altLang="en-US" sz="2200" dirty="0"/>
              <a:t>修改卷积块的个数，激活函数等</a:t>
            </a:r>
            <a:r>
              <a:rPr lang="en-US" altLang="zh-CN" sz="2200" dirty="0"/>
              <a:t>)</a:t>
            </a:r>
            <a:r>
              <a:rPr lang="zh-CN" altLang="en-US" sz="2200" dirty="0"/>
              <a:t>看看其对模型训练的影响</a:t>
            </a:r>
            <a:endParaRPr lang="en-US" altLang="zh-CN" sz="2200" dirty="0"/>
          </a:p>
          <a:p>
            <a:pPr lvl="1">
              <a:lnSpc>
                <a:spcPct val="100000"/>
              </a:lnSpc>
            </a:pPr>
            <a:r>
              <a:rPr lang="zh-CN" altLang="en-US" sz="2200" dirty="0"/>
              <a:t>如果对</a:t>
            </a:r>
            <a:r>
              <a:rPr lang="en-US" altLang="zh-CN" sz="2200" dirty="0" err="1"/>
              <a:t>pytorch</a:t>
            </a:r>
            <a:r>
              <a:rPr lang="zh-CN" altLang="en-US" sz="2200" dirty="0"/>
              <a:t>的函数不熟悉，可以搜索</a:t>
            </a:r>
            <a:r>
              <a:rPr lang="en-US" altLang="zh-CN" sz="2200" dirty="0" err="1"/>
              <a:t>pytorch</a:t>
            </a:r>
            <a:r>
              <a:rPr lang="zh-CN" altLang="en-US" sz="2200" dirty="0"/>
              <a:t>的</a:t>
            </a:r>
            <a:r>
              <a:rPr lang="en-US" altLang="zh-CN" sz="2200" dirty="0"/>
              <a:t>documentation</a:t>
            </a:r>
          </a:p>
          <a:p>
            <a:pPr>
              <a:lnSpc>
                <a:spcPct val="100000"/>
              </a:lnSpc>
            </a:pPr>
            <a:r>
              <a:rPr lang="en-US" altLang="zh-CN" sz="2400" b="1" dirty="0">
                <a:solidFill>
                  <a:srgbClr val="FF0000"/>
                </a:solidFill>
              </a:rPr>
              <a:t>Note</a:t>
            </a:r>
            <a:r>
              <a:rPr lang="zh-CN" altLang="en-US" sz="2400" dirty="0"/>
              <a:t>：</a:t>
            </a:r>
            <a:r>
              <a:rPr lang="en-US" altLang="zh-CN" sz="2400" dirty="0" err="1"/>
              <a:t>pytorch</a:t>
            </a:r>
            <a:r>
              <a:rPr lang="zh-CN" altLang="en-US" sz="2400" dirty="0"/>
              <a:t>内置的</a:t>
            </a:r>
            <a:r>
              <a:rPr lang="en-US" altLang="zh-CN" sz="2400" dirty="0"/>
              <a:t>CNN</a:t>
            </a:r>
            <a:r>
              <a:rPr lang="zh-CN" altLang="en-US" sz="2400" dirty="0"/>
              <a:t>包含一些优化的计算策略，因此我们建议大家在</a:t>
            </a:r>
            <a:r>
              <a:rPr lang="en-US" altLang="zh-CN" sz="2400" dirty="0"/>
              <a:t>cnn_easy_version.py</a:t>
            </a:r>
            <a:r>
              <a:rPr lang="zh-CN" altLang="en-US" sz="2400" dirty="0"/>
              <a:t>文件中尝试不同的</a:t>
            </a:r>
            <a:r>
              <a:rPr lang="en-US" altLang="zh-CN" sz="2400" dirty="0"/>
              <a:t>CNN</a:t>
            </a:r>
            <a:r>
              <a:rPr lang="zh-CN" altLang="en-US" sz="2400" dirty="0"/>
              <a:t>模型，可以更快的训练模型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05977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1003</TotalTime>
  <Words>331</Words>
  <Application>Microsoft Macintosh PowerPoint</Application>
  <PresentationFormat>宽屏</PresentationFormat>
  <Paragraphs>18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深度学习 Lab5-convolutional neural network</vt:lpstr>
      <vt:lpstr>Convolutional Neural Network</vt:lpstr>
      <vt:lpstr>Evaluation脚本</vt:lpstr>
      <vt:lpstr>Convolutional Neural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 Lab2-linear regression</dc:title>
  <dc:creator>兰 韵诗</dc:creator>
  <cp:lastModifiedBy>兰 韵诗</cp:lastModifiedBy>
  <cp:revision>116</cp:revision>
  <dcterms:created xsi:type="dcterms:W3CDTF">2022-03-01T07:53:56Z</dcterms:created>
  <dcterms:modified xsi:type="dcterms:W3CDTF">2025-03-17T09:46:03Z</dcterms:modified>
</cp:coreProperties>
</file>