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554" r:id="rId4"/>
    <p:sldId id="555" r:id="rId5"/>
    <p:sldId id="618" r:id="rId6"/>
    <p:sldId id="61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01619-4C0E-42D0-89B8-FF167881A77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7F819-6A68-4F7D-9D4E-DE3C74C87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8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B21C926-261C-67BF-3592-1DDB8804E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D15CEE-C052-476C-9F2B-5A9692C1F49A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32C981A-BB59-B65A-2778-9BF98C864E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E833BC-665D-D21F-F942-A8195CEDD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B21C926-261C-67BF-3592-1DDB8804E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D15CEE-C052-476C-9F2B-5A9692C1F49A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32C981A-BB59-B65A-2778-9BF98C864E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E833BC-665D-D21F-F942-A8195CEDD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E773D6FC-BF8D-F92A-F437-BC9BC5563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F4A73F-A703-4A7C-A9F1-6D27D1B961D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1692AB4-FE14-A7C9-8A50-AEED3C941A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17DF2D3-B232-CD22-B620-11A4F22F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E773D6FC-BF8D-F92A-F437-BC9BC5563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F4A73F-A703-4A7C-A9F1-6D27D1B961D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1692AB4-FE14-A7C9-8A50-AEED3C941A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17DF2D3-B232-CD22-B620-11A4F22F1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FC2C1-1010-9B70-CA67-1D96B0E1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2E505-ED47-4BA6-056F-D681EA792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38E85-1509-7F50-D56D-E6ED21BA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56F8C-207C-1EE6-8DFE-33DBAA04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8E17C-CC39-6A87-DCC9-8F3E3D2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4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74D59-5FB3-66EF-7178-8E98E3F1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C62F5-C2CF-31A5-DACB-6481E31E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F07CC-6610-AB07-5A2F-DBE06EDF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CA4BC-02EF-7D02-3FF4-8191B421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FDE42-7ABE-4327-5023-33F0B008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0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4A2978-8923-CA80-3F21-96B4AA695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D0D0B-E112-7BC6-F6D5-B3EDFC8D9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6AB06-69FB-2680-7F0F-B75B371A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AE53E-677E-7D5B-5637-25E2DFF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5DAD6-B63F-6659-7331-D279034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9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2A74C-2F53-F230-7289-F10C0622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02E7C-B9C0-26CA-F601-9D157521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9E9DC-8704-0B1A-CD8C-7894CCE2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F1582-AAE1-4C83-C247-08607359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C547-5B78-F0C7-E15F-241DB562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5A76D-F527-6967-F33B-AB94A68E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3F94A-61D0-157E-CC40-8909FEFB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684B2-C516-3563-12FF-9F05ADF1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74C93-A3DA-75FC-2EF3-C5E8914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DAD68-37B9-F04A-769C-F67C1B6C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5A114-E22A-9E92-75EF-46D48924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BBD6C-873D-9CBA-6A10-43A5DB746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587CF-FD7D-2D62-DBEF-DE02544C3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B1190A-E26A-88FE-9CD5-2207B418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B4A6F-B7C6-56E5-49A1-A0B754DF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BC26D-0468-230D-9A62-66ADAC90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557B2-BD39-BB17-300F-4069474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4E473-68E2-CA01-50FB-4B8F23F8D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8DFCC-90B9-BAC9-DED8-5C2E398C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0922D-51B4-016F-83A3-86E39EC95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8A578A-64ED-EB8B-A79D-729852AB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BDCDB-15C0-8592-1831-71114C47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FE238-E555-4944-95F0-44735C22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DD17F-8A1D-EE83-B450-B2C5197D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D4144-2208-816C-2423-9473AED1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AF614E-BFD6-D921-DDBB-3CDBBF6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A2F55-4DEB-40BC-FB4B-7B98E2A9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7FDB57-9DA1-E2D0-6146-63E7CB6F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E4CAD-ABEB-F52A-3F10-F15D7602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FF04D8-137E-7721-8738-3BCD00D0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DAE65-1750-CD5F-269C-94929584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D4DFC-5861-70EC-1B43-EB37511C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F51BA-BDE6-731C-303A-D7BDC88E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35F5F7-E31B-BE91-8059-A8817315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43127-9455-E428-6E72-17414890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058B5-56D5-3FA4-AB8D-DF0B6BBE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C6066D-2832-8DFA-27C7-E002766D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5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7298-E4F1-629E-E26A-F8C5A260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C7FA5F-6A90-44D1-E267-13298670D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37724-D972-B796-CFA1-D032E367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A2F33-7C56-4620-0622-2F079F97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8636F-3926-2058-0F96-1D97639FE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BDE79-AE00-1753-767F-8B8189E1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78A6A2-2742-89FA-981A-7651F65F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28C7B-2B38-996B-493D-FD34FD61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2E315-0BA9-8464-0051-F528A0C6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AA00-B633-4D0D-B689-707B404EC540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D6ED9-66BB-97A6-B7DE-4C7CF93BB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D6C8-3CCA-0F02-D73C-B0EF04B7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E730-5A38-4EEB-9CC3-958BB3570F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B8D13-BFDC-64C3-CD73-6B23AC34E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627EA-2120-7CB9-5963-129987BCA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355E0FF9-AE23-0272-3E23-F5CA1C14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45" y="987299"/>
            <a:ext cx="8960310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AA2E0809-A21E-A8A8-9BAC-051899B76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00" y="1084407"/>
            <a:ext cx="7162108" cy="4351338"/>
          </a:xfrm>
        </p:spPr>
      </p:pic>
    </p:spTree>
    <p:extLst>
      <p:ext uri="{BB962C8B-B14F-4D97-AF65-F5344CB8AC3E}">
        <p14:creationId xmlns:p14="http://schemas.microsoft.com/office/powerpoint/2010/main" val="403046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6261C729-7813-18D0-B1B0-94C55E85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2DBDE-A02C-0F5E-2964-4A8801331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49394"/>
              </p:ext>
            </p:extLst>
          </p:nvPr>
        </p:nvGraphicFramePr>
        <p:xfrm>
          <a:off x="2168525" y="1692275"/>
          <a:ext cx="7932738" cy="4741866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UC-1: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REQ1, REQ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REQ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REQ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stated in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Timer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valid Bluetooth of phone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phone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screan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menu choices are “Lock” and “Unlock.”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auto-lock timer has started countdown from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autoLockInterval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arrives at the door and use the bottom “Unlock” on phone 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(UC-7),and decide to block or not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signals to the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lock status on phone(or maybe on the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screan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the door), e.g., “disarmed,” (b) signals to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disarm the lock, and (c) signals to </a:t>
                      </a:r>
                      <a:r>
                        <a:rPr kumimoji="0" lang="en-US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turn the light 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6261C729-7813-18D0-B1B0-94C55E85F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en-US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32DBDE-A02C-0F5E-2964-4A8801331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57641"/>
              </p:ext>
            </p:extLst>
          </p:nvPr>
        </p:nvGraphicFramePr>
        <p:xfrm>
          <a:off x="2168525" y="1692275"/>
          <a:ext cx="7932738" cy="4726182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UC-4: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REQ7stated in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 an existing user account and disable access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Database, Authority Management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valid phone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menu choices are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auto-lock timer has started countdown from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autoLockInterval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 choice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etireUser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his/her phone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signals to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uthority Management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judge whether the order is valid, and (c) Retire the chosen user if valid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 to 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 Database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delete the information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>
            <a:extLst>
              <a:ext uri="{FF2B5EF4-FFF2-40B4-BE49-F238E27FC236}">
                <a16:creationId xmlns:a16="http://schemas.microsoft.com/office/drawing/2014/main" id="{897D98A8-5554-558C-B35D-AD1B3B1A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7574E-36E0-8DC6-5E3E-0BF8BB77D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2502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TC-1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uses his/her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phnoe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is contained in the database,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 phone (Bluetooth)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using the invalid phone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using the valid phone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flashes a green light to indicate success;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successful access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disarms the lock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>
            <a:extLst>
              <a:ext uri="{FF2B5EF4-FFF2-40B4-BE49-F238E27FC236}">
                <a16:creationId xmlns:a16="http://schemas.microsoft.com/office/drawing/2014/main" id="{897D98A8-5554-558C-B35D-AD1B3B1A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/>
              <a:t>UC-4 </a:t>
            </a:r>
            <a:r>
              <a:rPr lang="en-US" altLang="en-US" sz="3600" dirty="0" err="1"/>
              <a:t>RetireUser</a:t>
            </a:r>
            <a:endParaRPr lang="en-US" alt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B7574E-36E0-8DC6-5E3E-0BF8BB77D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34852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TC-2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UC-4,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with the authorized phone to retire someone,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which send the signal , the user to be retired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using the unauthorized phone to retire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is blocked and send alarm to the authorized phone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using the authorized phone to retire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the information of deletion and retire the user that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chosen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660</Words>
  <Application>Microsoft Office PowerPoint</Application>
  <PresentationFormat>宽屏</PresentationFormat>
  <Paragraphs>95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Use Case 1: Unlock</vt:lpstr>
      <vt:lpstr>Use Case 4: RetireUser</vt:lpstr>
      <vt:lpstr>Acceptance Test Case for UC-1 Unlock</vt:lpstr>
      <vt:lpstr>Acceptance Test Case for UC-4 RetireUser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1746566320@qq.com</dc:creator>
  <cp:lastModifiedBy>1746566320@qq.com</cp:lastModifiedBy>
  <cp:revision>8</cp:revision>
  <dcterms:created xsi:type="dcterms:W3CDTF">2023-10-10T14:31:21Z</dcterms:created>
  <dcterms:modified xsi:type="dcterms:W3CDTF">2023-10-10T14:55:15Z</dcterms:modified>
</cp:coreProperties>
</file>