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>
        <p:scale>
          <a:sx n="116" d="100"/>
          <a:sy n="116" d="100"/>
        </p:scale>
        <p:origin x="-1720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196C-D9B1-3E4B-77C0-9D9A8996D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E28E6-D710-17B6-83D4-C1A92ED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793C-B37A-0165-327D-48C3FE06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EDE4-98FC-03F4-80D0-14112EC0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16604-F679-4A66-A401-24864C76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D9F1-3EC6-3F95-2197-B6B48B0D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A4FA8-8CF0-C7C0-E7E7-4E824A44D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AFED-72F1-8C20-35DF-576553F3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657A-85AC-67D0-463F-9788DCA6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3289-4068-9BA7-7773-B5457E65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D78A1-5727-5165-6DE9-A2E46B1AA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5BE8E-D428-81D1-2BB1-73BB5484E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9088-8A20-7F8B-F34D-8BFB36D6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8913-DAAB-7DBE-5ABF-502EA044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6139-845E-643F-5FA0-A537D37A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8BC6-01F5-326D-A1E2-54591465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60CC6-8B51-1A30-504F-78D5348E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6C9E-5BAB-0AAC-3AFE-AA9D164E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0421-169A-ACB3-D316-02ACC84F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3E6A-B42D-593E-5B84-778CBFE2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C48B-9F95-49A7-171B-4DE6C54A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F3E3-CA90-D537-7C36-0C532D27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41DE-C70D-1A3E-40AF-8E193832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C698-B694-6BB5-E5F1-5ACA21A4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1609-6116-8B52-61C8-494BBCFD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3B58-A2FD-FB82-3339-6730447A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8461-CC2A-DB54-EE0D-A19189CA8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9779B-62C8-DEBE-AB2D-0D135D3E1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48E36-BF66-72AD-3056-9A0302C2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2B9C3-5CD8-AEF2-A3B5-6164649D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78FAF-94A1-E398-5728-6D47C27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F2BA-96B7-3E81-CE57-1316B7FE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D923-EC96-F4D7-37BD-8DED92A8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8ECF1-C1C1-9310-AA61-2E611A824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AF66B-BCD4-ECFE-BC82-FAE77F2F1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569E7-36A0-3075-9064-93B892C5A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9D71A-DF0C-2513-3D5C-C1716147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1EC8E-87CC-4F24-091A-069FBE41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2F182-79AB-2821-8D42-701A765E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2B3C-F4B5-4CB9-D236-523A28F2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0291E-0B24-3A17-5534-224F4AF8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3026B-5E86-1474-A233-6C79FD51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7B594-AF8B-D875-23A2-97ED3276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AD3CB-1A9A-26D8-5765-3D913534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59D12-CB06-A3D4-6F68-1A008392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D1039-A1E7-5576-58D3-96CCA93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B27-2DAE-00DF-F299-48C64BFB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D314-58B6-5567-C1FB-B7271B9F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B9698-C3EB-9A8F-F1AE-41A663A89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A19FD-475D-B623-D72D-1D8DF42E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5AFB6-04F9-8521-EA80-E6172F11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FB7BF-6D2C-B677-4DB3-3BBD10B6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670E-BEC9-3350-C7F8-225AE4E0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4ABAE-55CF-B853-5FA9-E43ECCA86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3CFDF-9359-CD8C-34F0-3E3FA8CC9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FD02E-A784-14F1-263A-009AB587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46FA8-6B8F-A5D9-77A7-F71B20E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8A39B-5154-26B3-E03D-96127953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1AC22-F6C8-4627-82C2-4DDE04FB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B0A42-C649-0401-18D0-B2DC0084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D07A-3C46-26CB-E0EF-3ECCFA9BF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0675-932A-EF4F-AA73-BB02C02E6F5E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CF30-1B55-53EC-04D8-61F2523AA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C20B-3DC8-3FC1-E924-C42BF7DA3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B640-3F77-5E49-BF05-6E594847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B2B9DD81-7D5C-D012-19E0-23C312A1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838200"/>
            <a:ext cx="5867400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FE8DB-6241-8B62-7AD7-DC7B01768E4F}"/>
              </a:ext>
            </a:extLst>
          </p:cNvPr>
          <p:cNvSpPr txBox="1"/>
          <p:nvPr/>
        </p:nvSpPr>
        <p:spPr>
          <a:xfrm>
            <a:off x="5000626" y="20145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86CDF-2114-7828-92C5-9F22678499AD}"/>
              </a:ext>
            </a:extLst>
          </p:cNvPr>
          <p:cNvSpPr txBox="1"/>
          <p:nvPr/>
        </p:nvSpPr>
        <p:spPr>
          <a:xfrm>
            <a:off x="5614988" y="20145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7EFEC-814C-FC23-4776-BC595720CD87}"/>
              </a:ext>
            </a:extLst>
          </p:cNvPr>
          <p:cNvSpPr txBox="1"/>
          <p:nvPr/>
        </p:nvSpPr>
        <p:spPr>
          <a:xfrm>
            <a:off x="6335764" y="20145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D6F27-4930-51C9-F08E-36A4AC0D1C46}"/>
              </a:ext>
            </a:extLst>
          </p:cNvPr>
          <p:cNvSpPr txBox="1"/>
          <p:nvPr/>
        </p:nvSpPr>
        <p:spPr>
          <a:xfrm>
            <a:off x="6961956" y="20145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8CC10-0759-641E-F721-18D937B8BF0B}"/>
              </a:ext>
            </a:extLst>
          </p:cNvPr>
          <p:cNvSpPr txBox="1"/>
          <p:nvPr/>
        </p:nvSpPr>
        <p:spPr>
          <a:xfrm>
            <a:off x="7537269" y="204204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AF46E-9CEC-FC0E-206D-A752FFEC71F9}"/>
              </a:ext>
            </a:extLst>
          </p:cNvPr>
          <p:cNvSpPr txBox="1"/>
          <p:nvPr/>
        </p:nvSpPr>
        <p:spPr>
          <a:xfrm>
            <a:off x="8229600" y="201453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87F67-6B30-0172-B4A3-8B10DD145751}"/>
              </a:ext>
            </a:extLst>
          </p:cNvPr>
          <p:cNvSpPr txBox="1"/>
          <p:nvPr/>
        </p:nvSpPr>
        <p:spPr>
          <a:xfrm>
            <a:off x="4310063" y="25955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B157-6A24-1128-1604-7F4F6DE70CD8}"/>
              </a:ext>
            </a:extLst>
          </p:cNvPr>
          <p:cNvSpPr txBox="1"/>
          <p:nvPr/>
        </p:nvSpPr>
        <p:spPr>
          <a:xfrm>
            <a:off x="4292576" y="30871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FE2E3-E31B-0F40-0F15-F082FBB42B9D}"/>
              </a:ext>
            </a:extLst>
          </p:cNvPr>
          <p:cNvSpPr txBox="1"/>
          <p:nvPr/>
        </p:nvSpPr>
        <p:spPr>
          <a:xfrm>
            <a:off x="4289376" y="37200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E4D8A-3B7E-62C4-FA69-A0DEB7892EF1}"/>
              </a:ext>
            </a:extLst>
          </p:cNvPr>
          <p:cNvSpPr txBox="1"/>
          <p:nvPr/>
        </p:nvSpPr>
        <p:spPr>
          <a:xfrm>
            <a:off x="4289376" y="422511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5EEDB-E635-91A5-D48C-C2C0C3B293F1}"/>
              </a:ext>
            </a:extLst>
          </p:cNvPr>
          <p:cNvSpPr txBox="1"/>
          <p:nvPr/>
        </p:nvSpPr>
        <p:spPr>
          <a:xfrm>
            <a:off x="4230867" y="475312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97A581-727C-A4E9-49BA-6E3F44A79060}"/>
              </a:ext>
            </a:extLst>
          </p:cNvPr>
          <p:cNvSpPr txBox="1"/>
          <p:nvPr/>
        </p:nvSpPr>
        <p:spPr>
          <a:xfrm>
            <a:off x="4251554" y="53361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D0335-71D3-49F4-9BE0-CD357ECD685E}"/>
              </a:ext>
            </a:extLst>
          </p:cNvPr>
          <p:cNvSpPr txBox="1"/>
          <p:nvPr/>
        </p:nvSpPr>
        <p:spPr>
          <a:xfrm>
            <a:off x="5000626" y="25955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CFDC70-A145-E49C-D044-B8F26FE4322D}"/>
              </a:ext>
            </a:extLst>
          </p:cNvPr>
          <p:cNvCxnSpPr/>
          <p:nvPr/>
        </p:nvCxnSpPr>
        <p:spPr>
          <a:xfrm>
            <a:off x="4682281" y="2830383"/>
            <a:ext cx="300038" cy="3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A647B1-943B-018D-A5C9-D525E3BAA753}"/>
              </a:ext>
            </a:extLst>
          </p:cNvPr>
          <p:cNvSpPr txBox="1"/>
          <p:nvPr/>
        </p:nvSpPr>
        <p:spPr>
          <a:xfrm>
            <a:off x="5035892" y="3087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FAC561-CB96-94A7-0AA2-82F63E202EE6}"/>
              </a:ext>
            </a:extLst>
          </p:cNvPr>
          <p:cNvSpPr txBox="1"/>
          <p:nvPr/>
        </p:nvSpPr>
        <p:spPr>
          <a:xfrm>
            <a:off x="5638081" y="25382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8463C-0906-4357-BC8D-5B24F91F7F21}"/>
              </a:ext>
            </a:extLst>
          </p:cNvPr>
          <p:cNvSpPr txBox="1"/>
          <p:nvPr/>
        </p:nvSpPr>
        <p:spPr>
          <a:xfrm>
            <a:off x="5608961" y="30871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05BAB9-8EFA-DB45-18AD-85F24891DEA7}"/>
              </a:ext>
            </a:extLst>
          </p:cNvPr>
          <p:cNvCxnSpPr/>
          <p:nvPr/>
        </p:nvCxnSpPr>
        <p:spPr>
          <a:xfrm>
            <a:off x="5336673" y="2839760"/>
            <a:ext cx="300038" cy="3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08A8BF-D59F-30EB-A4DF-E929C085AFD4}"/>
              </a:ext>
            </a:extLst>
          </p:cNvPr>
          <p:cNvCxnSpPr/>
          <p:nvPr/>
        </p:nvCxnSpPr>
        <p:spPr>
          <a:xfrm>
            <a:off x="4704085" y="2277323"/>
            <a:ext cx="300038" cy="3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84DA20-7A4A-DA77-33F8-0BFBF201B708}"/>
              </a:ext>
            </a:extLst>
          </p:cNvPr>
          <p:cNvCxnSpPr>
            <a:cxnSpLocks/>
          </p:cNvCxnSpPr>
          <p:nvPr/>
        </p:nvCxnSpPr>
        <p:spPr>
          <a:xfrm>
            <a:off x="5294329" y="3287019"/>
            <a:ext cx="3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8BAA54-5EB2-C68E-C4EE-D9320F51575D}"/>
              </a:ext>
            </a:extLst>
          </p:cNvPr>
          <p:cNvSpPr txBox="1"/>
          <p:nvPr/>
        </p:nvSpPr>
        <p:spPr>
          <a:xfrm>
            <a:off x="6335764" y="36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0D2094-BFC2-866D-954F-29BCBBCDBCF8}"/>
              </a:ext>
            </a:extLst>
          </p:cNvPr>
          <p:cNvCxnSpPr/>
          <p:nvPr/>
        </p:nvCxnSpPr>
        <p:spPr>
          <a:xfrm>
            <a:off x="6000936" y="3456504"/>
            <a:ext cx="300038" cy="3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A6E9FFE-E98A-84F8-53EA-451339B8D9D0}"/>
              </a:ext>
            </a:extLst>
          </p:cNvPr>
          <p:cNvSpPr txBox="1"/>
          <p:nvPr/>
        </p:nvSpPr>
        <p:spPr>
          <a:xfrm>
            <a:off x="6997222" y="4215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16A669-BAB9-50DA-BC27-D157E0287023}"/>
              </a:ext>
            </a:extLst>
          </p:cNvPr>
          <p:cNvCxnSpPr/>
          <p:nvPr/>
        </p:nvCxnSpPr>
        <p:spPr>
          <a:xfrm>
            <a:off x="6674212" y="4017169"/>
            <a:ext cx="300038" cy="3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E53D86-E829-2088-5D12-5CE1D936F911}"/>
              </a:ext>
            </a:extLst>
          </p:cNvPr>
          <p:cNvSpPr txBox="1"/>
          <p:nvPr/>
        </p:nvSpPr>
        <p:spPr>
          <a:xfrm>
            <a:off x="7631044" y="4753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1F4048-C79E-D1DB-9968-C6BC13CB94B4}"/>
              </a:ext>
            </a:extLst>
          </p:cNvPr>
          <p:cNvCxnSpPr/>
          <p:nvPr/>
        </p:nvCxnSpPr>
        <p:spPr>
          <a:xfrm>
            <a:off x="7321880" y="4536908"/>
            <a:ext cx="300038" cy="3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4DA97DF-C083-8A5E-F005-9D2870D2CC62}"/>
              </a:ext>
            </a:extLst>
          </p:cNvPr>
          <p:cNvSpPr txBox="1"/>
          <p:nvPr/>
        </p:nvSpPr>
        <p:spPr>
          <a:xfrm>
            <a:off x="8323375" y="5336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9FB24B-694A-1F3E-AF33-AACCEBAEB7E0}"/>
              </a:ext>
            </a:extLst>
          </p:cNvPr>
          <p:cNvCxnSpPr/>
          <p:nvPr/>
        </p:nvCxnSpPr>
        <p:spPr>
          <a:xfrm>
            <a:off x="7997413" y="5122456"/>
            <a:ext cx="300038" cy="3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302CB6-CB08-759B-16CB-31C8B1EFA6A8}"/>
              </a:ext>
            </a:extLst>
          </p:cNvPr>
          <p:cNvSpPr txBox="1"/>
          <p:nvPr/>
        </p:nvSpPr>
        <p:spPr>
          <a:xfrm>
            <a:off x="5000626" y="36994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C59D1-CE58-1CA5-C201-42183CDCD78D}"/>
              </a:ext>
            </a:extLst>
          </p:cNvPr>
          <p:cNvSpPr txBox="1"/>
          <p:nvPr/>
        </p:nvSpPr>
        <p:spPr>
          <a:xfrm>
            <a:off x="4922111" y="42473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71432F-2571-E030-5C16-E2C268ECBE76}"/>
              </a:ext>
            </a:extLst>
          </p:cNvPr>
          <p:cNvSpPr txBox="1"/>
          <p:nvPr/>
        </p:nvSpPr>
        <p:spPr>
          <a:xfrm>
            <a:off x="4896370" y="475735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88A767-1A36-3E94-B9F9-F7B4CBC35CFD}"/>
              </a:ext>
            </a:extLst>
          </p:cNvPr>
          <p:cNvSpPr txBox="1"/>
          <p:nvPr/>
        </p:nvSpPr>
        <p:spPr>
          <a:xfrm>
            <a:off x="4922111" y="529117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360BED-FB5C-ADC3-DBBB-A8D263BBE8A9}"/>
              </a:ext>
            </a:extLst>
          </p:cNvPr>
          <p:cNvSpPr txBox="1"/>
          <p:nvPr/>
        </p:nvSpPr>
        <p:spPr>
          <a:xfrm>
            <a:off x="5651630" y="36685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A5156B-3EEE-0AA4-7A9C-47962DCA6397}"/>
              </a:ext>
            </a:extLst>
          </p:cNvPr>
          <p:cNvSpPr txBox="1"/>
          <p:nvPr/>
        </p:nvSpPr>
        <p:spPr>
          <a:xfrm>
            <a:off x="5690904" y="4240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B91879-3102-E7A0-6FAA-9C5E95EE6D7E}"/>
              </a:ext>
            </a:extLst>
          </p:cNvPr>
          <p:cNvSpPr txBox="1"/>
          <p:nvPr/>
        </p:nvSpPr>
        <p:spPr>
          <a:xfrm>
            <a:off x="5620171" y="47664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9CBAE6-3BAF-0DE7-3855-886B496960F5}"/>
              </a:ext>
            </a:extLst>
          </p:cNvPr>
          <p:cNvSpPr txBox="1"/>
          <p:nvPr/>
        </p:nvSpPr>
        <p:spPr>
          <a:xfrm>
            <a:off x="5620171" y="533239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-4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921837-E895-A457-C701-BD44961AC316}"/>
              </a:ext>
            </a:extLst>
          </p:cNvPr>
          <p:cNvSpPr txBox="1"/>
          <p:nvPr/>
        </p:nvSpPr>
        <p:spPr>
          <a:xfrm>
            <a:off x="7608193" y="369007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-4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39583F-2241-93F2-414F-8D047B5F7CD7}"/>
              </a:ext>
            </a:extLst>
          </p:cNvPr>
          <p:cNvSpPr txBox="1"/>
          <p:nvPr/>
        </p:nvSpPr>
        <p:spPr>
          <a:xfrm>
            <a:off x="6283613" y="42150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0F0624-5C8D-0AB5-1F3B-956AA5E1904B}"/>
              </a:ext>
            </a:extLst>
          </p:cNvPr>
          <p:cNvSpPr txBox="1"/>
          <p:nvPr/>
        </p:nvSpPr>
        <p:spPr>
          <a:xfrm>
            <a:off x="6343972" y="4766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D2AA75-A53C-4B67-928A-6D6B21AB75E8}"/>
              </a:ext>
            </a:extLst>
          </p:cNvPr>
          <p:cNvSpPr txBox="1"/>
          <p:nvPr/>
        </p:nvSpPr>
        <p:spPr>
          <a:xfrm>
            <a:off x="7015631" y="4757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7B0D55-4650-ED58-A288-023EBD121837}"/>
              </a:ext>
            </a:extLst>
          </p:cNvPr>
          <p:cNvSpPr txBox="1"/>
          <p:nvPr/>
        </p:nvSpPr>
        <p:spPr>
          <a:xfrm>
            <a:off x="7631044" y="53141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99C131-7940-0E77-DF13-9EE846979E3E}"/>
              </a:ext>
            </a:extLst>
          </p:cNvPr>
          <p:cNvSpPr txBox="1"/>
          <p:nvPr/>
        </p:nvSpPr>
        <p:spPr>
          <a:xfrm>
            <a:off x="8264166" y="36708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C6F612-3B14-B358-B4FC-02EF0C63E1A0}"/>
              </a:ext>
            </a:extLst>
          </p:cNvPr>
          <p:cNvSpPr txBox="1"/>
          <p:nvPr/>
        </p:nvSpPr>
        <p:spPr>
          <a:xfrm>
            <a:off x="6974250" y="368276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5FB97-9692-D9B9-4591-FE542E76F060}"/>
              </a:ext>
            </a:extLst>
          </p:cNvPr>
          <p:cNvSpPr txBox="1"/>
          <p:nvPr/>
        </p:nvSpPr>
        <p:spPr>
          <a:xfrm>
            <a:off x="7671403" y="4225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F4AEE8-4355-30C6-81F3-49B296E16E83}"/>
              </a:ext>
            </a:extLst>
          </p:cNvPr>
          <p:cNvSpPr txBox="1"/>
          <p:nvPr/>
        </p:nvSpPr>
        <p:spPr>
          <a:xfrm>
            <a:off x="8297451" y="41743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E4E8C8-0014-8AA2-86C8-EBC3D5B82565}"/>
              </a:ext>
            </a:extLst>
          </p:cNvPr>
          <p:cNvSpPr txBox="1"/>
          <p:nvPr/>
        </p:nvSpPr>
        <p:spPr>
          <a:xfrm>
            <a:off x="8274389" y="475312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593459-A4FE-6E0B-F501-F161FB0491BD}"/>
              </a:ext>
            </a:extLst>
          </p:cNvPr>
          <p:cNvSpPr txBox="1"/>
          <p:nvPr/>
        </p:nvSpPr>
        <p:spPr>
          <a:xfrm>
            <a:off x="6335764" y="25659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01C498-06E5-FA95-5AD8-D739F87C9C1B}"/>
              </a:ext>
            </a:extLst>
          </p:cNvPr>
          <p:cNvSpPr txBox="1"/>
          <p:nvPr/>
        </p:nvSpPr>
        <p:spPr>
          <a:xfrm>
            <a:off x="6981111" y="25817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-7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5271F4-90FE-4C3A-BE48-0EE923C7A276}"/>
              </a:ext>
            </a:extLst>
          </p:cNvPr>
          <p:cNvSpPr txBox="1"/>
          <p:nvPr/>
        </p:nvSpPr>
        <p:spPr>
          <a:xfrm>
            <a:off x="7595778" y="256227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-6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AB6F97-3E11-07F8-3063-D980A437DC4D}"/>
              </a:ext>
            </a:extLst>
          </p:cNvPr>
          <p:cNvSpPr txBox="1"/>
          <p:nvPr/>
        </p:nvSpPr>
        <p:spPr>
          <a:xfrm>
            <a:off x="8258836" y="25886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-8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6F63A3-7B31-AC43-402B-94896C500E47}"/>
              </a:ext>
            </a:extLst>
          </p:cNvPr>
          <p:cNvSpPr txBox="1"/>
          <p:nvPr/>
        </p:nvSpPr>
        <p:spPr>
          <a:xfrm>
            <a:off x="6326571" y="30806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2358CE-C06A-01F8-5E4D-B20BB2107202}"/>
              </a:ext>
            </a:extLst>
          </p:cNvPr>
          <p:cNvSpPr txBox="1"/>
          <p:nvPr/>
        </p:nvSpPr>
        <p:spPr>
          <a:xfrm>
            <a:off x="6968395" y="310397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2356D9-4607-1C69-5915-031C458F2E2B}"/>
              </a:ext>
            </a:extLst>
          </p:cNvPr>
          <p:cNvSpPr txBox="1"/>
          <p:nvPr/>
        </p:nvSpPr>
        <p:spPr>
          <a:xfrm>
            <a:off x="7619159" y="30887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3306D7-C8FC-03AE-C726-6797F9661255}"/>
              </a:ext>
            </a:extLst>
          </p:cNvPr>
          <p:cNvSpPr txBox="1"/>
          <p:nvPr/>
        </p:nvSpPr>
        <p:spPr>
          <a:xfrm>
            <a:off x="8264166" y="310397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-7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C70C36-BBCE-FB48-D4C9-D294552320A0}"/>
              </a:ext>
            </a:extLst>
          </p:cNvPr>
          <p:cNvSpPr txBox="1"/>
          <p:nvPr/>
        </p:nvSpPr>
        <p:spPr>
          <a:xfrm>
            <a:off x="6328651" y="5331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E0EB90-08A1-E805-14CA-F6B92B83F953}"/>
              </a:ext>
            </a:extLst>
          </p:cNvPr>
          <p:cNvSpPr txBox="1"/>
          <p:nvPr/>
        </p:nvSpPr>
        <p:spPr>
          <a:xfrm>
            <a:off x="7027127" y="5314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0AFEA135-76B5-730F-A9BA-3AED133D8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8268"/>
              </p:ext>
            </p:extLst>
          </p:nvPr>
        </p:nvGraphicFramePr>
        <p:xfrm>
          <a:off x="509588" y="472440"/>
          <a:ext cx="2000250" cy="73152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32099514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44664472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53960775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01588236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16951446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13465076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403856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74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66154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B23D5F75-8113-B226-4A0E-3DD7CEE46C13}"/>
              </a:ext>
            </a:extLst>
          </p:cNvPr>
          <p:cNvSpPr txBox="1"/>
          <p:nvPr/>
        </p:nvSpPr>
        <p:spPr>
          <a:xfrm>
            <a:off x="990243" y="1328738"/>
            <a:ext cx="10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= 3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880D9C6-B065-4F96-AF00-9A785264C477}"/>
              </a:ext>
            </a:extLst>
          </p:cNvPr>
          <p:cNvCxnSpPr>
            <a:cxnSpLocks/>
          </p:cNvCxnSpPr>
          <p:nvPr/>
        </p:nvCxnSpPr>
        <p:spPr>
          <a:xfrm>
            <a:off x="5367244" y="2374538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E0CB54-CFCF-743B-FD66-1914C289F7C7}"/>
              </a:ext>
            </a:extLst>
          </p:cNvPr>
          <p:cNvCxnSpPr>
            <a:cxnSpLocks/>
          </p:cNvCxnSpPr>
          <p:nvPr/>
        </p:nvCxnSpPr>
        <p:spPr>
          <a:xfrm>
            <a:off x="6045285" y="2396580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32BD8D-0E93-C549-0A3D-3D0AB12D956A}"/>
              </a:ext>
            </a:extLst>
          </p:cNvPr>
          <p:cNvCxnSpPr>
            <a:cxnSpLocks/>
          </p:cNvCxnSpPr>
          <p:nvPr/>
        </p:nvCxnSpPr>
        <p:spPr>
          <a:xfrm>
            <a:off x="6708304" y="2427949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333CC47-48EA-11F3-76BC-7466A6D16B27}"/>
              </a:ext>
            </a:extLst>
          </p:cNvPr>
          <p:cNvCxnSpPr>
            <a:cxnSpLocks/>
          </p:cNvCxnSpPr>
          <p:nvPr/>
        </p:nvCxnSpPr>
        <p:spPr>
          <a:xfrm>
            <a:off x="7340613" y="2391517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04DEF7-36F1-CCEC-7F67-3AB66E96B678}"/>
              </a:ext>
            </a:extLst>
          </p:cNvPr>
          <p:cNvCxnSpPr>
            <a:cxnSpLocks/>
          </p:cNvCxnSpPr>
          <p:nvPr/>
        </p:nvCxnSpPr>
        <p:spPr>
          <a:xfrm>
            <a:off x="8022516" y="2916955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5AB180-84F6-BD41-9AEC-EC8446C185FF}"/>
              </a:ext>
            </a:extLst>
          </p:cNvPr>
          <p:cNvCxnSpPr>
            <a:cxnSpLocks/>
          </p:cNvCxnSpPr>
          <p:nvPr/>
        </p:nvCxnSpPr>
        <p:spPr>
          <a:xfrm>
            <a:off x="6035699" y="2954327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288064-CE69-4310-BCA0-45D830E82CF4}"/>
              </a:ext>
            </a:extLst>
          </p:cNvPr>
          <p:cNvCxnSpPr/>
          <p:nvPr/>
        </p:nvCxnSpPr>
        <p:spPr>
          <a:xfrm>
            <a:off x="5186735" y="3429000"/>
            <a:ext cx="0" cy="30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4B1C72B-70ED-1FAA-B121-1622FA34F870}"/>
              </a:ext>
            </a:extLst>
          </p:cNvPr>
          <p:cNvCxnSpPr/>
          <p:nvPr/>
        </p:nvCxnSpPr>
        <p:spPr>
          <a:xfrm>
            <a:off x="6053138" y="4400400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24522A3-A572-9F79-C2BE-BE66166EC22C}"/>
              </a:ext>
            </a:extLst>
          </p:cNvPr>
          <p:cNvCxnSpPr>
            <a:cxnSpLocks/>
          </p:cNvCxnSpPr>
          <p:nvPr/>
        </p:nvCxnSpPr>
        <p:spPr>
          <a:xfrm>
            <a:off x="4718367" y="3472131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3893B78-6F2B-1A0A-8461-9CD326AB2778}"/>
              </a:ext>
            </a:extLst>
          </p:cNvPr>
          <p:cNvCxnSpPr>
            <a:cxnSpLocks/>
          </p:cNvCxnSpPr>
          <p:nvPr/>
        </p:nvCxnSpPr>
        <p:spPr>
          <a:xfrm>
            <a:off x="5405405" y="3494089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776E76-7BAA-1753-2A9F-38F09CC1E31D}"/>
              </a:ext>
            </a:extLst>
          </p:cNvPr>
          <p:cNvCxnSpPr/>
          <p:nvPr/>
        </p:nvCxnSpPr>
        <p:spPr>
          <a:xfrm>
            <a:off x="5186735" y="3970318"/>
            <a:ext cx="0" cy="30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096E10-E831-14E2-531C-ADA613DE2FED}"/>
              </a:ext>
            </a:extLst>
          </p:cNvPr>
          <p:cNvCxnSpPr/>
          <p:nvPr/>
        </p:nvCxnSpPr>
        <p:spPr>
          <a:xfrm>
            <a:off x="5108220" y="4536908"/>
            <a:ext cx="0" cy="30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9C33D35-B4D7-031C-5ED1-CE3AC904B6DA}"/>
              </a:ext>
            </a:extLst>
          </p:cNvPr>
          <p:cNvCxnSpPr>
            <a:cxnSpLocks/>
          </p:cNvCxnSpPr>
          <p:nvPr/>
        </p:nvCxnSpPr>
        <p:spPr>
          <a:xfrm>
            <a:off x="4713437" y="4596571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8C685F5-7B47-8590-49BC-C83522DE8840}"/>
              </a:ext>
            </a:extLst>
          </p:cNvPr>
          <p:cNvCxnSpPr/>
          <p:nvPr/>
        </p:nvCxnSpPr>
        <p:spPr>
          <a:xfrm>
            <a:off x="5108220" y="5030554"/>
            <a:ext cx="0" cy="30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8DE8306-395B-E1B3-6847-8F29ACE0332D}"/>
              </a:ext>
            </a:extLst>
          </p:cNvPr>
          <p:cNvCxnSpPr>
            <a:cxnSpLocks/>
          </p:cNvCxnSpPr>
          <p:nvPr/>
        </p:nvCxnSpPr>
        <p:spPr>
          <a:xfrm>
            <a:off x="6465332" y="3924018"/>
            <a:ext cx="0" cy="30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5E0249-BA7F-AE07-5A5F-F60648ABB03C}"/>
              </a:ext>
            </a:extLst>
          </p:cNvPr>
          <p:cNvCxnSpPr>
            <a:cxnSpLocks/>
          </p:cNvCxnSpPr>
          <p:nvPr/>
        </p:nvCxnSpPr>
        <p:spPr>
          <a:xfrm>
            <a:off x="6044198" y="4059496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27DF9F4-8A77-D5CA-44D3-7F1FC4F3C5EF}"/>
              </a:ext>
            </a:extLst>
          </p:cNvPr>
          <p:cNvCxnSpPr>
            <a:cxnSpLocks/>
          </p:cNvCxnSpPr>
          <p:nvPr/>
        </p:nvCxnSpPr>
        <p:spPr>
          <a:xfrm>
            <a:off x="5428760" y="4074348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1BD6F0-443D-2D81-CEED-E0DADFF74DB2}"/>
              </a:ext>
            </a:extLst>
          </p:cNvPr>
          <p:cNvCxnSpPr/>
          <p:nvPr/>
        </p:nvCxnSpPr>
        <p:spPr>
          <a:xfrm>
            <a:off x="5812722" y="4531481"/>
            <a:ext cx="0" cy="30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ADB725A-5EC0-FD1A-E346-A379D750C3B9}"/>
              </a:ext>
            </a:extLst>
          </p:cNvPr>
          <p:cNvCxnSpPr/>
          <p:nvPr/>
        </p:nvCxnSpPr>
        <p:spPr>
          <a:xfrm>
            <a:off x="5855040" y="5055521"/>
            <a:ext cx="0" cy="30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6ABC27F-30A4-A62A-5456-5FDB242A410C}"/>
              </a:ext>
            </a:extLst>
          </p:cNvPr>
          <p:cNvCxnSpPr>
            <a:cxnSpLocks/>
          </p:cNvCxnSpPr>
          <p:nvPr/>
        </p:nvCxnSpPr>
        <p:spPr>
          <a:xfrm>
            <a:off x="6040828" y="4608536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581DDE-28FA-A577-6046-96FC36EBF3A5}"/>
              </a:ext>
            </a:extLst>
          </p:cNvPr>
          <p:cNvCxnSpPr/>
          <p:nvPr/>
        </p:nvCxnSpPr>
        <p:spPr>
          <a:xfrm>
            <a:off x="6512680" y="5056176"/>
            <a:ext cx="0" cy="30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80F32D4-A7BB-DBDF-1AAF-215C2408EBFA}"/>
              </a:ext>
            </a:extLst>
          </p:cNvPr>
          <p:cNvCxnSpPr>
            <a:cxnSpLocks/>
          </p:cNvCxnSpPr>
          <p:nvPr/>
        </p:nvCxnSpPr>
        <p:spPr>
          <a:xfrm>
            <a:off x="6719883" y="5135762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1363577-2B48-BE4B-C115-801C4281EAA7}"/>
              </a:ext>
            </a:extLst>
          </p:cNvPr>
          <p:cNvCxnSpPr/>
          <p:nvPr/>
        </p:nvCxnSpPr>
        <p:spPr>
          <a:xfrm>
            <a:off x="7249271" y="4395029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AE3191-A641-DEA1-9BEB-8D3B8EEFF5ED}"/>
              </a:ext>
            </a:extLst>
          </p:cNvPr>
          <p:cNvCxnSpPr/>
          <p:nvPr/>
        </p:nvCxnSpPr>
        <p:spPr>
          <a:xfrm>
            <a:off x="8019288" y="4438800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A7B0DAA-5242-6C28-7CD9-7B76FFEFC0AD}"/>
              </a:ext>
            </a:extLst>
          </p:cNvPr>
          <p:cNvCxnSpPr/>
          <p:nvPr/>
        </p:nvCxnSpPr>
        <p:spPr>
          <a:xfrm>
            <a:off x="7934716" y="4938521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D150D09-103D-8922-250A-164441DCFCB5}"/>
              </a:ext>
            </a:extLst>
          </p:cNvPr>
          <p:cNvCxnSpPr/>
          <p:nvPr/>
        </p:nvCxnSpPr>
        <p:spPr>
          <a:xfrm>
            <a:off x="6716039" y="3862746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83A84B-6788-7E54-0308-1DEE00A00590}"/>
              </a:ext>
            </a:extLst>
          </p:cNvPr>
          <p:cNvCxnSpPr/>
          <p:nvPr/>
        </p:nvCxnSpPr>
        <p:spPr>
          <a:xfrm>
            <a:off x="7289912" y="3874999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AE4505A-63BE-6B7C-5C8E-DA1D569D9F38}"/>
              </a:ext>
            </a:extLst>
          </p:cNvPr>
          <p:cNvCxnSpPr/>
          <p:nvPr/>
        </p:nvCxnSpPr>
        <p:spPr>
          <a:xfrm>
            <a:off x="7987040" y="3919329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4B2684-9582-4C5C-86BC-7D4DC05CB67C}"/>
              </a:ext>
            </a:extLst>
          </p:cNvPr>
          <p:cNvCxnSpPr/>
          <p:nvPr/>
        </p:nvCxnSpPr>
        <p:spPr>
          <a:xfrm>
            <a:off x="6642071" y="3290927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F3CE02-09FD-ED6A-A7DA-5D9CA721CF89}"/>
              </a:ext>
            </a:extLst>
          </p:cNvPr>
          <p:cNvCxnSpPr/>
          <p:nvPr/>
        </p:nvCxnSpPr>
        <p:spPr>
          <a:xfrm>
            <a:off x="5346626" y="2674927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EA7073-EC69-4768-F7B8-B98278A3542B}"/>
              </a:ext>
            </a:extLst>
          </p:cNvPr>
          <p:cNvCxnSpPr/>
          <p:nvPr/>
        </p:nvCxnSpPr>
        <p:spPr>
          <a:xfrm>
            <a:off x="7969886" y="3290927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12EBB92-7878-3446-B449-C2E3BEF8949E}"/>
              </a:ext>
            </a:extLst>
          </p:cNvPr>
          <p:cNvCxnSpPr/>
          <p:nvPr/>
        </p:nvCxnSpPr>
        <p:spPr>
          <a:xfrm>
            <a:off x="5970891" y="2734301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6A6BC58-41D2-06B4-7D24-B5214822089B}"/>
              </a:ext>
            </a:extLst>
          </p:cNvPr>
          <p:cNvCxnSpPr/>
          <p:nvPr/>
        </p:nvCxnSpPr>
        <p:spPr>
          <a:xfrm>
            <a:off x="6643755" y="2762012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A12C57E-FEAF-26B2-B796-41A91C3B74AE}"/>
              </a:ext>
            </a:extLst>
          </p:cNvPr>
          <p:cNvCxnSpPr/>
          <p:nvPr/>
        </p:nvCxnSpPr>
        <p:spPr>
          <a:xfrm>
            <a:off x="7954894" y="2742824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BC9C4E-9C39-794C-F864-FF823EF65791}"/>
              </a:ext>
            </a:extLst>
          </p:cNvPr>
          <p:cNvCxnSpPr/>
          <p:nvPr/>
        </p:nvCxnSpPr>
        <p:spPr>
          <a:xfrm>
            <a:off x="6650911" y="4938521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568ADE9-DC24-3022-D258-AF955906651B}"/>
              </a:ext>
            </a:extLst>
          </p:cNvPr>
          <p:cNvCxnSpPr>
            <a:cxnSpLocks/>
          </p:cNvCxnSpPr>
          <p:nvPr/>
        </p:nvCxnSpPr>
        <p:spPr>
          <a:xfrm>
            <a:off x="7390973" y="3505829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995619-05DD-BDD8-8AB1-9BD86EB03694}"/>
              </a:ext>
            </a:extLst>
          </p:cNvPr>
          <p:cNvCxnSpPr/>
          <p:nvPr/>
        </p:nvCxnSpPr>
        <p:spPr>
          <a:xfrm>
            <a:off x="7141012" y="4478357"/>
            <a:ext cx="0" cy="30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ACC5E31-E687-415C-6DAD-2E4B2B2087EE}"/>
              </a:ext>
            </a:extLst>
          </p:cNvPr>
          <p:cNvCxnSpPr/>
          <p:nvPr/>
        </p:nvCxnSpPr>
        <p:spPr>
          <a:xfrm>
            <a:off x="7301202" y="5489683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1E1C20B-3D6B-0AD6-BE3D-7D5B1F14ACB8}"/>
              </a:ext>
            </a:extLst>
          </p:cNvPr>
          <p:cNvCxnSpPr/>
          <p:nvPr/>
        </p:nvCxnSpPr>
        <p:spPr>
          <a:xfrm>
            <a:off x="7781887" y="5070672"/>
            <a:ext cx="0" cy="30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6609C-E765-B262-7CD6-3261D6F73664}"/>
              </a:ext>
            </a:extLst>
          </p:cNvPr>
          <p:cNvCxnSpPr>
            <a:cxnSpLocks/>
          </p:cNvCxnSpPr>
          <p:nvPr/>
        </p:nvCxnSpPr>
        <p:spPr>
          <a:xfrm>
            <a:off x="7336120" y="5192896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5818BEA-081C-3EBE-187A-3500B73A35F0}"/>
              </a:ext>
            </a:extLst>
          </p:cNvPr>
          <p:cNvCxnSpPr>
            <a:cxnSpLocks/>
          </p:cNvCxnSpPr>
          <p:nvPr/>
        </p:nvCxnSpPr>
        <p:spPr>
          <a:xfrm>
            <a:off x="8005474" y="4628904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6C20C92-C567-CDA2-F873-4C3AEF7ACF85}"/>
              </a:ext>
            </a:extLst>
          </p:cNvPr>
          <p:cNvCxnSpPr/>
          <p:nvPr/>
        </p:nvCxnSpPr>
        <p:spPr>
          <a:xfrm>
            <a:off x="7321880" y="3289466"/>
            <a:ext cx="300037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865FA07-8689-A9AF-1217-BD829EF005BA}"/>
              </a:ext>
            </a:extLst>
          </p:cNvPr>
          <p:cNvCxnSpPr>
            <a:cxnSpLocks/>
          </p:cNvCxnSpPr>
          <p:nvPr/>
        </p:nvCxnSpPr>
        <p:spPr>
          <a:xfrm>
            <a:off x="6696581" y="3514762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0656B4B-00E8-5CC2-38F9-365FBE854611}"/>
              </a:ext>
            </a:extLst>
          </p:cNvPr>
          <p:cNvCxnSpPr>
            <a:cxnSpLocks/>
          </p:cNvCxnSpPr>
          <p:nvPr/>
        </p:nvCxnSpPr>
        <p:spPr>
          <a:xfrm>
            <a:off x="8006403" y="3503362"/>
            <a:ext cx="208695" cy="1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</Words>
  <Application>Microsoft Macintosh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Zhang</dc:creator>
  <cp:lastModifiedBy>Jie Zhang</cp:lastModifiedBy>
  <cp:revision>3</cp:revision>
  <dcterms:created xsi:type="dcterms:W3CDTF">2022-10-03T02:18:09Z</dcterms:created>
  <dcterms:modified xsi:type="dcterms:W3CDTF">2022-10-03T02:46:11Z</dcterms:modified>
</cp:coreProperties>
</file>