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320D-BA6E-C489-4442-2C625AD2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2ACE9-5843-E599-C5EA-06E33109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2959-05E1-DA9B-5E68-7FCE00C2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77F1-0907-8515-6975-162CB2FC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6957-8C7B-EEB3-F7D9-9A33333B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9CF-59FD-C0AB-3605-C8F96199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7FE7-A917-425E-DC41-A2D28CD8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A0C1-7179-32F6-FE91-FF79B8D6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04E5-2452-1BE4-F1CB-C0C4A1C1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A4B0-9E63-E53E-F9C4-C1A2024E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407DD-859D-D3E8-BA85-C78EE370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DD06B-3139-23BC-77EF-F21653F2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C9F3-7D05-7D4C-FB8E-D7F9F75D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5E26-5BAD-DC0B-F785-FAAFBB68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5377-ADC3-01F3-B078-50BC2CE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53C-0345-4B28-B261-8C0CFD91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DACE-A72A-50AE-95DD-3BA07E79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E0A6-7288-6AB8-EEBA-65D3D221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867C-36B2-2F99-6DF3-1483D449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A0AC-1253-0066-C265-B94EE5D4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B3F4-D77D-7A5A-43CF-D5E4CAC7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5486-7037-2562-8C59-E6546C0D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2DC-E2DE-70E1-821B-50BED94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7B29-5E36-2F05-2F00-366B8FA1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5201-698B-3903-FE59-F108BDBC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6EFC-825A-42E7-9B40-49048183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0891-57A8-9849-9BB0-97E801A28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E3CD-1021-87A2-3977-4291A263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FB42-B837-EEC9-FA7F-B502B7F0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E9B52-5624-7785-E0E9-411B101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1913-D4A0-E88B-6973-8D3CE1E2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4B9F-EBCB-DCC4-A58E-927354B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AB8D-3A06-38DD-CD11-B123A1A9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1EDD-163E-C785-EC57-112B80BA3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8BA1F-E5D0-07C0-CD0F-9CEA850FE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FFE7-2E2D-BC60-73E2-3C80D22C4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0F9F-B2CD-3F57-628B-B391C303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083-AE1C-727C-7573-8EBC3AD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94B8E-F3A0-843B-C1EC-9B2B2DE2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13E1-3E6A-D888-EC31-D8CA3B99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1E4F5-A1C1-0A6A-AB57-29970264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29059-F219-A99F-8211-1EE91000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7640-190C-0472-87A9-AD202B5B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B1A4-A6CC-7F0D-D5E1-351546A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80F8E-D461-1CA1-0EE0-C0CDD28F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009CD-7D3F-9DDA-5479-67B50758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FC46-D024-3EAE-E9E6-C5C13F22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2B6-DBF0-372B-C7CF-60FCEF99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6DB3A-38F7-F2CE-92DA-2C22B532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E071-9A71-4B87-D313-793A5CF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3F01-2AF0-8E5A-1D08-4560B523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CF030-5E00-4F10-C934-235CEE4A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6272-8F11-305F-BF26-0CBA9D08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103C9-4234-D999-16B8-58C378E4C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15851-E97F-E563-FF81-F4531408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4A9AD-2CB5-9239-E136-CDAD23E6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65D6-00DA-81BE-803C-68C2E9AB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F304-A4C3-7B00-AF8C-DAD7A7F4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A6DAA-0F38-580E-6535-B7F2B68A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6B55-CB0E-49D1-3D9F-A3916B6B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74DB-081A-3107-611C-04DF1856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A25E-3870-D445-8C7A-47729DB0DD0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EC5F-691F-DBB7-D69D-2DBBE8D4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74BC-0568-DF64-FFCC-23A274C7B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31C4-C99C-464C-AA16-B806A01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F57E-F2A1-14A2-2A77-429B9965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5A69A1EB-AC18-395C-E360-5C319E05E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422" y="2058194"/>
            <a:ext cx="6195828" cy="4799806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79F267-CFF9-CBCE-1775-98843A547DDA}"/>
              </a:ext>
            </a:extLst>
          </p:cNvPr>
          <p:cNvCxnSpPr/>
          <p:nvPr/>
        </p:nvCxnSpPr>
        <p:spPr>
          <a:xfrm>
            <a:off x="4171950" y="3321843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1EEE44-AF1C-BAD3-DC2D-50029C60870C}"/>
              </a:ext>
            </a:extLst>
          </p:cNvPr>
          <p:cNvCxnSpPr/>
          <p:nvPr/>
        </p:nvCxnSpPr>
        <p:spPr>
          <a:xfrm>
            <a:off x="4953000" y="3874293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B418A9-B7B1-D52F-3A6C-0977BDFD7D05}"/>
              </a:ext>
            </a:extLst>
          </p:cNvPr>
          <p:cNvCxnSpPr/>
          <p:nvPr/>
        </p:nvCxnSpPr>
        <p:spPr>
          <a:xfrm>
            <a:off x="5753100" y="4458097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2FBEDC-F244-E0E7-7A88-A91515529C96}"/>
              </a:ext>
            </a:extLst>
          </p:cNvPr>
          <p:cNvCxnSpPr>
            <a:cxnSpLocks/>
          </p:cNvCxnSpPr>
          <p:nvPr/>
        </p:nvCxnSpPr>
        <p:spPr>
          <a:xfrm>
            <a:off x="4953000" y="3671888"/>
            <a:ext cx="27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262362-E32C-40B0-8BD4-678464538B1D}"/>
              </a:ext>
            </a:extLst>
          </p:cNvPr>
          <p:cNvSpPr txBox="1"/>
          <p:nvPr/>
        </p:nvSpPr>
        <p:spPr>
          <a:xfrm>
            <a:off x="6075919" y="347876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C476E-7042-B62E-A8EE-00F9858066DE}"/>
              </a:ext>
            </a:extLst>
          </p:cNvPr>
          <p:cNvSpPr txBox="1"/>
          <p:nvPr/>
        </p:nvSpPr>
        <p:spPr>
          <a:xfrm>
            <a:off x="6933912" y="34872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7ED2A-A2F7-12DE-A26C-D971D57DE415}"/>
              </a:ext>
            </a:extLst>
          </p:cNvPr>
          <p:cNvSpPr txBox="1"/>
          <p:nvPr/>
        </p:nvSpPr>
        <p:spPr>
          <a:xfrm>
            <a:off x="7713901" y="35049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96E59E-E6CA-D319-ED56-EDA83A684A04}"/>
              </a:ext>
            </a:extLst>
          </p:cNvPr>
          <p:cNvCxnSpPr/>
          <p:nvPr/>
        </p:nvCxnSpPr>
        <p:spPr>
          <a:xfrm>
            <a:off x="5753100" y="3932237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C46733-F6BA-4DAA-B5F7-845A776CF41D}"/>
              </a:ext>
            </a:extLst>
          </p:cNvPr>
          <p:cNvCxnSpPr>
            <a:cxnSpLocks/>
          </p:cNvCxnSpPr>
          <p:nvPr/>
        </p:nvCxnSpPr>
        <p:spPr>
          <a:xfrm>
            <a:off x="6629112" y="4565253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9B9C24-03D3-F1DF-9675-9FED219752BF}"/>
              </a:ext>
            </a:extLst>
          </p:cNvPr>
          <p:cNvSpPr txBox="1"/>
          <p:nvPr/>
        </p:nvSpPr>
        <p:spPr>
          <a:xfrm>
            <a:off x="6969178" y="4070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BF5C2-9BA7-F00F-E0C3-E2FDE31E9F6C}"/>
              </a:ext>
            </a:extLst>
          </p:cNvPr>
          <p:cNvSpPr txBox="1"/>
          <p:nvPr/>
        </p:nvSpPr>
        <p:spPr>
          <a:xfrm>
            <a:off x="7771794" y="40571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6AF91-E734-15F5-A172-1710D26BD991}"/>
              </a:ext>
            </a:extLst>
          </p:cNvPr>
          <p:cNvSpPr txBox="1"/>
          <p:nvPr/>
        </p:nvSpPr>
        <p:spPr>
          <a:xfrm>
            <a:off x="7756709" y="4672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572670-C54D-F0DB-83CE-0DF0F7E4E8BC}"/>
              </a:ext>
            </a:extLst>
          </p:cNvPr>
          <p:cNvSpPr txBox="1"/>
          <p:nvPr/>
        </p:nvSpPr>
        <p:spPr>
          <a:xfrm>
            <a:off x="7794996" y="5287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CC772-02E1-C1D9-D0B3-A0009D87B32E}"/>
              </a:ext>
            </a:extLst>
          </p:cNvPr>
          <p:cNvSpPr txBox="1"/>
          <p:nvPr/>
        </p:nvSpPr>
        <p:spPr>
          <a:xfrm>
            <a:off x="7784433" y="5873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6B099-CC62-B3A4-D92B-5FB3A5D920C6}"/>
              </a:ext>
            </a:extLst>
          </p:cNvPr>
          <p:cNvSpPr txBox="1"/>
          <p:nvPr/>
        </p:nvSpPr>
        <p:spPr>
          <a:xfrm>
            <a:off x="4400880" y="4643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2D3A98-A142-1831-2A5F-2BE2B85246B0}"/>
              </a:ext>
            </a:extLst>
          </p:cNvPr>
          <p:cNvSpPr txBox="1"/>
          <p:nvPr/>
        </p:nvSpPr>
        <p:spPr>
          <a:xfrm>
            <a:off x="4416609" y="52876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993825-9712-AA06-A5B9-7278B0F1E52E}"/>
              </a:ext>
            </a:extLst>
          </p:cNvPr>
          <p:cNvSpPr txBox="1"/>
          <p:nvPr/>
        </p:nvSpPr>
        <p:spPr>
          <a:xfrm>
            <a:off x="4416609" y="58732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EA9A84-517D-2E5F-8F6B-85AF9061322E}"/>
              </a:ext>
            </a:extLst>
          </p:cNvPr>
          <p:cNvSpPr txBox="1"/>
          <p:nvPr/>
        </p:nvSpPr>
        <p:spPr>
          <a:xfrm>
            <a:off x="5257014" y="467240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8666AD-518C-5235-6DCF-F03A26FAF786}"/>
              </a:ext>
            </a:extLst>
          </p:cNvPr>
          <p:cNvSpPr txBox="1"/>
          <p:nvPr/>
        </p:nvSpPr>
        <p:spPr>
          <a:xfrm>
            <a:off x="5272950" y="522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E5E401-162D-7A71-3AFC-E6A6E7173695}"/>
              </a:ext>
            </a:extLst>
          </p:cNvPr>
          <p:cNvSpPr txBox="1"/>
          <p:nvPr/>
        </p:nvSpPr>
        <p:spPr>
          <a:xfrm>
            <a:off x="5272950" y="58566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3B5BD7-F442-11A4-59BF-D4F1829E7899}"/>
              </a:ext>
            </a:extLst>
          </p:cNvPr>
          <p:cNvSpPr txBox="1"/>
          <p:nvPr/>
        </p:nvSpPr>
        <p:spPr>
          <a:xfrm>
            <a:off x="6141068" y="5287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1524E8-A0F7-202B-091E-86B01B47260B}"/>
              </a:ext>
            </a:extLst>
          </p:cNvPr>
          <p:cNvSpPr txBox="1"/>
          <p:nvPr/>
        </p:nvSpPr>
        <p:spPr>
          <a:xfrm>
            <a:off x="6141068" y="58732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2D3497-7B4D-D230-828F-98D335E225CB}"/>
              </a:ext>
            </a:extLst>
          </p:cNvPr>
          <p:cNvSpPr txBox="1"/>
          <p:nvPr/>
        </p:nvSpPr>
        <p:spPr>
          <a:xfrm>
            <a:off x="6971388" y="5315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66738-7858-3229-DFB6-345BD3BFF504}"/>
              </a:ext>
            </a:extLst>
          </p:cNvPr>
          <p:cNvSpPr txBox="1"/>
          <p:nvPr/>
        </p:nvSpPr>
        <p:spPr>
          <a:xfrm>
            <a:off x="6946539" y="585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7738D-71FD-A37E-58B2-6861ED1B4596}"/>
              </a:ext>
            </a:extLst>
          </p:cNvPr>
          <p:cNvCxnSpPr/>
          <p:nvPr/>
        </p:nvCxnSpPr>
        <p:spPr>
          <a:xfrm>
            <a:off x="7465345" y="5757920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2594AE-C466-D6AE-71E9-5BDE3E24F8DD}"/>
              </a:ext>
            </a:extLst>
          </p:cNvPr>
          <p:cNvCxnSpPr>
            <a:cxnSpLocks/>
          </p:cNvCxnSpPr>
          <p:nvPr/>
        </p:nvCxnSpPr>
        <p:spPr>
          <a:xfrm>
            <a:off x="7095000" y="5038964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7A4745-D6AA-1F48-6A3B-4388CC646382}"/>
              </a:ext>
            </a:extLst>
          </p:cNvPr>
          <p:cNvCxnSpPr/>
          <p:nvPr/>
        </p:nvCxnSpPr>
        <p:spPr>
          <a:xfrm>
            <a:off x="6606950" y="5122307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B84E237-AD95-B8A8-07CB-41FE2EEA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89145"/>
              </p:ext>
            </p:extLst>
          </p:nvPr>
        </p:nvGraphicFramePr>
        <p:xfrm>
          <a:off x="9082087" y="560070"/>
          <a:ext cx="1802130" cy="365760"/>
        </p:xfrm>
        <a:graphic>
          <a:graphicData uri="http://schemas.openxmlformats.org/drawingml/2006/table">
            <a:tbl>
              <a:tblPr/>
              <a:tblGrid>
                <a:gridCol w="373380">
                  <a:extLst>
                    <a:ext uri="{9D8B030D-6E8A-4147-A177-3AD203B41FA5}">
                      <a16:colId xmlns:a16="http://schemas.microsoft.com/office/drawing/2014/main" val="163060513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3297359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32240359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52759937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6133719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347062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969862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3D7D746-78C6-062D-57E1-32479FB27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6272"/>
              </p:ext>
            </p:extLst>
          </p:nvPr>
        </p:nvGraphicFramePr>
        <p:xfrm>
          <a:off x="9085675" y="1024909"/>
          <a:ext cx="1864360" cy="365760"/>
        </p:xfrm>
        <a:graphic>
          <a:graphicData uri="http://schemas.openxmlformats.org/drawingml/2006/table">
            <a:tbl>
              <a:tblPr/>
              <a:tblGrid>
                <a:gridCol w="373380">
                  <a:extLst>
                    <a:ext uri="{9D8B030D-6E8A-4147-A177-3AD203B41FA5}">
                      <a16:colId xmlns:a16="http://schemas.microsoft.com/office/drawing/2014/main" val="151081385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565584690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24183487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9190975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41080189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419332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2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1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41EE79D-5008-F7D5-050A-E63EAEFD1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706" y="1080481"/>
            <a:ext cx="6986587" cy="541239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E95CA8-CC0D-8544-2D02-874386B7FFD0}"/>
              </a:ext>
            </a:extLst>
          </p:cNvPr>
          <p:cNvCxnSpPr/>
          <p:nvPr/>
        </p:nvCxnSpPr>
        <p:spPr>
          <a:xfrm>
            <a:off x="5453062" y="3224211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E3E0BC-BAA8-3318-DE3B-5DBC89EE4350}"/>
              </a:ext>
            </a:extLst>
          </p:cNvPr>
          <p:cNvCxnSpPr/>
          <p:nvPr/>
        </p:nvCxnSpPr>
        <p:spPr>
          <a:xfrm>
            <a:off x="4591050" y="2545556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8E3AA7-1A07-4126-AB21-7E70AF2CEE85}"/>
              </a:ext>
            </a:extLst>
          </p:cNvPr>
          <p:cNvCxnSpPr>
            <a:cxnSpLocks/>
          </p:cNvCxnSpPr>
          <p:nvPr/>
        </p:nvCxnSpPr>
        <p:spPr>
          <a:xfrm>
            <a:off x="6396038" y="3917156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A56F6-7D17-B4D6-39BC-7BAF59A87B24}"/>
              </a:ext>
            </a:extLst>
          </p:cNvPr>
          <p:cNvCxnSpPr>
            <a:cxnSpLocks/>
          </p:cNvCxnSpPr>
          <p:nvPr/>
        </p:nvCxnSpPr>
        <p:spPr>
          <a:xfrm>
            <a:off x="7253288" y="4531518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08AD8F-C653-1C4E-56FE-A1CD50DF117A}"/>
              </a:ext>
            </a:extLst>
          </p:cNvPr>
          <p:cNvCxnSpPr/>
          <p:nvPr/>
        </p:nvCxnSpPr>
        <p:spPr>
          <a:xfrm>
            <a:off x="8253412" y="5245893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6516F1-461C-6F6A-F165-92E8EDD3DFD3}"/>
              </a:ext>
            </a:extLst>
          </p:cNvPr>
          <p:cNvCxnSpPr>
            <a:cxnSpLocks/>
          </p:cNvCxnSpPr>
          <p:nvPr/>
        </p:nvCxnSpPr>
        <p:spPr>
          <a:xfrm>
            <a:off x="5945981" y="3086098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26BEC7-7FA0-3B1B-2F0F-A9C068151A55}"/>
              </a:ext>
            </a:extLst>
          </p:cNvPr>
          <p:cNvCxnSpPr/>
          <p:nvPr/>
        </p:nvCxnSpPr>
        <p:spPr>
          <a:xfrm>
            <a:off x="5472112" y="2490787"/>
            <a:ext cx="27146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AE1143-C3DF-8DE4-D402-20DADED907DF}"/>
              </a:ext>
            </a:extLst>
          </p:cNvPr>
          <p:cNvCxnSpPr>
            <a:cxnSpLocks/>
          </p:cNvCxnSpPr>
          <p:nvPr/>
        </p:nvCxnSpPr>
        <p:spPr>
          <a:xfrm>
            <a:off x="4591050" y="2319337"/>
            <a:ext cx="27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4EAB6F-260C-5F80-8566-2527CBCB9B7E}"/>
              </a:ext>
            </a:extLst>
          </p:cNvPr>
          <p:cNvSpPr txBox="1"/>
          <p:nvPr/>
        </p:nvSpPr>
        <p:spPr>
          <a:xfrm>
            <a:off x="-1743075" y="500063"/>
            <a:ext cx="3877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	</a:t>
            </a:r>
            <a:r>
              <a:rPr lang="en-US" sz="4400" dirty="0"/>
              <a:t>Q6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84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Q5</dc:title>
  <dc:creator>Jie Zhang</dc:creator>
  <cp:lastModifiedBy>Jie Zhang</cp:lastModifiedBy>
  <cp:revision>1</cp:revision>
  <dcterms:created xsi:type="dcterms:W3CDTF">2022-09-30T21:24:08Z</dcterms:created>
  <dcterms:modified xsi:type="dcterms:W3CDTF">2022-09-30T21:55:59Z</dcterms:modified>
</cp:coreProperties>
</file>