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6"/>
    <p:restoredTop sz="94723"/>
  </p:normalViewPr>
  <p:slideViewPr>
    <p:cSldViewPr snapToGrid="0">
      <p:cViewPr varScale="1">
        <p:scale>
          <a:sx n="28" d="100"/>
          <a:sy n="28" d="100"/>
        </p:scale>
        <p:origin x="17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75AE-0723-62FE-52EA-B476D5A42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87227-8C23-AD42-4D1E-1B125F074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1114-FB0D-8F9C-BF97-DE2F0CD7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766D-2C35-9DF4-74AE-5AF9B57B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74CB-D92E-E08D-E917-2484CB6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BF4B-27E6-0653-69BC-A8BC7664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544ED-DF52-2D86-8F55-B7C807DC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3BA35-EB8D-256E-DB10-AE809D69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6169-3E8A-9AE6-D701-127050B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D595-E002-99E2-48A7-F764D920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499AE-8C14-D75A-9CA7-4CEE52D4D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99AA-E8D7-4518-30F1-A50B17AA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4672-8ED2-F89B-6813-F8A701A3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415E-CB04-F7C9-D659-6FFB8D0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A0A8-47A2-8339-03A7-81A242E2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3339-B6AA-41BD-38E3-8F33CF43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6409-2A7E-14E1-6907-17615E89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7248-38B4-188F-A986-26BC4D9D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4B1F-0875-2D0D-2757-E80F09F6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ACB7-42D0-3784-126A-ED4FAA0F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A7A2-8C57-6E66-4B82-BC8B52B7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C62A-BF3B-10C0-0349-D5B37C9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0922-E4A8-6A9F-516C-BF504C25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6DCA-FA7A-A485-1D3E-A644C2BB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D711-CB67-FE4A-4858-C0B678E7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AA01-DC7E-4442-F4E8-FEFFE64F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EFB9-3E28-97FA-FCC0-E5A5E160F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7C99-B318-D17D-45AB-C68727D8C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1DF7F-FDD4-C8A7-95A2-94AF0FE1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E2223-3384-DEC3-7C0F-F403939C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B135-321D-D6B8-0F66-AEEDC9F3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9CE0-C6FB-7955-0B31-82B893C7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BF04-48FA-4657-51B2-B82E72F7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A43BE-219E-7570-FB9E-46AFD4A9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478B6-6AAF-4F0C-9D1F-3C3B6BE9D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A5C38-1B97-C6BF-958B-4435ED54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0568D-A0D7-AEE0-B4EB-7DAD0B5F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22D02-C8E1-FC92-52DA-7D3225BB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5A2B0-12F5-146D-DC53-5B4C7E6F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8E65-4F92-AD8A-D5BF-E9B9CA07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1A-403D-7144-266A-B2E76D6E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AD77A-407C-B1C5-94FD-49A6E216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97977-16BC-05EE-E332-656BA68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45B74-3C69-F48E-A96B-E9C7AEB4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C9459-25C1-FC39-FAC1-08ECB95E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B13D6-50FB-7AFA-1BF0-59F0E925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84D7-0C1A-9F2A-97D6-4E6EEC9F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B466-99ED-BB74-D5D8-38DDC978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BE027-607E-32BB-5A95-A1B30E9D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1E80E-0D0B-E056-70B9-50342BED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C72F9-A48B-AAE4-678C-ECDC8942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F6A2B-697B-4518-2149-21E298B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54FB-5362-E18E-51B6-58E36BEC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FAF7D-4B79-F1E8-12AB-B006636AF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5DF73-5A66-A506-0CC1-66BEE2661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6664-808B-F404-61BB-292AC95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7B92D-E0B0-28E0-E29D-8A175F5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2722-4E1E-3ABA-82E2-EF69C97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1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2592F-3E3E-2988-94CC-51FA5496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601C-741A-DBBA-BE0D-F7246E6F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DBC6F-6296-59BB-60F7-FDB1CB7DC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C684-FC20-224A-ACF9-7086900489C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BB26-905B-6574-CCC8-E5D37F48A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2A39-4943-80B9-D695-D1785849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4AD0-332B-3347-B8EF-C3E5A2F4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black screen with blue text&#10;&#10;Description automatically generated">
            <a:extLst>
              <a:ext uri="{FF2B5EF4-FFF2-40B4-BE49-F238E27FC236}">
                <a16:creationId xmlns:a16="http://schemas.microsoft.com/office/drawing/2014/main" id="{9F3EFF96-976E-AC33-5DBC-1A1078B2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2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71F4FF-A121-C4A6-51B7-CA069544C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5B1B91A3-12F8-4F60-0ED0-66A4994E8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3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AE8095AB-0B6E-4652-074D-23DD999B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ABFD5BD8-7B07-2325-3155-CF4BD5FC6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standing in front of a black background&#10;&#10;Description automatically generated">
            <a:extLst>
              <a:ext uri="{FF2B5EF4-FFF2-40B4-BE49-F238E27FC236}">
                <a16:creationId xmlns:a16="http://schemas.microsoft.com/office/drawing/2014/main" id="{62E2418F-626B-4D9A-1AFE-18E06A296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3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4D15B0-A673-F892-0712-59DE0C441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5E3C003-0860-1870-D5B5-2E236D178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15B0D7-8F67-13F0-4C74-27B8D9367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6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0019EF-26C9-B111-709C-7B57F54B2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8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522023-2066-1EB5-A563-4412F4B3F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Laurencia Anzela</dc:creator>
  <cp:lastModifiedBy>Laurencia Anzela</cp:lastModifiedBy>
  <cp:revision>2</cp:revision>
  <dcterms:created xsi:type="dcterms:W3CDTF">2023-11-10T16:45:34Z</dcterms:created>
  <dcterms:modified xsi:type="dcterms:W3CDTF">2023-11-10T16:59:59Z</dcterms:modified>
</cp:coreProperties>
</file>