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budget of 1 million, 600000 already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80% completed so far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80% completed so far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