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8"/>
  </p:notesMasterIdLst>
  <p:sldIdLst>
    <p:sldId id="256" r:id="rId3"/>
    <p:sldId id="1979" r:id="rId4"/>
    <p:sldId id="1980" r:id="rId5"/>
    <p:sldId id="1981" r:id="rId6"/>
    <p:sldId id="283" r:id="rId7"/>
    <p:sldId id="332" r:id="rId8"/>
    <p:sldId id="331" r:id="rId9"/>
    <p:sldId id="280" r:id="rId10"/>
    <p:sldId id="286" r:id="rId11"/>
    <p:sldId id="287" r:id="rId12"/>
    <p:sldId id="295" r:id="rId13"/>
    <p:sldId id="311" r:id="rId14"/>
    <p:sldId id="1988" r:id="rId15"/>
    <p:sldId id="1992" r:id="rId16"/>
    <p:sldId id="1986" r:id="rId17"/>
    <p:sldId id="1991" r:id="rId18"/>
    <p:sldId id="317" r:id="rId19"/>
    <p:sldId id="1989" r:id="rId20"/>
    <p:sldId id="1990" r:id="rId21"/>
    <p:sldId id="1984" r:id="rId22"/>
    <p:sldId id="297" r:id="rId23"/>
    <p:sldId id="322" r:id="rId24"/>
    <p:sldId id="320" r:id="rId25"/>
    <p:sldId id="323" r:id="rId26"/>
    <p:sldId id="1994" r:id="rId27"/>
    <p:sldId id="324" r:id="rId28"/>
    <p:sldId id="325" r:id="rId29"/>
    <p:sldId id="326" r:id="rId30"/>
    <p:sldId id="327" r:id="rId31"/>
    <p:sldId id="328" r:id="rId32"/>
    <p:sldId id="329" r:id="rId33"/>
    <p:sldId id="304" r:id="rId34"/>
    <p:sldId id="306" r:id="rId35"/>
    <p:sldId id="330" r:id="rId36"/>
    <p:sldId id="199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77" autoAdjust="0"/>
    <p:restoredTop sz="92890" autoAdjust="0"/>
  </p:normalViewPr>
  <p:slideViewPr>
    <p:cSldViewPr snapToGrid="0">
      <p:cViewPr varScale="1">
        <p:scale>
          <a:sx n="62" d="100"/>
          <a:sy n="62" d="100"/>
        </p:scale>
        <p:origin x="11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8F2DB820-1315-4ED5-BF35-1E1E2F54885F}">
      <dgm:prSet phldrT="[文字]" custT="1"/>
      <dgm:spPr/>
      <dgm:t>
        <a:bodyPr/>
        <a:lstStyle/>
        <a:p>
          <a:r>
            <a:rPr lang="en-US" altLang="zh-TW" sz="2400"/>
            <a:t>Step 3: optimization </a:t>
          </a:r>
          <a:endParaRPr lang="zh-TW" altLang="en-US" sz="2400" dirty="0"/>
        </a:p>
      </dgm:t>
    </dgm:pt>
    <dgm:pt modelId="{D6C450DA-E883-400F-B3D7-C817CDC5E194}" type="parTrans" cxnId="{F842A247-44CD-43B0-AB1E-40EA106C509A}">
      <dgm:prSet/>
      <dgm:spPr/>
      <dgm:t>
        <a:bodyPr/>
        <a:lstStyle/>
        <a:p>
          <a:endParaRPr lang="zh-TW" altLang="en-US"/>
        </a:p>
      </dgm:t>
    </dgm:pt>
    <dgm:pt modelId="{568366AA-B529-48C8-A636-317B7AD81A59}" type="sibTrans" cxnId="{F842A247-44CD-43B0-AB1E-40EA106C509A}">
      <dgm:prSet/>
      <dgm:spPr/>
      <dgm:t>
        <a:bodyPr/>
        <a:lstStyle/>
        <a:p>
          <a:endParaRPr lang="zh-TW" altLang="en-US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3F7D42E-FC6A-4385-AF9A-5ABD2A971DFA}" type="pres">
      <dgm:prSet presAssocID="{D60C5607-81DE-4CC8-91B3-C56E5666A49F}" presName="sibTrans" presStyleLbl="sibTrans2D1" presStyleIdx="1" presStyleCnt="2"/>
      <dgm:spPr/>
    </dgm:pt>
    <dgm:pt modelId="{4DEF65E6-7E81-4FA4-805F-DCA5769A9A34}" type="pres">
      <dgm:prSet presAssocID="{D60C5607-81DE-4CC8-91B3-C56E5666A49F}" presName="connectorText" presStyleLbl="sibTrans2D1" presStyleIdx="1" presStyleCnt="2"/>
      <dgm:spPr/>
    </dgm:pt>
    <dgm:pt modelId="{0DEE5547-9834-4D5E-AB8E-DD35BC6ED3B7}" type="pres">
      <dgm:prSet presAssocID="{8F2DB820-1315-4ED5-BF35-1E1E2F54885F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6EC3350A-2E1E-41BA-9656-32862B11FF81}" type="presOf" srcId="{D60C5607-81DE-4CC8-91B3-C56E5666A49F}" destId="{4DEF65E6-7E81-4FA4-805F-DCA5769A9A34}" srcOrd="1" destOrd="0" presId="urn:microsoft.com/office/officeart/2005/8/layout/process1"/>
    <dgm:cxn modelId="{35993E1F-E3BC-4F56-B349-15AC39F7C401}" type="presOf" srcId="{D60C5607-81DE-4CC8-91B3-C56E5666A49F}" destId="{73F7D42E-FC6A-4385-AF9A-5ABD2A971DFA}" srcOrd="0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F842A247-44CD-43B0-AB1E-40EA106C509A}" srcId="{7ABBEAF7-C373-4176-BC82-DCCB6D5E3E26}" destId="{8F2DB820-1315-4ED5-BF35-1E1E2F54885F}" srcOrd="2" destOrd="0" parTransId="{D6C450DA-E883-400F-B3D7-C817CDC5E194}" sibTransId="{568366AA-B529-48C8-A636-317B7AD81A59}"/>
    <dgm:cxn modelId="{530AE486-D7EA-4AC7-A569-BEA383FFBE01}" type="presOf" srcId="{8F2DB820-1315-4ED5-BF35-1E1E2F54885F}" destId="{0DEE5547-9834-4D5E-AB8E-DD35BC6ED3B7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F65C70B3-EFB2-462F-8606-7BD17C2A95E7}" type="presParOf" srcId="{A491758C-84A6-4A4D-888E-93118B4129B4}" destId="{73F7D42E-FC6A-4385-AF9A-5ABD2A971DFA}" srcOrd="3" destOrd="0" presId="urn:microsoft.com/office/officeart/2005/8/layout/process1"/>
    <dgm:cxn modelId="{0280AC0F-5B70-42D1-8BC7-24380D120A08}" type="presParOf" srcId="{73F7D42E-FC6A-4385-AF9A-5ABD2A971DFA}" destId="{4DEF65E6-7E81-4FA4-805F-DCA5769A9A34}" srcOrd="0" destOrd="0" presId="urn:microsoft.com/office/officeart/2005/8/layout/process1"/>
    <dgm:cxn modelId="{239EF396-87CB-4B24-80E3-08DD4B4AB43E}" type="presParOf" srcId="{A491758C-84A6-4A4D-888E-93118B4129B4}" destId="{0DEE5547-9834-4D5E-AB8E-DD35BC6ED3B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3F7D42E-FC6A-4385-AF9A-5ABD2A971DFA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0DEE5547-9834-4D5E-AB8E-DD35BC6ED3B7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DEB3D-9DCC-4850-9F95-D2AC5FAEF3A1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6B8E-AE20-4517-8F96-28D0CB822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3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TBD: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More complex model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/>
              <a:t>Hoeffding’s</a:t>
            </a:r>
            <a:r>
              <a:rPr lang="en-US" altLang="zh-TW" sz="1200" dirty="0"/>
              <a:t> Inequality is too fast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overfit</a:t>
            </a:r>
            <a:endParaRPr lang="zh-TW" altLang="en-US" sz="1200" dirty="0"/>
          </a:p>
          <a:p>
            <a:r>
              <a:rPr lang="en-US" altLang="zh-TW" dirty="0"/>
              <a:t>Should we talk about VC?</a:t>
            </a:r>
          </a:p>
          <a:p>
            <a:r>
              <a:rPr lang="en-US" altLang="zh-TW" dirty="0"/>
              <a:t>Meaning of Epsilon </a:t>
            </a:r>
            <a:r>
              <a:rPr lang="en-US" altLang="zh-TW" dirty="0" err="1"/>
              <a:t>representive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======</a:t>
            </a:r>
          </a:p>
          <a:p>
            <a:r>
              <a:rPr lang="en-US" altLang="zh-TW" dirty="0"/>
              <a:t>Validation</a:t>
            </a:r>
          </a:p>
          <a:p>
            <a:r>
              <a:rPr lang="en-US" altLang="zh-TW" dirty="0"/>
              <a:t>More to consider</a:t>
            </a:r>
          </a:p>
          <a:p>
            <a:endParaRPr lang="en-US" altLang="zh-TW" dirty="0"/>
          </a:p>
          <a:p>
            <a:r>
              <a:rPr lang="en-US" altLang="zh-TW" dirty="0"/>
              <a:t>Before the formulation</a:t>
            </a:r>
          </a:p>
          <a:p>
            <a:r>
              <a:rPr lang="en-US" altLang="zh-TW" dirty="0"/>
              <a:t>Formulation</a:t>
            </a:r>
          </a:p>
          <a:p>
            <a:endParaRPr lang="en-US" altLang="zh-TW" dirty="0"/>
          </a:p>
          <a:p>
            <a:r>
              <a:rPr lang="en-US" altLang="zh-TW" dirty="0" err="1"/>
              <a:t>Experiemnt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Outline</a:t>
            </a:r>
          </a:p>
          <a:p>
            <a:r>
              <a:rPr lang="en-US" altLang="zh-TW" dirty="0"/>
              <a:t>0. Introducing the task</a:t>
            </a:r>
          </a:p>
          <a:p>
            <a:pPr marL="228600" indent="-228600">
              <a:buAutoNum type="arabicPeriod"/>
            </a:pPr>
            <a:r>
              <a:rPr lang="en-US" altLang="zh-TW" dirty="0"/>
              <a:t>Although training and testing are sampled from the same distribution, it is possible to fail.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The probability of fail.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There are two errors.</a:t>
            </a:r>
          </a:p>
          <a:p>
            <a:pPr marL="228600" indent="-228600">
              <a:buAutoNum type="arabicPeriod"/>
            </a:pPr>
            <a:r>
              <a:rPr lang="en-US" altLang="zh-TW" dirty="0"/>
              <a:t>Validation </a:t>
            </a:r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https://nowak.ece.wisc.edu/SLT07/lecture7.pdf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73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Testing data: </a:t>
            </a:r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4907 0.71</a:t>
            </a:r>
          </a:p>
          <a:p>
            <a:endParaRPr lang="en-US" altLang="zh-TW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4824 0.7217877094972067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963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46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669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806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84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92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795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356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945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0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56118-AF50-43C1-92B1-68881F8473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46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108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181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Loss function is not accuracy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505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7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https://linuxtut.com/en/58532c06a3af3324d970/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9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Edge detection </a:t>
            </a:r>
            <a:endParaRPr lang="zh-TW" altLang="en-US" dirty="0"/>
          </a:p>
          <a:p>
            <a:r>
              <a:rPr lang="zh-TW" altLang="en-US" dirty="0"/>
              <a:t>獨角重 鐵殼永 大針鋒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5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dirty="0"/>
                  <a:t>How to determine 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sz="1200" dirty="0"/>
                  <a:t>? Let’s use data.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dirty="0"/>
                  <a:t>How to determine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TW" sz="1200" dirty="0"/>
                  <a:t>? Let’s use data.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51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2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62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Testing data: </a:t>
            </a:r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4907 0.71</a:t>
            </a:r>
          </a:p>
          <a:p>
            <a:endParaRPr lang="en-US" altLang="zh-TW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4824 0.7217877094972067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107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Testing data: </a:t>
            </a:r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4907 0.71</a:t>
            </a:r>
          </a:p>
          <a:p>
            <a:endParaRPr lang="en-US" altLang="zh-TW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4824 0.7217877094972067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75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74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753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70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31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147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84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80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41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873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3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836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148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564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13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74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93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8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78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56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43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19.jp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hyperlink" Target="https://www.kaggle.com/kvpratama/pokemon-images-dataset/data" TargetMode="External"/><Relationship Id="rId5" Type="http://schemas.openxmlformats.org/officeDocument/2006/relationships/image" Target="../media/image45.png"/><Relationship Id="rId10" Type="http://schemas.openxmlformats.org/officeDocument/2006/relationships/hyperlink" Target="https://github.com/mrok273/Qiita" TargetMode="External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7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46.png"/><Relationship Id="rId5" Type="http://schemas.openxmlformats.org/officeDocument/2006/relationships/image" Target="../media/image44.png"/><Relationship Id="rId10" Type="http://schemas.openxmlformats.org/officeDocument/2006/relationships/image" Target="../media/image54.png"/><Relationship Id="rId4" Type="http://schemas.openxmlformats.org/officeDocument/2006/relationships/image" Target="../media/image43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3.png"/><Relationship Id="rId7" Type="http://schemas.openxmlformats.org/officeDocument/2006/relationships/image" Target="../media/image58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45.png"/><Relationship Id="rId5" Type="http://schemas.openxmlformats.org/officeDocument/2006/relationships/image" Target="../media/image56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2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1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2.png"/><Relationship Id="rId4" Type="http://schemas.openxmlformats.org/officeDocument/2006/relationships/image" Target="../media/image65.png"/><Relationship Id="rId9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60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9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5.png"/><Relationship Id="rId7" Type="http://schemas.openxmlformats.org/officeDocument/2006/relationships/image" Target="../media/image8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5.png"/><Relationship Id="rId10" Type="http://schemas.openxmlformats.org/officeDocument/2006/relationships/image" Target="../media/image84.png"/><Relationship Id="rId9" Type="http://schemas.openxmlformats.org/officeDocument/2006/relationships/image" Target="../media/image8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0.png"/><Relationship Id="rId3" Type="http://schemas.openxmlformats.org/officeDocument/2006/relationships/image" Target="../media/image850.png"/><Relationship Id="rId7" Type="http://schemas.openxmlformats.org/officeDocument/2006/relationships/image" Target="../media/image89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Relationship Id="rId5" Type="http://schemas.openxmlformats.org/officeDocument/2006/relationships/image" Target="../media/image870.png"/><Relationship Id="rId10" Type="http://schemas.openxmlformats.org/officeDocument/2006/relationships/image" Target="../media/image780.png"/><Relationship Id="rId4" Type="http://schemas.openxmlformats.org/officeDocument/2006/relationships/image" Target="../media/image8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3" Type="http://schemas.openxmlformats.org/officeDocument/2006/relationships/image" Target="../media/image850.png"/><Relationship Id="rId7" Type="http://schemas.openxmlformats.org/officeDocument/2006/relationships/image" Target="../media/image92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0.png"/><Relationship Id="rId4" Type="http://schemas.openxmlformats.org/officeDocument/2006/relationships/image" Target="../media/image860.png"/><Relationship Id="rId9" Type="http://schemas.openxmlformats.org/officeDocument/2006/relationships/image" Target="../media/image7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0.png"/><Relationship Id="rId10" Type="http://schemas.openxmlformats.org/officeDocument/2006/relationships/image" Target="../media/image102.png"/><Relationship Id="rId4" Type="http://schemas.openxmlformats.org/officeDocument/2006/relationships/image" Target="../media/image960.png"/><Relationship Id="rId9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0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0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19.png"/><Relationship Id="rId5" Type="http://schemas.openxmlformats.org/officeDocument/2006/relationships/image" Target="../media/image117.png"/><Relationship Id="rId10" Type="http://schemas.openxmlformats.org/officeDocument/2006/relationships/image" Target="../media/image1160.png"/><Relationship Id="rId4" Type="http://schemas.openxmlformats.org/officeDocument/2006/relationships/image" Target="../media/image113.png"/><Relationship Id="rId9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s://forms.gle/FKGwMczbJPxnWe9o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yreeostevenson/teaching-a-computer-to-classify-anime-8c77bc89b881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jp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D503D-246F-49A1-90C3-6EFA7306A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寶可夢、數碼寶貝分類器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349034-175E-4570-800C-7ECFCC78D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淺談機器學習原理</a:t>
            </a:r>
          </a:p>
        </p:txBody>
      </p:sp>
    </p:spTree>
    <p:extLst>
      <p:ext uri="{BB962C8B-B14F-4D97-AF65-F5344CB8AC3E}">
        <p14:creationId xmlns:p14="http://schemas.microsoft.com/office/powerpoint/2010/main" val="282419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6C26C-C4DC-44CD-B649-5984CBF5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with </a:t>
            </a:r>
            <a:br>
              <a:rPr lang="en-US" altLang="zh-TW" dirty="0"/>
            </a:br>
            <a:r>
              <a:rPr lang="en-US" altLang="zh-TW" dirty="0"/>
              <a:t>Unknown Parameters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2C7BC5-05DF-4FA3-9912-5D44D103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76" y="2511803"/>
            <a:ext cx="1800000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59BCCB0-CCE6-4DFE-91DD-EA8DDF7DEB6C}"/>
                  </a:ext>
                </a:extLst>
              </p:cNvPr>
              <p:cNvSpPr txBox="1"/>
              <p:nvPr/>
            </p:nvSpPr>
            <p:spPr>
              <a:xfrm>
                <a:off x="749970" y="3196359"/>
                <a:ext cx="33899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59BCCB0-CCE6-4DFE-91DD-EA8DDF7DE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70" y="3196359"/>
                <a:ext cx="33899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8F6AD20A-0F7F-4CDB-B00C-A608B6DFA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76" y="2148806"/>
            <a:ext cx="1129594" cy="1129594"/>
          </a:xfrm>
          <a:prstGeom prst="rect">
            <a:avLst/>
          </a:prstGeom>
        </p:spPr>
      </p:pic>
      <p:sp>
        <p:nvSpPr>
          <p:cNvPr id="7" name="左大括弧 6">
            <a:extLst>
              <a:ext uri="{FF2B5EF4-FFF2-40B4-BE49-F238E27FC236}">
                <a16:creationId xmlns:a16="http://schemas.microsoft.com/office/drawing/2014/main" id="{01AA1191-C7B0-435F-83B5-55415F9102F4}"/>
              </a:ext>
            </a:extLst>
          </p:cNvPr>
          <p:cNvSpPr/>
          <p:nvPr/>
        </p:nvSpPr>
        <p:spPr>
          <a:xfrm>
            <a:off x="4200247" y="1731369"/>
            <a:ext cx="545861" cy="3417189"/>
          </a:xfrm>
          <a:prstGeom prst="leftBrace">
            <a:avLst>
              <a:gd name="adj1" fmla="val 9488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935EFFB-A49F-47C6-9044-EE1B7F8A9092}"/>
              </a:ext>
            </a:extLst>
          </p:cNvPr>
          <p:cNvSpPr txBox="1"/>
          <p:nvPr/>
        </p:nvSpPr>
        <p:spPr>
          <a:xfrm>
            <a:off x="4611360" y="3646296"/>
            <a:ext cx="153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Pokémon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3ED108-F1A3-4BF9-A3B8-543958A1857F}"/>
              </a:ext>
            </a:extLst>
          </p:cNvPr>
          <p:cNvSpPr txBox="1"/>
          <p:nvPr/>
        </p:nvSpPr>
        <p:spPr>
          <a:xfrm>
            <a:off x="4572000" y="1714602"/>
            <a:ext cx="153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Digimon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8BE71B8-DC54-4F95-88C7-C48079B41BA1}"/>
                  </a:ext>
                </a:extLst>
              </p:cNvPr>
              <p:cNvSpPr txBox="1"/>
              <p:nvPr/>
            </p:nvSpPr>
            <p:spPr>
              <a:xfrm>
                <a:off x="5512585" y="2569323"/>
                <a:ext cx="2855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/>
                  <a:t>If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8BE71B8-DC54-4F95-88C7-C48079B41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85" y="2569323"/>
                <a:ext cx="2855205" cy="430887"/>
              </a:xfrm>
              <a:prstGeom prst="rect">
                <a:avLst/>
              </a:prstGeom>
              <a:blipFill>
                <a:blip r:embed="rId5"/>
                <a:stretch>
                  <a:fillRect l="-7463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B60C83B7-31C3-48DD-A37C-932CE2A6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34" y="4127682"/>
            <a:ext cx="1129594" cy="1129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E65C68F-C36D-4850-B1B0-708A896000D6}"/>
                  </a:ext>
                </a:extLst>
              </p:cNvPr>
              <p:cNvSpPr txBox="1"/>
              <p:nvPr/>
            </p:nvSpPr>
            <p:spPr>
              <a:xfrm>
                <a:off x="5548443" y="4548199"/>
                <a:ext cx="2855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/>
                  <a:t>If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E65C68F-C36D-4850-B1B0-708A89600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43" y="4548199"/>
                <a:ext cx="2855205" cy="430887"/>
              </a:xfrm>
              <a:prstGeom prst="rect">
                <a:avLst/>
              </a:prstGeom>
              <a:blipFill>
                <a:blip r:embed="rId6"/>
                <a:stretch>
                  <a:fillRect l="-7463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43F86E0-8724-4B13-B043-24DB5F5EFDAA}"/>
                  </a:ext>
                </a:extLst>
              </p:cNvPr>
              <p:cNvSpPr txBox="1"/>
              <p:nvPr/>
            </p:nvSpPr>
            <p:spPr>
              <a:xfrm>
                <a:off x="816197" y="4395502"/>
                <a:ext cx="2719496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TW" sz="2800" dirty="0"/>
                  <a:t>: function with threshold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43F86E0-8724-4B13-B043-24DB5F5EF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7" y="4395502"/>
                <a:ext cx="2719496" cy="861774"/>
              </a:xfrm>
              <a:prstGeom prst="rect">
                <a:avLst/>
              </a:prstGeom>
              <a:blipFill>
                <a:blip r:embed="rId7"/>
                <a:stretch>
                  <a:fillRect l="-8072" t="-12057" r="-224" b="-255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F3C3AE8-1EE5-4BAA-835D-B58BCE259EEA}"/>
                  </a:ext>
                </a:extLst>
              </p:cNvPr>
              <p:cNvSpPr txBox="1"/>
              <p:nvPr/>
            </p:nvSpPr>
            <p:spPr>
              <a:xfrm>
                <a:off x="365366" y="5543999"/>
                <a:ext cx="3622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10,000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F3C3AE8-1EE5-4BAA-835D-B58BCE259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6" y="5543999"/>
                <a:ext cx="36224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B4D6C7B-D100-4089-B962-5F38F101C569}"/>
                  </a:ext>
                </a:extLst>
              </p:cNvPr>
              <p:cNvSpPr txBox="1"/>
              <p:nvPr/>
            </p:nvSpPr>
            <p:spPr>
              <a:xfrm>
                <a:off x="4139872" y="5538767"/>
                <a:ext cx="501571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dirty="0"/>
                  <a:t>: number of candidate functions (model “complexity”)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B4D6C7B-D100-4089-B962-5F38F101C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72" y="5538767"/>
                <a:ext cx="5015718" cy="954107"/>
              </a:xfrm>
              <a:prstGeom prst="rect">
                <a:avLst/>
              </a:prstGeom>
              <a:blipFill>
                <a:blip r:embed="rId9"/>
                <a:stretch>
                  <a:fillRect l="-2430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72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A8AED-B8AF-4F1A-AFFC-474FA39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of a function (given data)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F6BF8F-BB56-4C00-9913-86732061B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dataset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Loss of 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threshold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dirty="0"/>
                  <a:t> given data set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F6BF8F-BB56-4C00-9913-86732061B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94CA835-EC03-468D-A55E-67E2B933A694}"/>
                  </a:ext>
                </a:extLst>
              </p:cNvPr>
              <p:cNvSpPr txBox="1"/>
              <p:nvPr/>
            </p:nvSpPr>
            <p:spPr>
              <a:xfrm>
                <a:off x="1986742" y="2645511"/>
                <a:ext cx="5539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94CA835-EC03-468D-A55E-67E2B933A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742" y="2645511"/>
                <a:ext cx="55399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 descr="一張含有 美工圖案 的圖片&#10;&#10;自動產生的描述">
            <a:extLst>
              <a:ext uri="{FF2B5EF4-FFF2-40B4-BE49-F238E27FC236}">
                <a16:creationId xmlns:a16="http://schemas.microsoft.com/office/drawing/2014/main" id="{5312B030-BBE6-4435-9B41-2F9CA5236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57" y="1331214"/>
            <a:ext cx="1172890" cy="117289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DDC90CF-41DC-41B0-A79A-E61FCC48229C}"/>
              </a:ext>
            </a:extLst>
          </p:cNvPr>
          <p:cNvSpPr txBox="1"/>
          <p:nvPr/>
        </p:nvSpPr>
        <p:spPr>
          <a:xfrm>
            <a:off x="6576647" y="1806575"/>
            <a:ext cx="153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Pokémon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D89D60E-AF46-4157-A9CD-6D9F70A87D4D}"/>
                  </a:ext>
                </a:extLst>
              </p:cNvPr>
              <p:cNvSpPr txBox="1"/>
              <p:nvPr/>
            </p:nvSpPr>
            <p:spPr>
              <a:xfrm>
                <a:off x="989891" y="4089189"/>
                <a:ext cx="4266553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D89D60E-AF46-4157-A9CD-6D9F70A8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91" y="4089189"/>
                <a:ext cx="4266553" cy="121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F169532E-9830-4037-89D4-A009CF2E8C63}"/>
              </a:ext>
            </a:extLst>
          </p:cNvPr>
          <p:cNvSpPr txBox="1"/>
          <p:nvPr/>
        </p:nvSpPr>
        <p:spPr>
          <a:xfrm>
            <a:off x="627319" y="5732076"/>
            <a:ext cx="195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Don’t like it?</a:t>
            </a:r>
            <a:endParaRPr lang="zh-TW" altLang="en-US" sz="24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C94B174-4C68-41E2-A1BF-71F59EC2BF3E}"/>
              </a:ext>
            </a:extLst>
          </p:cNvPr>
          <p:cNvCxnSpPr>
            <a:cxnSpLocks/>
          </p:cNvCxnSpPr>
          <p:nvPr/>
        </p:nvCxnSpPr>
        <p:spPr>
          <a:xfrm flipH="1" flipV="1">
            <a:off x="6070600" y="2381250"/>
            <a:ext cx="196850" cy="264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65D3104-FA83-4820-A102-1DA6EA60F8A9}"/>
              </a:ext>
            </a:extLst>
          </p:cNvPr>
          <p:cNvCxnSpPr>
            <a:cxnSpLocks/>
          </p:cNvCxnSpPr>
          <p:nvPr/>
        </p:nvCxnSpPr>
        <p:spPr>
          <a:xfrm flipV="1">
            <a:off x="6897085" y="2265626"/>
            <a:ext cx="346405" cy="367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70FE4CD-DD20-4DED-A44E-8B56337FCB0C}"/>
              </a:ext>
            </a:extLst>
          </p:cNvPr>
          <p:cNvSpPr txBox="1"/>
          <p:nvPr/>
        </p:nvSpPr>
        <p:spPr>
          <a:xfrm>
            <a:off x="918134" y="4921759"/>
            <a:ext cx="155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Error rate</a:t>
            </a:r>
            <a:endParaRPr lang="zh-TW" altLang="en-US" sz="2400" b="1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06CDCA4-4CD4-426F-9BD7-A970E5A10CE6}"/>
              </a:ext>
            </a:extLst>
          </p:cNvPr>
          <p:cNvGrpSpPr/>
          <p:nvPr/>
        </p:nvGrpSpPr>
        <p:grpSpPr>
          <a:xfrm>
            <a:off x="5869188" y="4846265"/>
            <a:ext cx="2935646" cy="1685570"/>
            <a:chOff x="5946351" y="3905856"/>
            <a:chExt cx="2935646" cy="1685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7C7B793F-95E8-4A34-AA1D-A413DFF96C4A}"/>
                    </a:ext>
                  </a:extLst>
                </p:cNvPr>
                <p:cNvSpPr txBox="1"/>
                <p:nvPr/>
              </p:nvSpPr>
              <p:spPr>
                <a:xfrm>
                  <a:off x="6085821" y="3981857"/>
                  <a:ext cx="222320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2400" dirty="0"/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7C7B793F-95E8-4A34-AA1D-A413DFF96C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21" y="3981857"/>
                  <a:ext cx="2223202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4384" t="-10526" r="-1644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6CAA9480-531A-44D2-B021-46EF57194A58}"/>
                </a:ext>
              </a:extLst>
            </p:cNvPr>
            <p:cNvSpPr txBox="1"/>
            <p:nvPr/>
          </p:nvSpPr>
          <p:spPr>
            <a:xfrm>
              <a:off x="6057187" y="4679299"/>
              <a:ext cx="193032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Otherwise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F854C968-F6DF-4E17-A0B0-7699F735A237}"/>
                    </a:ext>
                  </a:extLst>
                </p:cNvPr>
                <p:cNvSpPr txBox="1"/>
                <p:nvPr/>
              </p:nvSpPr>
              <p:spPr>
                <a:xfrm>
                  <a:off x="7438293" y="4364469"/>
                  <a:ext cx="144007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2400" dirty="0"/>
                    <a:t>Output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F854C968-F6DF-4E17-A0B0-7699F735A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293" y="4364469"/>
                  <a:ext cx="144007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6780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3F4FACA-C5B6-45B1-BB57-591DF8822ACD}"/>
                    </a:ext>
                  </a:extLst>
                </p:cNvPr>
                <p:cNvSpPr txBox="1"/>
                <p:nvPr/>
              </p:nvSpPr>
              <p:spPr>
                <a:xfrm>
                  <a:off x="7441922" y="5045067"/>
                  <a:ext cx="144007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2400" dirty="0"/>
                    <a:t>Output </a:t>
                  </a:r>
                  <a14:m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3F4FACA-C5B6-45B1-BB57-591DF8822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922" y="5045067"/>
                  <a:ext cx="1440075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6329"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C2871CC-ECB4-47AD-A639-4DDFC2BDFC77}"/>
                </a:ext>
              </a:extLst>
            </p:cNvPr>
            <p:cNvSpPr/>
            <p:nvPr/>
          </p:nvSpPr>
          <p:spPr>
            <a:xfrm>
              <a:off x="5946351" y="3905856"/>
              <a:ext cx="2858484" cy="168557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7F0A94-4CF0-4F31-B61B-C7572432BFEB}"/>
              </a:ext>
            </a:extLst>
          </p:cNvPr>
          <p:cNvSpPr txBox="1"/>
          <p:nvPr/>
        </p:nvSpPr>
        <p:spPr>
          <a:xfrm>
            <a:off x="2406863" y="5746978"/>
            <a:ext cx="337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Of course, you can choose cross-entropy. </a:t>
            </a:r>
            <a:r>
              <a:rPr lang="en-US" altLang="zh-TW" sz="2400" dirty="0">
                <a:sym typeface="Wingdings" panose="05000000000000000000" pitchFamily="2" charset="2"/>
              </a:rPr>
              <a:t></a:t>
            </a:r>
            <a:endParaRPr lang="zh-TW" altLang="en-US" sz="24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B651A38-FEE2-4D91-809A-B8D75F52A158}"/>
              </a:ext>
            </a:extLst>
          </p:cNvPr>
          <p:cNvSpPr/>
          <p:nvPr/>
        </p:nvSpPr>
        <p:spPr>
          <a:xfrm>
            <a:off x="3429000" y="4437468"/>
            <a:ext cx="1827444" cy="57506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16C4A06-F113-43B6-940E-8226341610F6}"/>
                  </a:ext>
                </a:extLst>
              </p:cNvPr>
              <p:cNvSpPr txBox="1"/>
              <p:nvPr/>
            </p:nvSpPr>
            <p:spPr>
              <a:xfrm>
                <a:off x="6056056" y="4190410"/>
                <a:ext cx="2395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16C4A06-F113-43B6-940E-822634161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56" y="4190410"/>
                <a:ext cx="239514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A285312-3AD0-489C-91AC-E61BE164AEA9}"/>
              </a:ext>
            </a:extLst>
          </p:cNvPr>
          <p:cNvCxnSpPr>
            <a:endCxn id="23" idx="1"/>
          </p:cNvCxnSpPr>
          <p:nvPr/>
        </p:nvCxnSpPr>
        <p:spPr>
          <a:xfrm flipV="1">
            <a:off x="5314857" y="4405854"/>
            <a:ext cx="741199" cy="289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0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/>
      <p:bldP spid="15" grpId="0"/>
      <p:bldP spid="21" grpId="0"/>
      <p:bldP spid="20" grpId="0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9121E-8A53-4143-90BC-11345015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/>
              <a:t>Training Examples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7D8EB-2CA1-43BF-AC3E-A58248060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If we can collect all </a:t>
                </a:r>
                <a:r>
                  <a:rPr lang="en-US" altLang="zh-TW" dirty="0" err="1"/>
                  <a:t>Pokémons</a:t>
                </a:r>
                <a:r>
                  <a:rPr lang="en-US" altLang="zh-TW" dirty="0"/>
                  <a:t> and </a:t>
                </a:r>
                <a:r>
                  <a:rPr lang="en-US" altLang="zh-TW" dirty="0" err="1"/>
                  <a:t>Digimons</a:t>
                </a:r>
                <a:r>
                  <a:rPr lang="en-US" altLang="zh-TW" dirty="0"/>
                  <a:t> in the universe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altLang="zh-TW" dirty="0"/>
                  <a:t>, we can find the best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We only collect some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7D8EB-2CA1-43BF-AC3E-A58248060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1227A69-0D89-4F72-94B4-D734CFB713EC}"/>
                  </a:ext>
                </a:extLst>
              </p:cNvPr>
              <p:cNvSpPr txBox="1"/>
              <p:nvPr/>
            </p:nvSpPr>
            <p:spPr>
              <a:xfrm>
                <a:off x="1306999" y="2850444"/>
                <a:ext cx="4047903" cy="578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1227A69-0D89-4F72-94B4-D734CFB7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999" y="2850444"/>
                <a:ext cx="4047903" cy="578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10717C-0406-488C-B3A1-17D69216D8DD}"/>
              </a:ext>
            </a:extLst>
          </p:cNvPr>
          <p:cNvSpPr txBox="1"/>
          <p:nvPr/>
        </p:nvSpPr>
        <p:spPr>
          <a:xfrm>
            <a:off x="4747945" y="5170922"/>
            <a:ext cx="39579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independently and identically distributed (</a:t>
            </a:r>
            <a:r>
              <a:rPr lang="en-US" altLang="zh-TW" sz="2400" dirty="0" err="1"/>
              <a:t>i.i.d.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1EE778-AE05-484F-B320-73099F0D3EB3}"/>
                  </a:ext>
                </a:extLst>
              </p:cNvPr>
              <p:cNvSpPr txBox="1"/>
              <p:nvPr/>
            </p:nvSpPr>
            <p:spPr>
              <a:xfrm>
                <a:off x="1335397" y="4503034"/>
                <a:ext cx="62232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1EE778-AE05-484F-B320-73099F0D3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97" y="4503034"/>
                <a:ext cx="622324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1FF1754-1128-474A-9ED7-DBBD17B5AFA6}"/>
                  </a:ext>
                </a:extLst>
              </p:cNvPr>
              <p:cNvSpPr txBox="1"/>
              <p:nvPr/>
            </p:nvSpPr>
            <p:spPr>
              <a:xfrm>
                <a:off x="1335397" y="5170922"/>
                <a:ext cx="2206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1FF1754-1128-474A-9ED7-DBBD17B5A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97" y="5170922"/>
                <a:ext cx="22061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643E319-716B-481B-9EAD-2A5800944CE9}"/>
                  </a:ext>
                </a:extLst>
              </p:cNvPr>
              <p:cNvSpPr txBox="1"/>
              <p:nvPr/>
            </p:nvSpPr>
            <p:spPr>
              <a:xfrm>
                <a:off x="1303432" y="5908099"/>
                <a:ext cx="4557979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643E319-716B-481B-9EAD-2A580094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32" y="5908099"/>
                <a:ext cx="455797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57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3" grpId="0"/>
      <p:bldP spid="1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9121E-8A53-4143-90BC-11345015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/>
              <a:t>Training Examples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7D8EB-2CA1-43BF-AC3E-A58248060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If we can collect all </a:t>
                </a:r>
                <a:r>
                  <a:rPr lang="en-US" altLang="zh-TW" dirty="0" err="1"/>
                  <a:t>Pokémons</a:t>
                </a:r>
                <a:r>
                  <a:rPr lang="en-US" altLang="zh-TW" dirty="0"/>
                  <a:t> and </a:t>
                </a:r>
                <a:r>
                  <a:rPr lang="en-US" altLang="zh-TW" dirty="0" err="1"/>
                  <a:t>Digimons</a:t>
                </a:r>
                <a:r>
                  <a:rPr lang="en-US" altLang="zh-TW" dirty="0"/>
                  <a:t> in the universe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altLang="zh-TW" dirty="0"/>
                  <a:t>, we can find the best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We only collect some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7D8EB-2CA1-43BF-AC3E-A58248060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1227A69-0D89-4F72-94B4-D734CFB713EC}"/>
                  </a:ext>
                </a:extLst>
              </p:cNvPr>
              <p:cNvSpPr txBox="1"/>
              <p:nvPr/>
            </p:nvSpPr>
            <p:spPr>
              <a:xfrm>
                <a:off x="1306999" y="2850444"/>
                <a:ext cx="4047903" cy="578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1227A69-0D89-4F72-94B4-D734CFB7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999" y="2850444"/>
                <a:ext cx="4047903" cy="578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643E319-716B-481B-9EAD-2A5800944CE9}"/>
                  </a:ext>
                </a:extLst>
              </p:cNvPr>
              <p:cNvSpPr txBox="1"/>
              <p:nvPr/>
            </p:nvSpPr>
            <p:spPr>
              <a:xfrm>
                <a:off x="1306999" y="4431593"/>
                <a:ext cx="4557979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643E319-716B-481B-9EAD-2A580094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999" y="4431593"/>
                <a:ext cx="455797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60D82E6-ED92-4053-B960-D71BFC4D0894}"/>
                  </a:ext>
                </a:extLst>
              </p:cNvPr>
              <p:cNvSpPr txBox="1"/>
              <p:nvPr/>
            </p:nvSpPr>
            <p:spPr>
              <a:xfrm>
                <a:off x="628650" y="5520297"/>
                <a:ext cx="8112095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dirty="0"/>
                  <a:t>We </a:t>
                </a:r>
                <a:r>
                  <a:rPr lang="en-US" altLang="zh-TW" sz="2800" dirty="0" err="1"/>
                  <a:t>ho</a:t>
                </a:r>
                <a:r>
                  <a:rPr lang="en-US" altLang="zh-TW" sz="2800" dirty="0"/>
                  <a:t>pe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are close.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60D82E6-ED92-4053-B960-D71BFC4D0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20297"/>
                <a:ext cx="8112095" cy="578685"/>
              </a:xfrm>
              <a:prstGeom prst="rect">
                <a:avLst/>
              </a:prstGeom>
              <a:blipFill>
                <a:blip r:embed="rId6"/>
                <a:stretch>
                  <a:fillRect t="-5319" b="-265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4B569FB-856B-4C2C-99BD-68415AB66AA9}"/>
              </a:ext>
            </a:extLst>
          </p:cNvPr>
          <p:cNvSpPr/>
          <p:nvPr/>
        </p:nvSpPr>
        <p:spPr>
          <a:xfrm>
            <a:off x="741347" y="5456855"/>
            <a:ext cx="7886700" cy="7397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EE5F6D8-0D94-4AD1-9FAE-4836B27FC878}"/>
              </a:ext>
            </a:extLst>
          </p:cNvPr>
          <p:cNvSpPr/>
          <p:nvPr/>
        </p:nvSpPr>
        <p:spPr>
          <a:xfrm>
            <a:off x="5563526" y="2773406"/>
            <a:ext cx="1181100" cy="5785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872F75D-2507-4DEA-BFEF-3F05E2D40E21}"/>
              </a:ext>
            </a:extLst>
          </p:cNvPr>
          <p:cNvSpPr/>
          <p:nvPr/>
        </p:nvSpPr>
        <p:spPr>
          <a:xfrm>
            <a:off x="6154076" y="4368778"/>
            <a:ext cx="1181100" cy="578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現實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B7E2717-5C2B-40E2-A06A-FD5A07C50E58}"/>
              </a:ext>
            </a:extLst>
          </p:cNvPr>
          <p:cNvSpPr/>
          <p:nvPr/>
        </p:nvSpPr>
        <p:spPr>
          <a:xfrm>
            <a:off x="5563526" y="6106815"/>
            <a:ext cx="1181100" cy="5785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272EC0C-54AF-4D36-AFCE-F4BE5A949008}"/>
              </a:ext>
            </a:extLst>
          </p:cNvPr>
          <p:cNvSpPr/>
          <p:nvPr/>
        </p:nvSpPr>
        <p:spPr>
          <a:xfrm>
            <a:off x="2740400" y="6099703"/>
            <a:ext cx="1181100" cy="578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現實</a:t>
            </a:r>
          </a:p>
        </p:txBody>
      </p:sp>
    </p:spTree>
    <p:extLst>
      <p:ext uri="{BB962C8B-B14F-4D97-AF65-F5344CB8AC3E}">
        <p14:creationId xmlns:p14="http://schemas.microsoft.com/office/powerpoint/2010/main" val="24213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5" grpId="0" animBg="1"/>
      <p:bldP spid="1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AB344C9-D327-42C3-9882-DF54B25E59D9}"/>
                  </a:ext>
                </a:extLst>
              </p:cNvPr>
              <p:cNvSpPr txBox="1"/>
              <p:nvPr/>
            </p:nvSpPr>
            <p:spPr>
              <a:xfrm>
                <a:off x="5352763" y="5063547"/>
                <a:ext cx="153195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sz="2400" dirty="0"/>
                  <a:t>824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AB344C9-D327-42C3-9882-DF54B25E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63" y="5063547"/>
                <a:ext cx="1531958" cy="375872"/>
              </a:xfrm>
              <a:prstGeom prst="rect">
                <a:avLst/>
              </a:prstGeom>
              <a:blipFill>
                <a:blip r:embed="rId3"/>
                <a:stretch>
                  <a:fillRect l="-7171" t="-24590" r="-1115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81C45D5-3A2F-4C59-BD4D-1459D5B1823E}"/>
                  </a:ext>
                </a:extLst>
              </p:cNvPr>
              <p:cNvSpPr txBox="1"/>
              <p:nvPr/>
            </p:nvSpPr>
            <p:spPr>
              <a:xfrm>
                <a:off x="5352763" y="5494397"/>
                <a:ext cx="263431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81C45D5-3A2F-4C59-BD4D-1459D5B1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63" y="5494397"/>
                <a:ext cx="2634311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79FAFCB-6838-46B6-8324-B4106E160F93}"/>
                  </a:ext>
                </a:extLst>
              </p:cNvPr>
              <p:cNvSpPr txBox="1"/>
              <p:nvPr/>
            </p:nvSpPr>
            <p:spPr>
              <a:xfrm>
                <a:off x="4859756" y="1363670"/>
                <a:ext cx="43373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</a:t>
                </a:r>
                <a:r>
                  <a:rPr lang="en-US" altLang="zh-TW" sz="2400" dirty="0" err="1"/>
                  <a:t>Pokémons</a:t>
                </a:r>
                <a:r>
                  <a:rPr lang="en-US" altLang="zh-TW" sz="2400" dirty="0"/>
                  <a:t> and </a:t>
                </a:r>
                <a:r>
                  <a:rPr lang="en-US" altLang="zh-TW" sz="2400" dirty="0" err="1"/>
                  <a:t>Digimons</a:t>
                </a:r>
                <a:r>
                  <a:rPr lang="en-US" altLang="zh-TW" sz="2400" dirty="0"/>
                  <a:t> we know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79FAFCB-6838-46B6-8324-B4106E16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6" y="1363670"/>
                <a:ext cx="4337349" cy="830997"/>
              </a:xfrm>
              <a:prstGeom prst="rect">
                <a:avLst/>
              </a:prstGeom>
              <a:blipFill>
                <a:blip r:embed="rId5"/>
                <a:stretch>
                  <a:fillRect l="-210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590A97D3-209F-4B7E-8C1D-5873FA388700}"/>
              </a:ext>
            </a:extLst>
          </p:cNvPr>
          <p:cNvGrpSpPr/>
          <p:nvPr/>
        </p:nvGrpSpPr>
        <p:grpSpPr>
          <a:xfrm>
            <a:off x="596869" y="481621"/>
            <a:ext cx="8112095" cy="739710"/>
            <a:chOff x="628650" y="5456855"/>
            <a:chExt cx="8112095" cy="739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FD0D6F8A-11A9-4B34-AC69-AD208B81FCFE}"/>
                    </a:ext>
                  </a:extLst>
                </p:cNvPr>
                <p:cNvSpPr txBox="1"/>
                <p:nvPr/>
              </p:nvSpPr>
              <p:spPr>
                <a:xfrm>
                  <a:off x="628650" y="5520297"/>
                  <a:ext cx="8112095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We </a:t>
                  </a:r>
                  <a:r>
                    <a:rPr lang="en-US" altLang="zh-TW" sz="2800" dirty="0" err="1"/>
                    <a:t>ho</a:t>
                  </a:r>
                  <a:r>
                    <a:rPr lang="en-US" altLang="zh-TW" sz="2800" dirty="0"/>
                    <a:t>pe </a:t>
                  </a:r>
                  <a14:m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and 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are close.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FD0D6F8A-11A9-4B34-AC69-AD208B81F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5520297"/>
                  <a:ext cx="8112095" cy="578685"/>
                </a:xfrm>
                <a:prstGeom prst="rect">
                  <a:avLst/>
                </a:prstGeom>
                <a:blipFill>
                  <a:blip r:embed="rId6"/>
                  <a:stretch>
                    <a:fillRect t="-4211" b="-2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F9BDC56A-3E1B-4F2C-8411-EC0D6B58F446}"/>
                </a:ext>
              </a:extLst>
            </p:cNvPr>
            <p:cNvSpPr/>
            <p:nvPr/>
          </p:nvSpPr>
          <p:spPr>
            <a:xfrm>
              <a:off x="741347" y="5456855"/>
              <a:ext cx="7886700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82BFC7-0826-4AC0-9EC3-E66C8C51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99531"/>
            <a:ext cx="433734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4FC65D2A-16E8-40AD-89B3-3E29F8BBEC46}"/>
              </a:ext>
            </a:extLst>
          </p:cNvPr>
          <p:cNvSpPr txBox="1"/>
          <p:nvPr/>
        </p:nvSpPr>
        <p:spPr>
          <a:xfrm>
            <a:off x="1422400" y="1849300"/>
            <a:ext cx="209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Pokémon: </a:t>
            </a:r>
            <a:r>
              <a:rPr lang="zh-TW" altLang="en-US" sz="2400" dirty="0"/>
              <a:t>819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1D51538-7C64-4AB5-8986-8F561D6FB521}"/>
              </a:ext>
            </a:extLst>
          </p:cNvPr>
          <p:cNvSpPr txBox="1"/>
          <p:nvPr/>
        </p:nvSpPr>
        <p:spPr>
          <a:xfrm>
            <a:off x="1422400" y="2310965"/>
            <a:ext cx="2095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Digimon: 971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226A575-10A5-4DC4-AAE5-8A0E202CED51}"/>
                  </a:ext>
                </a:extLst>
              </p:cNvPr>
              <p:cNvSpPr txBox="1"/>
              <p:nvPr/>
            </p:nvSpPr>
            <p:spPr>
              <a:xfrm>
                <a:off x="861427" y="3058454"/>
                <a:ext cx="32936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In most applications, you cannot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226A575-10A5-4DC4-AAE5-8A0E202C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7" y="3058454"/>
                <a:ext cx="3293644" cy="830997"/>
              </a:xfrm>
              <a:prstGeom prst="rect">
                <a:avLst/>
              </a:prstGeom>
              <a:blipFill>
                <a:blip r:embed="rId8"/>
                <a:stretch>
                  <a:fillRect l="-2773" t="-5882" r="-3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1D5F7369-8B66-4279-B012-1B247FBF7942}"/>
                  </a:ext>
                </a:extLst>
              </p:cNvPr>
              <p:cNvSpPr txBox="1"/>
              <p:nvPr/>
            </p:nvSpPr>
            <p:spPr>
              <a:xfrm>
                <a:off x="861427" y="3960680"/>
                <a:ext cx="37105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(Testing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altLang="zh-TW" sz="2400" dirty="0"/>
                  <a:t> as the proxy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1D5F7369-8B66-4279-B012-1B247FBF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7" y="3960680"/>
                <a:ext cx="3710573" cy="830997"/>
              </a:xfrm>
              <a:prstGeom prst="rect">
                <a:avLst/>
              </a:prstGeom>
              <a:blipFill>
                <a:blip r:embed="rId9"/>
                <a:stretch>
                  <a:fillRect l="-2463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0EA68D8F-3D09-4F61-96B9-EFBB141E7399}"/>
              </a:ext>
            </a:extLst>
          </p:cNvPr>
          <p:cNvSpPr txBox="1"/>
          <p:nvPr/>
        </p:nvSpPr>
        <p:spPr>
          <a:xfrm>
            <a:off x="259754" y="5150760"/>
            <a:ext cx="4702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 of Digimon: </a:t>
            </a:r>
            <a:r>
              <a:rPr lang="en-US" altLang="zh-TW" dirty="0">
                <a:hlinkClick r:id="rId10"/>
              </a:rPr>
              <a:t>https://github.com/mrok273/Qiita</a:t>
            </a:r>
            <a:endParaRPr lang="en-US" altLang="zh-TW" dirty="0"/>
          </a:p>
          <a:p>
            <a:r>
              <a:rPr lang="en-US" altLang="zh-TW" dirty="0"/>
              <a:t>Source of Pokémon: </a:t>
            </a:r>
            <a:r>
              <a:rPr lang="en-US" altLang="zh-TW" dirty="0">
                <a:hlinkClick r:id="rId11"/>
              </a:rPr>
              <a:t>https://www.kaggle.com/kvpratama/pokemon-images-dataset/data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64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2" grpId="0"/>
      <p:bldP spid="17" grpId="0"/>
      <p:bldP spid="21" grpId="0"/>
      <p:bldP spid="4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>
            <a:extLst>
              <a:ext uri="{FF2B5EF4-FFF2-40B4-BE49-F238E27FC236}">
                <a16:creationId xmlns:a16="http://schemas.microsoft.com/office/drawing/2014/main" id="{10EA1CBE-D618-4FE1-B0F6-1A06AAC2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8" y="2194667"/>
            <a:ext cx="428516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AB344C9-D327-42C3-9882-DF54B25E59D9}"/>
                  </a:ext>
                </a:extLst>
              </p:cNvPr>
              <p:cNvSpPr txBox="1"/>
              <p:nvPr/>
            </p:nvSpPr>
            <p:spPr>
              <a:xfrm>
                <a:off x="5352763" y="5063547"/>
                <a:ext cx="153195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sz="2400" dirty="0"/>
                  <a:t>824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AB344C9-D327-42C3-9882-DF54B25E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63" y="5063547"/>
                <a:ext cx="1531958" cy="375872"/>
              </a:xfrm>
              <a:prstGeom prst="rect">
                <a:avLst/>
              </a:prstGeom>
              <a:blipFill>
                <a:blip r:embed="rId4"/>
                <a:stretch>
                  <a:fillRect l="-7171" t="-24590" r="-1115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81C45D5-3A2F-4C59-BD4D-1459D5B1823E}"/>
                  </a:ext>
                </a:extLst>
              </p:cNvPr>
              <p:cNvSpPr txBox="1"/>
              <p:nvPr/>
            </p:nvSpPr>
            <p:spPr>
              <a:xfrm>
                <a:off x="5352763" y="5494397"/>
                <a:ext cx="263431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81C45D5-3A2F-4C59-BD4D-1459D5B1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63" y="5494397"/>
                <a:ext cx="2634311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A222F86-79B1-47DF-853C-FD27D46DE30D}"/>
                  </a:ext>
                </a:extLst>
              </p:cNvPr>
              <p:cNvSpPr txBox="1"/>
              <p:nvPr/>
            </p:nvSpPr>
            <p:spPr>
              <a:xfrm>
                <a:off x="803796" y="5121920"/>
                <a:ext cx="1939442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𝑡𝑟𝑎𝑖𝑛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sz="2400" dirty="0"/>
                  <a:t>727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A222F86-79B1-47DF-853C-FD27D46DE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96" y="5121920"/>
                <a:ext cx="1939442" cy="381258"/>
              </a:xfrm>
              <a:prstGeom prst="rect">
                <a:avLst/>
              </a:prstGeom>
              <a:blipFill>
                <a:blip r:embed="rId6"/>
                <a:stretch>
                  <a:fillRect l="-5660" t="-20635" r="-8176" b="-47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A52C93D-1E71-4141-B372-A3931DE2AA60}"/>
                  </a:ext>
                </a:extLst>
              </p:cNvPr>
              <p:cNvSpPr txBox="1"/>
              <p:nvPr/>
            </p:nvSpPr>
            <p:spPr>
              <a:xfrm>
                <a:off x="709566" y="5550431"/>
                <a:ext cx="344927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A52C93D-1E71-4141-B372-A3931DE2A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6" y="5550431"/>
                <a:ext cx="3449278" cy="4168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429EDD8-5771-4E05-8613-EB326B53AD26}"/>
                  </a:ext>
                </a:extLst>
              </p:cNvPr>
              <p:cNvSpPr txBox="1"/>
              <p:nvPr/>
            </p:nvSpPr>
            <p:spPr>
              <a:xfrm>
                <a:off x="5337560" y="6048003"/>
                <a:ext cx="30417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429EDD8-5771-4E05-8613-EB326B53A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60" y="6048003"/>
                <a:ext cx="3041795" cy="4168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79FAFCB-6838-46B6-8324-B4106E160F93}"/>
                  </a:ext>
                </a:extLst>
              </p:cNvPr>
              <p:cNvSpPr txBox="1"/>
              <p:nvPr/>
            </p:nvSpPr>
            <p:spPr>
              <a:xfrm>
                <a:off x="4859756" y="1363670"/>
                <a:ext cx="43373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</a:t>
                </a:r>
                <a:r>
                  <a:rPr lang="en-US" altLang="zh-TW" sz="2400" dirty="0" err="1"/>
                  <a:t>Pokémons</a:t>
                </a:r>
                <a:r>
                  <a:rPr lang="en-US" altLang="zh-TW" sz="2400" dirty="0"/>
                  <a:t> and </a:t>
                </a:r>
                <a:r>
                  <a:rPr lang="en-US" altLang="zh-TW" sz="2400" dirty="0" err="1"/>
                  <a:t>Digimons</a:t>
                </a:r>
                <a:r>
                  <a:rPr lang="en-US" altLang="zh-TW" sz="2400" dirty="0"/>
                  <a:t> we know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79FAFCB-6838-46B6-8324-B4106E16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6" y="1363670"/>
                <a:ext cx="4337349" cy="830997"/>
              </a:xfrm>
              <a:prstGeom prst="rect">
                <a:avLst/>
              </a:prstGeom>
              <a:blipFill>
                <a:blip r:embed="rId9"/>
                <a:stretch>
                  <a:fillRect l="-210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E2E0AAB-7CBA-451C-A854-BB74F81D7D73}"/>
                  </a:ext>
                </a:extLst>
              </p:cNvPr>
              <p:cNvSpPr txBox="1"/>
              <p:nvPr/>
            </p:nvSpPr>
            <p:spPr>
              <a:xfrm>
                <a:off x="403954" y="1363670"/>
                <a:ext cx="40519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Sample 200 </a:t>
                </a:r>
                <a:r>
                  <a:rPr lang="en-US" altLang="zh-TW" sz="2400" dirty="0" err="1"/>
                  <a:t>Pokémons</a:t>
                </a:r>
                <a:r>
                  <a:rPr lang="en-US" altLang="zh-TW" sz="2400" dirty="0"/>
                  <a:t> and </a:t>
                </a:r>
                <a:r>
                  <a:rPr lang="en-US" altLang="zh-TW" sz="2400" dirty="0" err="1"/>
                  <a:t>Digimons</a:t>
                </a:r>
                <a:r>
                  <a:rPr lang="en-US" altLang="zh-TW" sz="2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E2E0AAB-7CBA-451C-A854-BB74F81D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54" y="1363670"/>
                <a:ext cx="4051964" cy="830997"/>
              </a:xfrm>
              <a:prstGeom prst="rect">
                <a:avLst/>
              </a:prstGeom>
              <a:blipFill>
                <a:blip r:embed="rId10"/>
                <a:stretch>
                  <a:fillRect l="-2256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590A97D3-209F-4B7E-8C1D-5873FA388700}"/>
              </a:ext>
            </a:extLst>
          </p:cNvPr>
          <p:cNvGrpSpPr/>
          <p:nvPr/>
        </p:nvGrpSpPr>
        <p:grpSpPr>
          <a:xfrm>
            <a:off x="596869" y="481621"/>
            <a:ext cx="8112095" cy="739710"/>
            <a:chOff x="628650" y="5456855"/>
            <a:chExt cx="8112095" cy="739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FD0D6F8A-11A9-4B34-AC69-AD208B81FCFE}"/>
                    </a:ext>
                  </a:extLst>
                </p:cNvPr>
                <p:cNvSpPr txBox="1"/>
                <p:nvPr/>
              </p:nvSpPr>
              <p:spPr>
                <a:xfrm>
                  <a:off x="628650" y="5520297"/>
                  <a:ext cx="8112095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We </a:t>
                  </a:r>
                  <a:r>
                    <a:rPr lang="en-US" altLang="zh-TW" sz="2800" dirty="0" err="1"/>
                    <a:t>ho</a:t>
                  </a:r>
                  <a:r>
                    <a:rPr lang="en-US" altLang="zh-TW" sz="2800" dirty="0"/>
                    <a:t>pe </a:t>
                  </a:r>
                  <a14:m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and 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are close.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FD0D6F8A-11A9-4B34-AC69-AD208B81F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5520297"/>
                  <a:ext cx="8112095" cy="578685"/>
                </a:xfrm>
                <a:prstGeom prst="rect">
                  <a:avLst/>
                </a:prstGeom>
                <a:blipFill>
                  <a:blip r:embed="rId11"/>
                  <a:stretch>
                    <a:fillRect t="-4211" b="-2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F9BDC56A-3E1B-4F2C-8411-EC0D6B58F446}"/>
                </a:ext>
              </a:extLst>
            </p:cNvPr>
            <p:cNvSpPr/>
            <p:nvPr/>
          </p:nvSpPr>
          <p:spPr>
            <a:xfrm>
              <a:off x="741347" y="5456855"/>
              <a:ext cx="7886700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C9EFFA8-143C-4711-959A-B49E9577A8A5}"/>
                  </a:ext>
                </a:extLst>
              </p:cNvPr>
              <p:cNvSpPr txBox="1"/>
              <p:nvPr/>
            </p:nvSpPr>
            <p:spPr>
              <a:xfrm>
                <a:off x="709566" y="6016801"/>
                <a:ext cx="4248962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Even lower than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C9EFFA8-143C-4711-959A-B49E9577A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6" y="6016801"/>
                <a:ext cx="4248962" cy="509178"/>
              </a:xfrm>
              <a:prstGeom prst="rect">
                <a:avLst/>
              </a:prstGeom>
              <a:blipFill>
                <a:blip r:embed="rId12"/>
                <a:stretch>
                  <a:fillRect l="-2152" t="-3571" b="-22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7F82BFC7-0826-4AC0-9EC3-E66C8C51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99531"/>
            <a:ext cx="433734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AB344C9-D327-42C3-9882-DF54B25E59D9}"/>
                  </a:ext>
                </a:extLst>
              </p:cNvPr>
              <p:cNvSpPr txBox="1"/>
              <p:nvPr/>
            </p:nvSpPr>
            <p:spPr>
              <a:xfrm>
                <a:off x="5352763" y="5063547"/>
                <a:ext cx="153195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sz="2400" dirty="0"/>
                  <a:t>824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AB344C9-D327-42C3-9882-DF54B25E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63" y="5063547"/>
                <a:ext cx="1531958" cy="375872"/>
              </a:xfrm>
              <a:prstGeom prst="rect">
                <a:avLst/>
              </a:prstGeom>
              <a:blipFill>
                <a:blip r:embed="rId3"/>
                <a:stretch>
                  <a:fillRect l="-7171" t="-24590" r="-1115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81C45D5-3A2F-4C59-BD4D-1459D5B1823E}"/>
                  </a:ext>
                </a:extLst>
              </p:cNvPr>
              <p:cNvSpPr txBox="1"/>
              <p:nvPr/>
            </p:nvSpPr>
            <p:spPr>
              <a:xfrm>
                <a:off x="5352763" y="5494397"/>
                <a:ext cx="263431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81C45D5-3A2F-4C59-BD4D-1459D5B1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63" y="5494397"/>
                <a:ext cx="2634311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A222F86-79B1-47DF-853C-FD27D46DE30D}"/>
                  </a:ext>
                </a:extLst>
              </p:cNvPr>
              <p:cNvSpPr txBox="1"/>
              <p:nvPr/>
            </p:nvSpPr>
            <p:spPr>
              <a:xfrm>
                <a:off x="803796" y="5121920"/>
                <a:ext cx="2051652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=3642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A222F86-79B1-47DF-853C-FD27D46DE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96" y="5121920"/>
                <a:ext cx="2051652" cy="381258"/>
              </a:xfrm>
              <a:prstGeom prst="rect">
                <a:avLst/>
              </a:prstGeom>
              <a:blipFill>
                <a:blip r:embed="rId5"/>
                <a:stretch>
                  <a:fillRect l="-3274" t="-1587" r="-3274"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A52C93D-1E71-4141-B372-A3931DE2AA60}"/>
                  </a:ext>
                </a:extLst>
              </p:cNvPr>
              <p:cNvSpPr txBox="1"/>
              <p:nvPr/>
            </p:nvSpPr>
            <p:spPr>
              <a:xfrm>
                <a:off x="709566" y="5550431"/>
                <a:ext cx="344927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A52C93D-1E71-4141-B372-A3931DE2A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6" y="5550431"/>
                <a:ext cx="3449278" cy="4168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429EDD8-5771-4E05-8613-EB326B53AD26}"/>
                  </a:ext>
                </a:extLst>
              </p:cNvPr>
              <p:cNvSpPr txBox="1"/>
              <p:nvPr/>
            </p:nvSpPr>
            <p:spPr>
              <a:xfrm>
                <a:off x="5337560" y="6048003"/>
                <a:ext cx="30417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=0.37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429EDD8-5771-4E05-8613-EB326B53A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60" y="6048003"/>
                <a:ext cx="3041795" cy="4168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E2E0AAB-7CBA-451C-A854-BB74F81D7D73}"/>
                  </a:ext>
                </a:extLst>
              </p:cNvPr>
              <p:cNvSpPr txBox="1"/>
              <p:nvPr/>
            </p:nvSpPr>
            <p:spPr>
              <a:xfrm>
                <a:off x="403954" y="1363670"/>
                <a:ext cx="42489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Sample 200 </a:t>
                </a:r>
                <a:r>
                  <a:rPr lang="en-US" altLang="zh-TW" sz="2400" dirty="0" err="1"/>
                  <a:t>Pokémons</a:t>
                </a:r>
                <a:r>
                  <a:rPr lang="en-US" altLang="zh-TW" sz="2400" dirty="0"/>
                  <a:t> and </a:t>
                </a:r>
                <a:r>
                  <a:rPr lang="en-US" altLang="zh-TW" sz="2400" dirty="0" err="1"/>
                  <a:t>Digimons</a:t>
                </a:r>
                <a:r>
                  <a:rPr lang="en-US" altLang="zh-TW" sz="2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E2E0AAB-7CBA-451C-A854-BB74F81D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54" y="1363670"/>
                <a:ext cx="4248962" cy="830997"/>
              </a:xfrm>
              <a:prstGeom prst="rect">
                <a:avLst/>
              </a:prstGeom>
              <a:blipFill>
                <a:blip r:embed="rId8"/>
                <a:stretch>
                  <a:fillRect l="-2152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590A97D3-209F-4B7E-8C1D-5873FA388700}"/>
              </a:ext>
            </a:extLst>
          </p:cNvPr>
          <p:cNvGrpSpPr/>
          <p:nvPr/>
        </p:nvGrpSpPr>
        <p:grpSpPr>
          <a:xfrm>
            <a:off x="596869" y="481621"/>
            <a:ext cx="8112095" cy="739710"/>
            <a:chOff x="628650" y="5456855"/>
            <a:chExt cx="8112095" cy="739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FD0D6F8A-11A9-4B34-AC69-AD208B81FCFE}"/>
                    </a:ext>
                  </a:extLst>
                </p:cNvPr>
                <p:cNvSpPr txBox="1"/>
                <p:nvPr/>
              </p:nvSpPr>
              <p:spPr>
                <a:xfrm>
                  <a:off x="628650" y="5520297"/>
                  <a:ext cx="8112095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We </a:t>
                  </a:r>
                  <a:r>
                    <a:rPr lang="en-US" altLang="zh-TW" sz="2800" dirty="0" err="1"/>
                    <a:t>ho</a:t>
                  </a:r>
                  <a:r>
                    <a:rPr lang="en-US" altLang="zh-TW" sz="2800" dirty="0"/>
                    <a:t>pe </a:t>
                  </a:r>
                  <a14:m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and 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are close.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FD0D6F8A-11A9-4B34-AC69-AD208B81F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5520297"/>
                  <a:ext cx="8112095" cy="578685"/>
                </a:xfrm>
                <a:prstGeom prst="rect">
                  <a:avLst/>
                </a:prstGeom>
                <a:blipFill>
                  <a:blip r:embed="rId9"/>
                  <a:stretch>
                    <a:fillRect t="-4211" b="-2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F9BDC56A-3E1B-4F2C-8411-EC0D6B58F446}"/>
                </a:ext>
              </a:extLst>
            </p:cNvPr>
            <p:cNvSpPr/>
            <p:nvPr/>
          </p:nvSpPr>
          <p:spPr>
            <a:xfrm>
              <a:off x="741347" y="5456855"/>
              <a:ext cx="7886700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82BFC7-0826-4AC0-9EC3-E66C8C51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99531"/>
            <a:ext cx="433734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3BCE2E81-6B22-499B-8619-3013E7A6BA57}"/>
                  </a:ext>
                </a:extLst>
              </p:cNvPr>
              <p:cNvSpPr txBox="1"/>
              <p:nvPr/>
            </p:nvSpPr>
            <p:spPr>
              <a:xfrm>
                <a:off x="4859756" y="1363670"/>
                <a:ext cx="43373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</a:t>
                </a:r>
                <a:r>
                  <a:rPr lang="en-US" altLang="zh-TW" sz="2400" dirty="0" err="1"/>
                  <a:t>Pokémons</a:t>
                </a:r>
                <a:r>
                  <a:rPr lang="en-US" altLang="zh-TW" sz="2400" dirty="0"/>
                  <a:t> and </a:t>
                </a:r>
                <a:r>
                  <a:rPr lang="en-US" altLang="zh-TW" sz="2400" dirty="0" err="1"/>
                  <a:t>Digimons</a:t>
                </a:r>
                <a:r>
                  <a:rPr lang="en-US" altLang="zh-TW" sz="2400" dirty="0"/>
                  <a:t> we know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3BCE2E81-6B22-499B-8619-3013E7A6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6" y="1363670"/>
                <a:ext cx="4337349" cy="830997"/>
              </a:xfrm>
              <a:prstGeom prst="rect">
                <a:avLst/>
              </a:prstGeom>
              <a:blipFill>
                <a:blip r:embed="rId11"/>
                <a:stretch>
                  <a:fillRect l="-210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4">
            <a:extLst>
              <a:ext uri="{FF2B5EF4-FFF2-40B4-BE49-F238E27FC236}">
                <a16:creationId xmlns:a16="http://schemas.microsoft.com/office/drawing/2014/main" id="{223A0658-EA6B-47BB-9A90-DCEE845E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1" y="2218293"/>
            <a:ext cx="428516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F45D7-73F0-4A5F-939F-41C53EF0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do we want?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D418E-89E8-4185-BE58-5C9E0314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21CA728-42AF-48BE-8E32-AF48E8E1CEE4}"/>
              </a:ext>
            </a:extLst>
          </p:cNvPr>
          <p:cNvGrpSpPr/>
          <p:nvPr/>
        </p:nvGrpSpPr>
        <p:grpSpPr>
          <a:xfrm>
            <a:off x="782328" y="1751751"/>
            <a:ext cx="7886700" cy="739710"/>
            <a:chOff x="782328" y="1751751"/>
            <a:chExt cx="7886700" cy="739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FC5D587-1633-4C25-8CCB-E3E5EBD6E0D8}"/>
                    </a:ext>
                  </a:extLst>
                </p:cNvPr>
                <p:cNvSpPr txBox="1"/>
                <p:nvPr/>
              </p:nvSpPr>
              <p:spPr>
                <a:xfrm>
                  <a:off x="2606007" y="1825625"/>
                  <a:ext cx="5627594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FC5D587-1633-4C25-8CCB-E3E5EBD6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07" y="1825625"/>
                  <a:ext cx="5627594" cy="5786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97F1389-E048-4FD8-A081-7D175B07907C}"/>
                </a:ext>
              </a:extLst>
            </p:cNvPr>
            <p:cNvSpPr/>
            <p:nvPr/>
          </p:nvSpPr>
          <p:spPr>
            <a:xfrm>
              <a:off x="782328" y="1751751"/>
              <a:ext cx="7886700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3615B69-F418-4D0D-9EC9-EC127DF9109D}"/>
                </a:ext>
              </a:extLst>
            </p:cNvPr>
            <p:cNvSpPr txBox="1"/>
            <p:nvPr/>
          </p:nvSpPr>
          <p:spPr>
            <a:xfrm>
              <a:off x="1111622" y="1833807"/>
              <a:ext cx="3460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We want</a:t>
              </a:r>
              <a:endParaRPr lang="zh-TW" altLang="en-US" sz="2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E267C20-D581-4827-B71C-F25665275C69}"/>
                  </a:ext>
                </a:extLst>
              </p:cNvPr>
              <p:cNvSpPr txBox="1"/>
              <p:nvPr/>
            </p:nvSpPr>
            <p:spPr>
              <a:xfrm>
                <a:off x="782328" y="290697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What kind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zh-TW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800" dirty="0"/>
                  <a:t>fulfill it?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E267C20-D581-4827-B71C-F2566527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8" y="2906977"/>
                <a:ext cx="4572000" cy="523220"/>
              </a:xfrm>
              <a:prstGeom prst="rect">
                <a:avLst/>
              </a:prstGeom>
              <a:blipFill>
                <a:blip r:embed="rId4"/>
                <a:stretch>
                  <a:fillRect l="-2667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45AE5683-E302-40E9-9229-9CE9F7BBCDD5}"/>
              </a:ext>
            </a:extLst>
          </p:cNvPr>
          <p:cNvSpPr/>
          <p:nvPr/>
        </p:nvSpPr>
        <p:spPr>
          <a:xfrm flipV="1">
            <a:off x="7487372" y="2491461"/>
            <a:ext cx="685319" cy="1003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87EFAB0-CCF8-42C7-869C-3F0A9F965B70}"/>
                  </a:ext>
                </a:extLst>
              </p:cNvPr>
              <p:cNvSpPr txBox="1"/>
              <p:nvPr/>
            </p:nvSpPr>
            <p:spPr>
              <a:xfrm>
                <a:off x="2214146" y="4425720"/>
                <a:ext cx="672592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/>
                  <a:t>is a good proxy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for evaluating loss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400" dirty="0"/>
                  <a:t> given any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87EFAB0-CCF8-42C7-869C-3F0A9F96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146" y="4425720"/>
                <a:ext cx="6725928" cy="830997"/>
              </a:xfrm>
              <a:prstGeom prst="rect">
                <a:avLst/>
              </a:prstGeom>
              <a:blipFill>
                <a:blip r:embed="rId5"/>
                <a:stretch>
                  <a:fillRect l="-1359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87F914-80C6-4F1C-9037-6A52198D731E}"/>
                  </a:ext>
                </a:extLst>
              </p:cNvPr>
              <p:cNvSpPr txBox="1"/>
              <p:nvPr/>
            </p:nvSpPr>
            <p:spPr>
              <a:xfrm>
                <a:off x="5354328" y="547142"/>
                <a:ext cx="3520269" cy="833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can be smaller than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87F914-80C6-4F1C-9037-6A52198D7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28" y="547142"/>
                <a:ext cx="3520269" cy="833690"/>
              </a:xfrm>
              <a:prstGeom prst="rect">
                <a:avLst/>
              </a:prstGeom>
              <a:blipFill>
                <a:blip r:embed="rId6"/>
                <a:stretch>
                  <a:fillRect l="-5190" t="-8029" b="-189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672B958-31A2-4688-A8AB-9C2C13DE10F6}"/>
                  </a:ext>
                </a:extLst>
              </p:cNvPr>
              <p:cNvSpPr txBox="1"/>
              <p:nvPr/>
            </p:nvSpPr>
            <p:spPr>
              <a:xfrm>
                <a:off x="2137495" y="3701595"/>
                <a:ext cx="62436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sz="2800" dirty="0"/>
                  <a:t>/2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672B958-31A2-4688-A8AB-9C2C13DE1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95" y="3701595"/>
                <a:ext cx="6243632" cy="430887"/>
              </a:xfrm>
              <a:prstGeom prst="rect">
                <a:avLst/>
              </a:prstGeom>
              <a:blipFill>
                <a:blip r:embed="rId7"/>
                <a:stretch>
                  <a:fillRect t="-23944" r="-23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57B951D0-A6D4-42D9-8CC7-FA55C6FCBDFE}"/>
              </a:ext>
            </a:extLst>
          </p:cNvPr>
          <p:cNvSpPr/>
          <p:nvPr/>
        </p:nvSpPr>
        <p:spPr>
          <a:xfrm>
            <a:off x="782328" y="3551074"/>
            <a:ext cx="7886700" cy="7397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85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  <p:bldP spid="13" grpId="0"/>
      <p:bldP spid="18" grpId="0"/>
      <p:bldP spid="19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F45D7-73F0-4A5F-939F-41C53EF0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do we want?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D418E-89E8-4185-BE58-5C9E0314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21CA728-42AF-48BE-8E32-AF48E8E1CEE4}"/>
              </a:ext>
            </a:extLst>
          </p:cNvPr>
          <p:cNvGrpSpPr/>
          <p:nvPr/>
        </p:nvGrpSpPr>
        <p:grpSpPr>
          <a:xfrm>
            <a:off x="782328" y="1751751"/>
            <a:ext cx="7886700" cy="739710"/>
            <a:chOff x="782328" y="1751751"/>
            <a:chExt cx="7886700" cy="739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FC5D587-1633-4C25-8CCB-E3E5EBD6E0D8}"/>
                    </a:ext>
                  </a:extLst>
                </p:cNvPr>
                <p:cNvSpPr txBox="1"/>
                <p:nvPr/>
              </p:nvSpPr>
              <p:spPr>
                <a:xfrm>
                  <a:off x="2606007" y="1825625"/>
                  <a:ext cx="5627594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FC5D587-1633-4C25-8CCB-E3E5EBD6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07" y="1825625"/>
                  <a:ext cx="5627594" cy="5786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97F1389-E048-4FD8-A081-7D175B07907C}"/>
                </a:ext>
              </a:extLst>
            </p:cNvPr>
            <p:cNvSpPr/>
            <p:nvPr/>
          </p:nvSpPr>
          <p:spPr>
            <a:xfrm>
              <a:off x="782328" y="1751751"/>
              <a:ext cx="7886700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3615B69-F418-4D0D-9EC9-EC127DF9109D}"/>
                </a:ext>
              </a:extLst>
            </p:cNvPr>
            <p:cNvSpPr txBox="1"/>
            <p:nvPr/>
          </p:nvSpPr>
          <p:spPr>
            <a:xfrm>
              <a:off x="1111622" y="1833807"/>
              <a:ext cx="3460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We want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D475E4C-978E-4A02-BC01-02620AB926BC}"/>
                  </a:ext>
                </a:extLst>
              </p:cNvPr>
              <p:cNvSpPr txBox="1"/>
              <p:nvPr/>
            </p:nvSpPr>
            <p:spPr>
              <a:xfrm>
                <a:off x="2137495" y="3701595"/>
                <a:ext cx="62436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sz="2800" dirty="0"/>
                  <a:t>/2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D475E4C-978E-4A02-BC01-02620AB92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95" y="3701595"/>
                <a:ext cx="6243632" cy="430887"/>
              </a:xfrm>
              <a:prstGeom prst="rect">
                <a:avLst/>
              </a:prstGeom>
              <a:blipFill>
                <a:blip r:embed="rId4"/>
                <a:stretch>
                  <a:fillRect t="-23944" r="-23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DF4F8FB-FADB-46DA-B46D-A44CDBEF886F}"/>
              </a:ext>
            </a:extLst>
          </p:cNvPr>
          <p:cNvSpPr/>
          <p:nvPr/>
        </p:nvSpPr>
        <p:spPr>
          <a:xfrm>
            <a:off x="782328" y="3551074"/>
            <a:ext cx="7886700" cy="7397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E267C20-D581-4827-B71C-F25665275C69}"/>
                  </a:ext>
                </a:extLst>
              </p:cNvPr>
              <p:cNvSpPr txBox="1"/>
              <p:nvPr/>
            </p:nvSpPr>
            <p:spPr>
              <a:xfrm>
                <a:off x="782328" y="290697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What kind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zh-TW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800" dirty="0"/>
                  <a:t>fulfill it?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E267C20-D581-4827-B71C-F2566527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8" y="2906977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 l="-2667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45AE5683-E302-40E9-9229-9CE9F7BBCDD5}"/>
              </a:ext>
            </a:extLst>
          </p:cNvPr>
          <p:cNvSpPr/>
          <p:nvPr/>
        </p:nvSpPr>
        <p:spPr>
          <a:xfrm flipV="1">
            <a:off x="7487372" y="2491461"/>
            <a:ext cx="685319" cy="1003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5336EA59-F5D1-424B-8C08-EBF4FDE65271}"/>
                  </a:ext>
                </a:extLst>
              </p:cNvPr>
              <p:cNvSpPr txBox="1"/>
              <p:nvPr/>
            </p:nvSpPr>
            <p:spPr>
              <a:xfrm>
                <a:off x="897070" y="4501988"/>
                <a:ext cx="657518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altLang="zh-TW" sz="2400" dirty="0"/>
                        <m:t>/2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5336EA59-F5D1-424B-8C08-EBF4FDE6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70" y="4501988"/>
                <a:ext cx="6575180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E46E688-AC99-42B0-AA3E-418CC728958B}"/>
                  </a:ext>
                </a:extLst>
              </p:cNvPr>
              <p:cNvSpPr txBox="1"/>
              <p:nvPr/>
            </p:nvSpPr>
            <p:spPr>
              <a:xfrm>
                <a:off x="1009467" y="5222608"/>
                <a:ext cx="6575180" cy="522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altLang="zh-TW" sz="2400" dirty="0"/>
                        <m:t>/2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E46E688-AC99-42B0-AA3E-418CC728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67" y="5222608"/>
                <a:ext cx="6575180" cy="522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7EC07A7-FE1D-4953-A85C-57404CD47F97}"/>
                  </a:ext>
                </a:extLst>
              </p:cNvPr>
              <p:cNvSpPr txBox="1"/>
              <p:nvPr/>
            </p:nvSpPr>
            <p:spPr>
              <a:xfrm>
                <a:off x="990012" y="5989419"/>
                <a:ext cx="6575180" cy="522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altLang="zh-TW" sz="2400" dirty="0"/>
                        <m:t>/2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altLang="zh-TW" sz="2400" dirty="0"/>
                        <m:t>/2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7EC07A7-FE1D-4953-A85C-57404CD47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12" y="5989419"/>
                <a:ext cx="6575180" cy="522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8CD47B6-A4AF-4F53-885C-7C0B6437EF4D}"/>
                  </a:ext>
                </a:extLst>
              </p:cNvPr>
              <p:cNvSpPr txBox="1"/>
              <p:nvPr/>
            </p:nvSpPr>
            <p:spPr>
              <a:xfrm>
                <a:off x="4677001" y="6004039"/>
                <a:ext cx="3567422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8CD47B6-A4AF-4F53-885C-7C0B6437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01" y="6004039"/>
                <a:ext cx="3567422" cy="509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0D1C4E7-B1B2-4D82-853F-8D41C605478C}"/>
              </a:ext>
            </a:extLst>
          </p:cNvPr>
          <p:cNvCxnSpPr/>
          <p:nvPr/>
        </p:nvCxnSpPr>
        <p:spPr>
          <a:xfrm>
            <a:off x="3146148" y="4992116"/>
            <a:ext cx="22322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648E692-CDE9-45E1-954A-94DBCBF5D8AF}"/>
              </a:ext>
            </a:extLst>
          </p:cNvPr>
          <p:cNvCxnSpPr>
            <a:cxnSpLocks/>
          </p:cNvCxnSpPr>
          <p:nvPr/>
        </p:nvCxnSpPr>
        <p:spPr>
          <a:xfrm>
            <a:off x="1409160" y="5712904"/>
            <a:ext cx="19266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263BA44-3390-4FED-9D95-F079E0BA5A80}"/>
                  </a:ext>
                </a:extLst>
              </p:cNvPr>
              <p:cNvSpPr txBox="1"/>
              <p:nvPr/>
            </p:nvSpPr>
            <p:spPr>
              <a:xfrm>
                <a:off x="4765398" y="5258026"/>
                <a:ext cx="3906519" cy="501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263BA44-3390-4FED-9D95-F079E0BA5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98" y="5258026"/>
                <a:ext cx="3906519" cy="5012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17B0B62-9EB8-4CCA-BC2E-F1AF857F07B6}"/>
              </a:ext>
            </a:extLst>
          </p:cNvPr>
          <p:cNvSpPr/>
          <p:nvPr/>
        </p:nvSpPr>
        <p:spPr>
          <a:xfrm>
            <a:off x="4683089" y="5183698"/>
            <a:ext cx="4026928" cy="66266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45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6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F45D7-73F0-4A5F-939F-41C53EF0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do we want?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D418E-89E8-4185-BE58-5C9E0314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21CA728-42AF-48BE-8E32-AF48E8E1CEE4}"/>
              </a:ext>
            </a:extLst>
          </p:cNvPr>
          <p:cNvGrpSpPr/>
          <p:nvPr/>
        </p:nvGrpSpPr>
        <p:grpSpPr>
          <a:xfrm>
            <a:off x="782328" y="1751751"/>
            <a:ext cx="7886700" cy="739710"/>
            <a:chOff x="782328" y="1751751"/>
            <a:chExt cx="7886700" cy="739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FC5D587-1633-4C25-8CCB-E3E5EBD6E0D8}"/>
                    </a:ext>
                  </a:extLst>
                </p:cNvPr>
                <p:cNvSpPr txBox="1"/>
                <p:nvPr/>
              </p:nvSpPr>
              <p:spPr>
                <a:xfrm>
                  <a:off x="2606007" y="1825625"/>
                  <a:ext cx="5627594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FC5D587-1633-4C25-8CCB-E3E5EBD6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07" y="1825625"/>
                  <a:ext cx="5627594" cy="5786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97F1389-E048-4FD8-A081-7D175B07907C}"/>
                </a:ext>
              </a:extLst>
            </p:cNvPr>
            <p:cNvSpPr/>
            <p:nvPr/>
          </p:nvSpPr>
          <p:spPr>
            <a:xfrm>
              <a:off x="782328" y="1751751"/>
              <a:ext cx="7886700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3615B69-F418-4D0D-9EC9-EC127DF9109D}"/>
                </a:ext>
              </a:extLst>
            </p:cNvPr>
            <p:cNvSpPr txBox="1"/>
            <p:nvPr/>
          </p:nvSpPr>
          <p:spPr>
            <a:xfrm>
              <a:off x="1111622" y="1833807"/>
              <a:ext cx="3460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We want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D475E4C-978E-4A02-BC01-02620AB926BC}"/>
                  </a:ext>
                </a:extLst>
              </p:cNvPr>
              <p:cNvSpPr txBox="1"/>
              <p:nvPr/>
            </p:nvSpPr>
            <p:spPr>
              <a:xfrm>
                <a:off x="2137495" y="3701595"/>
                <a:ext cx="62436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sz="2800" dirty="0"/>
                  <a:t>/2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D475E4C-978E-4A02-BC01-02620AB92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95" y="3701595"/>
                <a:ext cx="6243632" cy="430887"/>
              </a:xfrm>
              <a:prstGeom prst="rect">
                <a:avLst/>
              </a:prstGeom>
              <a:blipFill>
                <a:blip r:embed="rId4"/>
                <a:stretch>
                  <a:fillRect t="-23944" r="-23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DF4F8FB-FADB-46DA-B46D-A44CDBEF886F}"/>
              </a:ext>
            </a:extLst>
          </p:cNvPr>
          <p:cNvSpPr/>
          <p:nvPr/>
        </p:nvSpPr>
        <p:spPr>
          <a:xfrm>
            <a:off x="782328" y="3551074"/>
            <a:ext cx="7886700" cy="7397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E267C20-D581-4827-B71C-F25665275C69}"/>
                  </a:ext>
                </a:extLst>
              </p:cNvPr>
              <p:cNvSpPr txBox="1"/>
              <p:nvPr/>
            </p:nvSpPr>
            <p:spPr>
              <a:xfrm>
                <a:off x="782328" y="290697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What kind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zh-TW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800" dirty="0"/>
                  <a:t>fulfill it?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E267C20-D581-4827-B71C-F2566527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8" y="2906977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 l="-2667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45AE5683-E302-40E9-9229-9CE9F7BBCDD5}"/>
              </a:ext>
            </a:extLst>
          </p:cNvPr>
          <p:cNvSpPr/>
          <p:nvPr/>
        </p:nvSpPr>
        <p:spPr>
          <a:xfrm flipV="1">
            <a:off x="7487372" y="2491461"/>
            <a:ext cx="685319" cy="1003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E1C043E-29E2-44ED-979D-78D2FD273CED}"/>
              </a:ext>
            </a:extLst>
          </p:cNvPr>
          <p:cNvSpPr/>
          <p:nvPr/>
        </p:nvSpPr>
        <p:spPr>
          <a:xfrm>
            <a:off x="775191" y="5246358"/>
            <a:ext cx="7886700" cy="7397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17785ED-320C-49BE-AACA-DCA9E01E9904}"/>
                  </a:ext>
                </a:extLst>
              </p:cNvPr>
              <p:cNvSpPr txBox="1"/>
              <p:nvPr/>
            </p:nvSpPr>
            <p:spPr>
              <a:xfrm>
                <a:off x="7356342" y="4648704"/>
                <a:ext cx="14035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altLang="zh-TW" sz="2400" dirty="0"/>
                        <m:t>/2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17785ED-320C-49BE-AACA-DCA9E01E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342" y="4648704"/>
                <a:ext cx="1403581" cy="461665"/>
              </a:xfrm>
              <a:prstGeom prst="rect">
                <a:avLst/>
              </a:prstGeom>
              <a:blipFill>
                <a:blip r:embed="rId6"/>
                <a:stretch>
                  <a:fillRect r="-3043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62E575EC-283B-4195-8FEE-1C2D1CCE0BA6}"/>
                  </a:ext>
                </a:extLst>
              </p:cNvPr>
              <p:cNvSpPr txBox="1"/>
              <p:nvPr/>
            </p:nvSpPr>
            <p:spPr>
              <a:xfrm>
                <a:off x="628650" y="4657536"/>
                <a:ext cx="51640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We want to sample </a:t>
                </a:r>
                <a:r>
                  <a:rPr lang="en-US" altLang="zh-TW" sz="2800" b="1" dirty="0"/>
                  <a:t>good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62E575EC-283B-4195-8FEE-1C2D1CCE0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57536"/>
                <a:ext cx="5164050" cy="523220"/>
              </a:xfrm>
              <a:prstGeom prst="rect">
                <a:avLst/>
              </a:prstGeom>
              <a:blipFill>
                <a:blip r:embed="rId7"/>
                <a:stretch>
                  <a:fillRect l="-2361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F0FBFEF-C6CC-4CDC-9418-E99CAC19D2C0}"/>
                  </a:ext>
                </a:extLst>
              </p:cNvPr>
              <p:cNvSpPr txBox="1"/>
              <p:nvPr/>
            </p:nvSpPr>
            <p:spPr>
              <a:xfrm>
                <a:off x="2086434" y="5419473"/>
                <a:ext cx="59716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,|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F0FBFEF-C6CC-4CDC-9418-E99CAC19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34" y="5419473"/>
                <a:ext cx="597169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B47DEF2-A1B2-40AF-BDAC-E22D9115A3D3}"/>
                  </a:ext>
                </a:extLst>
              </p:cNvPr>
              <p:cNvSpPr txBox="1"/>
              <p:nvPr/>
            </p:nvSpPr>
            <p:spPr>
              <a:xfrm>
                <a:off x="-74362" y="6111024"/>
                <a:ext cx="9600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dirty="0"/>
                  <a:t>What is the probability of sampling </a:t>
                </a:r>
                <a:r>
                  <a:rPr lang="en-US" altLang="zh-TW" sz="2800" b="1" dirty="0"/>
                  <a:t>bad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TW" sz="2800" dirty="0"/>
                  <a:t>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B47DEF2-A1B2-40AF-BDAC-E22D9115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362" y="6111024"/>
                <a:ext cx="9600080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EBBFFD-F152-49DC-AC8E-02A9D311136B}"/>
              </a:ext>
            </a:extLst>
          </p:cNvPr>
          <p:cNvCxnSpPr/>
          <p:nvPr/>
        </p:nvCxnSpPr>
        <p:spPr>
          <a:xfrm>
            <a:off x="-395142" y="4569765"/>
            <a:ext cx="99342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802818"/>
              </p:ext>
            </p:extLst>
          </p:nvPr>
        </p:nvGraphicFramePr>
        <p:xfrm>
          <a:off x="628650" y="342900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Basic Idea of ML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3DFE1C-645D-4633-91F4-983E0DEA6DB1}"/>
              </a:ext>
            </a:extLst>
          </p:cNvPr>
          <p:cNvSpPr txBox="1"/>
          <p:nvPr/>
        </p:nvSpPr>
        <p:spPr>
          <a:xfrm>
            <a:off x="438150" y="42158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https://youtu.be/Ye018rCVvOo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8E47620-9D87-4D1A-B210-853E222B6326}"/>
              </a:ext>
            </a:extLst>
          </p:cNvPr>
          <p:cNvSpPr txBox="1"/>
          <p:nvPr/>
        </p:nvSpPr>
        <p:spPr>
          <a:xfrm>
            <a:off x="4133850" y="42158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https://youtu.be/bHcJCp2Fyxs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33D6C-E9C4-4912-86F3-910B6BED6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54888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0B5B0B-B632-4AD0-BF31-042F8165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154888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C421E-E656-4FB8-B0EA-A71C9C5B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Very General!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1B919E-7D18-4F0C-85D0-61ECAC7F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The following discussion is </a:t>
            </a:r>
            <a:r>
              <a:rPr lang="en-US" altLang="zh-TW" sz="2800" b="1" dirty="0"/>
              <a:t>model-agnostic</a:t>
            </a:r>
            <a:r>
              <a:rPr lang="en-US" altLang="zh-TW" sz="2800" dirty="0"/>
              <a:t>.</a:t>
            </a:r>
            <a:endParaRPr lang="zh-TW" altLang="en-US" sz="2800" dirty="0"/>
          </a:p>
          <a:p>
            <a:r>
              <a:rPr lang="en-US" altLang="zh-TW" sz="2800" dirty="0"/>
              <a:t>In the following discussion, we don’t have  assumption about </a:t>
            </a:r>
            <a:r>
              <a:rPr lang="en-US" altLang="zh-TW" sz="2800" b="1" dirty="0"/>
              <a:t>data distribution</a:t>
            </a:r>
            <a:r>
              <a:rPr lang="en-US" altLang="zh-TW" sz="2800" dirty="0"/>
              <a:t>.</a:t>
            </a:r>
            <a:endParaRPr lang="zh-TW" altLang="en-US" sz="2800" dirty="0"/>
          </a:p>
          <a:p>
            <a:r>
              <a:rPr lang="en-US" altLang="zh-TW" sz="2800" dirty="0"/>
              <a:t>In the following discussion, we can use any </a:t>
            </a:r>
            <a:r>
              <a:rPr lang="en-US" altLang="zh-TW" sz="2800" b="1" dirty="0"/>
              <a:t>loss function</a:t>
            </a:r>
            <a:r>
              <a:rPr lang="en-US" altLang="zh-TW" sz="2800" dirty="0"/>
              <a:t>.</a:t>
            </a:r>
            <a:endParaRPr lang="zh-TW" altLang="en-US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7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F45D7-73F0-4A5F-939F-41C53EF0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/>
              <a:t>Probability of Failure 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1F4B82F-2F2F-4C49-98EC-729D9177B8CB}"/>
              </a:ext>
            </a:extLst>
          </p:cNvPr>
          <p:cNvSpPr/>
          <p:nvPr/>
        </p:nvSpPr>
        <p:spPr>
          <a:xfrm>
            <a:off x="156484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0AF6EBA-7027-4ADD-BDE8-621320D8EC85}"/>
              </a:ext>
            </a:extLst>
          </p:cNvPr>
          <p:cNvSpPr/>
          <p:nvPr/>
        </p:nvSpPr>
        <p:spPr>
          <a:xfrm>
            <a:off x="156484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FCDC2EFC-FFFE-4B6C-96D6-11FB4C429986}"/>
              </a:ext>
            </a:extLst>
          </p:cNvPr>
          <p:cNvSpPr/>
          <p:nvPr/>
        </p:nvSpPr>
        <p:spPr>
          <a:xfrm>
            <a:off x="156484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CD0365F-3A9B-4243-9416-941D1D99A572}"/>
              </a:ext>
            </a:extLst>
          </p:cNvPr>
          <p:cNvSpPr/>
          <p:nvPr/>
        </p:nvSpPr>
        <p:spPr>
          <a:xfrm>
            <a:off x="156484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B1B5A10-0E32-4B35-8B05-37AB6C9FA0F6}"/>
              </a:ext>
            </a:extLst>
          </p:cNvPr>
          <p:cNvSpPr/>
          <p:nvPr/>
        </p:nvSpPr>
        <p:spPr>
          <a:xfrm>
            <a:off x="156484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A2BD878C-8136-4784-8C40-55CDA5FF2B12}"/>
              </a:ext>
            </a:extLst>
          </p:cNvPr>
          <p:cNvSpPr/>
          <p:nvPr/>
        </p:nvSpPr>
        <p:spPr>
          <a:xfrm>
            <a:off x="156484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985E43E-EEE0-4179-8B6B-C16287E062F2}"/>
              </a:ext>
            </a:extLst>
          </p:cNvPr>
          <p:cNvSpPr/>
          <p:nvPr/>
        </p:nvSpPr>
        <p:spPr>
          <a:xfrm>
            <a:off x="715928" y="158588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55FD1DCA-CF5A-469D-A5D1-291D8DD43D7C}"/>
              </a:ext>
            </a:extLst>
          </p:cNvPr>
          <p:cNvSpPr/>
          <p:nvPr/>
        </p:nvSpPr>
        <p:spPr>
          <a:xfrm>
            <a:off x="715928" y="2078941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6649EB4-1F44-4926-B30F-ADD260BDEA84}"/>
              </a:ext>
            </a:extLst>
          </p:cNvPr>
          <p:cNvSpPr txBox="1"/>
          <p:nvPr/>
        </p:nvSpPr>
        <p:spPr>
          <a:xfrm>
            <a:off x="2710611" y="6281290"/>
            <a:ext cx="397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point is a training set.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B6FE742-FD4B-44EC-81D9-7B0555C32D66}"/>
                  </a:ext>
                </a:extLst>
              </p:cNvPr>
              <p:cNvSpPr txBox="1"/>
              <p:nvPr/>
            </p:nvSpPr>
            <p:spPr>
              <a:xfrm>
                <a:off x="983206" y="1398885"/>
                <a:ext cx="2311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good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B6FE742-FD4B-44EC-81D9-7B0555C32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06" y="1398885"/>
                <a:ext cx="2311774" cy="461665"/>
              </a:xfrm>
              <a:prstGeom prst="rect">
                <a:avLst/>
              </a:prstGeom>
              <a:blipFill>
                <a:blip r:embed="rId3"/>
                <a:stretch>
                  <a:fillRect l="-3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8FC654F-45EC-4E5F-BFE8-EDF6506FA838}"/>
                  </a:ext>
                </a:extLst>
              </p:cNvPr>
              <p:cNvSpPr txBox="1"/>
              <p:nvPr/>
            </p:nvSpPr>
            <p:spPr>
              <a:xfrm>
                <a:off x="986696" y="1938108"/>
                <a:ext cx="2311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bad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8FC654F-45EC-4E5F-BFE8-EDF6506FA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96" y="1938108"/>
                <a:ext cx="2311774" cy="461665"/>
              </a:xfrm>
              <a:prstGeom prst="rect">
                <a:avLst/>
              </a:prstGeom>
              <a:blipFill>
                <a:blip r:embed="rId4"/>
                <a:stretch>
                  <a:fillRect l="-422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>
            <a:extLst>
              <a:ext uri="{FF2B5EF4-FFF2-40B4-BE49-F238E27FC236}">
                <a16:creationId xmlns:a16="http://schemas.microsoft.com/office/drawing/2014/main" id="{8C77C2D1-8BD4-4884-8E85-F66A067831D9}"/>
              </a:ext>
            </a:extLst>
          </p:cNvPr>
          <p:cNvSpPr/>
          <p:nvPr/>
        </p:nvSpPr>
        <p:spPr>
          <a:xfrm>
            <a:off x="253061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C21AFCDF-A7C0-4225-B8FB-3499431441DD}"/>
              </a:ext>
            </a:extLst>
          </p:cNvPr>
          <p:cNvSpPr/>
          <p:nvPr/>
        </p:nvSpPr>
        <p:spPr>
          <a:xfrm>
            <a:off x="253061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2F2DFE85-9C27-49FD-8066-8E192D8BCE3A}"/>
              </a:ext>
            </a:extLst>
          </p:cNvPr>
          <p:cNvSpPr/>
          <p:nvPr/>
        </p:nvSpPr>
        <p:spPr>
          <a:xfrm>
            <a:off x="253061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9A43BCFD-2FAE-4CB9-A6CA-B8D7569E25AB}"/>
              </a:ext>
            </a:extLst>
          </p:cNvPr>
          <p:cNvSpPr/>
          <p:nvPr/>
        </p:nvSpPr>
        <p:spPr>
          <a:xfrm>
            <a:off x="253061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142E9EF-0802-4AB1-9439-90825AEE3B29}"/>
              </a:ext>
            </a:extLst>
          </p:cNvPr>
          <p:cNvSpPr/>
          <p:nvPr/>
        </p:nvSpPr>
        <p:spPr>
          <a:xfrm>
            <a:off x="253061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6A41356-DFF9-48F2-BE10-F7898BE78933}"/>
              </a:ext>
            </a:extLst>
          </p:cNvPr>
          <p:cNvSpPr/>
          <p:nvPr/>
        </p:nvSpPr>
        <p:spPr>
          <a:xfrm>
            <a:off x="253061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BCB65D6B-140F-4B96-BA87-E15C59A3F64F}"/>
              </a:ext>
            </a:extLst>
          </p:cNvPr>
          <p:cNvSpPr/>
          <p:nvPr/>
        </p:nvSpPr>
        <p:spPr>
          <a:xfrm>
            <a:off x="349638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9687612E-B39C-4384-B844-4D42963188CD}"/>
              </a:ext>
            </a:extLst>
          </p:cNvPr>
          <p:cNvSpPr/>
          <p:nvPr/>
        </p:nvSpPr>
        <p:spPr>
          <a:xfrm>
            <a:off x="349638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3563C514-2909-479B-B845-B416CFA60603}"/>
              </a:ext>
            </a:extLst>
          </p:cNvPr>
          <p:cNvSpPr/>
          <p:nvPr/>
        </p:nvSpPr>
        <p:spPr>
          <a:xfrm>
            <a:off x="349638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0F1A4B1-1AF2-4414-B1D9-C9A9D05ACDA6}"/>
              </a:ext>
            </a:extLst>
          </p:cNvPr>
          <p:cNvSpPr/>
          <p:nvPr/>
        </p:nvSpPr>
        <p:spPr>
          <a:xfrm>
            <a:off x="349638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0C9DE401-AF82-4F62-AF5B-3EC4276A97AE}"/>
              </a:ext>
            </a:extLst>
          </p:cNvPr>
          <p:cNvSpPr/>
          <p:nvPr/>
        </p:nvSpPr>
        <p:spPr>
          <a:xfrm>
            <a:off x="349638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805FC9B0-7216-4CC5-A774-6B96A0F4F40F}"/>
              </a:ext>
            </a:extLst>
          </p:cNvPr>
          <p:cNvSpPr/>
          <p:nvPr/>
        </p:nvSpPr>
        <p:spPr>
          <a:xfrm>
            <a:off x="349638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11CC20F4-79EF-4B92-A311-A2C4C3DA7888}"/>
              </a:ext>
            </a:extLst>
          </p:cNvPr>
          <p:cNvSpPr/>
          <p:nvPr/>
        </p:nvSpPr>
        <p:spPr>
          <a:xfrm>
            <a:off x="446215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C6F5EA9-5583-42A5-AF33-9D5ED9E3A9CA}"/>
              </a:ext>
            </a:extLst>
          </p:cNvPr>
          <p:cNvSpPr/>
          <p:nvPr/>
        </p:nvSpPr>
        <p:spPr>
          <a:xfrm>
            <a:off x="446215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F3B23912-8E5D-4BEC-A2F3-BB89CA85117D}"/>
              </a:ext>
            </a:extLst>
          </p:cNvPr>
          <p:cNvSpPr/>
          <p:nvPr/>
        </p:nvSpPr>
        <p:spPr>
          <a:xfrm>
            <a:off x="446215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EF370329-BBA8-4D62-AAA7-B619639A545C}"/>
              </a:ext>
            </a:extLst>
          </p:cNvPr>
          <p:cNvSpPr/>
          <p:nvPr/>
        </p:nvSpPr>
        <p:spPr>
          <a:xfrm>
            <a:off x="446215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C96F25A6-2E41-48DB-8C30-A6EB895E3789}"/>
              </a:ext>
            </a:extLst>
          </p:cNvPr>
          <p:cNvSpPr/>
          <p:nvPr/>
        </p:nvSpPr>
        <p:spPr>
          <a:xfrm>
            <a:off x="446215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D0A56AA8-88F1-42F8-B5FB-8DFA86A8B1FE}"/>
              </a:ext>
            </a:extLst>
          </p:cNvPr>
          <p:cNvSpPr/>
          <p:nvPr/>
        </p:nvSpPr>
        <p:spPr>
          <a:xfrm>
            <a:off x="446215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D1C854B-16B9-4C0F-BDC4-855E72F03EBD}"/>
              </a:ext>
            </a:extLst>
          </p:cNvPr>
          <p:cNvSpPr/>
          <p:nvPr/>
        </p:nvSpPr>
        <p:spPr>
          <a:xfrm>
            <a:off x="542792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F4B866E7-CCAD-4879-9BAF-7F5F5A44B2F2}"/>
              </a:ext>
            </a:extLst>
          </p:cNvPr>
          <p:cNvSpPr/>
          <p:nvPr/>
        </p:nvSpPr>
        <p:spPr>
          <a:xfrm>
            <a:off x="542792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F11D3160-5B92-4A09-BEBE-CCD59F217B5A}"/>
              </a:ext>
            </a:extLst>
          </p:cNvPr>
          <p:cNvSpPr/>
          <p:nvPr/>
        </p:nvSpPr>
        <p:spPr>
          <a:xfrm>
            <a:off x="542792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A06D299-9DB8-4F75-9265-C25E4E034E7C}"/>
              </a:ext>
            </a:extLst>
          </p:cNvPr>
          <p:cNvSpPr/>
          <p:nvPr/>
        </p:nvSpPr>
        <p:spPr>
          <a:xfrm>
            <a:off x="542792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EE87379E-9459-4D39-BE1B-58B3400B5DBC}"/>
              </a:ext>
            </a:extLst>
          </p:cNvPr>
          <p:cNvSpPr/>
          <p:nvPr/>
        </p:nvSpPr>
        <p:spPr>
          <a:xfrm>
            <a:off x="542792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DA59BF0D-12C0-4F77-A626-6B4D823A88EA}"/>
              </a:ext>
            </a:extLst>
          </p:cNvPr>
          <p:cNvSpPr/>
          <p:nvPr/>
        </p:nvSpPr>
        <p:spPr>
          <a:xfrm>
            <a:off x="542792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E0D8F96F-3972-4568-8762-7374FCDA2360}"/>
              </a:ext>
            </a:extLst>
          </p:cNvPr>
          <p:cNvSpPr/>
          <p:nvPr/>
        </p:nvSpPr>
        <p:spPr>
          <a:xfrm>
            <a:off x="6393691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FA17519E-0E1E-4EEB-94E8-6502C4882B60}"/>
              </a:ext>
            </a:extLst>
          </p:cNvPr>
          <p:cNvSpPr/>
          <p:nvPr/>
        </p:nvSpPr>
        <p:spPr>
          <a:xfrm>
            <a:off x="639369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AB0B1385-BC24-4A82-A4F7-E0C70C29EDF6}"/>
              </a:ext>
            </a:extLst>
          </p:cNvPr>
          <p:cNvSpPr/>
          <p:nvPr/>
        </p:nvSpPr>
        <p:spPr>
          <a:xfrm>
            <a:off x="6393691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7CAFD5C6-4B93-475E-AA9B-9F86A1CF7D4B}"/>
              </a:ext>
            </a:extLst>
          </p:cNvPr>
          <p:cNvSpPr/>
          <p:nvPr/>
        </p:nvSpPr>
        <p:spPr>
          <a:xfrm>
            <a:off x="639369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671A14D5-6C66-4DC1-9341-A99F4789365E}"/>
              </a:ext>
            </a:extLst>
          </p:cNvPr>
          <p:cNvSpPr/>
          <p:nvPr/>
        </p:nvSpPr>
        <p:spPr>
          <a:xfrm>
            <a:off x="639369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40DD4EA-FFCC-4C0B-B1C2-10539AE5F880}"/>
              </a:ext>
            </a:extLst>
          </p:cNvPr>
          <p:cNvSpPr/>
          <p:nvPr/>
        </p:nvSpPr>
        <p:spPr>
          <a:xfrm>
            <a:off x="639369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FF4294D2-5EB2-4AD0-A040-9B42521A469F}"/>
              </a:ext>
            </a:extLst>
          </p:cNvPr>
          <p:cNvSpPr/>
          <p:nvPr/>
        </p:nvSpPr>
        <p:spPr>
          <a:xfrm>
            <a:off x="7359463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3AE0C9AE-2EA5-41D4-AECB-735F21CB4B53}"/>
              </a:ext>
            </a:extLst>
          </p:cNvPr>
          <p:cNvSpPr/>
          <p:nvPr/>
        </p:nvSpPr>
        <p:spPr>
          <a:xfrm>
            <a:off x="7359463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522B1A6E-656D-423A-980F-A66AD3F06505}"/>
              </a:ext>
            </a:extLst>
          </p:cNvPr>
          <p:cNvSpPr/>
          <p:nvPr/>
        </p:nvSpPr>
        <p:spPr>
          <a:xfrm>
            <a:off x="7359463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CF7BF1D6-8501-4278-93CD-D9E048EE42A2}"/>
              </a:ext>
            </a:extLst>
          </p:cNvPr>
          <p:cNvSpPr/>
          <p:nvPr/>
        </p:nvSpPr>
        <p:spPr>
          <a:xfrm>
            <a:off x="7359463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37AB8A9A-4351-483B-B555-5F826D48DD04}"/>
              </a:ext>
            </a:extLst>
          </p:cNvPr>
          <p:cNvSpPr/>
          <p:nvPr/>
        </p:nvSpPr>
        <p:spPr>
          <a:xfrm>
            <a:off x="7359463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CD1814E9-5AC4-4E2F-85C9-1ED9334104D7}"/>
              </a:ext>
            </a:extLst>
          </p:cNvPr>
          <p:cNvSpPr/>
          <p:nvPr/>
        </p:nvSpPr>
        <p:spPr>
          <a:xfrm>
            <a:off x="7359463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3" name="Picture 14">
            <a:extLst>
              <a:ext uri="{FF2B5EF4-FFF2-40B4-BE49-F238E27FC236}">
                <a16:creationId xmlns:a16="http://schemas.microsoft.com/office/drawing/2014/main" id="{2564BC35-0832-495D-94E9-5C06B756E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64" y="992069"/>
            <a:ext cx="267822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AEE27AB-EEB4-4B85-B95C-358E718B88D8}"/>
              </a:ext>
            </a:extLst>
          </p:cNvPr>
          <p:cNvCxnSpPr/>
          <p:nvPr/>
        </p:nvCxnSpPr>
        <p:spPr>
          <a:xfrm flipV="1">
            <a:off x="6573691" y="2720062"/>
            <a:ext cx="483758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C0E2B08-9967-4F98-AFC9-A0113E7AE0BA}"/>
              </a:ext>
            </a:extLst>
          </p:cNvPr>
          <p:cNvCxnSpPr>
            <a:cxnSpLocks/>
          </p:cNvCxnSpPr>
          <p:nvPr/>
        </p:nvCxnSpPr>
        <p:spPr>
          <a:xfrm flipH="1" flipV="1">
            <a:off x="3021601" y="4298374"/>
            <a:ext cx="474780" cy="45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93766D26-A26D-4D01-A32E-3093668B5FFF}"/>
                  </a:ext>
                </a:extLst>
              </p:cNvPr>
              <p:cNvSpPr txBox="1"/>
              <p:nvPr/>
            </p:nvSpPr>
            <p:spPr>
              <a:xfrm>
                <a:off x="369339" y="4265684"/>
                <a:ext cx="1285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93766D26-A26D-4D01-A32E-3093668B5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4265684"/>
                <a:ext cx="1285502" cy="461665"/>
              </a:xfrm>
              <a:prstGeom prst="rect">
                <a:avLst/>
              </a:prstGeom>
              <a:blipFill>
                <a:blip r:embed="rId6"/>
                <a:stretch>
                  <a:fillRect l="-1429"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078F6E5-574C-4EB2-B99A-2D974E37FC07}"/>
                  </a:ext>
                </a:extLst>
              </p:cNvPr>
              <p:cNvSpPr txBox="1"/>
              <p:nvPr/>
            </p:nvSpPr>
            <p:spPr>
              <a:xfrm>
                <a:off x="4875170" y="1641632"/>
                <a:ext cx="1285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078F6E5-574C-4EB2-B99A-2D974E37F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170" y="1641632"/>
                <a:ext cx="1285502" cy="461665"/>
              </a:xfrm>
              <a:prstGeom prst="rect">
                <a:avLst/>
              </a:prstGeom>
              <a:blipFill>
                <a:blip r:embed="rId7"/>
                <a:stretch>
                  <a:fillRect l="-1422"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16">
            <a:extLst>
              <a:ext uri="{FF2B5EF4-FFF2-40B4-BE49-F238E27FC236}">
                <a16:creationId xmlns:a16="http://schemas.microsoft.com/office/drawing/2014/main" id="{A45D71B7-271A-4F50-9942-C573F4F5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7" y="2496279"/>
            <a:ext cx="267822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C2AFFEB2-C383-4BB6-8B9A-A9223C4C3CDD}"/>
              </a:ext>
            </a:extLst>
          </p:cNvPr>
          <p:cNvSpPr/>
          <p:nvPr/>
        </p:nvSpPr>
        <p:spPr>
          <a:xfrm>
            <a:off x="1237129" y="5162555"/>
            <a:ext cx="6669741" cy="1222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C1B49F6-1F02-4617-96F6-311B3D25A772}"/>
              </a:ext>
            </a:extLst>
          </p:cNvPr>
          <p:cNvSpPr/>
          <p:nvPr/>
        </p:nvSpPr>
        <p:spPr>
          <a:xfrm>
            <a:off x="4204447" y="4004956"/>
            <a:ext cx="3702424" cy="2380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20AC93-DC27-4231-A41E-3FAEA49B604E}"/>
              </a:ext>
            </a:extLst>
          </p:cNvPr>
          <p:cNvSpPr/>
          <p:nvPr/>
        </p:nvSpPr>
        <p:spPr>
          <a:xfrm>
            <a:off x="6060141" y="2689412"/>
            <a:ext cx="1846730" cy="3695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6F45D7-73F0-4A5F-939F-41C53EF0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/>
              <a:t>Probability of Failure 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1F4B82F-2F2F-4C49-98EC-729D9177B8CB}"/>
              </a:ext>
            </a:extLst>
          </p:cNvPr>
          <p:cNvSpPr/>
          <p:nvPr/>
        </p:nvSpPr>
        <p:spPr>
          <a:xfrm>
            <a:off x="156484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0AF6EBA-7027-4ADD-BDE8-621320D8EC85}"/>
              </a:ext>
            </a:extLst>
          </p:cNvPr>
          <p:cNvSpPr/>
          <p:nvPr/>
        </p:nvSpPr>
        <p:spPr>
          <a:xfrm>
            <a:off x="156484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FCDC2EFC-FFFE-4B6C-96D6-11FB4C429986}"/>
              </a:ext>
            </a:extLst>
          </p:cNvPr>
          <p:cNvSpPr/>
          <p:nvPr/>
        </p:nvSpPr>
        <p:spPr>
          <a:xfrm>
            <a:off x="156484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CD0365F-3A9B-4243-9416-941D1D99A572}"/>
              </a:ext>
            </a:extLst>
          </p:cNvPr>
          <p:cNvSpPr/>
          <p:nvPr/>
        </p:nvSpPr>
        <p:spPr>
          <a:xfrm>
            <a:off x="156484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B1B5A10-0E32-4B35-8B05-37AB6C9FA0F6}"/>
              </a:ext>
            </a:extLst>
          </p:cNvPr>
          <p:cNvSpPr/>
          <p:nvPr/>
        </p:nvSpPr>
        <p:spPr>
          <a:xfrm>
            <a:off x="156484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A2BD878C-8136-4784-8C40-55CDA5FF2B12}"/>
              </a:ext>
            </a:extLst>
          </p:cNvPr>
          <p:cNvSpPr/>
          <p:nvPr/>
        </p:nvSpPr>
        <p:spPr>
          <a:xfrm>
            <a:off x="156484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6649EB4-1F44-4926-B30F-ADD260BDEA84}"/>
              </a:ext>
            </a:extLst>
          </p:cNvPr>
          <p:cNvSpPr txBox="1"/>
          <p:nvPr/>
        </p:nvSpPr>
        <p:spPr>
          <a:xfrm>
            <a:off x="6203576" y="317909"/>
            <a:ext cx="231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point is a training set.</a:t>
            </a:r>
            <a:endParaRPr lang="zh-TW" altLang="en-US" sz="2400" dirty="0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8C77C2D1-8BD4-4884-8E85-F66A067831D9}"/>
              </a:ext>
            </a:extLst>
          </p:cNvPr>
          <p:cNvSpPr/>
          <p:nvPr/>
        </p:nvSpPr>
        <p:spPr>
          <a:xfrm>
            <a:off x="253061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C21AFCDF-A7C0-4225-B8FB-3499431441DD}"/>
              </a:ext>
            </a:extLst>
          </p:cNvPr>
          <p:cNvSpPr/>
          <p:nvPr/>
        </p:nvSpPr>
        <p:spPr>
          <a:xfrm>
            <a:off x="253061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2F2DFE85-9C27-49FD-8066-8E192D8BCE3A}"/>
              </a:ext>
            </a:extLst>
          </p:cNvPr>
          <p:cNvSpPr/>
          <p:nvPr/>
        </p:nvSpPr>
        <p:spPr>
          <a:xfrm>
            <a:off x="253061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9A43BCFD-2FAE-4CB9-A6CA-B8D7569E25AB}"/>
              </a:ext>
            </a:extLst>
          </p:cNvPr>
          <p:cNvSpPr/>
          <p:nvPr/>
        </p:nvSpPr>
        <p:spPr>
          <a:xfrm>
            <a:off x="253061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142E9EF-0802-4AB1-9439-90825AEE3B29}"/>
              </a:ext>
            </a:extLst>
          </p:cNvPr>
          <p:cNvSpPr/>
          <p:nvPr/>
        </p:nvSpPr>
        <p:spPr>
          <a:xfrm>
            <a:off x="253061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6A41356-DFF9-48F2-BE10-F7898BE78933}"/>
              </a:ext>
            </a:extLst>
          </p:cNvPr>
          <p:cNvSpPr/>
          <p:nvPr/>
        </p:nvSpPr>
        <p:spPr>
          <a:xfrm>
            <a:off x="253061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BCB65D6B-140F-4B96-BA87-E15C59A3F64F}"/>
              </a:ext>
            </a:extLst>
          </p:cNvPr>
          <p:cNvSpPr/>
          <p:nvPr/>
        </p:nvSpPr>
        <p:spPr>
          <a:xfrm>
            <a:off x="349638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9687612E-B39C-4384-B844-4D42963188CD}"/>
              </a:ext>
            </a:extLst>
          </p:cNvPr>
          <p:cNvSpPr/>
          <p:nvPr/>
        </p:nvSpPr>
        <p:spPr>
          <a:xfrm>
            <a:off x="349638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3563C514-2909-479B-B845-B416CFA60603}"/>
              </a:ext>
            </a:extLst>
          </p:cNvPr>
          <p:cNvSpPr/>
          <p:nvPr/>
        </p:nvSpPr>
        <p:spPr>
          <a:xfrm>
            <a:off x="349638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0F1A4B1-1AF2-4414-B1D9-C9A9D05ACDA6}"/>
              </a:ext>
            </a:extLst>
          </p:cNvPr>
          <p:cNvSpPr/>
          <p:nvPr/>
        </p:nvSpPr>
        <p:spPr>
          <a:xfrm>
            <a:off x="349638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0C9DE401-AF82-4F62-AF5B-3EC4276A97AE}"/>
              </a:ext>
            </a:extLst>
          </p:cNvPr>
          <p:cNvSpPr/>
          <p:nvPr/>
        </p:nvSpPr>
        <p:spPr>
          <a:xfrm>
            <a:off x="349638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805FC9B0-7216-4CC5-A774-6B96A0F4F40F}"/>
              </a:ext>
            </a:extLst>
          </p:cNvPr>
          <p:cNvSpPr/>
          <p:nvPr/>
        </p:nvSpPr>
        <p:spPr>
          <a:xfrm>
            <a:off x="349638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11CC20F4-79EF-4B92-A311-A2C4C3DA7888}"/>
              </a:ext>
            </a:extLst>
          </p:cNvPr>
          <p:cNvSpPr/>
          <p:nvPr/>
        </p:nvSpPr>
        <p:spPr>
          <a:xfrm>
            <a:off x="446215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C6F5EA9-5583-42A5-AF33-9D5ED9E3A9CA}"/>
              </a:ext>
            </a:extLst>
          </p:cNvPr>
          <p:cNvSpPr/>
          <p:nvPr/>
        </p:nvSpPr>
        <p:spPr>
          <a:xfrm>
            <a:off x="446215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F3B23912-8E5D-4BEC-A2F3-BB89CA85117D}"/>
              </a:ext>
            </a:extLst>
          </p:cNvPr>
          <p:cNvSpPr/>
          <p:nvPr/>
        </p:nvSpPr>
        <p:spPr>
          <a:xfrm>
            <a:off x="446215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EF370329-BBA8-4D62-AAA7-B619639A545C}"/>
              </a:ext>
            </a:extLst>
          </p:cNvPr>
          <p:cNvSpPr/>
          <p:nvPr/>
        </p:nvSpPr>
        <p:spPr>
          <a:xfrm>
            <a:off x="446215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C96F25A6-2E41-48DB-8C30-A6EB895E3789}"/>
              </a:ext>
            </a:extLst>
          </p:cNvPr>
          <p:cNvSpPr/>
          <p:nvPr/>
        </p:nvSpPr>
        <p:spPr>
          <a:xfrm>
            <a:off x="446215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D0A56AA8-88F1-42F8-B5FB-8DFA86A8B1FE}"/>
              </a:ext>
            </a:extLst>
          </p:cNvPr>
          <p:cNvSpPr/>
          <p:nvPr/>
        </p:nvSpPr>
        <p:spPr>
          <a:xfrm>
            <a:off x="446215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D1C854B-16B9-4C0F-BDC4-855E72F03EBD}"/>
              </a:ext>
            </a:extLst>
          </p:cNvPr>
          <p:cNvSpPr/>
          <p:nvPr/>
        </p:nvSpPr>
        <p:spPr>
          <a:xfrm>
            <a:off x="542792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F4B866E7-CCAD-4879-9BAF-7F5F5A44B2F2}"/>
              </a:ext>
            </a:extLst>
          </p:cNvPr>
          <p:cNvSpPr/>
          <p:nvPr/>
        </p:nvSpPr>
        <p:spPr>
          <a:xfrm>
            <a:off x="542792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F11D3160-5B92-4A09-BEBE-CCD59F217B5A}"/>
              </a:ext>
            </a:extLst>
          </p:cNvPr>
          <p:cNvSpPr/>
          <p:nvPr/>
        </p:nvSpPr>
        <p:spPr>
          <a:xfrm>
            <a:off x="542792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A06D299-9DB8-4F75-9265-C25E4E034E7C}"/>
              </a:ext>
            </a:extLst>
          </p:cNvPr>
          <p:cNvSpPr/>
          <p:nvPr/>
        </p:nvSpPr>
        <p:spPr>
          <a:xfrm>
            <a:off x="542792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EE87379E-9459-4D39-BE1B-58B3400B5DBC}"/>
              </a:ext>
            </a:extLst>
          </p:cNvPr>
          <p:cNvSpPr/>
          <p:nvPr/>
        </p:nvSpPr>
        <p:spPr>
          <a:xfrm>
            <a:off x="542792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DA59BF0D-12C0-4F77-A626-6B4D823A88EA}"/>
              </a:ext>
            </a:extLst>
          </p:cNvPr>
          <p:cNvSpPr/>
          <p:nvPr/>
        </p:nvSpPr>
        <p:spPr>
          <a:xfrm>
            <a:off x="542792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E0D8F96F-3972-4568-8762-7374FCDA2360}"/>
              </a:ext>
            </a:extLst>
          </p:cNvPr>
          <p:cNvSpPr/>
          <p:nvPr/>
        </p:nvSpPr>
        <p:spPr>
          <a:xfrm>
            <a:off x="6393691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FA17519E-0E1E-4EEB-94E8-6502C4882B60}"/>
              </a:ext>
            </a:extLst>
          </p:cNvPr>
          <p:cNvSpPr/>
          <p:nvPr/>
        </p:nvSpPr>
        <p:spPr>
          <a:xfrm>
            <a:off x="639369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AB0B1385-BC24-4A82-A4F7-E0C70C29EDF6}"/>
              </a:ext>
            </a:extLst>
          </p:cNvPr>
          <p:cNvSpPr/>
          <p:nvPr/>
        </p:nvSpPr>
        <p:spPr>
          <a:xfrm>
            <a:off x="6393691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7CAFD5C6-4B93-475E-AA9B-9F86A1CF7D4B}"/>
              </a:ext>
            </a:extLst>
          </p:cNvPr>
          <p:cNvSpPr/>
          <p:nvPr/>
        </p:nvSpPr>
        <p:spPr>
          <a:xfrm>
            <a:off x="639369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671A14D5-6C66-4DC1-9341-A99F4789365E}"/>
              </a:ext>
            </a:extLst>
          </p:cNvPr>
          <p:cNvSpPr/>
          <p:nvPr/>
        </p:nvSpPr>
        <p:spPr>
          <a:xfrm>
            <a:off x="639369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40DD4EA-FFCC-4C0B-B1C2-10539AE5F880}"/>
              </a:ext>
            </a:extLst>
          </p:cNvPr>
          <p:cNvSpPr/>
          <p:nvPr/>
        </p:nvSpPr>
        <p:spPr>
          <a:xfrm>
            <a:off x="639369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FF4294D2-5EB2-4AD0-A040-9B42521A469F}"/>
              </a:ext>
            </a:extLst>
          </p:cNvPr>
          <p:cNvSpPr/>
          <p:nvPr/>
        </p:nvSpPr>
        <p:spPr>
          <a:xfrm>
            <a:off x="7359463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3AE0C9AE-2EA5-41D4-AECB-735F21CB4B53}"/>
              </a:ext>
            </a:extLst>
          </p:cNvPr>
          <p:cNvSpPr/>
          <p:nvPr/>
        </p:nvSpPr>
        <p:spPr>
          <a:xfrm>
            <a:off x="7359463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522B1A6E-656D-423A-980F-A66AD3F06505}"/>
              </a:ext>
            </a:extLst>
          </p:cNvPr>
          <p:cNvSpPr/>
          <p:nvPr/>
        </p:nvSpPr>
        <p:spPr>
          <a:xfrm>
            <a:off x="7359463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CF7BF1D6-8501-4278-93CD-D9E048EE42A2}"/>
              </a:ext>
            </a:extLst>
          </p:cNvPr>
          <p:cNvSpPr/>
          <p:nvPr/>
        </p:nvSpPr>
        <p:spPr>
          <a:xfrm>
            <a:off x="7359463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37AB8A9A-4351-483B-B555-5F826D48DD04}"/>
              </a:ext>
            </a:extLst>
          </p:cNvPr>
          <p:cNvSpPr/>
          <p:nvPr/>
        </p:nvSpPr>
        <p:spPr>
          <a:xfrm>
            <a:off x="7359463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CD1814E9-5AC4-4E2F-85C9-1ED9334104D7}"/>
              </a:ext>
            </a:extLst>
          </p:cNvPr>
          <p:cNvSpPr/>
          <p:nvPr/>
        </p:nvSpPr>
        <p:spPr>
          <a:xfrm>
            <a:off x="7359463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832E7B0-139E-42C2-B278-94B9BB41916D}"/>
                  </a:ext>
                </a:extLst>
              </p:cNvPr>
              <p:cNvSpPr txBox="1"/>
              <p:nvPr/>
            </p:nvSpPr>
            <p:spPr>
              <a:xfrm>
                <a:off x="4540351" y="1674145"/>
                <a:ext cx="29091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832E7B0-139E-42C2-B278-94B9BB419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51" y="1674145"/>
                <a:ext cx="29091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3FBF364-4020-4A02-B8CE-8EF97AB21AD0}"/>
              </a:ext>
            </a:extLst>
          </p:cNvPr>
          <p:cNvCxnSpPr>
            <a:cxnSpLocks/>
          </p:cNvCxnSpPr>
          <p:nvPr/>
        </p:nvCxnSpPr>
        <p:spPr>
          <a:xfrm flipH="1" flipV="1">
            <a:off x="6203576" y="2180820"/>
            <a:ext cx="779930" cy="71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0" grpId="0" animBg="1"/>
      <p:bldP spid="3" grpId="0" animBg="1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3E2B64E7-5306-4A79-97FF-DC28FFF0F27C}"/>
              </a:ext>
            </a:extLst>
          </p:cNvPr>
          <p:cNvSpPr/>
          <p:nvPr/>
        </p:nvSpPr>
        <p:spPr>
          <a:xfrm>
            <a:off x="6060142" y="2682612"/>
            <a:ext cx="1801345" cy="369819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6F45D7-73F0-4A5F-939F-41C53EF0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/>
              <a:t>Probability of Failure 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1F4B82F-2F2F-4C49-98EC-729D9177B8CB}"/>
              </a:ext>
            </a:extLst>
          </p:cNvPr>
          <p:cNvSpPr/>
          <p:nvPr/>
        </p:nvSpPr>
        <p:spPr>
          <a:xfrm>
            <a:off x="156484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0AF6EBA-7027-4ADD-BDE8-621320D8EC85}"/>
              </a:ext>
            </a:extLst>
          </p:cNvPr>
          <p:cNvSpPr/>
          <p:nvPr/>
        </p:nvSpPr>
        <p:spPr>
          <a:xfrm>
            <a:off x="156484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FCDC2EFC-FFFE-4B6C-96D6-11FB4C429986}"/>
              </a:ext>
            </a:extLst>
          </p:cNvPr>
          <p:cNvSpPr/>
          <p:nvPr/>
        </p:nvSpPr>
        <p:spPr>
          <a:xfrm>
            <a:off x="156484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CD0365F-3A9B-4243-9416-941D1D99A572}"/>
              </a:ext>
            </a:extLst>
          </p:cNvPr>
          <p:cNvSpPr/>
          <p:nvPr/>
        </p:nvSpPr>
        <p:spPr>
          <a:xfrm>
            <a:off x="156484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B1B5A10-0E32-4B35-8B05-37AB6C9FA0F6}"/>
              </a:ext>
            </a:extLst>
          </p:cNvPr>
          <p:cNvSpPr/>
          <p:nvPr/>
        </p:nvSpPr>
        <p:spPr>
          <a:xfrm>
            <a:off x="156484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A2BD878C-8136-4784-8C40-55CDA5FF2B12}"/>
              </a:ext>
            </a:extLst>
          </p:cNvPr>
          <p:cNvSpPr/>
          <p:nvPr/>
        </p:nvSpPr>
        <p:spPr>
          <a:xfrm>
            <a:off x="156484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6649EB4-1F44-4926-B30F-ADD260BDEA84}"/>
              </a:ext>
            </a:extLst>
          </p:cNvPr>
          <p:cNvSpPr txBox="1"/>
          <p:nvPr/>
        </p:nvSpPr>
        <p:spPr>
          <a:xfrm>
            <a:off x="6203576" y="317909"/>
            <a:ext cx="231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point is a training set.</a:t>
            </a:r>
            <a:endParaRPr lang="zh-TW" altLang="en-US" sz="2400" dirty="0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8C77C2D1-8BD4-4884-8E85-F66A067831D9}"/>
              </a:ext>
            </a:extLst>
          </p:cNvPr>
          <p:cNvSpPr/>
          <p:nvPr/>
        </p:nvSpPr>
        <p:spPr>
          <a:xfrm>
            <a:off x="253061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C21AFCDF-A7C0-4225-B8FB-3499431441DD}"/>
              </a:ext>
            </a:extLst>
          </p:cNvPr>
          <p:cNvSpPr/>
          <p:nvPr/>
        </p:nvSpPr>
        <p:spPr>
          <a:xfrm>
            <a:off x="253061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2F2DFE85-9C27-49FD-8066-8E192D8BCE3A}"/>
              </a:ext>
            </a:extLst>
          </p:cNvPr>
          <p:cNvSpPr/>
          <p:nvPr/>
        </p:nvSpPr>
        <p:spPr>
          <a:xfrm>
            <a:off x="253061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9A43BCFD-2FAE-4CB9-A6CA-B8D7569E25AB}"/>
              </a:ext>
            </a:extLst>
          </p:cNvPr>
          <p:cNvSpPr/>
          <p:nvPr/>
        </p:nvSpPr>
        <p:spPr>
          <a:xfrm>
            <a:off x="253061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142E9EF-0802-4AB1-9439-90825AEE3B29}"/>
              </a:ext>
            </a:extLst>
          </p:cNvPr>
          <p:cNvSpPr/>
          <p:nvPr/>
        </p:nvSpPr>
        <p:spPr>
          <a:xfrm>
            <a:off x="253061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6A41356-DFF9-48F2-BE10-F7898BE78933}"/>
              </a:ext>
            </a:extLst>
          </p:cNvPr>
          <p:cNvSpPr/>
          <p:nvPr/>
        </p:nvSpPr>
        <p:spPr>
          <a:xfrm>
            <a:off x="253061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BCB65D6B-140F-4B96-BA87-E15C59A3F64F}"/>
              </a:ext>
            </a:extLst>
          </p:cNvPr>
          <p:cNvSpPr/>
          <p:nvPr/>
        </p:nvSpPr>
        <p:spPr>
          <a:xfrm>
            <a:off x="349638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9687612E-B39C-4384-B844-4D42963188CD}"/>
              </a:ext>
            </a:extLst>
          </p:cNvPr>
          <p:cNvSpPr/>
          <p:nvPr/>
        </p:nvSpPr>
        <p:spPr>
          <a:xfrm>
            <a:off x="349638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3563C514-2909-479B-B845-B416CFA60603}"/>
              </a:ext>
            </a:extLst>
          </p:cNvPr>
          <p:cNvSpPr/>
          <p:nvPr/>
        </p:nvSpPr>
        <p:spPr>
          <a:xfrm>
            <a:off x="349638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0F1A4B1-1AF2-4414-B1D9-C9A9D05ACDA6}"/>
              </a:ext>
            </a:extLst>
          </p:cNvPr>
          <p:cNvSpPr/>
          <p:nvPr/>
        </p:nvSpPr>
        <p:spPr>
          <a:xfrm>
            <a:off x="349638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0C9DE401-AF82-4F62-AF5B-3EC4276A97AE}"/>
              </a:ext>
            </a:extLst>
          </p:cNvPr>
          <p:cNvSpPr/>
          <p:nvPr/>
        </p:nvSpPr>
        <p:spPr>
          <a:xfrm>
            <a:off x="349638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805FC9B0-7216-4CC5-A774-6B96A0F4F40F}"/>
              </a:ext>
            </a:extLst>
          </p:cNvPr>
          <p:cNvSpPr/>
          <p:nvPr/>
        </p:nvSpPr>
        <p:spPr>
          <a:xfrm>
            <a:off x="349638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11CC20F4-79EF-4B92-A311-A2C4C3DA7888}"/>
              </a:ext>
            </a:extLst>
          </p:cNvPr>
          <p:cNvSpPr/>
          <p:nvPr/>
        </p:nvSpPr>
        <p:spPr>
          <a:xfrm>
            <a:off x="446215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C6F5EA9-5583-42A5-AF33-9D5ED9E3A9CA}"/>
              </a:ext>
            </a:extLst>
          </p:cNvPr>
          <p:cNvSpPr/>
          <p:nvPr/>
        </p:nvSpPr>
        <p:spPr>
          <a:xfrm>
            <a:off x="446215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F3B23912-8E5D-4BEC-A2F3-BB89CA85117D}"/>
              </a:ext>
            </a:extLst>
          </p:cNvPr>
          <p:cNvSpPr/>
          <p:nvPr/>
        </p:nvSpPr>
        <p:spPr>
          <a:xfrm>
            <a:off x="446215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EF370329-BBA8-4D62-AAA7-B619639A545C}"/>
              </a:ext>
            </a:extLst>
          </p:cNvPr>
          <p:cNvSpPr/>
          <p:nvPr/>
        </p:nvSpPr>
        <p:spPr>
          <a:xfrm>
            <a:off x="446215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C96F25A6-2E41-48DB-8C30-A6EB895E3789}"/>
              </a:ext>
            </a:extLst>
          </p:cNvPr>
          <p:cNvSpPr/>
          <p:nvPr/>
        </p:nvSpPr>
        <p:spPr>
          <a:xfrm>
            <a:off x="446215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D0A56AA8-88F1-42F8-B5FB-8DFA86A8B1FE}"/>
              </a:ext>
            </a:extLst>
          </p:cNvPr>
          <p:cNvSpPr/>
          <p:nvPr/>
        </p:nvSpPr>
        <p:spPr>
          <a:xfrm>
            <a:off x="446215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D1C854B-16B9-4C0F-BDC4-855E72F03EBD}"/>
              </a:ext>
            </a:extLst>
          </p:cNvPr>
          <p:cNvSpPr/>
          <p:nvPr/>
        </p:nvSpPr>
        <p:spPr>
          <a:xfrm>
            <a:off x="542792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F4B866E7-CCAD-4879-9BAF-7F5F5A44B2F2}"/>
              </a:ext>
            </a:extLst>
          </p:cNvPr>
          <p:cNvSpPr/>
          <p:nvPr/>
        </p:nvSpPr>
        <p:spPr>
          <a:xfrm>
            <a:off x="542792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F11D3160-5B92-4A09-BEBE-CCD59F217B5A}"/>
              </a:ext>
            </a:extLst>
          </p:cNvPr>
          <p:cNvSpPr/>
          <p:nvPr/>
        </p:nvSpPr>
        <p:spPr>
          <a:xfrm>
            <a:off x="542792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A06D299-9DB8-4F75-9265-C25E4E034E7C}"/>
              </a:ext>
            </a:extLst>
          </p:cNvPr>
          <p:cNvSpPr/>
          <p:nvPr/>
        </p:nvSpPr>
        <p:spPr>
          <a:xfrm>
            <a:off x="542792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EE87379E-9459-4D39-BE1B-58B3400B5DBC}"/>
              </a:ext>
            </a:extLst>
          </p:cNvPr>
          <p:cNvSpPr/>
          <p:nvPr/>
        </p:nvSpPr>
        <p:spPr>
          <a:xfrm>
            <a:off x="542792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DA59BF0D-12C0-4F77-A626-6B4D823A88EA}"/>
              </a:ext>
            </a:extLst>
          </p:cNvPr>
          <p:cNvSpPr/>
          <p:nvPr/>
        </p:nvSpPr>
        <p:spPr>
          <a:xfrm>
            <a:off x="542792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E0D8F96F-3972-4568-8762-7374FCDA2360}"/>
              </a:ext>
            </a:extLst>
          </p:cNvPr>
          <p:cNvSpPr/>
          <p:nvPr/>
        </p:nvSpPr>
        <p:spPr>
          <a:xfrm>
            <a:off x="6393691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FA17519E-0E1E-4EEB-94E8-6502C4882B60}"/>
              </a:ext>
            </a:extLst>
          </p:cNvPr>
          <p:cNvSpPr/>
          <p:nvPr/>
        </p:nvSpPr>
        <p:spPr>
          <a:xfrm>
            <a:off x="639369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AB0B1385-BC24-4A82-A4F7-E0C70C29EDF6}"/>
              </a:ext>
            </a:extLst>
          </p:cNvPr>
          <p:cNvSpPr/>
          <p:nvPr/>
        </p:nvSpPr>
        <p:spPr>
          <a:xfrm>
            <a:off x="6393691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7CAFD5C6-4B93-475E-AA9B-9F86A1CF7D4B}"/>
              </a:ext>
            </a:extLst>
          </p:cNvPr>
          <p:cNvSpPr/>
          <p:nvPr/>
        </p:nvSpPr>
        <p:spPr>
          <a:xfrm>
            <a:off x="639369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671A14D5-6C66-4DC1-9341-A99F4789365E}"/>
              </a:ext>
            </a:extLst>
          </p:cNvPr>
          <p:cNvSpPr/>
          <p:nvPr/>
        </p:nvSpPr>
        <p:spPr>
          <a:xfrm>
            <a:off x="639369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40DD4EA-FFCC-4C0B-B1C2-10539AE5F880}"/>
              </a:ext>
            </a:extLst>
          </p:cNvPr>
          <p:cNvSpPr/>
          <p:nvPr/>
        </p:nvSpPr>
        <p:spPr>
          <a:xfrm>
            <a:off x="639369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FF4294D2-5EB2-4AD0-A040-9B42521A469F}"/>
              </a:ext>
            </a:extLst>
          </p:cNvPr>
          <p:cNvSpPr/>
          <p:nvPr/>
        </p:nvSpPr>
        <p:spPr>
          <a:xfrm>
            <a:off x="7359463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3AE0C9AE-2EA5-41D4-AECB-735F21CB4B53}"/>
              </a:ext>
            </a:extLst>
          </p:cNvPr>
          <p:cNvSpPr/>
          <p:nvPr/>
        </p:nvSpPr>
        <p:spPr>
          <a:xfrm>
            <a:off x="7359463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522B1A6E-656D-423A-980F-A66AD3F06505}"/>
              </a:ext>
            </a:extLst>
          </p:cNvPr>
          <p:cNvSpPr/>
          <p:nvPr/>
        </p:nvSpPr>
        <p:spPr>
          <a:xfrm>
            <a:off x="7359463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CF7BF1D6-8501-4278-93CD-D9E048EE42A2}"/>
              </a:ext>
            </a:extLst>
          </p:cNvPr>
          <p:cNvSpPr/>
          <p:nvPr/>
        </p:nvSpPr>
        <p:spPr>
          <a:xfrm>
            <a:off x="7359463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37AB8A9A-4351-483B-B555-5F826D48DD04}"/>
              </a:ext>
            </a:extLst>
          </p:cNvPr>
          <p:cNvSpPr/>
          <p:nvPr/>
        </p:nvSpPr>
        <p:spPr>
          <a:xfrm>
            <a:off x="7359463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CD1814E9-5AC4-4E2F-85C9-1ED9334104D7}"/>
              </a:ext>
            </a:extLst>
          </p:cNvPr>
          <p:cNvSpPr/>
          <p:nvPr/>
        </p:nvSpPr>
        <p:spPr>
          <a:xfrm>
            <a:off x="7359463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BFCCCF2-BC37-454B-9700-8491859AE1B0}"/>
                  </a:ext>
                </a:extLst>
              </p:cNvPr>
              <p:cNvSpPr txBox="1"/>
              <p:nvPr/>
            </p:nvSpPr>
            <p:spPr>
              <a:xfrm>
                <a:off x="8013792" y="4357254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BFCCCF2-BC37-454B-9700-8491859A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92" y="4357254"/>
                <a:ext cx="375937" cy="369332"/>
              </a:xfrm>
              <a:prstGeom prst="rect">
                <a:avLst/>
              </a:prstGeom>
              <a:blipFill>
                <a:blip r:embed="rId3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998B387-F267-46D1-968E-506187368B25}"/>
              </a:ext>
            </a:extLst>
          </p:cNvPr>
          <p:cNvSpPr/>
          <p:nvPr/>
        </p:nvSpPr>
        <p:spPr>
          <a:xfrm>
            <a:off x="4150659" y="3957922"/>
            <a:ext cx="2716306" cy="1833931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9FF49CB-A142-4654-B01D-168E2F6B38DA}"/>
                  </a:ext>
                </a:extLst>
              </p:cNvPr>
              <p:cNvSpPr txBox="1"/>
              <p:nvPr/>
            </p:nvSpPr>
            <p:spPr>
              <a:xfrm>
                <a:off x="1979116" y="1737906"/>
                <a:ext cx="68976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at least one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sz="2400" dirty="0"/>
                  <a:t> makes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|&gt;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9FF49CB-A142-4654-B01D-168E2F6B3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116" y="1737906"/>
                <a:ext cx="6897610" cy="461665"/>
              </a:xfrm>
              <a:prstGeom prst="rect">
                <a:avLst/>
              </a:prstGeom>
              <a:blipFill>
                <a:blip r:embed="rId4"/>
                <a:stretch>
                  <a:fillRect l="-141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39FCD022-9CB9-47E3-B598-338D1159EB66}"/>
              </a:ext>
            </a:extLst>
          </p:cNvPr>
          <p:cNvSpPr/>
          <p:nvPr/>
        </p:nvSpPr>
        <p:spPr>
          <a:xfrm>
            <a:off x="1293623" y="5169366"/>
            <a:ext cx="6567863" cy="1211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D390DAAC-353D-4351-8512-FB8782190DC2}"/>
                  </a:ext>
                </a:extLst>
              </p:cNvPr>
              <p:cNvSpPr txBox="1"/>
              <p:nvPr/>
            </p:nvSpPr>
            <p:spPr>
              <a:xfrm>
                <a:off x="628650" y="1387765"/>
                <a:ext cx="2311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/>
                  <a:t>is </a:t>
                </a:r>
                <a:r>
                  <a:rPr lang="en-US" altLang="zh-TW" sz="2400" b="1" dirty="0"/>
                  <a:t>bad</a:t>
                </a:r>
                <a:r>
                  <a:rPr lang="en-US" altLang="zh-TW" sz="2400" dirty="0"/>
                  <a:t>,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D390DAAC-353D-4351-8512-FB8782190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87765"/>
                <a:ext cx="2311774" cy="461665"/>
              </a:xfrm>
              <a:prstGeom prst="rect">
                <a:avLst/>
              </a:prstGeom>
              <a:blipFill>
                <a:blip r:embed="rId5"/>
                <a:stretch>
                  <a:fillRect l="-3958" t="-10667" r="-10554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7E2CE7A7-E160-4A00-A94D-252FFD3AA51E}"/>
                  </a:ext>
                </a:extLst>
              </p:cNvPr>
              <p:cNvSpPr txBox="1"/>
              <p:nvPr/>
            </p:nvSpPr>
            <p:spPr>
              <a:xfrm>
                <a:off x="4902810" y="401029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7E2CE7A7-E160-4A00-A94D-252FFD3A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810" y="4010299"/>
                <a:ext cx="383054" cy="369332"/>
              </a:xfrm>
              <a:prstGeom prst="rect">
                <a:avLst/>
              </a:prstGeom>
              <a:blipFill>
                <a:blip r:embed="rId6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D7B3FB97-9D8C-46A8-AA13-3560813B8C3F}"/>
                  </a:ext>
                </a:extLst>
              </p:cNvPr>
              <p:cNvSpPr txBox="1"/>
              <p:nvPr/>
            </p:nvSpPr>
            <p:spPr>
              <a:xfrm>
                <a:off x="849031" y="5564002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D7B3FB97-9D8C-46A8-AA13-3560813B8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1" y="5564002"/>
                <a:ext cx="383054" cy="369332"/>
              </a:xfrm>
              <a:prstGeom prst="rect">
                <a:avLst/>
              </a:prstGeom>
              <a:blipFill>
                <a:blip r:embed="rId7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38E7AB53-6B8E-4E1D-8B6B-D1D9FE1785C3}"/>
                  </a:ext>
                </a:extLst>
              </p:cNvPr>
              <p:cNvSpPr txBox="1"/>
              <p:nvPr/>
            </p:nvSpPr>
            <p:spPr>
              <a:xfrm>
                <a:off x="2417346" y="2222345"/>
                <a:ext cx="37862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38E7AB53-6B8E-4E1D-8B6B-D1D9FE178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46" y="2222345"/>
                <a:ext cx="3786230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79C3FF0-6D23-4800-A38A-9B0EE6C4EC22}"/>
              </a:ext>
            </a:extLst>
          </p:cNvPr>
          <p:cNvCxnSpPr/>
          <p:nvPr/>
        </p:nvCxnSpPr>
        <p:spPr>
          <a:xfrm flipH="1" flipV="1">
            <a:off x="5427921" y="2636142"/>
            <a:ext cx="775655" cy="546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21B937FF-D072-42D5-AD84-4AE05F6890B3}"/>
                  </a:ext>
                </a:extLst>
              </p:cNvPr>
              <p:cNvSpPr txBox="1"/>
              <p:nvPr/>
            </p:nvSpPr>
            <p:spPr>
              <a:xfrm>
                <a:off x="533864" y="3748403"/>
                <a:ext cx="37862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21B937FF-D072-42D5-AD84-4AE05F68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64" y="3748403"/>
                <a:ext cx="378623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33F7F5A3-98F8-474A-97EE-549261FF8B80}"/>
              </a:ext>
            </a:extLst>
          </p:cNvPr>
          <p:cNvCxnSpPr/>
          <p:nvPr/>
        </p:nvCxnSpPr>
        <p:spPr>
          <a:xfrm flipH="1" flipV="1">
            <a:off x="3751079" y="4162200"/>
            <a:ext cx="775655" cy="546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/>
      <p:bldP spid="67" grpId="0" animBg="1"/>
      <p:bldP spid="88" grpId="0" animBg="1"/>
      <p:bldP spid="96" grpId="0"/>
      <p:bldP spid="97" grpId="0"/>
      <p:bldP spid="60" grpId="0"/>
      <p:bldP spid="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3E2B64E7-5306-4A79-97FF-DC28FFF0F27C}"/>
              </a:ext>
            </a:extLst>
          </p:cNvPr>
          <p:cNvSpPr/>
          <p:nvPr/>
        </p:nvSpPr>
        <p:spPr>
          <a:xfrm>
            <a:off x="6060142" y="2682612"/>
            <a:ext cx="1801345" cy="369819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1F4B82F-2F2F-4C49-98EC-729D9177B8CB}"/>
              </a:ext>
            </a:extLst>
          </p:cNvPr>
          <p:cNvSpPr/>
          <p:nvPr/>
        </p:nvSpPr>
        <p:spPr>
          <a:xfrm>
            <a:off x="156484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0AF6EBA-7027-4ADD-BDE8-621320D8EC85}"/>
              </a:ext>
            </a:extLst>
          </p:cNvPr>
          <p:cNvSpPr/>
          <p:nvPr/>
        </p:nvSpPr>
        <p:spPr>
          <a:xfrm>
            <a:off x="156484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FCDC2EFC-FFFE-4B6C-96D6-11FB4C429986}"/>
              </a:ext>
            </a:extLst>
          </p:cNvPr>
          <p:cNvSpPr/>
          <p:nvPr/>
        </p:nvSpPr>
        <p:spPr>
          <a:xfrm>
            <a:off x="156484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CD0365F-3A9B-4243-9416-941D1D99A572}"/>
              </a:ext>
            </a:extLst>
          </p:cNvPr>
          <p:cNvSpPr/>
          <p:nvPr/>
        </p:nvSpPr>
        <p:spPr>
          <a:xfrm>
            <a:off x="156484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B1B5A10-0E32-4B35-8B05-37AB6C9FA0F6}"/>
              </a:ext>
            </a:extLst>
          </p:cNvPr>
          <p:cNvSpPr/>
          <p:nvPr/>
        </p:nvSpPr>
        <p:spPr>
          <a:xfrm>
            <a:off x="156484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A2BD878C-8136-4784-8C40-55CDA5FF2B12}"/>
              </a:ext>
            </a:extLst>
          </p:cNvPr>
          <p:cNvSpPr/>
          <p:nvPr/>
        </p:nvSpPr>
        <p:spPr>
          <a:xfrm>
            <a:off x="156484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8C77C2D1-8BD4-4884-8E85-F66A067831D9}"/>
              </a:ext>
            </a:extLst>
          </p:cNvPr>
          <p:cNvSpPr/>
          <p:nvPr/>
        </p:nvSpPr>
        <p:spPr>
          <a:xfrm>
            <a:off x="253061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C21AFCDF-A7C0-4225-B8FB-3499431441DD}"/>
              </a:ext>
            </a:extLst>
          </p:cNvPr>
          <p:cNvSpPr/>
          <p:nvPr/>
        </p:nvSpPr>
        <p:spPr>
          <a:xfrm>
            <a:off x="253061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2F2DFE85-9C27-49FD-8066-8E192D8BCE3A}"/>
              </a:ext>
            </a:extLst>
          </p:cNvPr>
          <p:cNvSpPr/>
          <p:nvPr/>
        </p:nvSpPr>
        <p:spPr>
          <a:xfrm>
            <a:off x="253061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9A43BCFD-2FAE-4CB9-A6CA-B8D7569E25AB}"/>
              </a:ext>
            </a:extLst>
          </p:cNvPr>
          <p:cNvSpPr/>
          <p:nvPr/>
        </p:nvSpPr>
        <p:spPr>
          <a:xfrm>
            <a:off x="253061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142E9EF-0802-4AB1-9439-90825AEE3B29}"/>
              </a:ext>
            </a:extLst>
          </p:cNvPr>
          <p:cNvSpPr/>
          <p:nvPr/>
        </p:nvSpPr>
        <p:spPr>
          <a:xfrm>
            <a:off x="253061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6A41356-DFF9-48F2-BE10-F7898BE78933}"/>
              </a:ext>
            </a:extLst>
          </p:cNvPr>
          <p:cNvSpPr/>
          <p:nvPr/>
        </p:nvSpPr>
        <p:spPr>
          <a:xfrm>
            <a:off x="253061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BCB65D6B-140F-4B96-BA87-E15C59A3F64F}"/>
              </a:ext>
            </a:extLst>
          </p:cNvPr>
          <p:cNvSpPr/>
          <p:nvPr/>
        </p:nvSpPr>
        <p:spPr>
          <a:xfrm>
            <a:off x="349638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9687612E-B39C-4384-B844-4D42963188CD}"/>
              </a:ext>
            </a:extLst>
          </p:cNvPr>
          <p:cNvSpPr/>
          <p:nvPr/>
        </p:nvSpPr>
        <p:spPr>
          <a:xfrm>
            <a:off x="349638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3563C514-2909-479B-B845-B416CFA60603}"/>
              </a:ext>
            </a:extLst>
          </p:cNvPr>
          <p:cNvSpPr/>
          <p:nvPr/>
        </p:nvSpPr>
        <p:spPr>
          <a:xfrm>
            <a:off x="349638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0F1A4B1-1AF2-4414-B1D9-C9A9D05ACDA6}"/>
              </a:ext>
            </a:extLst>
          </p:cNvPr>
          <p:cNvSpPr/>
          <p:nvPr/>
        </p:nvSpPr>
        <p:spPr>
          <a:xfrm>
            <a:off x="349638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0C9DE401-AF82-4F62-AF5B-3EC4276A97AE}"/>
              </a:ext>
            </a:extLst>
          </p:cNvPr>
          <p:cNvSpPr/>
          <p:nvPr/>
        </p:nvSpPr>
        <p:spPr>
          <a:xfrm>
            <a:off x="349638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805FC9B0-7216-4CC5-A774-6B96A0F4F40F}"/>
              </a:ext>
            </a:extLst>
          </p:cNvPr>
          <p:cNvSpPr/>
          <p:nvPr/>
        </p:nvSpPr>
        <p:spPr>
          <a:xfrm>
            <a:off x="349638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11CC20F4-79EF-4B92-A311-A2C4C3DA7888}"/>
              </a:ext>
            </a:extLst>
          </p:cNvPr>
          <p:cNvSpPr/>
          <p:nvPr/>
        </p:nvSpPr>
        <p:spPr>
          <a:xfrm>
            <a:off x="446215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C6F5EA9-5583-42A5-AF33-9D5ED9E3A9CA}"/>
              </a:ext>
            </a:extLst>
          </p:cNvPr>
          <p:cNvSpPr/>
          <p:nvPr/>
        </p:nvSpPr>
        <p:spPr>
          <a:xfrm>
            <a:off x="446215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F3B23912-8E5D-4BEC-A2F3-BB89CA85117D}"/>
              </a:ext>
            </a:extLst>
          </p:cNvPr>
          <p:cNvSpPr/>
          <p:nvPr/>
        </p:nvSpPr>
        <p:spPr>
          <a:xfrm>
            <a:off x="446215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EF370329-BBA8-4D62-AAA7-B619639A545C}"/>
              </a:ext>
            </a:extLst>
          </p:cNvPr>
          <p:cNvSpPr/>
          <p:nvPr/>
        </p:nvSpPr>
        <p:spPr>
          <a:xfrm>
            <a:off x="446215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C96F25A6-2E41-48DB-8C30-A6EB895E3789}"/>
              </a:ext>
            </a:extLst>
          </p:cNvPr>
          <p:cNvSpPr/>
          <p:nvPr/>
        </p:nvSpPr>
        <p:spPr>
          <a:xfrm>
            <a:off x="446215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D0A56AA8-88F1-42F8-B5FB-8DFA86A8B1FE}"/>
              </a:ext>
            </a:extLst>
          </p:cNvPr>
          <p:cNvSpPr/>
          <p:nvPr/>
        </p:nvSpPr>
        <p:spPr>
          <a:xfrm>
            <a:off x="446215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D1C854B-16B9-4C0F-BDC4-855E72F03EBD}"/>
              </a:ext>
            </a:extLst>
          </p:cNvPr>
          <p:cNvSpPr/>
          <p:nvPr/>
        </p:nvSpPr>
        <p:spPr>
          <a:xfrm>
            <a:off x="542792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F4B866E7-CCAD-4879-9BAF-7F5F5A44B2F2}"/>
              </a:ext>
            </a:extLst>
          </p:cNvPr>
          <p:cNvSpPr/>
          <p:nvPr/>
        </p:nvSpPr>
        <p:spPr>
          <a:xfrm>
            <a:off x="542792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F11D3160-5B92-4A09-BEBE-CCD59F217B5A}"/>
              </a:ext>
            </a:extLst>
          </p:cNvPr>
          <p:cNvSpPr/>
          <p:nvPr/>
        </p:nvSpPr>
        <p:spPr>
          <a:xfrm>
            <a:off x="542792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A06D299-9DB8-4F75-9265-C25E4E034E7C}"/>
              </a:ext>
            </a:extLst>
          </p:cNvPr>
          <p:cNvSpPr/>
          <p:nvPr/>
        </p:nvSpPr>
        <p:spPr>
          <a:xfrm>
            <a:off x="542792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EE87379E-9459-4D39-BE1B-58B3400B5DBC}"/>
              </a:ext>
            </a:extLst>
          </p:cNvPr>
          <p:cNvSpPr/>
          <p:nvPr/>
        </p:nvSpPr>
        <p:spPr>
          <a:xfrm>
            <a:off x="542792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DA59BF0D-12C0-4F77-A626-6B4D823A88EA}"/>
              </a:ext>
            </a:extLst>
          </p:cNvPr>
          <p:cNvSpPr/>
          <p:nvPr/>
        </p:nvSpPr>
        <p:spPr>
          <a:xfrm>
            <a:off x="542792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E0D8F96F-3972-4568-8762-7374FCDA2360}"/>
              </a:ext>
            </a:extLst>
          </p:cNvPr>
          <p:cNvSpPr/>
          <p:nvPr/>
        </p:nvSpPr>
        <p:spPr>
          <a:xfrm>
            <a:off x="6393691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FA17519E-0E1E-4EEB-94E8-6502C4882B60}"/>
              </a:ext>
            </a:extLst>
          </p:cNvPr>
          <p:cNvSpPr/>
          <p:nvPr/>
        </p:nvSpPr>
        <p:spPr>
          <a:xfrm>
            <a:off x="639369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AB0B1385-BC24-4A82-A4F7-E0C70C29EDF6}"/>
              </a:ext>
            </a:extLst>
          </p:cNvPr>
          <p:cNvSpPr/>
          <p:nvPr/>
        </p:nvSpPr>
        <p:spPr>
          <a:xfrm>
            <a:off x="6393691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7CAFD5C6-4B93-475E-AA9B-9F86A1CF7D4B}"/>
              </a:ext>
            </a:extLst>
          </p:cNvPr>
          <p:cNvSpPr/>
          <p:nvPr/>
        </p:nvSpPr>
        <p:spPr>
          <a:xfrm>
            <a:off x="639369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671A14D5-6C66-4DC1-9341-A99F4789365E}"/>
              </a:ext>
            </a:extLst>
          </p:cNvPr>
          <p:cNvSpPr/>
          <p:nvPr/>
        </p:nvSpPr>
        <p:spPr>
          <a:xfrm>
            <a:off x="639369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40DD4EA-FFCC-4C0B-B1C2-10539AE5F880}"/>
              </a:ext>
            </a:extLst>
          </p:cNvPr>
          <p:cNvSpPr/>
          <p:nvPr/>
        </p:nvSpPr>
        <p:spPr>
          <a:xfrm>
            <a:off x="639369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FF4294D2-5EB2-4AD0-A040-9B42521A469F}"/>
              </a:ext>
            </a:extLst>
          </p:cNvPr>
          <p:cNvSpPr/>
          <p:nvPr/>
        </p:nvSpPr>
        <p:spPr>
          <a:xfrm>
            <a:off x="7359463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3AE0C9AE-2EA5-41D4-AECB-735F21CB4B53}"/>
              </a:ext>
            </a:extLst>
          </p:cNvPr>
          <p:cNvSpPr/>
          <p:nvPr/>
        </p:nvSpPr>
        <p:spPr>
          <a:xfrm>
            <a:off x="7359463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522B1A6E-656D-423A-980F-A66AD3F06505}"/>
              </a:ext>
            </a:extLst>
          </p:cNvPr>
          <p:cNvSpPr/>
          <p:nvPr/>
        </p:nvSpPr>
        <p:spPr>
          <a:xfrm>
            <a:off x="7359463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CF7BF1D6-8501-4278-93CD-D9E048EE42A2}"/>
              </a:ext>
            </a:extLst>
          </p:cNvPr>
          <p:cNvSpPr/>
          <p:nvPr/>
        </p:nvSpPr>
        <p:spPr>
          <a:xfrm>
            <a:off x="7359463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37AB8A9A-4351-483B-B555-5F826D48DD04}"/>
              </a:ext>
            </a:extLst>
          </p:cNvPr>
          <p:cNvSpPr/>
          <p:nvPr/>
        </p:nvSpPr>
        <p:spPr>
          <a:xfrm>
            <a:off x="7359463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CD1814E9-5AC4-4E2F-85C9-1ED9334104D7}"/>
              </a:ext>
            </a:extLst>
          </p:cNvPr>
          <p:cNvSpPr/>
          <p:nvPr/>
        </p:nvSpPr>
        <p:spPr>
          <a:xfrm>
            <a:off x="7359463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BFCCCF2-BC37-454B-9700-8491859AE1B0}"/>
                  </a:ext>
                </a:extLst>
              </p:cNvPr>
              <p:cNvSpPr txBox="1"/>
              <p:nvPr/>
            </p:nvSpPr>
            <p:spPr>
              <a:xfrm>
                <a:off x="8013792" y="4357254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BFCCCF2-BC37-454B-9700-8491859A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92" y="4357254"/>
                <a:ext cx="375937" cy="369332"/>
              </a:xfrm>
              <a:prstGeom prst="rect">
                <a:avLst/>
              </a:prstGeom>
              <a:blipFill>
                <a:blip r:embed="rId3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998B387-F267-46D1-968E-506187368B25}"/>
              </a:ext>
            </a:extLst>
          </p:cNvPr>
          <p:cNvSpPr/>
          <p:nvPr/>
        </p:nvSpPr>
        <p:spPr>
          <a:xfrm>
            <a:off x="4150659" y="3957922"/>
            <a:ext cx="2716306" cy="1833931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39FCD022-9CB9-47E3-B598-338D1159EB66}"/>
              </a:ext>
            </a:extLst>
          </p:cNvPr>
          <p:cNvSpPr/>
          <p:nvPr/>
        </p:nvSpPr>
        <p:spPr>
          <a:xfrm>
            <a:off x="1293623" y="5169366"/>
            <a:ext cx="6567863" cy="1211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7E2CE7A7-E160-4A00-A94D-252FFD3AA51E}"/>
                  </a:ext>
                </a:extLst>
              </p:cNvPr>
              <p:cNvSpPr txBox="1"/>
              <p:nvPr/>
            </p:nvSpPr>
            <p:spPr>
              <a:xfrm>
                <a:off x="4902810" y="401029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7E2CE7A7-E160-4A00-A94D-252FFD3A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810" y="4010299"/>
                <a:ext cx="383054" cy="369332"/>
              </a:xfrm>
              <a:prstGeom prst="rect">
                <a:avLst/>
              </a:prstGeom>
              <a:blipFill>
                <a:blip r:embed="rId4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D7B3FB97-9D8C-46A8-AA13-3560813B8C3F}"/>
                  </a:ext>
                </a:extLst>
              </p:cNvPr>
              <p:cNvSpPr txBox="1"/>
              <p:nvPr/>
            </p:nvSpPr>
            <p:spPr>
              <a:xfrm>
                <a:off x="849031" y="5564002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D7B3FB97-9D8C-46A8-AA13-3560813B8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1" y="5564002"/>
                <a:ext cx="383054" cy="369332"/>
              </a:xfrm>
              <a:prstGeom prst="rect">
                <a:avLst/>
              </a:prstGeom>
              <a:blipFill>
                <a:blip r:embed="rId5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05CEF6F-6229-453D-85FE-294C4BA82A13}"/>
                  </a:ext>
                </a:extLst>
              </p:cNvPr>
              <p:cNvSpPr txBox="1"/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05CEF6F-6229-453D-85FE-294C4BA8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48CC246A-771B-43F0-8B2F-DE113C9E0ADF}"/>
                  </a:ext>
                </a:extLst>
              </p:cNvPr>
              <p:cNvSpPr txBox="1"/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48CC246A-771B-43F0-8B2F-DE113C9E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5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604356B-9B72-49E5-A9A1-23192D64A01B}"/>
                  </a:ext>
                </a:extLst>
              </p:cNvPr>
              <p:cNvSpPr txBox="1"/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604356B-9B72-49E5-A9A1-23192D64A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4E17AC8-9E71-4188-AC6A-EA774FE839BA}"/>
                  </a:ext>
                </a:extLst>
              </p:cNvPr>
              <p:cNvSpPr txBox="1"/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4E17AC8-9E71-4188-AC6A-EA774FE83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38F35DB-671F-4AD8-934F-726E45701408}"/>
              </a:ext>
            </a:extLst>
          </p:cNvPr>
          <p:cNvSpPr/>
          <p:nvPr/>
        </p:nvSpPr>
        <p:spPr>
          <a:xfrm>
            <a:off x="4931773" y="1946356"/>
            <a:ext cx="3397580" cy="532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1E149AC-3EA6-4FA7-AB80-743DF9FD451D}"/>
                  </a:ext>
                </a:extLst>
              </p:cNvPr>
              <p:cNvSpPr txBox="1"/>
              <p:nvPr/>
            </p:nvSpPr>
            <p:spPr>
              <a:xfrm>
                <a:off x="818611" y="3020401"/>
                <a:ext cx="3969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|&gt;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1E149AC-3EA6-4FA7-AB80-743DF9FD4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11" y="3020401"/>
                <a:ext cx="3969613" cy="369332"/>
              </a:xfrm>
              <a:prstGeom prst="rect">
                <a:avLst/>
              </a:prstGeom>
              <a:blipFill>
                <a:blip r:embed="rId5"/>
                <a:stretch>
                  <a:fillRect l="-2151" r="-46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等腰三角形 1">
            <a:extLst>
              <a:ext uri="{FF2B5EF4-FFF2-40B4-BE49-F238E27FC236}">
                <a16:creationId xmlns:a16="http://schemas.microsoft.com/office/drawing/2014/main" id="{3DC396B5-A45F-4AAC-8B5D-E21020587584}"/>
              </a:ext>
            </a:extLst>
          </p:cNvPr>
          <p:cNvSpPr/>
          <p:nvPr/>
        </p:nvSpPr>
        <p:spPr>
          <a:xfrm>
            <a:off x="568941" y="4638897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3E90F20-FC3C-4A51-AA9D-2341E42452B0}"/>
              </a:ext>
            </a:extLst>
          </p:cNvPr>
          <p:cNvSpPr/>
          <p:nvPr/>
        </p:nvSpPr>
        <p:spPr>
          <a:xfrm>
            <a:off x="1322493" y="4638897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1AA3E7B0-561C-4760-88B6-7084A5C765D1}"/>
              </a:ext>
            </a:extLst>
          </p:cNvPr>
          <p:cNvSpPr/>
          <p:nvPr/>
        </p:nvSpPr>
        <p:spPr>
          <a:xfrm>
            <a:off x="2076045" y="4638897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CFE973C-7E76-430D-92B9-B17FAE937487}"/>
              </a:ext>
            </a:extLst>
          </p:cNvPr>
          <p:cNvSpPr/>
          <p:nvPr/>
        </p:nvSpPr>
        <p:spPr>
          <a:xfrm>
            <a:off x="2829598" y="4638897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1E8267E1-C5DC-45BE-8CA5-EC1ED9B4AB12}"/>
              </a:ext>
            </a:extLst>
          </p:cNvPr>
          <p:cNvSpPr/>
          <p:nvPr/>
        </p:nvSpPr>
        <p:spPr>
          <a:xfrm>
            <a:off x="3583151" y="4638897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4324BD31-E06A-46BC-A70D-C8496CA2294E}"/>
              </a:ext>
            </a:extLst>
          </p:cNvPr>
          <p:cNvSpPr/>
          <p:nvPr/>
        </p:nvSpPr>
        <p:spPr>
          <a:xfrm>
            <a:off x="4336703" y="4638897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59E4C0-C328-43BB-AA4B-CBC496B17E13}"/>
              </a:ext>
            </a:extLst>
          </p:cNvPr>
          <p:cNvSpPr txBox="1"/>
          <p:nvPr/>
        </p:nvSpPr>
        <p:spPr>
          <a:xfrm>
            <a:off x="4953547" y="4491573"/>
            <a:ext cx="72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C4E72C0-E58D-402B-BF3C-1EAE8F746C57}"/>
                  </a:ext>
                </a:extLst>
              </p:cNvPr>
              <p:cNvSpPr txBox="1"/>
              <p:nvPr/>
            </p:nvSpPr>
            <p:spPr>
              <a:xfrm>
                <a:off x="6954281" y="4636308"/>
                <a:ext cx="15987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C4E72C0-E58D-402B-BF3C-1EAE8F74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281" y="4636308"/>
                <a:ext cx="1598725" cy="461665"/>
              </a:xfrm>
              <a:prstGeom prst="rect">
                <a:avLst/>
              </a:prstGeom>
              <a:blipFill>
                <a:blip r:embed="rId6"/>
                <a:stretch>
                  <a:fillRect l="-1145"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F090A40-7E53-4497-8783-D79FB764FEBB}"/>
              </a:ext>
            </a:extLst>
          </p:cNvPr>
          <p:cNvCxnSpPr>
            <a:cxnSpLocks/>
          </p:cNvCxnSpPr>
          <p:nvPr/>
        </p:nvCxnSpPr>
        <p:spPr>
          <a:xfrm>
            <a:off x="5653730" y="4869729"/>
            <a:ext cx="13005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AC169A-E477-4DE0-9A72-F24D231128D3}"/>
              </a:ext>
            </a:extLst>
          </p:cNvPr>
          <p:cNvSpPr txBox="1"/>
          <p:nvPr/>
        </p:nvSpPr>
        <p:spPr>
          <a:xfrm>
            <a:off x="5723442" y="4874138"/>
            <a:ext cx="159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</a:t>
            </a:r>
            <a:endParaRPr lang="zh-TW" altLang="en-US" sz="24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4D6D4C7-632F-479A-9A74-4B2418C1A437}"/>
              </a:ext>
            </a:extLst>
          </p:cNvPr>
          <p:cNvCxnSpPr>
            <a:cxnSpLocks/>
          </p:cNvCxnSpPr>
          <p:nvPr/>
        </p:nvCxnSpPr>
        <p:spPr>
          <a:xfrm flipV="1">
            <a:off x="855790" y="4315370"/>
            <a:ext cx="489519" cy="32093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B1B3595-B814-4D6C-8B70-3DA3C1CFA32A}"/>
                  </a:ext>
                </a:extLst>
              </p:cNvPr>
              <p:cNvSpPr txBox="1"/>
              <p:nvPr/>
            </p:nvSpPr>
            <p:spPr>
              <a:xfrm>
                <a:off x="1296015" y="3888414"/>
                <a:ext cx="4469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Loss of an example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B1B3595-B814-4D6C-8B70-3DA3C1CFA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15" y="3888414"/>
                <a:ext cx="4469783" cy="461665"/>
              </a:xfrm>
              <a:prstGeom prst="rect">
                <a:avLst/>
              </a:prstGeom>
              <a:blipFill>
                <a:blip r:embed="rId7"/>
                <a:stretch>
                  <a:fillRect l="-218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2A8A4C6-F1EB-4B52-8E9C-7426ABE25644}"/>
              </a:ext>
            </a:extLst>
          </p:cNvPr>
          <p:cNvCxnSpPr>
            <a:cxnSpLocks/>
          </p:cNvCxnSpPr>
          <p:nvPr/>
        </p:nvCxnSpPr>
        <p:spPr>
          <a:xfrm>
            <a:off x="1571875" y="5080141"/>
            <a:ext cx="0" cy="6343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C8D6ABC-271F-41B0-8B84-E4F0CF3689F1}"/>
              </a:ext>
            </a:extLst>
          </p:cNvPr>
          <p:cNvCxnSpPr>
            <a:cxnSpLocks/>
          </p:cNvCxnSpPr>
          <p:nvPr/>
        </p:nvCxnSpPr>
        <p:spPr>
          <a:xfrm>
            <a:off x="3078980" y="5114868"/>
            <a:ext cx="0" cy="6343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7D790C0-12CA-487E-8D28-0A4B1CBB5256}"/>
              </a:ext>
            </a:extLst>
          </p:cNvPr>
          <p:cNvCxnSpPr>
            <a:cxnSpLocks/>
          </p:cNvCxnSpPr>
          <p:nvPr/>
        </p:nvCxnSpPr>
        <p:spPr>
          <a:xfrm>
            <a:off x="3832533" y="5114868"/>
            <a:ext cx="0" cy="6343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621C651C-E982-4C46-8AD6-D176526B2F34}"/>
              </a:ext>
            </a:extLst>
          </p:cNvPr>
          <p:cNvSpPr/>
          <p:nvPr/>
        </p:nvSpPr>
        <p:spPr>
          <a:xfrm>
            <a:off x="1322493" y="5865195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A15B65CF-5064-4737-A246-6B4B39BE94A2}"/>
              </a:ext>
            </a:extLst>
          </p:cNvPr>
          <p:cNvSpPr/>
          <p:nvPr/>
        </p:nvSpPr>
        <p:spPr>
          <a:xfrm>
            <a:off x="2829598" y="5865195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2A391A31-EE64-4642-B778-14C93C6E1402}"/>
              </a:ext>
            </a:extLst>
          </p:cNvPr>
          <p:cNvSpPr/>
          <p:nvPr/>
        </p:nvSpPr>
        <p:spPr>
          <a:xfrm>
            <a:off x="3583151" y="5865195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E52491D-EA75-450B-962E-AA83D951C17B}"/>
                  </a:ext>
                </a:extLst>
              </p:cNvPr>
              <p:cNvSpPr txBox="1"/>
              <p:nvPr/>
            </p:nvSpPr>
            <p:spPr>
              <a:xfrm>
                <a:off x="6996637" y="5832126"/>
                <a:ext cx="15987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E52491D-EA75-450B-962E-AA83D951C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637" y="5832126"/>
                <a:ext cx="1598725" cy="461665"/>
              </a:xfrm>
              <a:prstGeom prst="rect">
                <a:avLst/>
              </a:prstGeom>
              <a:blipFill>
                <a:blip r:embed="rId8"/>
                <a:stretch>
                  <a:fillRect l="-1145"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A427F96-1791-4E92-A456-AF08482409BD}"/>
              </a:ext>
            </a:extLst>
          </p:cNvPr>
          <p:cNvCxnSpPr>
            <a:cxnSpLocks/>
          </p:cNvCxnSpPr>
          <p:nvPr/>
        </p:nvCxnSpPr>
        <p:spPr>
          <a:xfrm>
            <a:off x="5696086" y="6065547"/>
            <a:ext cx="13005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750E035-7477-4C4D-AFAA-8DF416082EC2}"/>
              </a:ext>
            </a:extLst>
          </p:cNvPr>
          <p:cNvSpPr txBox="1"/>
          <p:nvPr/>
        </p:nvSpPr>
        <p:spPr>
          <a:xfrm>
            <a:off x="5765798" y="6069956"/>
            <a:ext cx="159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2EA0AFA2-7C6B-4D7B-A994-17CE8F267713}"/>
                  </a:ext>
                </a:extLst>
              </p:cNvPr>
              <p:cNvSpPr txBox="1"/>
              <p:nvPr/>
            </p:nvSpPr>
            <p:spPr>
              <a:xfrm>
                <a:off x="5063570" y="2699673"/>
                <a:ext cx="365561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2EA0AFA2-7C6B-4D7B-A994-17CE8F267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70" y="2699673"/>
                <a:ext cx="3655616" cy="10384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7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9" grpId="0" animBg="1"/>
      <p:bldP spid="10" grpId="0" animBg="1"/>
      <p:bldP spid="17" grpId="0" animBg="1"/>
      <p:bldP spid="18" grpId="0" animBg="1"/>
      <p:bldP spid="19" grpId="0" animBg="1"/>
      <p:bldP spid="3" grpId="0"/>
      <p:bldP spid="23" grpId="0"/>
      <p:bldP spid="8" grpId="0"/>
      <p:bldP spid="26" grpId="0"/>
      <p:bldP spid="32" grpId="0" animBg="1"/>
      <p:bldP spid="33" grpId="0" animBg="1"/>
      <p:bldP spid="34" grpId="0" animBg="1"/>
      <p:bldP spid="39" grpId="0"/>
      <p:bldP spid="41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11AFF6C-7D20-4602-A5CE-684576F00D8E}"/>
                  </a:ext>
                </a:extLst>
              </p:cNvPr>
              <p:cNvSpPr txBox="1"/>
              <p:nvPr/>
            </p:nvSpPr>
            <p:spPr>
              <a:xfrm>
                <a:off x="5476428" y="4102742"/>
                <a:ext cx="2610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11AFF6C-7D20-4602-A5CE-684576F00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428" y="4102742"/>
                <a:ext cx="261007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字方塊 94">
            <a:extLst>
              <a:ext uri="{FF2B5EF4-FFF2-40B4-BE49-F238E27FC236}">
                <a16:creationId xmlns:a16="http://schemas.microsoft.com/office/drawing/2014/main" id="{B33ED534-6BC1-429C-8EA9-23081AF2CEEF}"/>
              </a:ext>
            </a:extLst>
          </p:cNvPr>
          <p:cNvSpPr txBox="1"/>
          <p:nvPr/>
        </p:nvSpPr>
        <p:spPr>
          <a:xfrm>
            <a:off x="786546" y="3387851"/>
            <a:ext cx="54196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Hoeffding’s</a:t>
            </a:r>
            <a:r>
              <a:rPr lang="en-US" altLang="zh-TW" sz="2800" dirty="0"/>
              <a:t> Inequality: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58F45299-C89C-44A3-8065-A59F17846FF8}"/>
                  </a:ext>
                </a:extLst>
              </p:cNvPr>
              <p:cNvSpPr txBox="1"/>
              <p:nvPr/>
            </p:nvSpPr>
            <p:spPr>
              <a:xfrm>
                <a:off x="1371333" y="4056576"/>
                <a:ext cx="47512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𝑏𝑎𝑑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58F45299-C89C-44A3-8065-A59F17846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333" y="4056576"/>
                <a:ext cx="47512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9D806E6B-0894-4BEF-B976-0280211E9DF7}"/>
                  </a:ext>
                </a:extLst>
              </p:cNvPr>
              <p:cNvSpPr txBox="1"/>
              <p:nvPr/>
            </p:nvSpPr>
            <p:spPr>
              <a:xfrm>
                <a:off x="1162371" y="4977982"/>
                <a:ext cx="5195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/>
                  <a:t>The range of loss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9D806E6B-0894-4BEF-B976-0280211E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71" y="4977982"/>
                <a:ext cx="5195546" cy="523220"/>
              </a:xfrm>
              <a:prstGeom prst="rect">
                <a:avLst/>
              </a:prstGeom>
              <a:blipFill>
                <a:blip r:embed="rId5"/>
                <a:stretch>
                  <a:fillRect l="-2113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E97A04FA-9195-45EE-8150-4D79F2ADD133}"/>
                  </a:ext>
                </a:extLst>
              </p:cNvPr>
              <p:cNvSpPr txBox="1"/>
              <p:nvPr/>
            </p:nvSpPr>
            <p:spPr>
              <a:xfrm>
                <a:off x="1162371" y="5503552"/>
                <a:ext cx="74329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the number of examples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E97A04FA-9195-45EE-8150-4D79F2ADD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71" y="5503552"/>
                <a:ext cx="7432991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604356B-9B72-49E5-A9A1-23192D64A01B}"/>
                  </a:ext>
                </a:extLst>
              </p:cNvPr>
              <p:cNvSpPr txBox="1"/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604356B-9B72-49E5-A9A1-23192D64A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4E17AC8-9E71-4188-AC6A-EA774FE839BA}"/>
                  </a:ext>
                </a:extLst>
              </p:cNvPr>
              <p:cNvSpPr txBox="1"/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4E17AC8-9E71-4188-AC6A-EA774FE83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A82A647-FCBE-4698-A925-515D23AF2EA4}"/>
              </a:ext>
            </a:extLst>
          </p:cNvPr>
          <p:cNvSpPr/>
          <p:nvPr/>
        </p:nvSpPr>
        <p:spPr>
          <a:xfrm>
            <a:off x="4507424" y="1927685"/>
            <a:ext cx="4087937" cy="532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81DD56E-D800-4BE7-BBF0-DA242C4AFE32}"/>
              </a:ext>
            </a:extLst>
          </p:cNvPr>
          <p:cNvSpPr/>
          <p:nvPr/>
        </p:nvSpPr>
        <p:spPr>
          <a:xfrm>
            <a:off x="5906733" y="4071394"/>
            <a:ext cx="2322867" cy="532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67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3176C2D-069A-4B3A-8A63-65DEB9C8D559}"/>
                  </a:ext>
                </a:extLst>
              </p:cNvPr>
              <p:cNvSpPr txBox="1"/>
              <p:nvPr/>
            </p:nvSpPr>
            <p:spPr>
              <a:xfrm>
                <a:off x="3550168" y="3057403"/>
                <a:ext cx="5419670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3176C2D-069A-4B3A-8A63-65DEB9C8D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168" y="3057403"/>
                <a:ext cx="5419670" cy="1144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3C43505-7C60-4CB8-BF22-9CE36C875967}"/>
                  </a:ext>
                </a:extLst>
              </p:cNvPr>
              <p:cNvSpPr txBox="1"/>
              <p:nvPr/>
            </p:nvSpPr>
            <p:spPr>
              <a:xfrm>
                <a:off x="3568097" y="4410165"/>
                <a:ext cx="399100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3C43505-7C60-4CB8-BF22-9CE36C875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097" y="4410165"/>
                <a:ext cx="399100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3712C62-94E0-490D-8603-250E1041D8F1}"/>
                  </a:ext>
                </a:extLst>
              </p:cNvPr>
              <p:cNvSpPr txBox="1"/>
              <p:nvPr/>
            </p:nvSpPr>
            <p:spPr>
              <a:xfrm>
                <a:off x="707571" y="5500508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0" dirty="0"/>
                  <a:t>How to make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𝑏𝑎𝑑</m:t>
                        </m:r>
                      </m:e>
                    </m:d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smaller?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3712C62-94E0-490D-8603-250E1041D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1" y="5500508"/>
                <a:ext cx="8556731" cy="523220"/>
              </a:xfrm>
              <a:prstGeom prst="rect">
                <a:avLst/>
              </a:prstGeom>
              <a:blipFill>
                <a:blip r:embed="rId8"/>
                <a:stretch>
                  <a:fillRect l="-142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4C5D463-6172-4669-B212-398249BD1CAF}"/>
                  </a:ext>
                </a:extLst>
              </p:cNvPr>
              <p:cNvSpPr txBox="1"/>
              <p:nvPr/>
            </p:nvSpPr>
            <p:spPr>
              <a:xfrm>
                <a:off x="3519793" y="5960680"/>
                <a:ext cx="53658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TW" sz="2800" b="0" dirty="0"/>
                  <a:t>Larger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800" b="0" dirty="0"/>
                  <a:t> and 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4C5D463-6172-4669-B212-398249BD1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793" y="5960680"/>
                <a:ext cx="5365883" cy="523220"/>
              </a:xfrm>
              <a:prstGeom prst="rect">
                <a:avLst/>
              </a:prstGeom>
              <a:blipFill>
                <a:blip r:embed="rId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號: 向下 1">
            <a:extLst>
              <a:ext uri="{FF2B5EF4-FFF2-40B4-BE49-F238E27FC236}">
                <a16:creationId xmlns:a16="http://schemas.microsoft.com/office/drawing/2014/main" id="{D43C1D87-C32F-4611-82A2-AEC2A9B343AD}"/>
              </a:ext>
            </a:extLst>
          </p:cNvPr>
          <p:cNvSpPr/>
          <p:nvPr/>
        </p:nvSpPr>
        <p:spPr>
          <a:xfrm>
            <a:off x="1854655" y="1357492"/>
            <a:ext cx="49633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FDF9E206-DE04-41C3-9B38-B32C93B2C067}"/>
              </a:ext>
            </a:extLst>
          </p:cNvPr>
          <p:cNvSpPr/>
          <p:nvPr/>
        </p:nvSpPr>
        <p:spPr>
          <a:xfrm>
            <a:off x="4075665" y="4899379"/>
            <a:ext cx="49633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D2F7D253-4977-4807-A3BE-AAEF0BDFA35F}"/>
              </a:ext>
            </a:extLst>
          </p:cNvPr>
          <p:cNvSpPr/>
          <p:nvPr/>
        </p:nvSpPr>
        <p:spPr>
          <a:xfrm flipV="1">
            <a:off x="6080987" y="4871369"/>
            <a:ext cx="496335" cy="3693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88566FA-AF58-4A7C-BAB1-32A6C52F2979}"/>
                  </a:ext>
                </a:extLst>
              </p:cNvPr>
              <p:cNvSpPr txBox="1"/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88566FA-AF58-4A7C-BAB1-32A6C52F2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7CBF06-3AD5-4753-97F7-590ECCD555BA}"/>
                  </a:ext>
                </a:extLst>
              </p:cNvPr>
              <p:cNvSpPr txBox="1"/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7CBF06-3AD5-4753-97F7-590ECCD55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7BC29C2-06AB-4933-9827-B6E7CF025C90}"/>
                  </a:ext>
                </a:extLst>
              </p:cNvPr>
              <p:cNvSpPr txBox="1"/>
              <p:nvPr/>
            </p:nvSpPr>
            <p:spPr>
              <a:xfrm>
                <a:off x="293634" y="743849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7BC29C2-06AB-4933-9827-B6E7CF02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34" y="743849"/>
                <a:ext cx="85567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F963E8CC-8B01-4B5E-927D-3F22427B4D73}"/>
              </a:ext>
            </a:extLst>
          </p:cNvPr>
          <p:cNvSpPr/>
          <p:nvPr/>
        </p:nvSpPr>
        <p:spPr>
          <a:xfrm>
            <a:off x="2545978" y="2377812"/>
            <a:ext cx="1801345" cy="369819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0BAAD0A7-7F09-4892-B20F-6CF6682A0CA4}"/>
              </a:ext>
            </a:extLst>
          </p:cNvPr>
          <p:cNvSpPr/>
          <p:nvPr/>
        </p:nvSpPr>
        <p:spPr>
          <a:xfrm>
            <a:off x="947987" y="26597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1248B2A4-99C2-48D1-BC47-82FD919904BB}"/>
              </a:ext>
            </a:extLst>
          </p:cNvPr>
          <p:cNvSpPr/>
          <p:nvPr/>
        </p:nvSpPr>
        <p:spPr>
          <a:xfrm>
            <a:off x="947987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13394D5B-0786-4DA0-B8A5-AF90B3FC0A46}"/>
              </a:ext>
            </a:extLst>
          </p:cNvPr>
          <p:cNvSpPr/>
          <p:nvPr/>
        </p:nvSpPr>
        <p:spPr>
          <a:xfrm>
            <a:off x="947987" y="3266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4663EA37-FED7-493B-A540-13F22E25496C}"/>
              </a:ext>
            </a:extLst>
          </p:cNvPr>
          <p:cNvSpPr/>
          <p:nvPr/>
        </p:nvSpPr>
        <p:spPr>
          <a:xfrm>
            <a:off x="947987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2096D84-4115-4256-914B-4C24C1B28F37}"/>
              </a:ext>
            </a:extLst>
          </p:cNvPr>
          <p:cNvSpPr/>
          <p:nvPr/>
        </p:nvSpPr>
        <p:spPr>
          <a:xfrm>
            <a:off x="947987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09A61EDD-A8CD-4C93-BA70-E33B96F210AE}"/>
              </a:ext>
            </a:extLst>
          </p:cNvPr>
          <p:cNvSpPr/>
          <p:nvPr/>
        </p:nvSpPr>
        <p:spPr>
          <a:xfrm>
            <a:off x="947987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8B30B9E4-AB85-4598-BEF9-94001383EC82}"/>
              </a:ext>
            </a:extLst>
          </p:cNvPr>
          <p:cNvSpPr/>
          <p:nvPr/>
        </p:nvSpPr>
        <p:spPr>
          <a:xfrm>
            <a:off x="1913757" y="26597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2CE2722D-3852-4E42-9D04-EADBE7A89BAA}"/>
              </a:ext>
            </a:extLst>
          </p:cNvPr>
          <p:cNvSpPr/>
          <p:nvPr/>
        </p:nvSpPr>
        <p:spPr>
          <a:xfrm>
            <a:off x="1913757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505FBAEF-EF96-4274-A73A-B53D4A8A7226}"/>
              </a:ext>
            </a:extLst>
          </p:cNvPr>
          <p:cNvSpPr/>
          <p:nvPr/>
        </p:nvSpPr>
        <p:spPr>
          <a:xfrm>
            <a:off x="1913757" y="3266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5C9C687A-E9D9-4ECB-B85A-BC5EC5C0AF08}"/>
              </a:ext>
            </a:extLst>
          </p:cNvPr>
          <p:cNvSpPr/>
          <p:nvPr/>
        </p:nvSpPr>
        <p:spPr>
          <a:xfrm>
            <a:off x="1913757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31C68771-C55D-436A-9294-22E6987AC3AF}"/>
              </a:ext>
            </a:extLst>
          </p:cNvPr>
          <p:cNvSpPr/>
          <p:nvPr/>
        </p:nvSpPr>
        <p:spPr>
          <a:xfrm>
            <a:off x="1913757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CA369660-27E0-4E2B-BD64-34C2641F2585}"/>
              </a:ext>
            </a:extLst>
          </p:cNvPr>
          <p:cNvSpPr/>
          <p:nvPr/>
        </p:nvSpPr>
        <p:spPr>
          <a:xfrm>
            <a:off x="1913757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B3ACFE52-1DC1-4DFE-BD45-CB07F9B99691}"/>
              </a:ext>
            </a:extLst>
          </p:cNvPr>
          <p:cNvSpPr/>
          <p:nvPr/>
        </p:nvSpPr>
        <p:spPr>
          <a:xfrm>
            <a:off x="2879527" y="26597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C680D19C-0E2B-4A39-AE81-F812FDF08772}"/>
              </a:ext>
            </a:extLst>
          </p:cNvPr>
          <p:cNvSpPr/>
          <p:nvPr/>
        </p:nvSpPr>
        <p:spPr>
          <a:xfrm>
            <a:off x="2879527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8CD0F1A7-E1B1-44AE-B6DE-23CBBBBFFD88}"/>
              </a:ext>
            </a:extLst>
          </p:cNvPr>
          <p:cNvSpPr/>
          <p:nvPr/>
        </p:nvSpPr>
        <p:spPr>
          <a:xfrm>
            <a:off x="2879527" y="32660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7BE79A6B-08CA-4741-ABF4-DF93EFE13EF6}"/>
              </a:ext>
            </a:extLst>
          </p:cNvPr>
          <p:cNvSpPr/>
          <p:nvPr/>
        </p:nvSpPr>
        <p:spPr>
          <a:xfrm>
            <a:off x="2879527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4D10DD45-96DE-4E4D-8F31-72708D0F9B87}"/>
              </a:ext>
            </a:extLst>
          </p:cNvPr>
          <p:cNvSpPr/>
          <p:nvPr/>
        </p:nvSpPr>
        <p:spPr>
          <a:xfrm>
            <a:off x="2879527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5DE2E281-2994-44C5-B9F3-B6D779BE02D5}"/>
              </a:ext>
            </a:extLst>
          </p:cNvPr>
          <p:cNvSpPr/>
          <p:nvPr/>
        </p:nvSpPr>
        <p:spPr>
          <a:xfrm>
            <a:off x="2879527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0FDE9574-BA61-46D8-821A-9B3621BFDF91}"/>
              </a:ext>
            </a:extLst>
          </p:cNvPr>
          <p:cNvSpPr/>
          <p:nvPr/>
        </p:nvSpPr>
        <p:spPr>
          <a:xfrm>
            <a:off x="3845299" y="26597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ADE9994C-F3C6-4C99-A9C6-5E8DB108EC4C}"/>
              </a:ext>
            </a:extLst>
          </p:cNvPr>
          <p:cNvSpPr/>
          <p:nvPr/>
        </p:nvSpPr>
        <p:spPr>
          <a:xfrm>
            <a:off x="3845299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5A916E43-A4EF-4F35-9A9A-2AEBD9CFAB54}"/>
              </a:ext>
            </a:extLst>
          </p:cNvPr>
          <p:cNvSpPr/>
          <p:nvPr/>
        </p:nvSpPr>
        <p:spPr>
          <a:xfrm>
            <a:off x="3845299" y="32660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BEC31584-C8CE-490D-95D4-5F1873F54B25}"/>
              </a:ext>
            </a:extLst>
          </p:cNvPr>
          <p:cNvSpPr/>
          <p:nvPr/>
        </p:nvSpPr>
        <p:spPr>
          <a:xfrm>
            <a:off x="3845299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E3E21A29-790C-443A-B690-4AC389BE9E84}"/>
              </a:ext>
            </a:extLst>
          </p:cNvPr>
          <p:cNvSpPr/>
          <p:nvPr/>
        </p:nvSpPr>
        <p:spPr>
          <a:xfrm>
            <a:off x="3845299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4809475C-7B42-4676-B018-F0CE4736641F}"/>
              </a:ext>
            </a:extLst>
          </p:cNvPr>
          <p:cNvSpPr/>
          <p:nvPr/>
        </p:nvSpPr>
        <p:spPr>
          <a:xfrm>
            <a:off x="3845299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0B19CA13-8010-44A4-BC26-AB195F5A287F}"/>
                  </a:ext>
                </a:extLst>
              </p:cNvPr>
              <p:cNvSpPr txBox="1"/>
              <p:nvPr/>
            </p:nvSpPr>
            <p:spPr>
              <a:xfrm>
                <a:off x="3352801" y="2463919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0B19CA13-8010-44A4-BC26-AB195F5A2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2463919"/>
                <a:ext cx="375937" cy="369332"/>
              </a:xfrm>
              <a:prstGeom prst="rect">
                <a:avLst/>
              </a:prstGeom>
              <a:blipFill>
                <a:blip r:embed="rId3"/>
                <a:stretch>
                  <a:fillRect l="-19355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474EB876-DF63-4D36-A4D3-16502818D3C0}"/>
              </a:ext>
            </a:extLst>
          </p:cNvPr>
          <p:cNvSpPr/>
          <p:nvPr/>
        </p:nvSpPr>
        <p:spPr>
          <a:xfrm>
            <a:off x="636495" y="3653122"/>
            <a:ext cx="2716306" cy="1833931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02DE8544-76E1-49D2-ABF1-0EC5BBF7D86C}"/>
              </a:ext>
            </a:extLst>
          </p:cNvPr>
          <p:cNvSpPr/>
          <p:nvPr/>
        </p:nvSpPr>
        <p:spPr>
          <a:xfrm>
            <a:off x="636495" y="4864566"/>
            <a:ext cx="3710827" cy="1211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0A5FD327-2EFB-484F-9730-F981BFE430EC}"/>
                  </a:ext>
                </a:extLst>
              </p:cNvPr>
              <p:cNvSpPr txBox="1"/>
              <p:nvPr/>
            </p:nvSpPr>
            <p:spPr>
              <a:xfrm>
                <a:off x="1388646" y="370549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0A5FD327-2EFB-484F-9730-F981BFE4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46" y="3705499"/>
                <a:ext cx="383054" cy="369332"/>
              </a:xfrm>
              <a:prstGeom prst="rect">
                <a:avLst/>
              </a:prstGeom>
              <a:blipFill>
                <a:blip r:embed="rId4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D3A95AD-A526-4688-8C76-1CAEED18446C}"/>
                  </a:ext>
                </a:extLst>
              </p:cNvPr>
              <p:cNvSpPr txBox="1"/>
              <p:nvPr/>
            </p:nvSpPr>
            <p:spPr>
              <a:xfrm>
                <a:off x="1363929" y="564700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D3A95AD-A526-4688-8C76-1CAEED184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29" y="5647004"/>
                <a:ext cx="383054" cy="369332"/>
              </a:xfrm>
              <a:prstGeom prst="rect">
                <a:avLst/>
              </a:prstGeom>
              <a:blipFill>
                <a:blip r:embed="rId5"/>
                <a:stretch>
                  <a:fillRect l="-19048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B3A3D2E2-5D0B-4CB8-80C7-6968B8B194B4}"/>
              </a:ext>
            </a:extLst>
          </p:cNvPr>
          <p:cNvSpPr/>
          <p:nvPr/>
        </p:nvSpPr>
        <p:spPr>
          <a:xfrm>
            <a:off x="6967769" y="4321070"/>
            <a:ext cx="1801345" cy="181004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96C3B06-698F-40FB-B90A-E10BDB73B23D}"/>
              </a:ext>
            </a:extLst>
          </p:cNvPr>
          <p:cNvSpPr/>
          <p:nvPr/>
        </p:nvSpPr>
        <p:spPr>
          <a:xfrm>
            <a:off x="5369778" y="27148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3159407B-7C87-466E-87A6-FC49F36E5805}"/>
              </a:ext>
            </a:extLst>
          </p:cNvPr>
          <p:cNvSpPr/>
          <p:nvPr/>
        </p:nvSpPr>
        <p:spPr>
          <a:xfrm>
            <a:off x="5369778" y="3927558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8DB54CAC-003F-4D49-908D-925F579ABEEE}"/>
              </a:ext>
            </a:extLst>
          </p:cNvPr>
          <p:cNvSpPr/>
          <p:nvPr/>
        </p:nvSpPr>
        <p:spPr>
          <a:xfrm>
            <a:off x="5369778" y="33211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764E5C2B-3F7F-4297-978C-0A032389D417}"/>
              </a:ext>
            </a:extLst>
          </p:cNvPr>
          <p:cNvSpPr/>
          <p:nvPr/>
        </p:nvSpPr>
        <p:spPr>
          <a:xfrm>
            <a:off x="5369778" y="4533917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63B4E920-4B51-4F94-96BB-67CB5D3C7659}"/>
              </a:ext>
            </a:extLst>
          </p:cNvPr>
          <p:cNvSpPr/>
          <p:nvPr/>
        </p:nvSpPr>
        <p:spPr>
          <a:xfrm>
            <a:off x="5369778" y="5140276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24DDDEAE-A2D0-4C3E-ABF4-98924B6D3320}"/>
              </a:ext>
            </a:extLst>
          </p:cNvPr>
          <p:cNvSpPr/>
          <p:nvPr/>
        </p:nvSpPr>
        <p:spPr>
          <a:xfrm>
            <a:off x="5369778" y="5746636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43828FAD-67AD-4908-A9F7-E511C9328884}"/>
              </a:ext>
            </a:extLst>
          </p:cNvPr>
          <p:cNvSpPr/>
          <p:nvPr/>
        </p:nvSpPr>
        <p:spPr>
          <a:xfrm>
            <a:off x="6335548" y="27148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43182494-C64B-4590-B060-416112F2B047}"/>
              </a:ext>
            </a:extLst>
          </p:cNvPr>
          <p:cNvSpPr/>
          <p:nvPr/>
        </p:nvSpPr>
        <p:spPr>
          <a:xfrm>
            <a:off x="6335548" y="3927558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F9D5AE42-983F-41A8-9372-D535A0770C82}"/>
              </a:ext>
            </a:extLst>
          </p:cNvPr>
          <p:cNvSpPr/>
          <p:nvPr/>
        </p:nvSpPr>
        <p:spPr>
          <a:xfrm>
            <a:off x="6335548" y="33211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B9C7D9C9-4386-40A7-BCA0-E756778FA34F}"/>
              </a:ext>
            </a:extLst>
          </p:cNvPr>
          <p:cNvSpPr/>
          <p:nvPr/>
        </p:nvSpPr>
        <p:spPr>
          <a:xfrm>
            <a:off x="6335548" y="453391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93DD42BC-EC06-4865-B957-CEAF9AF0F5E5}"/>
              </a:ext>
            </a:extLst>
          </p:cNvPr>
          <p:cNvSpPr/>
          <p:nvPr/>
        </p:nvSpPr>
        <p:spPr>
          <a:xfrm>
            <a:off x="6335548" y="514027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F4C016FC-DFF2-4EBE-891B-47C34D4371F6}"/>
              </a:ext>
            </a:extLst>
          </p:cNvPr>
          <p:cNvSpPr/>
          <p:nvPr/>
        </p:nvSpPr>
        <p:spPr>
          <a:xfrm>
            <a:off x="6335548" y="57466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DE3516E5-14C3-449E-B924-5E40609FE177}"/>
              </a:ext>
            </a:extLst>
          </p:cNvPr>
          <p:cNvSpPr/>
          <p:nvPr/>
        </p:nvSpPr>
        <p:spPr>
          <a:xfrm>
            <a:off x="7301318" y="2714840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0BB27BC5-5D58-4E90-9D7A-B13CE6D40DAE}"/>
              </a:ext>
            </a:extLst>
          </p:cNvPr>
          <p:cNvSpPr/>
          <p:nvPr/>
        </p:nvSpPr>
        <p:spPr>
          <a:xfrm>
            <a:off x="7301318" y="3927558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橢圓 114">
            <a:extLst>
              <a:ext uri="{FF2B5EF4-FFF2-40B4-BE49-F238E27FC236}">
                <a16:creationId xmlns:a16="http://schemas.microsoft.com/office/drawing/2014/main" id="{EAFE5C2E-F188-43A5-8245-D7E218CAD5B3}"/>
              </a:ext>
            </a:extLst>
          </p:cNvPr>
          <p:cNvSpPr/>
          <p:nvPr/>
        </p:nvSpPr>
        <p:spPr>
          <a:xfrm>
            <a:off x="7301318" y="3321199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>
            <a:extLst>
              <a:ext uri="{FF2B5EF4-FFF2-40B4-BE49-F238E27FC236}">
                <a16:creationId xmlns:a16="http://schemas.microsoft.com/office/drawing/2014/main" id="{D9ABC5EF-1998-4FCB-BFB1-97DAAB6EEB2A}"/>
              </a:ext>
            </a:extLst>
          </p:cNvPr>
          <p:cNvSpPr/>
          <p:nvPr/>
        </p:nvSpPr>
        <p:spPr>
          <a:xfrm>
            <a:off x="7301318" y="453391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5999AC9A-A212-46A9-885C-103F3EA92489}"/>
              </a:ext>
            </a:extLst>
          </p:cNvPr>
          <p:cNvSpPr/>
          <p:nvPr/>
        </p:nvSpPr>
        <p:spPr>
          <a:xfrm>
            <a:off x="7301318" y="514027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848D8712-B463-497C-B76F-E135DE568088}"/>
              </a:ext>
            </a:extLst>
          </p:cNvPr>
          <p:cNvSpPr/>
          <p:nvPr/>
        </p:nvSpPr>
        <p:spPr>
          <a:xfrm>
            <a:off x="7301318" y="57466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37E44058-0904-4895-913F-D72812159B11}"/>
              </a:ext>
            </a:extLst>
          </p:cNvPr>
          <p:cNvSpPr/>
          <p:nvPr/>
        </p:nvSpPr>
        <p:spPr>
          <a:xfrm>
            <a:off x="8267090" y="2714840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2B782FA5-D9F9-4D82-A062-D7FEC3998DB5}"/>
              </a:ext>
            </a:extLst>
          </p:cNvPr>
          <p:cNvSpPr/>
          <p:nvPr/>
        </p:nvSpPr>
        <p:spPr>
          <a:xfrm>
            <a:off x="8267090" y="3927558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>
            <a:extLst>
              <a:ext uri="{FF2B5EF4-FFF2-40B4-BE49-F238E27FC236}">
                <a16:creationId xmlns:a16="http://schemas.microsoft.com/office/drawing/2014/main" id="{EF9C313F-6D70-4B45-B1D7-B4E99D155F25}"/>
              </a:ext>
            </a:extLst>
          </p:cNvPr>
          <p:cNvSpPr/>
          <p:nvPr/>
        </p:nvSpPr>
        <p:spPr>
          <a:xfrm>
            <a:off x="8267090" y="3321199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>
            <a:extLst>
              <a:ext uri="{FF2B5EF4-FFF2-40B4-BE49-F238E27FC236}">
                <a16:creationId xmlns:a16="http://schemas.microsoft.com/office/drawing/2014/main" id="{475FCA58-DD86-4219-AA2E-D945773A9818}"/>
              </a:ext>
            </a:extLst>
          </p:cNvPr>
          <p:cNvSpPr/>
          <p:nvPr/>
        </p:nvSpPr>
        <p:spPr>
          <a:xfrm>
            <a:off x="8267090" y="453391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>
            <a:extLst>
              <a:ext uri="{FF2B5EF4-FFF2-40B4-BE49-F238E27FC236}">
                <a16:creationId xmlns:a16="http://schemas.microsoft.com/office/drawing/2014/main" id="{54153534-FC7C-4E75-B358-A04BCBD2E74C}"/>
              </a:ext>
            </a:extLst>
          </p:cNvPr>
          <p:cNvSpPr/>
          <p:nvPr/>
        </p:nvSpPr>
        <p:spPr>
          <a:xfrm>
            <a:off x="8267090" y="514027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>
            <a:extLst>
              <a:ext uri="{FF2B5EF4-FFF2-40B4-BE49-F238E27FC236}">
                <a16:creationId xmlns:a16="http://schemas.microsoft.com/office/drawing/2014/main" id="{1C0CF1B1-D159-45AD-B998-FF94D93F0BA9}"/>
              </a:ext>
            </a:extLst>
          </p:cNvPr>
          <p:cNvSpPr/>
          <p:nvPr/>
        </p:nvSpPr>
        <p:spPr>
          <a:xfrm>
            <a:off x="8267090" y="57466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FEC0874-E716-4AC7-887B-438704A364D6}"/>
                  </a:ext>
                </a:extLst>
              </p:cNvPr>
              <p:cNvSpPr txBox="1"/>
              <p:nvPr/>
            </p:nvSpPr>
            <p:spPr>
              <a:xfrm>
                <a:off x="7774592" y="4366271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FEC0874-E716-4AC7-887B-438704A36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592" y="4366271"/>
                <a:ext cx="375937" cy="369332"/>
              </a:xfrm>
              <a:prstGeom prst="rect">
                <a:avLst/>
              </a:prstGeom>
              <a:blipFill>
                <a:blip r:embed="rId6"/>
                <a:stretch>
                  <a:fillRect l="-19355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: 圓角 125">
            <a:extLst>
              <a:ext uri="{FF2B5EF4-FFF2-40B4-BE49-F238E27FC236}">
                <a16:creationId xmlns:a16="http://schemas.microsoft.com/office/drawing/2014/main" id="{D11803C7-3F88-411F-8D82-3B74DBD0FF89}"/>
              </a:ext>
            </a:extLst>
          </p:cNvPr>
          <p:cNvSpPr/>
          <p:nvPr/>
        </p:nvSpPr>
        <p:spPr>
          <a:xfrm>
            <a:off x="6193490" y="4299995"/>
            <a:ext cx="1581101" cy="1063344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868B6104-68AF-4070-8DA3-C1EF308CEE42}"/>
              </a:ext>
            </a:extLst>
          </p:cNvPr>
          <p:cNvSpPr/>
          <p:nvPr/>
        </p:nvSpPr>
        <p:spPr>
          <a:xfrm>
            <a:off x="6193489" y="4919670"/>
            <a:ext cx="2575624" cy="1211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94E9AE5D-596F-4560-8545-0A09E2281F78}"/>
                  </a:ext>
                </a:extLst>
              </p:cNvPr>
              <p:cNvSpPr txBox="1"/>
              <p:nvPr/>
            </p:nvSpPr>
            <p:spPr>
              <a:xfrm>
                <a:off x="6597298" y="4478813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94E9AE5D-596F-4560-8545-0A09E228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298" y="4478813"/>
                <a:ext cx="383054" cy="369332"/>
              </a:xfrm>
              <a:prstGeom prst="rect">
                <a:avLst/>
              </a:prstGeom>
              <a:blipFill>
                <a:blip r:embed="rId7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8F6FE55B-0855-4F03-B4BD-F0A70AA8E460}"/>
                  </a:ext>
                </a:extLst>
              </p:cNvPr>
              <p:cNvSpPr txBox="1"/>
              <p:nvPr/>
            </p:nvSpPr>
            <p:spPr>
              <a:xfrm>
                <a:off x="6591365" y="570461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8F6FE55B-0855-4F03-B4BD-F0A70AA8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65" y="5704619"/>
                <a:ext cx="383054" cy="369332"/>
              </a:xfrm>
              <a:prstGeom prst="rect">
                <a:avLst/>
              </a:prstGeom>
              <a:blipFill>
                <a:blip r:embed="rId8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號: 向右 1">
            <a:extLst>
              <a:ext uri="{FF2B5EF4-FFF2-40B4-BE49-F238E27FC236}">
                <a16:creationId xmlns:a16="http://schemas.microsoft.com/office/drawing/2014/main" id="{39FB298B-58AC-4A54-A509-13A26A7FFC59}"/>
              </a:ext>
            </a:extLst>
          </p:cNvPr>
          <p:cNvSpPr/>
          <p:nvPr/>
        </p:nvSpPr>
        <p:spPr>
          <a:xfrm>
            <a:off x="4592210" y="3441713"/>
            <a:ext cx="626967" cy="1214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45CEBD92-5AE7-49A8-9919-033DDD98F73F}"/>
                  </a:ext>
                </a:extLst>
              </p:cNvPr>
              <p:cNvSpPr txBox="1"/>
              <p:nvPr/>
            </p:nvSpPr>
            <p:spPr>
              <a:xfrm>
                <a:off x="2168274" y="1657658"/>
                <a:ext cx="53658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u="sng" dirty="0"/>
                  <a:t>Larger </a:t>
                </a:r>
                <a14:m>
                  <m:oMath xmlns:m="http://schemas.openxmlformats.org/officeDocument/2006/math">
                    <m:r>
                      <a:rPr lang="en-US" altLang="zh-TW" sz="2800" i="1" u="sng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TW" altLang="en-US" sz="2800" u="sng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45CEBD92-5AE7-49A8-9919-033DDD98F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274" y="1657658"/>
                <a:ext cx="5365883" cy="523220"/>
              </a:xfrm>
              <a:prstGeom prst="rect">
                <a:avLst/>
              </a:prstGeom>
              <a:blipFill>
                <a:blip r:embed="rId10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0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7BC29C2-06AB-4933-9827-B6E7CF025C90}"/>
                  </a:ext>
                </a:extLst>
              </p:cNvPr>
              <p:cNvSpPr txBox="1"/>
              <p:nvPr/>
            </p:nvSpPr>
            <p:spPr>
              <a:xfrm>
                <a:off x="293634" y="743849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7BC29C2-06AB-4933-9827-B6E7CF02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34" y="743849"/>
                <a:ext cx="85567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F963E8CC-8B01-4B5E-927D-3F22427B4D73}"/>
              </a:ext>
            </a:extLst>
          </p:cNvPr>
          <p:cNvSpPr/>
          <p:nvPr/>
        </p:nvSpPr>
        <p:spPr>
          <a:xfrm>
            <a:off x="2545978" y="2377812"/>
            <a:ext cx="1801345" cy="369819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0BAAD0A7-7F09-4892-B20F-6CF6682A0CA4}"/>
              </a:ext>
            </a:extLst>
          </p:cNvPr>
          <p:cNvSpPr/>
          <p:nvPr/>
        </p:nvSpPr>
        <p:spPr>
          <a:xfrm>
            <a:off x="947987" y="26597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1248B2A4-99C2-48D1-BC47-82FD919904BB}"/>
              </a:ext>
            </a:extLst>
          </p:cNvPr>
          <p:cNvSpPr/>
          <p:nvPr/>
        </p:nvSpPr>
        <p:spPr>
          <a:xfrm>
            <a:off x="947987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13394D5B-0786-4DA0-B8A5-AF90B3FC0A46}"/>
              </a:ext>
            </a:extLst>
          </p:cNvPr>
          <p:cNvSpPr/>
          <p:nvPr/>
        </p:nvSpPr>
        <p:spPr>
          <a:xfrm>
            <a:off x="947987" y="3266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4663EA37-FED7-493B-A540-13F22E25496C}"/>
              </a:ext>
            </a:extLst>
          </p:cNvPr>
          <p:cNvSpPr/>
          <p:nvPr/>
        </p:nvSpPr>
        <p:spPr>
          <a:xfrm>
            <a:off x="947987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2096D84-4115-4256-914B-4C24C1B28F37}"/>
              </a:ext>
            </a:extLst>
          </p:cNvPr>
          <p:cNvSpPr/>
          <p:nvPr/>
        </p:nvSpPr>
        <p:spPr>
          <a:xfrm>
            <a:off x="947987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09A61EDD-A8CD-4C93-BA70-E33B96F210AE}"/>
              </a:ext>
            </a:extLst>
          </p:cNvPr>
          <p:cNvSpPr/>
          <p:nvPr/>
        </p:nvSpPr>
        <p:spPr>
          <a:xfrm>
            <a:off x="947987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8B30B9E4-AB85-4598-BEF9-94001383EC82}"/>
              </a:ext>
            </a:extLst>
          </p:cNvPr>
          <p:cNvSpPr/>
          <p:nvPr/>
        </p:nvSpPr>
        <p:spPr>
          <a:xfrm>
            <a:off x="1913757" y="26597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2CE2722D-3852-4E42-9D04-EADBE7A89BAA}"/>
              </a:ext>
            </a:extLst>
          </p:cNvPr>
          <p:cNvSpPr/>
          <p:nvPr/>
        </p:nvSpPr>
        <p:spPr>
          <a:xfrm>
            <a:off x="1913757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505FBAEF-EF96-4274-A73A-B53D4A8A7226}"/>
              </a:ext>
            </a:extLst>
          </p:cNvPr>
          <p:cNvSpPr/>
          <p:nvPr/>
        </p:nvSpPr>
        <p:spPr>
          <a:xfrm>
            <a:off x="1913757" y="3266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5C9C687A-E9D9-4ECB-B85A-BC5EC5C0AF08}"/>
              </a:ext>
            </a:extLst>
          </p:cNvPr>
          <p:cNvSpPr/>
          <p:nvPr/>
        </p:nvSpPr>
        <p:spPr>
          <a:xfrm>
            <a:off x="1913757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31C68771-C55D-436A-9294-22E6987AC3AF}"/>
              </a:ext>
            </a:extLst>
          </p:cNvPr>
          <p:cNvSpPr/>
          <p:nvPr/>
        </p:nvSpPr>
        <p:spPr>
          <a:xfrm>
            <a:off x="1913757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CA369660-27E0-4E2B-BD64-34C2641F2585}"/>
              </a:ext>
            </a:extLst>
          </p:cNvPr>
          <p:cNvSpPr/>
          <p:nvPr/>
        </p:nvSpPr>
        <p:spPr>
          <a:xfrm>
            <a:off x="1913757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B3ACFE52-1DC1-4DFE-BD45-CB07F9B99691}"/>
              </a:ext>
            </a:extLst>
          </p:cNvPr>
          <p:cNvSpPr/>
          <p:nvPr/>
        </p:nvSpPr>
        <p:spPr>
          <a:xfrm>
            <a:off x="2879527" y="26597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C680D19C-0E2B-4A39-AE81-F812FDF08772}"/>
              </a:ext>
            </a:extLst>
          </p:cNvPr>
          <p:cNvSpPr/>
          <p:nvPr/>
        </p:nvSpPr>
        <p:spPr>
          <a:xfrm>
            <a:off x="2879527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8CD0F1A7-E1B1-44AE-B6DE-23CBBBBFFD88}"/>
              </a:ext>
            </a:extLst>
          </p:cNvPr>
          <p:cNvSpPr/>
          <p:nvPr/>
        </p:nvSpPr>
        <p:spPr>
          <a:xfrm>
            <a:off x="2879527" y="32660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7BE79A6B-08CA-4741-ABF4-DF93EFE13EF6}"/>
              </a:ext>
            </a:extLst>
          </p:cNvPr>
          <p:cNvSpPr/>
          <p:nvPr/>
        </p:nvSpPr>
        <p:spPr>
          <a:xfrm>
            <a:off x="2879527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4D10DD45-96DE-4E4D-8F31-72708D0F9B87}"/>
              </a:ext>
            </a:extLst>
          </p:cNvPr>
          <p:cNvSpPr/>
          <p:nvPr/>
        </p:nvSpPr>
        <p:spPr>
          <a:xfrm>
            <a:off x="2879527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5DE2E281-2994-44C5-B9F3-B6D779BE02D5}"/>
              </a:ext>
            </a:extLst>
          </p:cNvPr>
          <p:cNvSpPr/>
          <p:nvPr/>
        </p:nvSpPr>
        <p:spPr>
          <a:xfrm>
            <a:off x="2879527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0FDE9574-BA61-46D8-821A-9B3621BFDF91}"/>
              </a:ext>
            </a:extLst>
          </p:cNvPr>
          <p:cNvSpPr/>
          <p:nvPr/>
        </p:nvSpPr>
        <p:spPr>
          <a:xfrm>
            <a:off x="3845299" y="26597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ADE9994C-F3C6-4C99-A9C6-5E8DB108EC4C}"/>
              </a:ext>
            </a:extLst>
          </p:cNvPr>
          <p:cNvSpPr/>
          <p:nvPr/>
        </p:nvSpPr>
        <p:spPr>
          <a:xfrm>
            <a:off x="3845299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5A916E43-A4EF-4F35-9A9A-2AEBD9CFAB54}"/>
              </a:ext>
            </a:extLst>
          </p:cNvPr>
          <p:cNvSpPr/>
          <p:nvPr/>
        </p:nvSpPr>
        <p:spPr>
          <a:xfrm>
            <a:off x="3845299" y="32660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BEC31584-C8CE-490D-95D4-5F1873F54B25}"/>
              </a:ext>
            </a:extLst>
          </p:cNvPr>
          <p:cNvSpPr/>
          <p:nvPr/>
        </p:nvSpPr>
        <p:spPr>
          <a:xfrm>
            <a:off x="3845299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E3E21A29-790C-443A-B690-4AC389BE9E84}"/>
              </a:ext>
            </a:extLst>
          </p:cNvPr>
          <p:cNvSpPr/>
          <p:nvPr/>
        </p:nvSpPr>
        <p:spPr>
          <a:xfrm>
            <a:off x="3845299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4809475C-7B42-4676-B018-F0CE4736641F}"/>
              </a:ext>
            </a:extLst>
          </p:cNvPr>
          <p:cNvSpPr/>
          <p:nvPr/>
        </p:nvSpPr>
        <p:spPr>
          <a:xfrm>
            <a:off x="3845299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0B19CA13-8010-44A4-BC26-AB195F5A287F}"/>
                  </a:ext>
                </a:extLst>
              </p:cNvPr>
              <p:cNvSpPr txBox="1"/>
              <p:nvPr/>
            </p:nvSpPr>
            <p:spPr>
              <a:xfrm>
                <a:off x="3352801" y="2463919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0B19CA13-8010-44A4-BC26-AB195F5A2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2463919"/>
                <a:ext cx="375937" cy="369332"/>
              </a:xfrm>
              <a:prstGeom prst="rect">
                <a:avLst/>
              </a:prstGeom>
              <a:blipFill>
                <a:blip r:embed="rId3"/>
                <a:stretch>
                  <a:fillRect l="-19355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474EB876-DF63-4D36-A4D3-16502818D3C0}"/>
              </a:ext>
            </a:extLst>
          </p:cNvPr>
          <p:cNvSpPr/>
          <p:nvPr/>
        </p:nvSpPr>
        <p:spPr>
          <a:xfrm>
            <a:off x="636495" y="3653122"/>
            <a:ext cx="2716306" cy="1833931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02DE8544-76E1-49D2-ABF1-0EC5BBF7D86C}"/>
              </a:ext>
            </a:extLst>
          </p:cNvPr>
          <p:cNvSpPr/>
          <p:nvPr/>
        </p:nvSpPr>
        <p:spPr>
          <a:xfrm>
            <a:off x="636495" y="4864566"/>
            <a:ext cx="3710827" cy="1211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0A5FD327-2EFB-484F-9730-F981BFE430EC}"/>
                  </a:ext>
                </a:extLst>
              </p:cNvPr>
              <p:cNvSpPr txBox="1"/>
              <p:nvPr/>
            </p:nvSpPr>
            <p:spPr>
              <a:xfrm>
                <a:off x="1388646" y="370549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0A5FD327-2EFB-484F-9730-F981BFE4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46" y="3705499"/>
                <a:ext cx="383054" cy="369332"/>
              </a:xfrm>
              <a:prstGeom prst="rect">
                <a:avLst/>
              </a:prstGeom>
              <a:blipFill>
                <a:blip r:embed="rId4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D3A95AD-A526-4688-8C76-1CAEED18446C}"/>
                  </a:ext>
                </a:extLst>
              </p:cNvPr>
              <p:cNvSpPr txBox="1"/>
              <p:nvPr/>
            </p:nvSpPr>
            <p:spPr>
              <a:xfrm>
                <a:off x="1363929" y="564700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D3A95AD-A526-4688-8C76-1CAEED184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29" y="5647004"/>
                <a:ext cx="383054" cy="369332"/>
              </a:xfrm>
              <a:prstGeom prst="rect">
                <a:avLst/>
              </a:prstGeom>
              <a:blipFill>
                <a:blip r:embed="rId5"/>
                <a:stretch>
                  <a:fillRect l="-19048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7F964AC-4C6A-4A7B-9AF9-EA5E13653F48}"/>
              </a:ext>
            </a:extLst>
          </p:cNvPr>
          <p:cNvSpPr/>
          <p:nvPr/>
        </p:nvSpPr>
        <p:spPr>
          <a:xfrm>
            <a:off x="6947801" y="2377812"/>
            <a:ext cx="1801345" cy="369819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31494852-DFB7-4A75-B144-3E8252E02163}"/>
              </a:ext>
            </a:extLst>
          </p:cNvPr>
          <p:cNvSpPr/>
          <p:nvPr/>
        </p:nvSpPr>
        <p:spPr>
          <a:xfrm>
            <a:off x="5349810" y="26597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DE32CF65-5669-499F-ADFF-720508C48352}"/>
              </a:ext>
            </a:extLst>
          </p:cNvPr>
          <p:cNvSpPr/>
          <p:nvPr/>
        </p:nvSpPr>
        <p:spPr>
          <a:xfrm>
            <a:off x="5349810" y="3872454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7270A7E7-990E-470B-9725-40452555E434}"/>
              </a:ext>
            </a:extLst>
          </p:cNvPr>
          <p:cNvSpPr/>
          <p:nvPr/>
        </p:nvSpPr>
        <p:spPr>
          <a:xfrm>
            <a:off x="5349810" y="3266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6F699F77-D5AE-4089-AA92-F4E13C46C586}"/>
              </a:ext>
            </a:extLst>
          </p:cNvPr>
          <p:cNvSpPr/>
          <p:nvPr/>
        </p:nvSpPr>
        <p:spPr>
          <a:xfrm>
            <a:off x="5349810" y="4478813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E8779626-7107-4220-B4CC-B20E35AC404C}"/>
              </a:ext>
            </a:extLst>
          </p:cNvPr>
          <p:cNvSpPr/>
          <p:nvPr/>
        </p:nvSpPr>
        <p:spPr>
          <a:xfrm>
            <a:off x="5349810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57281655-1754-49A8-89A7-8070B51F03D6}"/>
              </a:ext>
            </a:extLst>
          </p:cNvPr>
          <p:cNvSpPr/>
          <p:nvPr/>
        </p:nvSpPr>
        <p:spPr>
          <a:xfrm>
            <a:off x="5349810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0DF5A4CE-EF52-4862-809F-8800C31328AA}"/>
              </a:ext>
            </a:extLst>
          </p:cNvPr>
          <p:cNvSpPr/>
          <p:nvPr/>
        </p:nvSpPr>
        <p:spPr>
          <a:xfrm>
            <a:off x="6315580" y="26597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A04C2D8F-25D8-4E8C-B4F6-B7311FE7B426}"/>
              </a:ext>
            </a:extLst>
          </p:cNvPr>
          <p:cNvSpPr/>
          <p:nvPr/>
        </p:nvSpPr>
        <p:spPr>
          <a:xfrm>
            <a:off x="6315580" y="3872454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56FF8C12-E9FE-4919-A933-E806EA47275A}"/>
              </a:ext>
            </a:extLst>
          </p:cNvPr>
          <p:cNvSpPr/>
          <p:nvPr/>
        </p:nvSpPr>
        <p:spPr>
          <a:xfrm>
            <a:off x="6315580" y="3266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>
            <a:extLst>
              <a:ext uri="{FF2B5EF4-FFF2-40B4-BE49-F238E27FC236}">
                <a16:creationId xmlns:a16="http://schemas.microsoft.com/office/drawing/2014/main" id="{B6A11334-C95B-41DF-B8E3-363D45D5EBFF}"/>
              </a:ext>
            </a:extLst>
          </p:cNvPr>
          <p:cNvSpPr/>
          <p:nvPr/>
        </p:nvSpPr>
        <p:spPr>
          <a:xfrm>
            <a:off x="6315580" y="4478813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>
            <a:extLst>
              <a:ext uri="{FF2B5EF4-FFF2-40B4-BE49-F238E27FC236}">
                <a16:creationId xmlns:a16="http://schemas.microsoft.com/office/drawing/2014/main" id="{E7B427A8-4EEE-4581-AF92-B5CF8B196EF5}"/>
              </a:ext>
            </a:extLst>
          </p:cNvPr>
          <p:cNvSpPr/>
          <p:nvPr/>
        </p:nvSpPr>
        <p:spPr>
          <a:xfrm>
            <a:off x="6315580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>
            <a:extLst>
              <a:ext uri="{FF2B5EF4-FFF2-40B4-BE49-F238E27FC236}">
                <a16:creationId xmlns:a16="http://schemas.microsoft.com/office/drawing/2014/main" id="{8D518D59-EDE7-43A2-8734-CAEE40B620BA}"/>
              </a:ext>
            </a:extLst>
          </p:cNvPr>
          <p:cNvSpPr/>
          <p:nvPr/>
        </p:nvSpPr>
        <p:spPr>
          <a:xfrm>
            <a:off x="6315580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>
            <a:extLst>
              <a:ext uri="{FF2B5EF4-FFF2-40B4-BE49-F238E27FC236}">
                <a16:creationId xmlns:a16="http://schemas.microsoft.com/office/drawing/2014/main" id="{BE859470-7EFE-4450-BDD3-B3CB9B3938B4}"/>
              </a:ext>
            </a:extLst>
          </p:cNvPr>
          <p:cNvSpPr/>
          <p:nvPr/>
        </p:nvSpPr>
        <p:spPr>
          <a:xfrm>
            <a:off x="7281350" y="26597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>
            <a:extLst>
              <a:ext uri="{FF2B5EF4-FFF2-40B4-BE49-F238E27FC236}">
                <a16:creationId xmlns:a16="http://schemas.microsoft.com/office/drawing/2014/main" id="{681685FA-BBA3-46BB-8D3B-8C5049DD7058}"/>
              </a:ext>
            </a:extLst>
          </p:cNvPr>
          <p:cNvSpPr/>
          <p:nvPr/>
        </p:nvSpPr>
        <p:spPr>
          <a:xfrm>
            <a:off x="7281350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>
            <a:extLst>
              <a:ext uri="{FF2B5EF4-FFF2-40B4-BE49-F238E27FC236}">
                <a16:creationId xmlns:a16="http://schemas.microsoft.com/office/drawing/2014/main" id="{106B4CBB-2F0B-4772-A5CE-CB852F37B3C6}"/>
              </a:ext>
            </a:extLst>
          </p:cNvPr>
          <p:cNvSpPr/>
          <p:nvPr/>
        </p:nvSpPr>
        <p:spPr>
          <a:xfrm>
            <a:off x="7281350" y="32660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15DDD3AD-0CE8-4D54-BF6A-4572D1140FC6}"/>
              </a:ext>
            </a:extLst>
          </p:cNvPr>
          <p:cNvSpPr/>
          <p:nvPr/>
        </p:nvSpPr>
        <p:spPr>
          <a:xfrm>
            <a:off x="7281350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3AF1BA9D-48AC-412A-970F-D5FF515E4DA4}"/>
              </a:ext>
            </a:extLst>
          </p:cNvPr>
          <p:cNvSpPr/>
          <p:nvPr/>
        </p:nvSpPr>
        <p:spPr>
          <a:xfrm>
            <a:off x="7281350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6436D7A2-C097-4650-873C-B5FD9ABEA99F}"/>
              </a:ext>
            </a:extLst>
          </p:cNvPr>
          <p:cNvSpPr/>
          <p:nvPr/>
        </p:nvSpPr>
        <p:spPr>
          <a:xfrm>
            <a:off x="7281350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4941E7B5-4DC7-4A23-80E3-0F37BE9C4C65}"/>
              </a:ext>
            </a:extLst>
          </p:cNvPr>
          <p:cNvSpPr/>
          <p:nvPr/>
        </p:nvSpPr>
        <p:spPr>
          <a:xfrm>
            <a:off x="8247122" y="26597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E6BC6EF4-795D-43DA-82ED-D058D0241D3C}"/>
              </a:ext>
            </a:extLst>
          </p:cNvPr>
          <p:cNvSpPr/>
          <p:nvPr/>
        </p:nvSpPr>
        <p:spPr>
          <a:xfrm>
            <a:off x="8247122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A0F896DA-1249-4C11-82F9-C879991DF96D}"/>
              </a:ext>
            </a:extLst>
          </p:cNvPr>
          <p:cNvSpPr/>
          <p:nvPr/>
        </p:nvSpPr>
        <p:spPr>
          <a:xfrm>
            <a:off x="8247122" y="32660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6CE2C29A-E60D-4D75-9169-13371E04F019}"/>
              </a:ext>
            </a:extLst>
          </p:cNvPr>
          <p:cNvSpPr/>
          <p:nvPr/>
        </p:nvSpPr>
        <p:spPr>
          <a:xfrm>
            <a:off x="8247122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930B557F-A8D2-4B55-869C-94AD030D46D4}"/>
              </a:ext>
            </a:extLst>
          </p:cNvPr>
          <p:cNvSpPr/>
          <p:nvPr/>
        </p:nvSpPr>
        <p:spPr>
          <a:xfrm>
            <a:off x="8247122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>
            <a:extLst>
              <a:ext uri="{FF2B5EF4-FFF2-40B4-BE49-F238E27FC236}">
                <a16:creationId xmlns:a16="http://schemas.microsoft.com/office/drawing/2014/main" id="{185EDBA7-E4CE-40A0-9861-0E07EC8143F7}"/>
              </a:ext>
            </a:extLst>
          </p:cNvPr>
          <p:cNvSpPr/>
          <p:nvPr/>
        </p:nvSpPr>
        <p:spPr>
          <a:xfrm>
            <a:off x="8247122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33D8AA29-7453-4734-98C0-F10C644D9B60}"/>
                  </a:ext>
                </a:extLst>
              </p:cNvPr>
              <p:cNvSpPr txBox="1"/>
              <p:nvPr/>
            </p:nvSpPr>
            <p:spPr>
              <a:xfrm>
                <a:off x="7754624" y="2463919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33D8AA29-7453-4734-98C0-F10C644D9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24" y="2463919"/>
                <a:ext cx="375937" cy="369332"/>
              </a:xfrm>
              <a:prstGeom prst="rect">
                <a:avLst/>
              </a:prstGeom>
              <a:blipFill>
                <a:blip r:embed="rId7"/>
                <a:stretch>
                  <a:fillRect l="-19355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矩形: 圓角 152">
            <a:extLst>
              <a:ext uri="{FF2B5EF4-FFF2-40B4-BE49-F238E27FC236}">
                <a16:creationId xmlns:a16="http://schemas.microsoft.com/office/drawing/2014/main" id="{039B9868-64C2-46BB-8556-5CAEE108193F}"/>
              </a:ext>
            </a:extLst>
          </p:cNvPr>
          <p:cNvSpPr/>
          <p:nvPr/>
        </p:nvSpPr>
        <p:spPr>
          <a:xfrm>
            <a:off x="5038318" y="4864566"/>
            <a:ext cx="3710827" cy="1211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7A49B744-C527-4DFA-ACC2-FA312A3A3D24}"/>
                  </a:ext>
                </a:extLst>
              </p:cNvPr>
              <p:cNvSpPr txBox="1"/>
              <p:nvPr/>
            </p:nvSpPr>
            <p:spPr>
              <a:xfrm>
                <a:off x="5765752" y="564700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7A49B744-C527-4DFA-ACC2-FA312A3A3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52" y="5647004"/>
                <a:ext cx="383054" cy="369332"/>
              </a:xfrm>
              <a:prstGeom prst="rect">
                <a:avLst/>
              </a:prstGeom>
              <a:blipFill>
                <a:blip r:embed="rId8"/>
                <a:stretch>
                  <a:fillRect l="-19048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B40DFB17-5508-498A-8FF0-3AB5AE43A1FD}"/>
              </a:ext>
            </a:extLst>
          </p:cNvPr>
          <p:cNvSpPr/>
          <p:nvPr/>
        </p:nvSpPr>
        <p:spPr>
          <a:xfrm>
            <a:off x="4592210" y="3441713"/>
            <a:ext cx="626967" cy="1214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8EF00325-C54C-4E3F-8191-F8F3F6D6FA98}"/>
                  </a:ext>
                </a:extLst>
              </p:cNvPr>
              <p:cNvSpPr txBox="1"/>
              <p:nvPr/>
            </p:nvSpPr>
            <p:spPr>
              <a:xfrm>
                <a:off x="2168274" y="1657658"/>
                <a:ext cx="53658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u="sng" dirty="0"/>
                  <a:t>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endParaRPr lang="zh-TW" altLang="en-US" sz="2800" u="sng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8EF00325-C54C-4E3F-8191-F8F3F6D6F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274" y="1657658"/>
                <a:ext cx="5365883" cy="523220"/>
              </a:xfrm>
              <a:prstGeom prst="rect">
                <a:avLst/>
              </a:prstGeom>
              <a:blipFill>
                <a:blip r:embed="rId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9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E5ED7F-139E-4B54-A1DD-DC98FC943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5867"/>
            <a:ext cx="3806824" cy="380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C9131CF-309F-4BE8-831E-1AF5C7F1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Strategy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89F5C8-341E-4BF5-9C43-17BB0919CCEE}"/>
              </a:ext>
            </a:extLst>
          </p:cNvPr>
          <p:cNvSpPr txBox="1"/>
          <p:nvPr/>
        </p:nvSpPr>
        <p:spPr>
          <a:xfrm>
            <a:off x="4189412" y="48380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https://youtu.be/WeHM2xpYQpw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F27071-6772-4767-B939-D42F8F927972}"/>
              </a:ext>
            </a:extLst>
          </p:cNvPr>
          <p:cNvSpPr txBox="1"/>
          <p:nvPr/>
        </p:nvSpPr>
        <p:spPr>
          <a:xfrm>
            <a:off x="1598612" y="5417670"/>
            <a:ext cx="652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More parameters, easier to overfit. Why?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37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E730B-329B-4437-BCFB-84B7D734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06CB276-EB4C-4DF0-8B50-15913D116CA1}"/>
                  </a:ext>
                </a:extLst>
              </p:cNvPr>
              <p:cNvSpPr txBox="1"/>
              <p:nvPr/>
            </p:nvSpPr>
            <p:spPr>
              <a:xfrm>
                <a:off x="628650" y="2590447"/>
                <a:ext cx="5820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=100,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06CB276-EB4C-4DF0-8B50-15913D116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90447"/>
                <a:ext cx="5820296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32AACEB-1DAA-407C-B561-341D6A337B2B}"/>
                  </a:ext>
                </a:extLst>
              </p:cNvPr>
              <p:cNvSpPr txBox="1"/>
              <p:nvPr/>
            </p:nvSpPr>
            <p:spPr>
              <a:xfrm>
                <a:off x="4179775" y="3101737"/>
                <a:ext cx="401839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𝑏𝑎𝑑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2707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32AACEB-1DAA-407C-B561-341D6A337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75" y="3101737"/>
                <a:ext cx="40183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8FADA1B-1BB0-4CC7-BEB4-8261A042C2BE}"/>
                  </a:ext>
                </a:extLst>
              </p:cNvPr>
              <p:cNvSpPr txBox="1"/>
              <p:nvPr/>
            </p:nvSpPr>
            <p:spPr>
              <a:xfrm>
                <a:off x="628650" y="3762201"/>
                <a:ext cx="5820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=500,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8FADA1B-1BB0-4CC7-BEB4-8261A042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2201"/>
                <a:ext cx="5820296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DECB90-B3B3-4651-8D74-3D49743E7D7F}"/>
                  </a:ext>
                </a:extLst>
              </p:cNvPr>
              <p:cNvSpPr txBox="1"/>
              <p:nvPr/>
            </p:nvSpPr>
            <p:spPr>
              <a:xfrm>
                <a:off x="4179775" y="4401361"/>
                <a:ext cx="45383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𝑏𝑎𝑑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DECB90-B3B3-4651-8D74-3D49743E7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75" y="4401361"/>
                <a:ext cx="453834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248E114-26CD-4FC6-8471-2636E6F11BB6}"/>
                  </a:ext>
                </a:extLst>
              </p:cNvPr>
              <p:cNvSpPr txBox="1"/>
              <p:nvPr/>
            </p:nvSpPr>
            <p:spPr>
              <a:xfrm>
                <a:off x="628650" y="5089558"/>
                <a:ext cx="5820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=1000,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248E114-26CD-4FC6-8471-2636E6F11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089558"/>
                <a:ext cx="5820296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92E89B4-412C-4130-8A64-2B0553ACD350}"/>
                  </a:ext>
                </a:extLst>
              </p:cNvPr>
              <p:cNvSpPr txBox="1"/>
              <p:nvPr/>
            </p:nvSpPr>
            <p:spPr>
              <a:xfrm>
                <a:off x="4179775" y="5777755"/>
                <a:ext cx="45383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𝑏𝑎𝑑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TW" sz="2800">
                          <a:latin typeface="Cambria Math" panose="02040503050406030204" pitchFamily="18" charset="0"/>
                        </a:rPr>
                        <m:t>0.00004</m:t>
                      </m:r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92E89B4-412C-4130-8A64-2B0553AC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75" y="5777755"/>
                <a:ext cx="453834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BD6FF3-CF2D-4DC6-A374-6A24D637298A}"/>
              </a:ext>
            </a:extLst>
          </p:cNvPr>
          <p:cNvSpPr txBox="1"/>
          <p:nvPr/>
        </p:nvSpPr>
        <p:spPr>
          <a:xfrm>
            <a:off x="6259567" y="2703524"/>
            <a:ext cx="268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Usually happen QQ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4CD942C-6BC0-4FDA-9A76-920148E3A449}"/>
                  </a:ext>
                </a:extLst>
              </p:cNvPr>
              <p:cNvSpPr txBox="1"/>
              <p:nvPr/>
            </p:nvSpPr>
            <p:spPr>
              <a:xfrm>
                <a:off x="3890713" y="984943"/>
                <a:ext cx="5116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4CD942C-6BC0-4FDA-9A76-920148E3A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13" y="984943"/>
                <a:ext cx="5116465" cy="369332"/>
              </a:xfrm>
              <a:prstGeom prst="rect">
                <a:avLst/>
              </a:prstGeom>
              <a:blipFill>
                <a:blip r:embed="rId9"/>
                <a:stretch>
                  <a:fillRect l="-714" r="-119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2D21612-40BE-49A0-A8A2-039207E1B7AF}"/>
                  </a:ext>
                </a:extLst>
              </p:cNvPr>
              <p:cNvSpPr txBox="1"/>
              <p:nvPr/>
            </p:nvSpPr>
            <p:spPr>
              <a:xfrm>
                <a:off x="5791384" y="168708"/>
                <a:ext cx="3622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10,000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2D21612-40BE-49A0-A8A2-039207E1B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384" y="168708"/>
                <a:ext cx="362245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41888CF-9855-4154-858F-C310E2CE4E0A}"/>
                  </a:ext>
                </a:extLst>
              </p:cNvPr>
              <p:cNvSpPr txBox="1"/>
              <p:nvPr/>
            </p:nvSpPr>
            <p:spPr>
              <a:xfrm>
                <a:off x="3713210" y="588278"/>
                <a:ext cx="5323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41888CF-9855-4154-858F-C310E2CE4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210" y="588278"/>
                <a:ext cx="5323445" cy="369332"/>
              </a:xfrm>
              <a:prstGeom prst="rect">
                <a:avLst/>
              </a:prstGeom>
              <a:blipFill>
                <a:blip r:embed="rId11"/>
                <a:stretch>
                  <a:fillRect l="-802"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12E79A0-61FE-4931-80C7-72ADD0B097A1}"/>
                  </a:ext>
                </a:extLst>
              </p:cNvPr>
              <p:cNvSpPr txBox="1"/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12E79A0-61FE-4931-80C7-72ADD0B09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E730B-329B-4437-BCFB-84B7D734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DC9A8D-C8EF-4006-8F59-9457458CE5AA}"/>
                  </a:ext>
                </a:extLst>
              </p:cNvPr>
              <p:cNvSpPr txBox="1"/>
              <p:nvPr/>
            </p:nvSpPr>
            <p:spPr>
              <a:xfrm>
                <a:off x="628650" y="2501154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0" dirty="0"/>
                  <a:t>If we want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𝑏𝑎𝑑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DC9A8D-C8EF-4006-8F59-9457458CE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01154"/>
                <a:ext cx="8556731" cy="523220"/>
              </a:xfrm>
              <a:prstGeom prst="rect">
                <a:avLst/>
              </a:prstGeom>
              <a:blipFill>
                <a:blip r:embed="rId4"/>
                <a:stretch>
                  <a:fillRect l="-142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6FB4D02-C838-4B35-A698-45324C1E6D11}"/>
                  </a:ext>
                </a:extLst>
              </p:cNvPr>
              <p:cNvSpPr txBox="1"/>
              <p:nvPr/>
            </p:nvSpPr>
            <p:spPr>
              <a:xfrm>
                <a:off x="628650" y="4034868"/>
                <a:ext cx="37530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6FB4D02-C838-4B35-A698-45324C1E6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34868"/>
                <a:ext cx="375307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60DB2C-1890-42B3-8A5F-C9AD661FA444}"/>
              </a:ext>
            </a:extLst>
          </p:cNvPr>
          <p:cNvSpPr txBox="1"/>
          <p:nvPr/>
        </p:nvSpPr>
        <p:spPr>
          <a:xfrm>
            <a:off x="2379201" y="3040884"/>
            <a:ext cx="6315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How many training examples do we need?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A92FAE5-32FA-4E7C-B692-8E50030951F9}"/>
                  </a:ext>
                </a:extLst>
              </p:cNvPr>
              <p:cNvSpPr txBox="1"/>
              <p:nvPr/>
            </p:nvSpPr>
            <p:spPr>
              <a:xfrm>
                <a:off x="5338212" y="3778715"/>
                <a:ext cx="2808461" cy="83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A92FAE5-32FA-4E7C-B692-8E5003095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12" y="3778715"/>
                <a:ext cx="2808461" cy="836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91A950E-3845-49E4-995A-BBC45B918411}"/>
                  </a:ext>
                </a:extLst>
              </p:cNvPr>
              <p:cNvSpPr txBox="1"/>
              <p:nvPr/>
            </p:nvSpPr>
            <p:spPr>
              <a:xfrm>
                <a:off x="628650" y="4845962"/>
                <a:ext cx="5820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=0.1,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91A950E-3845-49E4-995A-BBC45B91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45962"/>
                <a:ext cx="5820296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FA4ED57-9FEC-4E88-B751-18164B270101}"/>
                  </a:ext>
                </a:extLst>
              </p:cNvPr>
              <p:cNvSpPr txBox="1"/>
              <p:nvPr/>
            </p:nvSpPr>
            <p:spPr>
              <a:xfrm>
                <a:off x="5376312" y="5528397"/>
                <a:ext cx="20316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TW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TW" sz="28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610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FA4ED57-9FEC-4E88-B751-18164B270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12" y="5528397"/>
                <a:ext cx="2031667" cy="523220"/>
              </a:xfrm>
              <a:prstGeom prst="rect">
                <a:avLst/>
              </a:prstGeom>
              <a:blipFill>
                <a:blip r:embed="rId8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號: 向右 2">
            <a:extLst>
              <a:ext uri="{FF2B5EF4-FFF2-40B4-BE49-F238E27FC236}">
                <a16:creationId xmlns:a16="http://schemas.microsoft.com/office/drawing/2014/main" id="{5CD8A377-7385-4943-9F16-D38DAA0A190C}"/>
              </a:ext>
            </a:extLst>
          </p:cNvPr>
          <p:cNvSpPr/>
          <p:nvPr/>
        </p:nvSpPr>
        <p:spPr>
          <a:xfrm>
            <a:off x="4633591" y="4036793"/>
            <a:ext cx="452759" cy="390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963602BF-034B-4A97-8BA9-775ABE68D12E}"/>
              </a:ext>
            </a:extLst>
          </p:cNvPr>
          <p:cNvSpPr/>
          <p:nvPr/>
        </p:nvSpPr>
        <p:spPr>
          <a:xfrm>
            <a:off x="4671691" y="5594577"/>
            <a:ext cx="452759" cy="390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9F64B5F-4864-40BC-A907-EBA92BA56EAD}"/>
                  </a:ext>
                </a:extLst>
              </p:cNvPr>
              <p:cNvSpPr txBox="1"/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9F64B5F-4864-40BC-A907-EBA92BA56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06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3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8B2F3-0155-4F1C-9CB3-F0C5C2A0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Complexity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9584BF09-D7BC-4D31-9809-37F3B9039493}"/>
              </a:ext>
            </a:extLst>
          </p:cNvPr>
          <p:cNvSpPr/>
          <p:nvPr/>
        </p:nvSpPr>
        <p:spPr>
          <a:xfrm>
            <a:off x="4748211" y="2262199"/>
            <a:ext cx="457200" cy="5232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4E7067-126D-41BF-8175-0D1BE7519CBE}"/>
              </a:ext>
            </a:extLst>
          </p:cNvPr>
          <p:cNvSpPr txBox="1"/>
          <p:nvPr/>
        </p:nvSpPr>
        <p:spPr>
          <a:xfrm>
            <a:off x="1855072" y="2749323"/>
            <a:ext cx="656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number of possible functions you can select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958044-F521-4A6F-94F0-A7C6AB053DB3}"/>
              </a:ext>
            </a:extLst>
          </p:cNvPr>
          <p:cNvSpPr txBox="1"/>
          <p:nvPr/>
        </p:nvSpPr>
        <p:spPr>
          <a:xfrm>
            <a:off x="1266825" y="3782498"/>
            <a:ext cx="603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What if the parameters are continuous?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006A2-A827-4A4D-AB22-520C559BE4BF}"/>
              </a:ext>
            </a:extLst>
          </p:cNvPr>
          <p:cNvSpPr txBox="1"/>
          <p:nvPr/>
        </p:nvSpPr>
        <p:spPr>
          <a:xfrm>
            <a:off x="1266825" y="4400174"/>
            <a:ext cx="6038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1" u="sng" dirty="0"/>
              <a:t>Answer 1</a:t>
            </a:r>
            <a:r>
              <a:rPr lang="en-US" altLang="zh-TW" sz="2800" dirty="0"/>
              <a:t>: Everything that happens in a computer is discrete.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E5242D-3468-4115-8117-ED2DF9A8841C}"/>
              </a:ext>
            </a:extLst>
          </p:cNvPr>
          <p:cNvSpPr txBox="1"/>
          <p:nvPr/>
        </p:nvSpPr>
        <p:spPr>
          <a:xfrm>
            <a:off x="1266824" y="5433349"/>
            <a:ext cx="696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1" u="sng" dirty="0"/>
              <a:t>Answer 2</a:t>
            </a:r>
            <a:r>
              <a:rPr lang="en-US" altLang="zh-TW" sz="2800" dirty="0"/>
              <a:t>: VC-dimension (not this course)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18500D7-7DA7-4281-96B7-26C723E707EC}"/>
                  </a:ext>
                </a:extLst>
              </p:cNvPr>
              <p:cNvSpPr txBox="1"/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18500D7-7DA7-4281-96B7-26C723E70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6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F2AAD-FD1B-4611-8716-6C5AC6E7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8105BF8-7FDA-47CC-8CAE-483BD350430D}"/>
                  </a:ext>
                </a:extLst>
              </p:cNvPr>
              <p:cNvSpPr txBox="1"/>
              <p:nvPr/>
            </p:nvSpPr>
            <p:spPr>
              <a:xfrm>
                <a:off x="3747238" y="5836622"/>
                <a:ext cx="3369256" cy="506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8105BF8-7FDA-47CC-8CAE-483BD3504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38" y="5836622"/>
                <a:ext cx="3369256" cy="506357"/>
              </a:xfrm>
              <a:prstGeom prst="rect">
                <a:avLst/>
              </a:prstGeom>
              <a:blipFill>
                <a:blip r:embed="rId2"/>
                <a:stretch>
                  <a:fillRect l="-1449" b="-10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8CBC070-CA95-4B0A-940A-7F63A195E0B2}"/>
                  </a:ext>
                </a:extLst>
              </p:cNvPr>
              <p:cNvSpPr txBox="1"/>
              <p:nvPr/>
            </p:nvSpPr>
            <p:spPr>
              <a:xfrm>
                <a:off x="324311" y="2369283"/>
                <a:ext cx="85567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dirty="0"/>
                  <a:t>Why don’t we simply use a very small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dirty="0"/>
                  <a:t>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8CBC070-CA95-4B0A-940A-7F63A195E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11" y="2369283"/>
                <a:ext cx="8556730" cy="523220"/>
              </a:xfrm>
              <a:prstGeom prst="rect">
                <a:avLst/>
              </a:prstGeom>
              <a:blipFill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A0B2346-74F9-4A26-9E90-01B0D26E30AC}"/>
                  </a:ext>
                </a:extLst>
              </p:cNvPr>
              <p:cNvSpPr txBox="1"/>
              <p:nvPr/>
            </p:nvSpPr>
            <p:spPr>
              <a:xfrm>
                <a:off x="577428" y="2997894"/>
                <a:ext cx="72199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is </a:t>
                </a:r>
                <a:r>
                  <a:rPr lang="en-US" altLang="zh-TW" sz="2800" b="1" dirty="0"/>
                  <a:t>good</a:t>
                </a:r>
                <a:r>
                  <a:rPr lang="en-US" altLang="zh-TW" sz="2800" dirty="0"/>
                  <a:t>” means …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A0B2346-74F9-4A26-9E90-01B0D26E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8" y="2997894"/>
                <a:ext cx="7219950" cy="523220"/>
              </a:xfrm>
              <a:prstGeom prst="rect">
                <a:avLst/>
              </a:prstGeom>
              <a:blipFill>
                <a:blip r:embed="rId4"/>
                <a:stretch>
                  <a:fillRect l="-1774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DCCF652-7555-411F-A12D-83A62F03100A}"/>
                  </a:ext>
                </a:extLst>
              </p:cNvPr>
              <p:cNvSpPr txBox="1"/>
              <p:nvPr/>
            </p:nvSpPr>
            <p:spPr>
              <a:xfrm>
                <a:off x="1488900" y="4977004"/>
                <a:ext cx="5627594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DCCF652-7555-411F-A12D-83A62F031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00" y="4977004"/>
                <a:ext cx="562759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88E83A2-DBF5-4B32-9D9B-0318D58450C2}"/>
              </a:ext>
            </a:extLst>
          </p:cNvPr>
          <p:cNvSpPr/>
          <p:nvPr/>
        </p:nvSpPr>
        <p:spPr>
          <a:xfrm>
            <a:off x="1386818" y="4905731"/>
            <a:ext cx="5488074" cy="7397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C1232DA-139F-4EF5-ACDF-56257F7711D2}"/>
              </a:ext>
            </a:extLst>
          </p:cNvPr>
          <p:cNvGrpSpPr/>
          <p:nvPr/>
        </p:nvGrpSpPr>
        <p:grpSpPr>
          <a:xfrm>
            <a:off x="1386818" y="3642801"/>
            <a:ext cx="6210498" cy="739710"/>
            <a:chOff x="2414739" y="6288973"/>
            <a:chExt cx="6210498" cy="739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18982580-EA47-4D37-9A04-717B88472C98}"/>
                    </a:ext>
                  </a:extLst>
                </p:cNvPr>
                <p:cNvSpPr txBox="1"/>
                <p:nvPr/>
              </p:nvSpPr>
              <p:spPr>
                <a:xfrm>
                  <a:off x="2509989" y="6426080"/>
                  <a:ext cx="597169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𝑡𝑟𝑎𝑖𝑛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TW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18982580-EA47-4D37-9A04-717B88472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989" y="6426080"/>
                  <a:ext cx="5971699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4A11BDB-474C-45D2-A207-A42C750226E1}"/>
                </a:ext>
              </a:extLst>
            </p:cNvPr>
            <p:cNvSpPr/>
            <p:nvPr/>
          </p:nvSpPr>
          <p:spPr>
            <a:xfrm>
              <a:off x="2414739" y="6288973"/>
              <a:ext cx="6210498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7A8F50E-891E-43C9-9FE1-E3FDE14C6F8F}"/>
                  </a:ext>
                </a:extLst>
              </p:cNvPr>
              <p:cNvSpPr txBox="1"/>
              <p:nvPr/>
            </p:nvSpPr>
            <p:spPr>
              <a:xfrm>
                <a:off x="7028682" y="5035513"/>
                <a:ext cx="14035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altLang="zh-TW" sz="2400" dirty="0"/>
                        <m:t>/2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7A8F50E-891E-43C9-9FE1-E3FDE14C6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682" y="5035513"/>
                <a:ext cx="1403581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6A4F9795-6DC9-45C3-8951-93334583940B}"/>
              </a:ext>
            </a:extLst>
          </p:cNvPr>
          <p:cNvSpPr/>
          <p:nvPr/>
        </p:nvSpPr>
        <p:spPr>
          <a:xfrm>
            <a:off x="1849785" y="4382511"/>
            <a:ext cx="685319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3EEA5BF-F81A-4DDC-8263-1C129068BC35}"/>
              </a:ext>
            </a:extLst>
          </p:cNvPr>
          <p:cNvSpPr txBox="1"/>
          <p:nvPr/>
        </p:nvSpPr>
        <p:spPr>
          <a:xfrm>
            <a:off x="6217768" y="6262041"/>
            <a:ext cx="2471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/>
              <a:t>fewer candidates 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20D09E9-1AF4-41F5-BECA-FCFBE39E2D3C}"/>
              </a:ext>
            </a:extLst>
          </p:cNvPr>
          <p:cNvSpPr txBox="1"/>
          <p:nvPr/>
        </p:nvSpPr>
        <p:spPr>
          <a:xfrm>
            <a:off x="4602676" y="4388159"/>
            <a:ext cx="1615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/>
              <a:t>Larger loss</a:t>
            </a:r>
            <a:endParaRPr lang="zh-TW" altLang="en-US" sz="24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286F6E5-545B-41C0-9402-5A61BAF7137A}"/>
              </a:ext>
            </a:extLst>
          </p:cNvPr>
          <p:cNvCxnSpPr>
            <a:cxnSpLocks/>
          </p:cNvCxnSpPr>
          <p:nvPr/>
        </p:nvCxnSpPr>
        <p:spPr>
          <a:xfrm flipV="1">
            <a:off x="4342077" y="4682175"/>
            <a:ext cx="299979" cy="358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CECD0A5-8E90-4652-80C9-97DC435F2441}"/>
              </a:ext>
            </a:extLst>
          </p:cNvPr>
          <p:cNvCxnSpPr>
            <a:cxnSpLocks/>
          </p:cNvCxnSpPr>
          <p:nvPr/>
        </p:nvCxnSpPr>
        <p:spPr>
          <a:xfrm>
            <a:off x="5746163" y="6261637"/>
            <a:ext cx="504855" cy="230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AECD18A-6A79-43FD-936F-28404E2761BC}"/>
                  </a:ext>
                </a:extLst>
              </p:cNvPr>
              <p:cNvSpPr txBox="1"/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AECD18A-6A79-43FD-936F-28404E276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9B27E93-200A-4B19-8326-AC6154274612}"/>
              </a:ext>
            </a:extLst>
          </p:cNvPr>
          <p:cNvSpPr/>
          <p:nvPr/>
        </p:nvSpPr>
        <p:spPr>
          <a:xfrm>
            <a:off x="4708692" y="1491562"/>
            <a:ext cx="49633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8BACF5E-52FF-4D26-959D-6E99341380D2}"/>
              </a:ext>
            </a:extLst>
          </p:cNvPr>
          <p:cNvSpPr/>
          <p:nvPr/>
        </p:nvSpPr>
        <p:spPr>
          <a:xfrm flipV="1">
            <a:off x="6747264" y="1463552"/>
            <a:ext cx="496335" cy="3693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E4B2FE04-D313-469F-ADF0-3728BE0B1FE5}"/>
              </a:ext>
            </a:extLst>
          </p:cNvPr>
          <p:cNvSpPr/>
          <p:nvPr/>
        </p:nvSpPr>
        <p:spPr>
          <a:xfrm>
            <a:off x="2719179" y="1490893"/>
            <a:ext cx="49633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299E2B5-9931-4A25-A2DB-F01286D57546}"/>
              </a:ext>
            </a:extLst>
          </p:cNvPr>
          <p:cNvCxnSpPr/>
          <p:nvPr/>
        </p:nvCxnSpPr>
        <p:spPr>
          <a:xfrm>
            <a:off x="6217768" y="2820137"/>
            <a:ext cx="12359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DF69D33-4E23-4364-8B1E-979A12777234}"/>
              </a:ext>
            </a:extLst>
          </p:cNvPr>
          <p:cNvSpPr/>
          <p:nvPr/>
        </p:nvSpPr>
        <p:spPr>
          <a:xfrm>
            <a:off x="5935207" y="2908142"/>
            <a:ext cx="1879369" cy="5785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理想崩壞</a:t>
            </a:r>
          </a:p>
        </p:txBody>
      </p:sp>
    </p:spTree>
    <p:extLst>
      <p:ext uri="{BB962C8B-B14F-4D97-AF65-F5344CB8AC3E}">
        <p14:creationId xmlns:p14="http://schemas.microsoft.com/office/powerpoint/2010/main" val="6924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0" grpId="0"/>
      <p:bldP spid="21" grpId="0" animBg="1"/>
      <p:bldP spid="27" grpId="0"/>
      <p:bldP spid="30" grpId="0" animBg="1"/>
      <p:bldP spid="32" grpId="0"/>
      <p:bldP spid="33" grpId="0"/>
      <p:bldP spid="22" grpId="0" animBg="1"/>
      <p:bldP spid="25" grpId="0" animBg="1"/>
      <p:bldP spid="26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4105760-9EC1-4144-B0B7-2D14A7A4EF2B}"/>
                  </a:ext>
                </a:extLst>
              </p:cNvPr>
              <p:cNvSpPr txBox="1"/>
              <p:nvPr/>
            </p:nvSpPr>
            <p:spPr>
              <a:xfrm>
                <a:off x="4276715" y="933052"/>
                <a:ext cx="562759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4105760-9EC1-4144-B0B7-2D14A7A4E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715" y="933052"/>
                <a:ext cx="5627594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250B2EB-0407-4A19-A32C-73A61D69A586}"/>
              </a:ext>
            </a:extLst>
          </p:cNvPr>
          <p:cNvCxnSpPr>
            <a:cxnSpLocks/>
          </p:cNvCxnSpPr>
          <p:nvPr/>
        </p:nvCxnSpPr>
        <p:spPr>
          <a:xfrm flipV="1">
            <a:off x="5892536" y="2687100"/>
            <a:ext cx="0" cy="2838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2EAE8DB-C0F3-40C4-BCDA-6EED302C6921}"/>
                  </a:ext>
                </a:extLst>
              </p:cNvPr>
              <p:cNvSpPr txBox="1"/>
              <p:nvPr/>
            </p:nvSpPr>
            <p:spPr>
              <a:xfrm>
                <a:off x="5998992" y="3208928"/>
                <a:ext cx="228144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2EAE8DB-C0F3-40C4-BCDA-6EED302C6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992" y="3208928"/>
                <a:ext cx="2281440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橢圓 18">
            <a:extLst>
              <a:ext uri="{FF2B5EF4-FFF2-40B4-BE49-F238E27FC236}">
                <a16:creationId xmlns:a16="http://schemas.microsoft.com/office/drawing/2014/main" id="{DBC23787-ECA5-4B1D-A26A-47D2C8F7155B}"/>
              </a:ext>
            </a:extLst>
          </p:cNvPr>
          <p:cNvSpPr/>
          <p:nvPr/>
        </p:nvSpPr>
        <p:spPr>
          <a:xfrm>
            <a:off x="5760272" y="3321801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F7DEB32-1558-4777-8859-662EA111885F}"/>
                  </a:ext>
                </a:extLst>
              </p:cNvPr>
              <p:cNvSpPr txBox="1"/>
              <p:nvPr/>
            </p:nvSpPr>
            <p:spPr>
              <a:xfrm>
                <a:off x="453053" y="980565"/>
                <a:ext cx="53658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b="0" dirty="0"/>
                  <a:t>Larger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400" b="0" dirty="0"/>
                  <a:t> and 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400" b="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F7DEB32-1558-4777-8859-662EA1118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3" y="980565"/>
                <a:ext cx="5365883" cy="461665"/>
              </a:xfrm>
              <a:prstGeom prst="rect">
                <a:avLst/>
              </a:prstGeom>
              <a:blipFill>
                <a:blip r:embed="rId5"/>
                <a:stretch>
                  <a:fillRect l="-170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302880B9-AD25-49E5-BF38-42A98891E94F}"/>
              </a:ext>
            </a:extLst>
          </p:cNvPr>
          <p:cNvSpPr/>
          <p:nvPr/>
        </p:nvSpPr>
        <p:spPr>
          <a:xfrm>
            <a:off x="3758399" y="1039341"/>
            <a:ext cx="538447" cy="3441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F438295-F6D9-4048-84F5-407C7CA7594D}"/>
                  </a:ext>
                </a:extLst>
              </p:cNvPr>
              <p:cNvSpPr txBox="1"/>
              <p:nvPr/>
            </p:nvSpPr>
            <p:spPr>
              <a:xfrm>
                <a:off x="453053" y="1585549"/>
                <a:ext cx="53658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400" b="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F438295-F6D9-4048-84F5-407C7CA7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3" y="1585549"/>
                <a:ext cx="5365883" cy="461665"/>
              </a:xfrm>
              <a:prstGeom prst="rect">
                <a:avLst/>
              </a:prstGeom>
              <a:blipFill>
                <a:blip r:embed="rId6"/>
                <a:stretch>
                  <a:fillRect l="-170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F7610B7F-2EF0-458C-A1F2-D798DD5989AD}"/>
              </a:ext>
            </a:extLst>
          </p:cNvPr>
          <p:cNvSpPr/>
          <p:nvPr/>
        </p:nvSpPr>
        <p:spPr>
          <a:xfrm>
            <a:off x="2037034" y="1612098"/>
            <a:ext cx="538447" cy="3441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7C27C944-4BA0-4F6C-A487-C130BFABD516}"/>
                  </a:ext>
                </a:extLst>
              </p:cNvPr>
              <p:cNvSpPr txBox="1"/>
              <p:nvPr/>
            </p:nvSpPr>
            <p:spPr>
              <a:xfrm>
                <a:off x="2615596" y="1509766"/>
                <a:ext cx="515470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Larger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7C27C944-4BA0-4F6C-A487-C130BFAB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96" y="1509766"/>
                <a:ext cx="5154706" cy="509178"/>
              </a:xfrm>
              <a:prstGeom prst="rect">
                <a:avLst/>
              </a:prstGeom>
              <a:blipFill>
                <a:blip r:embed="rId7"/>
                <a:stretch>
                  <a:fillRect l="-1773" t="-3614" b="-24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ACB086B-3A79-43F3-B337-4DAD0B9F9476}"/>
                  </a:ext>
                </a:extLst>
              </p:cNvPr>
              <p:cNvSpPr txBox="1"/>
              <p:nvPr/>
            </p:nvSpPr>
            <p:spPr>
              <a:xfrm>
                <a:off x="4858272" y="2158716"/>
                <a:ext cx="2281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dirty="0"/>
                  <a:t>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ACB086B-3A79-43F3-B337-4DAD0B9F9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272" y="2158716"/>
                <a:ext cx="2281440" cy="523220"/>
              </a:xfrm>
              <a:prstGeom prst="rect">
                <a:avLst/>
              </a:prstGeom>
              <a:blipFill>
                <a:blip r:embed="rId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F76D4B4-F921-4F0A-A87B-BEA9557AE963}"/>
                  </a:ext>
                </a:extLst>
              </p:cNvPr>
              <p:cNvSpPr txBox="1"/>
              <p:nvPr/>
            </p:nvSpPr>
            <p:spPr>
              <a:xfrm>
                <a:off x="1150426" y="2181963"/>
                <a:ext cx="2281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dirty="0"/>
                  <a:t>larger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F76D4B4-F921-4F0A-A87B-BEA9557AE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26" y="2181963"/>
                <a:ext cx="2281440" cy="523220"/>
              </a:xfrm>
              <a:prstGeom prst="rect">
                <a:avLst/>
              </a:prstGeom>
              <a:blipFill>
                <a:blip r:embed="rId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橢圓 31">
            <a:extLst>
              <a:ext uri="{FF2B5EF4-FFF2-40B4-BE49-F238E27FC236}">
                <a16:creationId xmlns:a16="http://schemas.microsoft.com/office/drawing/2014/main" id="{3030EE4A-8EE5-4E87-9DCB-2291D1B221AE}"/>
              </a:ext>
            </a:extLst>
          </p:cNvPr>
          <p:cNvSpPr/>
          <p:nvPr/>
        </p:nvSpPr>
        <p:spPr>
          <a:xfrm>
            <a:off x="5779322" y="4176808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EE8DB2D-1A3C-4794-ADE3-2E476EC343B4}"/>
                  </a:ext>
                </a:extLst>
              </p:cNvPr>
              <p:cNvSpPr txBox="1"/>
              <p:nvPr/>
            </p:nvSpPr>
            <p:spPr>
              <a:xfrm>
                <a:off x="6043851" y="4022906"/>
                <a:ext cx="191620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EE8DB2D-1A3C-4794-ADE3-2E476EC3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51" y="4022906"/>
                <a:ext cx="1916206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996BD00-589F-4EFB-8B5A-EE97145A6643}"/>
              </a:ext>
            </a:extLst>
          </p:cNvPr>
          <p:cNvCxnSpPr>
            <a:cxnSpLocks/>
          </p:cNvCxnSpPr>
          <p:nvPr/>
        </p:nvCxnSpPr>
        <p:spPr>
          <a:xfrm flipV="1">
            <a:off x="2228755" y="2711214"/>
            <a:ext cx="0" cy="2838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D67CF57F-584A-4BF4-B931-DD0670E5735C}"/>
                  </a:ext>
                </a:extLst>
              </p:cNvPr>
              <p:cNvSpPr txBox="1"/>
              <p:nvPr/>
            </p:nvSpPr>
            <p:spPr>
              <a:xfrm>
                <a:off x="2335211" y="3233042"/>
                <a:ext cx="228144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D67CF57F-584A-4BF4-B931-DD0670E57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211" y="3233042"/>
                <a:ext cx="2281440" cy="509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橢圓 35">
            <a:extLst>
              <a:ext uri="{FF2B5EF4-FFF2-40B4-BE49-F238E27FC236}">
                <a16:creationId xmlns:a16="http://schemas.microsoft.com/office/drawing/2014/main" id="{E154B49A-ED62-46A3-8412-F2572512DE8B}"/>
              </a:ext>
            </a:extLst>
          </p:cNvPr>
          <p:cNvSpPr/>
          <p:nvPr/>
        </p:nvSpPr>
        <p:spPr>
          <a:xfrm>
            <a:off x="2096491" y="3345915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7E495B4-8B5B-46FB-BB65-8BFCEBD6AED0}"/>
              </a:ext>
            </a:extLst>
          </p:cNvPr>
          <p:cNvSpPr/>
          <p:nvPr/>
        </p:nvSpPr>
        <p:spPr>
          <a:xfrm>
            <a:off x="2096491" y="4945830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C2C967F-75D0-4460-93B4-1B7B51AEEC21}"/>
                  </a:ext>
                </a:extLst>
              </p:cNvPr>
              <p:cNvSpPr txBox="1"/>
              <p:nvPr/>
            </p:nvSpPr>
            <p:spPr>
              <a:xfrm>
                <a:off x="2361020" y="4791928"/>
                <a:ext cx="191620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C2C967F-75D0-4460-93B4-1B7B51AEE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0" y="4791928"/>
                <a:ext cx="1916206" cy="5091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390AE7CE-CB1B-42E1-A7C1-A505689AD839}"/>
              </a:ext>
            </a:extLst>
          </p:cNvPr>
          <p:cNvSpPr txBox="1"/>
          <p:nvPr/>
        </p:nvSpPr>
        <p:spPr>
          <a:xfrm>
            <a:off x="4719629" y="4046662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6241869-D33D-4188-B534-BFADDBCDF55E}"/>
              </a:ext>
            </a:extLst>
          </p:cNvPr>
          <p:cNvSpPr txBox="1"/>
          <p:nvPr/>
        </p:nvSpPr>
        <p:spPr>
          <a:xfrm>
            <a:off x="1186066" y="4839441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265FF21-9E9D-44AE-9455-CDD80477CB8F}"/>
              </a:ext>
            </a:extLst>
          </p:cNvPr>
          <p:cNvSpPr txBox="1"/>
          <p:nvPr/>
        </p:nvSpPr>
        <p:spPr>
          <a:xfrm>
            <a:off x="4547128" y="3602637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46E1E86-F802-4E50-8F14-E7F7E9D2E63A}"/>
              </a:ext>
            </a:extLst>
          </p:cNvPr>
          <p:cNvSpPr txBox="1"/>
          <p:nvPr/>
        </p:nvSpPr>
        <p:spPr>
          <a:xfrm>
            <a:off x="981580" y="3955976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43" name="左大括弧 42">
            <a:extLst>
              <a:ext uri="{FF2B5EF4-FFF2-40B4-BE49-F238E27FC236}">
                <a16:creationId xmlns:a16="http://schemas.microsoft.com/office/drawing/2014/main" id="{399C4E39-3FB1-4C79-8930-26538C101D65}"/>
              </a:ext>
            </a:extLst>
          </p:cNvPr>
          <p:cNvSpPr/>
          <p:nvPr/>
        </p:nvSpPr>
        <p:spPr>
          <a:xfrm>
            <a:off x="5414259" y="3410977"/>
            <a:ext cx="304794" cy="914852"/>
          </a:xfrm>
          <a:prstGeom prst="leftBrace">
            <a:avLst>
              <a:gd name="adj1" fmla="val 6333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左大括弧 43">
            <a:extLst>
              <a:ext uri="{FF2B5EF4-FFF2-40B4-BE49-F238E27FC236}">
                <a16:creationId xmlns:a16="http://schemas.microsoft.com/office/drawing/2014/main" id="{459B4535-B829-45B2-AE5B-18722B81C72F}"/>
              </a:ext>
            </a:extLst>
          </p:cNvPr>
          <p:cNvSpPr/>
          <p:nvPr/>
        </p:nvSpPr>
        <p:spPr>
          <a:xfrm>
            <a:off x="1831311" y="3487665"/>
            <a:ext cx="304794" cy="1458199"/>
          </a:xfrm>
          <a:prstGeom prst="leftBrace">
            <a:avLst>
              <a:gd name="adj1" fmla="val 6333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69DBA25-86D6-40EB-AAE5-A62BF48529CC}"/>
              </a:ext>
            </a:extLst>
          </p:cNvPr>
          <p:cNvSpPr txBox="1"/>
          <p:nvPr/>
        </p:nvSpPr>
        <p:spPr>
          <a:xfrm>
            <a:off x="314255" y="134583"/>
            <a:ext cx="76458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Tradeoff of Model Complexity</a:t>
            </a:r>
            <a:endParaRPr lang="zh-TW" altLang="en-US" sz="3200" b="1" i="1" u="sng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4C49269-7C1C-45B2-B8A8-D573ACEF093D}"/>
              </a:ext>
            </a:extLst>
          </p:cNvPr>
          <p:cNvSpPr/>
          <p:nvPr/>
        </p:nvSpPr>
        <p:spPr>
          <a:xfrm>
            <a:off x="1267422" y="4885461"/>
            <a:ext cx="755399" cy="363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01142E3C-0515-4A24-ABC4-4693D84F51D1}"/>
              </a:ext>
            </a:extLst>
          </p:cNvPr>
          <p:cNvSpPr/>
          <p:nvPr/>
        </p:nvSpPr>
        <p:spPr>
          <a:xfrm>
            <a:off x="4658232" y="3620534"/>
            <a:ext cx="755399" cy="363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7B56FAE-FC3A-4D68-9919-BF1FBDA6B84B}"/>
              </a:ext>
            </a:extLst>
          </p:cNvPr>
          <p:cNvSpPr txBox="1"/>
          <p:nvPr/>
        </p:nvSpPr>
        <p:spPr>
          <a:xfrm>
            <a:off x="1267422" y="5935047"/>
            <a:ext cx="3628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魚與熊掌可以兼得嗎？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AEB8962-47C9-42A6-971D-6E90CF8434F6}"/>
              </a:ext>
            </a:extLst>
          </p:cNvPr>
          <p:cNvSpPr txBox="1"/>
          <p:nvPr/>
        </p:nvSpPr>
        <p:spPr>
          <a:xfrm>
            <a:off x="1721172" y="5938846"/>
            <a:ext cx="662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Yes, </a:t>
            </a:r>
            <a:r>
              <a:rPr lang="en-US" altLang="zh-TW" sz="2800" b="1" dirty="0"/>
              <a:t>Deep Learning.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910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8" grpId="0"/>
      <p:bldP spid="29" grpId="0"/>
      <p:bldP spid="32" grpId="0" animBg="1"/>
      <p:bldP spid="33" grpId="0"/>
      <p:bldP spid="35" grpId="0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" grpId="0" animBg="1"/>
      <p:bldP spid="31" grpId="0" animBg="1"/>
      <p:bldP spid="45" grpId="0"/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DFCC7-A8E6-4973-9456-E574F148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CAAB8-F0B3-4972-A34F-0F17A568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A21E49-1610-4E82-88DE-660394AFB499}"/>
              </a:ext>
            </a:extLst>
          </p:cNvPr>
          <p:cNvSpPr txBox="1"/>
          <p:nvPr/>
        </p:nvSpPr>
        <p:spPr>
          <a:xfrm>
            <a:off x="3943350" y="63082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i="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https://forms.gle/FKGwMczbJPxnWe9o7</a:t>
            </a:r>
            <a:endParaRPr lang="zh-TW" altLang="en-US" dirty="0"/>
          </a:p>
        </p:txBody>
      </p:sp>
      <p:pic>
        <p:nvPicPr>
          <p:cNvPr id="1026" name="Picture 2" descr="未提供說明。">
            <a:extLst>
              <a:ext uri="{FF2B5EF4-FFF2-40B4-BE49-F238E27FC236}">
                <a16:creationId xmlns:a16="http://schemas.microsoft.com/office/drawing/2014/main" id="{D071E9C1-B677-495B-B7E7-5B846477D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886787"/>
            <a:ext cx="4754880" cy="508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8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2217173-5D50-4670-87AC-8A609978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Study: Pokémon </a:t>
            </a:r>
            <a:r>
              <a:rPr lang="en-US" altLang="zh-TW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v.s</a:t>
            </a:r>
            <a:r>
              <a:rPr lang="en-US" altLang="zh-TW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Digimon</a:t>
            </a:r>
          </a:p>
        </p:txBody>
      </p:sp>
      <p:pic>
        <p:nvPicPr>
          <p:cNvPr id="1029" name="Picture 2" descr="ãPokemon v.s. Digimonãçåçæå°çµæ">
            <a:extLst>
              <a:ext uri="{FF2B5EF4-FFF2-40B4-BE49-F238E27FC236}">
                <a16:creationId xmlns:a16="http://schemas.microsoft.com/office/drawing/2014/main" id="{6D3EF5EF-8CC7-4D23-B9A0-4BAB1798D5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5" y="1675227"/>
            <a:ext cx="781190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83A3EF2-21FE-4F91-9BFB-351D87DBB347}"/>
              </a:ext>
            </a:extLst>
          </p:cNvPr>
          <p:cNvSpPr/>
          <p:nvPr/>
        </p:nvSpPr>
        <p:spPr>
          <a:xfrm>
            <a:off x="38100" y="6206248"/>
            <a:ext cx="1045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hlinkClick r:id="rId3"/>
              </a:rPr>
              <a:t>https://medium.com/@tyreeostevenson/teaching-a-computer-to-classify-anime-8c77bc89b881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E3085BA-CB94-4429-BA59-CF1A4B8DB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5" y="1247094"/>
            <a:ext cx="4917688" cy="49176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E9DA1B-1710-4982-9580-FD4E812D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Pokémon vs. Digimon 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1DFF765-1CE9-48FD-973B-C2C751D81274}"/>
              </a:ext>
            </a:extLst>
          </p:cNvPr>
          <p:cNvSpPr txBox="1"/>
          <p:nvPr/>
        </p:nvSpPr>
        <p:spPr>
          <a:xfrm>
            <a:off x="1642669" y="5195407"/>
            <a:ext cx="2411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這是數碼寶貝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的蟲蟲獸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584AA47-ADC9-4800-8F2F-1C0C91BC4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01" y="2528153"/>
            <a:ext cx="2411832" cy="241183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9786A03-A945-4662-8143-2DA773E87073}"/>
              </a:ext>
            </a:extLst>
          </p:cNvPr>
          <p:cNvSpPr txBox="1"/>
          <p:nvPr/>
        </p:nvSpPr>
        <p:spPr>
          <a:xfrm>
            <a:off x="5675801" y="5195407"/>
            <a:ext cx="2411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這才是寶可夢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的綠毛蟲</a:t>
            </a:r>
          </a:p>
        </p:txBody>
      </p:sp>
    </p:spTree>
    <p:extLst>
      <p:ext uri="{BB962C8B-B14F-4D97-AF65-F5344CB8AC3E}">
        <p14:creationId xmlns:p14="http://schemas.microsoft.com/office/powerpoint/2010/main" val="170904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FBC04-F7D8-40FA-9EEB-AF7869F1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Pokémon vs. Digimon </a:t>
            </a:r>
            <a:endParaRPr lang="zh-TW" altLang="en-US" dirty="0"/>
          </a:p>
        </p:txBody>
      </p:sp>
      <p:pic>
        <p:nvPicPr>
          <p:cNvPr id="5" name="內容版面配置區 4" descr="一張含有 美工圖案 的圖片&#10;&#10;自動產生的描述">
            <a:extLst>
              <a:ext uri="{FF2B5EF4-FFF2-40B4-BE49-F238E27FC236}">
                <a16:creationId xmlns:a16="http://schemas.microsoft.com/office/drawing/2014/main" id="{490D27C9-A30A-4976-B56C-F157E194F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03882"/>
            <a:ext cx="3696527" cy="3696527"/>
          </a:xfrm>
        </p:spPr>
      </p:pic>
      <p:pic>
        <p:nvPicPr>
          <p:cNvPr id="9" name="圖片 8" descr="一張含有 美工圖案 的圖片&#10;&#10;自動產生的描述">
            <a:extLst>
              <a:ext uri="{FF2B5EF4-FFF2-40B4-BE49-F238E27FC236}">
                <a16:creationId xmlns:a16="http://schemas.microsoft.com/office/drawing/2014/main" id="{28EB2E48-0B38-4A75-900B-BDB3C6696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5" y="2159726"/>
            <a:ext cx="3359285" cy="3359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37374F-5E85-4817-9254-D60BC289BDB2}"/>
              </a:ext>
            </a:extLst>
          </p:cNvPr>
          <p:cNvSpPr txBox="1"/>
          <p:nvPr/>
        </p:nvSpPr>
        <p:spPr>
          <a:xfrm>
            <a:off x="1212715" y="5700409"/>
            <a:ext cx="2832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小智身邊有小火龍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5F7DD3-E7A0-4BD4-A41A-472AAC9F9A04}"/>
              </a:ext>
            </a:extLst>
          </p:cNvPr>
          <p:cNvSpPr txBox="1"/>
          <p:nvPr/>
        </p:nvSpPr>
        <p:spPr>
          <a:xfrm>
            <a:off x="5099232" y="5724404"/>
            <a:ext cx="2832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太一身邊有亞古獸</a:t>
            </a:r>
          </a:p>
        </p:txBody>
      </p:sp>
    </p:spTree>
    <p:extLst>
      <p:ext uri="{BB962C8B-B14F-4D97-AF65-F5344CB8AC3E}">
        <p14:creationId xmlns:p14="http://schemas.microsoft.com/office/powerpoint/2010/main" val="20449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88CF4-F8DD-467E-BCD3-9594AE1B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Pokémon/Digimon Classifier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4AEB8-51E0-4540-96F2-935CE1B8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want to find a function ……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330D3C1-1E30-4F2C-8616-651C00ED04DC}"/>
              </a:ext>
            </a:extLst>
          </p:cNvPr>
          <p:cNvGrpSpPr/>
          <p:nvPr/>
        </p:nvGrpSpPr>
        <p:grpSpPr>
          <a:xfrm>
            <a:off x="2012239" y="2966785"/>
            <a:ext cx="5119521" cy="1611818"/>
            <a:chOff x="4308642" y="-63690"/>
            <a:chExt cx="5119521" cy="1611818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D007C83-2E2F-486F-98EB-DAD6C4C0A606}"/>
                </a:ext>
              </a:extLst>
            </p:cNvPr>
            <p:cNvSpPr txBox="1"/>
            <p:nvPr/>
          </p:nvSpPr>
          <p:spPr>
            <a:xfrm>
              <a:off x="7892538" y="49721"/>
              <a:ext cx="15356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Pokémon or Digimon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6" name="圖片 5" descr="一張含有 美工圖案 的圖片&#10;&#10;自動產生的描述">
              <a:extLst>
                <a:ext uri="{FF2B5EF4-FFF2-40B4-BE49-F238E27FC236}">
                  <a16:creationId xmlns:a16="http://schemas.microsoft.com/office/drawing/2014/main" id="{6D37B94F-93FE-48CE-8170-662D4E116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411" y="-63690"/>
              <a:ext cx="1611818" cy="16118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F8916FC1-BCA9-481D-BBE0-B9B7DA4E03AE}"/>
                    </a:ext>
                  </a:extLst>
                </p:cNvPr>
                <p:cNvSpPr txBox="1"/>
                <p:nvPr/>
              </p:nvSpPr>
              <p:spPr>
                <a:xfrm>
                  <a:off x="4308642" y="470064"/>
                  <a:ext cx="33113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F8916FC1-BCA9-481D-BBE0-B9B7DA4E0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642" y="470064"/>
                  <a:ext cx="331135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5A6CA9C8-F44A-4596-BADC-441C67D57BEE}"/>
              </a:ext>
            </a:extLst>
          </p:cNvPr>
          <p:cNvSpPr txBox="1"/>
          <p:nvPr/>
        </p:nvSpPr>
        <p:spPr>
          <a:xfrm>
            <a:off x="1143000" y="5125338"/>
            <a:ext cx="7219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Determine a function with unknown parameters (based on domain knowledge)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191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A6003-13B5-4059-A672-DC8C3BA4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</a:t>
            </a:r>
            <a:endParaRPr lang="zh-TW" altLang="en-US" dirty="0"/>
          </a:p>
        </p:txBody>
      </p:sp>
      <p:pic>
        <p:nvPicPr>
          <p:cNvPr id="15" name="圖片 14" descr="一張含有 美工圖案 的圖片&#10;&#10;自動產生的描述">
            <a:extLst>
              <a:ext uri="{FF2B5EF4-FFF2-40B4-BE49-F238E27FC236}">
                <a16:creationId xmlns:a16="http://schemas.microsoft.com/office/drawing/2014/main" id="{41CDCC08-A1E4-4B49-A5E1-E1B0F6DD1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58" y="1825625"/>
            <a:ext cx="1800000" cy="180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7C3429E-B0A1-47AE-8EAB-1FA7F9ECA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09" y="1825625"/>
            <a:ext cx="1800000" cy="1800000"/>
          </a:xfrm>
          <a:prstGeom prst="rect">
            <a:avLst/>
          </a:prstGeom>
        </p:spPr>
      </p:pic>
      <p:pic>
        <p:nvPicPr>
          <p:cNvPr id="19" name="圖片 18" descr="一張含有 布偶, 美工圖案, 機器人 的圖片&#10;&#10;自動產生的描述">
            <a:extLst>
              <a:ext uri="{FF2B5EF4-FFF2-40B4-BE49-F238E27FC236}">
                <a16:creationId xmlns:a16="http://schemas.microsoft.com/office/drawing/2014/main" id="{74826633-5273-4FC1-BA6D-EFC190A9F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07" y="1825625"/>
            <a:ext cx="1800000" cy="1800000"/>
          </a:xfrm>
          <a:prstGeom prst="rect">
            <a:avLst/>
          </a:prstGeom>
        </p:spPr>
      </p:pic>
      <p:pic>
        <p:nvPicPr>
          <p:cNvPr id="21" name="圖片 20" descr="一張含有 蔬菜 的圖片&#10;&#10;自動產生的描述">
            <a:extLst>
              <a:ext uri="{FF2B5EF4-FFF2-40B4-BE49-F238E27FC236}">
                <a16:creationId xmlns:a16="http://schemas.microsoft.com/office/drawing/2014/main" id="{82CD5192-316E-4C4E-95EB-9C3DEF64C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57" y="1825625"/>
            <a:ext cx="1800000" cy="180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02EE37A-A0C8-4C61-967C-B2EEF9242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0" y="1825625"/>
            <a:ext cx="1800000" cy="180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9CF1859-AB2C-4870-953E-32B535463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32" y="4376963"/>
            <a:ext cx="1800000" cy="18000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76188C9D-77E2-4560-80F4-51FACE6AA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282" y="4376963"/>
            <a:ext cx="1800000" cy="1800000"/>
          </a:xfrm>
          <a:prstGeom prst="rect">
            <a:avLst/>
          </a:prstGeom>
        </p:spPr>
      </p:pic>
      <p:pic>
        <p:nvPicPr>
          <p:cNvPr id="29" name="圖片 28" descr="一張含有 文字, 運輸 的圖片&#10;&#10;自動產生的描述">
            <a:extLst>
              <a:ext uri="{FF2B5EF4-FFF2-40B4-BE49-F238E27FC236}">
                <a16:creationId xmlns:a16="http://schemas.microsoft.com/office/drawing/2014/main" id="{AE3A2581-4019-4819-8AA4-D103FD511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33" y="4376963"/>
            <a:ext cx="1800000" cy="1800000"/>
          </a:xfrm>
          <a:prstGeom prst="rect">
            <a:avLst/>
          </a:prstGeom>
        </p:spPr>
      </p:pic>
      <p:pic>
        <p:nvPicPr>
          <p:cNvPr id="31" name="圖片 30" descr="一張含有 美工圖案 的圖片&#10;&#10;自動產生的描述">
            <a:extLst>
              <a:ext uri="{FF2B5EF4-FFF2-40B4-BE49-F238E27FC236}">
                <a16:creationId xmlns:a16="http://schemas.microsoft.com/office/drawing/2014/main" id="{158656A9-369D-4CF3-AE6A-AF5B07D58E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84" y="4376963"/>
            <a:ext cx="1800000" cy="1800000"/>
          </a:xfrm>
          <a:prstGeom prst="rect">
            <a:avLst/>
          </a:prstGeom>
        </p:spPr>
      </p:pic>
      <p:pic>
        <p:nvPicPr>
          <p:cNvPr id="33" name="圖片 32" descr="一張含有 美工圖案 的圖片&#10;&#10;自動產生的描述">
            <a:extLst>
              <a:ext uri="{FF2B5EF4-FFF2-40B4-BE49-F238E27FC236}">
                <a16:creationId xmlns:a16="http://schemas.microsoft.com/office/drawing/2014/main" id="{F7ABC282-8067-4BCA-9871-3B51563189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5" y="4376963"/>
            <a:ext cx="1800000" cy="1800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F57648-DC77-418D-8683-8C1D69E4424D}"/>
              </a:ext>
            </a:extLst>
          </p:cNvPr>
          <p:cNvSpPr txBox="1"/>
          <p:nvPr/>
        </p:nvSpPr>
        <p:spPr>
          <a:xfrm>
            <a:off x="172641" y="1302405"/>
            <a:ext cx="153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Digimon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D924AC-E1D2-42DA-A2FB-4084B69E99CF}"/>
              </a:ext>
            </a:extLst>
          </p:cNvPr>
          <p:cNvSpPr txBox="1"/>
          <p:nvPr/>
        </p:nvSpPr>
        <p:spPr>
          <a:xfrm>
            <a:off x="84605" y="3739684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Pokémon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D01A2F-6296-487F-BC03-12E4DE6D241C}"/>
              </a:ext>
            </a:extLst>
          </p:cNvPr>
          <p:cNvSpPr txBox="1"/>
          <p:nvPr/>
        </p:nvSpPr>
        <p:spPr>
          <a:xfrm>
            <a:off x="6666808" y="1352127"/>
            <a:ext cx="1979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線條較複雜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6A9C9E-B599-49A2-B283-A54ADCF579DC}"/>
              </a:ext>
            </a:extLst>
          </p:cNvPr>
          <p:cNvSpPr txBox="1"/>
          <p:nvPr/>
        </p:nvSpPr>
        <p:spPr>
          <a:xfrm>
            <a:off x="6842430" y="6262041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線條較簡單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27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094BB017-E03F-4551-A5D8-4B93C21CC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67" y="4348704"/>
            <a:ext cx="1466435" cy="14664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26B0929-362B-4173-8725-3584C653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51D75A-6D86-4ED6-9AA0-6C09F475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311" y="1714242"/>
            <a:ext cx="187142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一張含有 美工圖案 的圖片&#10;&#10;自動產生的描述">
            <a:extLst>
              <a:ext uri="{FF2B5EF4-FFF2-40B4-BE49-F238E27FC236}">
                <a16:creationId xmlns:a16="http://schemas.microsoft.com/office/drawing/2014/main" id="{E9E31D74-5683-4F7F-8196-29AC2D152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54" y="1808838"/>
            <a:ext cx="1478055" cy="147805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8D36B92-8B27-43E1-986E-040E31644EB0}"/>
              </a:ext>
            </a:extLst>
          </p:cNvPr>
          <p:cNvSpPr txBox="1"/>
          <p:nvPr/>
        </p:nvSpPr>
        <p:spPr>
          <a:xfrm>
            <a:off x="3538471" y="3514242"/>
            <a:ext cx="1478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Courier New" panose="02070309020205020404" pitchFamily="49" charset="0"/>
              </a:rPr>
              <a:t>3558</a:t>
            </a:r>
            <a:endParaRPr lang="zh-TW" altLang="en-US" sz="24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9E96B36-7A58-4810-87DF-14C95BD9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486" y="4078413"/>
            <a:ext cx="2018740" cy="19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496512E-C9E4-48B9-916B-737C73F6B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9" y="4001362"/>
            <a:ext cx="2018740" cy="201874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9BF8875-3898-4094-8964-C023D2C0D940}"/>
              </a:ext>
            </a:extLst>
          </p:cNvPr>
          <p:cNvSpPr txBox="1"/>
          <p:nvPr/>
        </p:nvSpPr>
        <p:spPr>
          <a:xfrm>
            <a:off x="3597590" y="6041731"/>
            <a:ext cx="1478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Courier New" panose="02070309020205020404" pitchFamily="49" charset="0"/>
              </a:rPr>
              <a:t>7389</a:t>
            </a:r>
            <a:endParaRPr lang="zh-TW" altLang="en-US" sz="2400" b="1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C3BBA2F-61D8-4A2F-B1B0-D819EA5BFA1C}"/>
              </a:ext>
            </a:extLst>
          </p:cNvPr>
          <p:cNvGrpSpPr/>
          <p:nvPr/>
        </p:nvGrpSpPr>
        <p:grpSpPr>
          <a:xfrm>
            <a:off x="5446621" y="2114181"/>
            <a:ext cx="3163238" cy="1189314"/>
            <a:chOff x="5512585" y="2378029"/>
            <a:chExt cx="3163238" cy="11893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37810E5E-90A7-482B-9D05-48BE57D279CE}"/>
                    </a:ext>
                  </a:extLst>
                </p:cNvPr>
                <p:cNvSpPr txBox="1"/>
                <p:nvPr/>
              </p:nvSpPr>
              <p:spPr>
                <a:xfrm>
                  <a:off x="5512585" y="2757243"/>
                  <a:ext cx="3163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d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3558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37810E5E-90A7-482B-9D05-48BE57D27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585" y="2757243"/>
                  <a:ext cx="3163238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圖片 15" descr="一張含有 美工圖案 的圖片&#10;&#10;自動產生的描述">
              <a:extLst>
                <a:ext uri="{FF2B5EF4-FFF2-40B4-BE49-F238E27FC236}">
                  <a16:creationId xmlns:a16="http://schemas.microsoft.com/office/drawing/2014/main" id="{6FB706B2-27DD-4CBB-BA3F-A5C0690D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6986" y="2378029"/>
              <a:ext cx="1189314" cy="118931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4522BCA-844E-4752-B0D6-15AFC4DE82CA}"/>
                  </a:ext>
                </a:extLst>
              </p:cNvPr>
              <p:cNvSpPr txBox="1"/>
              <p:nvPr/>
            </p:nvSpPr>
            <p:spPr>
              <a:xfrm>
                <a:off x="5446622" y="4833814"/>
                <a:ext cx="3163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</m:e>
                      </m:d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7389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4522BCA-844E-4752-B0D6-15AFC4DE8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22" y="4833814"/>
                <a:ext cx="31632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6EDF3125-5358-4723-8098-CE1A4D3B7CFE}"/>
              </a:ext>
            </a:extLst>
          </p:cNvPr>
          <p:cNvCxnSpPr/>
          <p:nvPr/>
        </p:nvCxnSpPr>
        <p:spPr>
          <a:xfrm>
            <a:off x="2650445" y="2607695"/>
            <a:ext cx="5670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9935EFA-191D-4E63-83C3-6A9101BECB01}"/>
              </a:ext>
            </a:extLst>
          </p:cNvPr>
          <p:cNvCxnSpPr/>
          <p:nvPr/>
        </p:nvCxnSpPr>
        <p:spPr>
          <a:xfrm>
            <a:off x="2669270" y="5027045"/>
            <a:ext cx="5670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E32F0EA2-BF1C-4DB8-928C-9AF5C05C14A4}"/>
              </a:ext>
            </a:extLst>
          </p:cNvPr>
          <p:cNvSpPr txBox="1"/>
          <p:nvPr/>
        </p:nvSpPr>
        <p:spPr>
          <a:xfrm>
            <a:off x="1979938" y="3247416"/>
            <a:ext cx="1686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Edge detection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49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9" grpId="0"/>
      <p:bldP spid="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3681</TotalTime>
  <Words>1558</Words>
  <Application>Microsoft Office PowerPoint</Application>
  <PresentationFormat>如螢幕大小 (4:3)</PresentationFormat>
  <Paragraphs>352</Paragraphs>
  <Slides>35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微軟正黑體</vt:lpstr>
      <vt:lpstr>Arial</vt:lpstr>
      <vt:lpstr>Arial</vt:lpstr>
      <vt:lpstr>Calibri</vt:lpstr>
      <vt:lpstr>Calibri Light</vt:lpstr>
      <vt:lpstr>Cambria Math</vt:lpstr>
      <vt:lpstr>Courier New</vt:lpstr>
      <vt:lpstr>Office 佈景主題</vt:lpstr>
      <vt:lpstr>1_Office 佈景主題</vt:lpstr>
      <vt:lpstr>寶可夢、數碼寶貝分類器</vt:lpstr>
      <vt:lpstr>Review: Basic Idea of ML</vt:lpstr>
      <vt:lpstr>Review: Strategy </vt:lpstr>
      <vt:lpstr>Case Study: Pokémon v.s. Digimon</vt:lpstr>
      <vt:lpstr>Pokémon vs. Digimon </vt:lpstr>
      <vt:lpstr>Pokémon vs. Digimon </vt:lpstr>
      <vt:lpstr>Pokémon/Digimon Classifier </vt:lpstr>
      <vt:lpstr>Observation </vt:lpstr>
      <vt:lpstr>Observation </vt:lpstr>
      <vt:lpstr>Function with  Unknown Parameters</vt:lpstr>
      <vt:lpstr>Loss of a function (given data)</vt:lpstr>
      <vt:lpstr>Training Examples</vt:lpstr>
      <vt:lpstr>Training Examples</vt:lpstr>
      <vt:lpstr>PowerPoint 簡報</vt:lpstr>
      <vt:lpstr>PowerPoint 簡報</vt:lpstr>
      <vt:lpstr>PowerPoint 簡報</vt:lpstr>
      <vt:lpstr>What do we want?</vt:lpstr>
      <vt:lpstr>What do we want?</vt:lpstr>
      <vt:lpstr>What do we want?</vt:lpstr>
      <vt:lpstr>Very General! </vt:lpstr>
      <vt:lpstr>Probability of Failure </vt:lpstr>
      <vt:lpstr>Probability of Failure </vt:lpstr>
      <vt:lpstr>Probability of Failure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Example</vt:lpstr>
      <vt:lpstr>Example</vt:lpstr>
      <vt:lpstr>Model Complexity</vt:lpstr>
      <vt:lpstr>Model Complexity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62</cp:revision>
  <dcterms:created xsi:type="dcterms:W3CDTF">2022-02-06T06:20:49Z</dcterms:created>
  <dcterms:modified xsi:type="dcterms:W3CDTF">2022-02-25T09:37:34Z</dcterms:modified>
</cp:coreProperties>
</file>