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38" r:id="rId3"/>
    <p:sldId id="1841" r:id="rId4"/>
    <p:sldId id="368" r:id="rId5"/>
    <p:sldId id="1842" r:id="rId6"/>
    <p:sldId id="370" r:id="rId7"/>
    <p:sldId id="369" r:id="rId8"/>
    <p:sldId id="341" r:id="rId9"/>
    <p:sldId id="343" r:id="rId10"/>
    <p:sldId id="260" r:id="rId11"/>
    <p:sldId id="342" r:id="rId12"/>
    <p:sldId id="371" r:id="rId13"/>
    <p:sldId id="345" r:id="rId14"/>
    <p:sldId id="346" r:id="rId15"/>
    <p:sldId id="347" r:id="rId16"/>
    <p:sldId id="272" r:id="rId17"/>
    <p:sldId id="263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1843" r:id="rId27"/>
    <p:sldId id="357" r:id="rId28"/>
    <p:sldId id="360" r:id="rId29"/>
    <p:sldId id="359" r:id="rId30"/>
    <p:sldId id="1845" r:id="rId31"/>
    <p:sldId id="362" r:id="rId32"/>
    <p:sldId id="363" r:id="rId33"/>
    <p:sldId id="1844" r:id="rId34"/>
    <p:sldId id="365" r:id="rId35"/>
    <p:sldId id="1848" r:id="rId36"/>
    <p:sldId id="1849" r:id="rId37"/>
    <p:sldId id="367" r:id="rId38"/>
    <p:sldId id="1847" r:id="rId39"/>
    <p:sldId id="278" r:id="rId40"/>
    <p:sldId id="185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70872" autoAdjust="0"/>
  </p:normalViewPr>
  <p:slideViewPr>
    <p:cSldViewPr snapToGrid="0">
      <p:cViewPr>
        <p:scale>
          <a:sx n="50" d="100"/>
          <a:sy n="50" d="100"/>
        </p:scale>
        <p:origin x="1290" y="-252"/>
      </p:cViewPr>
      <p:guideLst/>
    </p:cSldViewPr>
  </p:slideViewPr>
  <p:notesTextViewPr>
    <p:cViewPr>
      <p:scale>
        <a:sx n="1" d="1"/>
        <a:sy n="1" d="1"/>
      </p:scale>
      <p:origin x="0" y="-12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C051A-B151-45F7-9249-37582DC7B26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3D401-BDB7-4A90-A2FE-63DB6FF31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TBD: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Routing Transformer : Does clustering jointly learned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check </a:t>
            </a:r>
            <a:r>
              <a:rPr lang="en-US" altLang="zh-TW" dirty="0" err="1"/>
              <a:t>Sinkhorn</a:t>
            </a:r>
            <a:r>
              <a:rPr lang="en-US" altLang="zh-TW" dirty="0"/>
              <a:t> normalization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Big Bird: random attention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What do performer series really learn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Pay Attention to MLPs? How it does?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What is the dime of kernel </a:t>
            </a:r>
            <a:r>
              <a:rPr lang="en-US" altLang="zh-TW" dirty="0" err="1"/>
              <a:t>mathods</a:t>
            </a:r>
            <a:r>
              <a:rPr lang="en-US" altLang="zh-TW" dirty="0"/>
              <a:t>???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</a:t>
            </a:r>
            <a:r>
              <a:rPr lang="en-US" altLang="zh-TW" dirty="0" err="1"/>
              <a:t>sinhorn</a:t>
            </a:r>
            <a:r>
              <a:rPr lang="en-US" altLang="zh-TW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. synthesizer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LRA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Probably Ignore: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XL </a:t>
            </a:r>
            <a:r>
              <a:rPr lang="en-US" altLang="zh-TW" dirty="0" err="1"/>
              <a:t>transofmer</a:t>
            </a:r>
            <a:r>
              <a:rPr lang="en-US" altLang="zh-TW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Perceiver?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Axial Transformer (Ho et al., 2019) applies a sequence of self-attention computations given a high dimensional tensor as input, each along a single axis of the input tensor.</a:t>
            </a:r>
            <a:endParaRPr lang="zh-TW" altLang="en-US" dirty="0"/>
          </a:p>
          <a:p>
            <a:r>
              <a:rPr lang="zh-TW" altLang="en-US"/>
              <a:t>用</a:t>
            </a:r>
            <a:r>
              <a:rPr lang="zh-TW" altLang="en-US" dirty="0"/>
              <a:t>人工</a:t>
            </a:r>
            <a:endParaRPr lang="en-US" altLang="zh-TW" dirty="0"/>
          </a:p>
          <a:p>
            <a:r>
              <a:rPr lang="zh-TW" altLang="en-US" dirty="0"/>
              <a:t>用學的</a:t>
            </a:r>
            <a:endParaRPr lang="en-US" altLang="zh-TW" dirty="0"/>
          </a:p>
          <a:p>
            <a:r>
              <a:rPr lang="zh-TW" altLang="en-US" dirty="0"/>
              <a:t>加速簡化</a:t>
            </a:r>
            <a:endParaRPr lang="en-US" altLang="zh-TW" dirty="0"/>
          </a:p>
          <a:p>
            <a:r>
              <a:rPr lang="zh-TW" altLang="en-US" dirty="0"/>
              <a:t>奇招</a:t>
            </a:r>
          </a:p>
          <a:p>
            <a:endParaRPr lang="en-US" altLang="zh-TW" dirty="0"/>
          </a:p>
          <a:p>
            <a:r>
              <a:rPr lang="en-US" altLang="zh-TW" dirty="0"/>
              <a:t>TBD:</a:t>
            </a:r>
          </a:p>
          <a:p>
            <a:endParaRPr lang="en-US" altLang="zh-TW" dirty="0"/>
          </a:p>
          <a:p>
            <a:r>
              <a:rPr lang="en-US" altLang="zh-TW" dirty="0"/>
              <a:t>Fix pattern</a:t>
            </a:r>
          </a:p>
          <a:p>
            <a:endParaRPr lang="en-US" altLang="zh-TW" dirty="0"/>
          </a:p>
          <a:p>
            <a:r>
              <a:rPr lang="en-US" altLang="zh-TW" dirty="0"/>
              <a:t>Hash</a:t>
            </a:r>
          </a:p>
          <a:p>
            <a:endParaRPr lang="en-US" altLang="zh-TW" dirty="0"/>
          </a:p>
          <a:p>
            <a:r>
              <a:rPr lang="en-US" altLang="zh-TW" dirty="0"/>
              <a:t>Low rank approximation </a:t>
            </a:r>
          </a:p>
          <a:p>
            <a:endParaRPr lang="en-US" altLang="zh-TW" dirty="0"/>
          </a:p>
          <a:p>
            <a:r>
              <a:rPr lang="en-US" altLang="zh-TW" dirty="0"/>
              <a:t>Other new stuff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55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Our strategy first assigns queries and keys to clusters. Then only queries and keys from the same cluster are considered for attention.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other words, the current time-step query is routed to a limited number of context elements through its cluster assignment.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===</a:t>
            </a:r>
          </a:p>
          <a:p>
            <a:r>
              <a:rPr lang="en-US" altLang="zh-TW" dirty="0"/>
              <a:t>Reformer (</a:t>
            </a:r>
            <a:r>
              <a:rPr lang="en-US" altLang="zh-TW" dirty="0" err="1"/>
              <a:t>Kitaev</a:t>
            </a:r>
            <a:r>
              <a:rPr lang="en-US" altLang="zh-TW" dirty="0"/>
              <a:t> et al., 2020) introduces a hash-based similarity measure to efficiently cluster tokens into chunks.</a:t>
            </a:r>
          </a:p>
          <a:p>
            <a:r>
              <a:rPr lang="en-US" altLang="zh-TW" dirty="0"/>
              <a:t>Routing Transformer (Roy et al., 2020) employs online k-means clustering on the tokens.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6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Sinkhorn</a:t>
            </a:r>
            <a:r>
              <a:rPr lang="en-US" altLang="zh-TW" dirty="0"/>
              <a:t> Sorting Network (Tay et al., 2020b) exposes the sparsity in attention weights by learning to </a:t>
            </a:r>
            <a:r>
              <a:rPr lang="en-US" altLang="zh-TW" dirty="0" err="1"/>
              <a:t>to</a:t>
            </a:r>
            <a:r>
              <a:rPr lang="en-US" altLang="zh-TW" dirty="0"/>
              <a:t> sort blocks of the input 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instead of attending to tokens in the same block, each token attends to tokens in the newly sorted block,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88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Another emerging technique is to improve efficiency by leveraging low-rank approximations of the self-attention matrix</a:t>
            </a:r>
          </a:p>
          <a:p>
            <a:r>
              <a:rPr lang="en-US" altLang="zh-TW" dirty="0"/>
              <a:t>The usage of kernels (</a:t>
            </a:r>
            <a:r>
              <a:rPr lang="en-US" altLang="zh-TW" dirty="0" err="1"/>
              <a:t>Katharopoulos</a:t>
            </a:r>
            <a:r>
              <a:rPr lang="en-US" altLang="zh-TW" dirty="0"/>
              <a:t> et al., 2020; </a:t>
            </a:r>
            <a:r>
              <a:rPr lang="en-US" altLang="zh-TW" dirty="0" err="1"/>
              <a:t>Choromanski</a:t>
            </a:r>
            <a:r>
              <a:rPr lang="en-US" altLang="zh-TW" dirty="0"/>
              <a:t> et al., 2020) enable clever mathematical re-writing of the self-attention mechanism to avoid explicitly computing the N × N matrix.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self-attention is low rank:</a:t>
            </a:r>
          </a:p>
          <a:p>
            <a:r>
              <a:rPr lang="en-US" altLang="zh-TW" dirty="0"/>
              <a:t>The right figure plots the heatmap of normalized cumulative eigenvalue at the 128-th largest eigenvalue across different layers and heads in Wiki103 data. (n=512)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90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521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只有幾種ｖａｌｕｅ，只有幾種</a:t>
            </a:r>
            <a:r>
              <a:rPr lang="en-US" altLang="zh-TW" dirty="0" err="1"/>
              <a:t>qeruy</a:t>
            </a:r>
            <a:endParaRPr lang="en-US" altLang="zh-TW" dirty="0"/>
          </a:p>
          <a:p>
            <a:r>
              <a:rPr lang="en-US" altLang="zh-TW" dirty="0"/>
              <a:t>Cannot do </a:t>
            </a:r>
            <a:r>
              <a:rPr lang="en-US" altLang="zh-TW" dirty="0" err="1"/>
              <a:t>causula</a:t>
            </a:r>
            <a:r>
              <a:rPr lang="en-US" altLang="zh-TW" dirty="0"/>
              <a:t> masking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Funnel (</a:t>
            </a:r>
            <a:r>
              <a:rPr lang="zh-TW" altLang="en-US" dirty="0"/>
              <a:t>漏斗</a:t>
            </a:r>
            <a:r>
              <a:rPr lang="en-US" altLang="zh-TW" dirty="0"/>
              <a:t>) transformer  -&gt; signore this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Lucida Grande"/>
              </a:rPr>
              <a:t>ViT2Vit -&gt; CNN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Lucida Grande"/>
              </a:rPr>
              <a:t>Beyond Self-attention: External Attention using Two Linear Layers for Visual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10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Arena 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競技場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7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Examples of models that do this include </a:t>
            </a:r>
            <a:r>
              <a:rPr lang="en-US" altLang="zh-TW" dirty="0" err="1"/>
              <a:t>Blockwise</a:t>
            </a:r>
            <a:r>
              <a:rPr lang="en-US" altLang="zh-TW" dirty="0"/>
              <a:t> (</a:t>
            </a:r>
            <a:r>
              <a:rPr lang="en-US" altLang="zh-TW" dirty="0" err="1"/>
              <a:t>Qiu</a:t>
            </a:r>
            <a:r>
              <a:rPr lang="en-US" altLang="zh-TW" dirty="0"/>
              <a:t> et al., 2019) and/or Local Attention (Parmar et al., 2018).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Examples of models that do this include </a:t>
            </a:r>
            <a:r>
              <a:rPr lang="en-US" altLang="zh-TW" dirty="0" err="1"/>
              <a:t>Blockwise</a:t>
            </a:r>
            <a:r>
              <a:rPr lang="en-US" altLang="zh-TW" dirty="0"/>
              <a:t> (</a:t>
            </a:r>
            <a:r>
              <a:rPr lang="en-US" altLang="zh-TW" dirty="0" err="1"/>
              <a:t>Qiu</a:t>
            </a:r>
            <a:r>
              <a:rPr lang="en-US" altLang="zh-TW" dirty="0"/>
              <a:t> et al., 2019) and/or Local Attention (Parmar et al., 2018).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44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Strided</a:t>
            </a:r>
            <a:r>
              <a:rPr lang="en-US" altLang="zh-TW" dirty="0"/>
              <a:t> Patterns</a:t>
            </a:r>
          </a:p>
          <a:p>
            <a:pPr lvl="1"/>
            <a:r>
              <a:rPr lang="en-US" altLang="zh-TW" dirty="0"/>
              <a:t>Models such as Sparse Transformer (Child et al., 2019) and/or </a:t>
            </a:r>
            <a:r>
              <a:rPr lang="en-US" altLang="zh-TW" dirty="0" err="1"/>
              <a:t>Longformer</a:t>
            </a:r>
            <a:r>
              <a:rPr lang="en-US" altLang="zh-TW" dirty="0"/>
              <a:t> (</a:t>
            </a:r>
            <a:r>
              <a:rPr lang="en-US" altLang="zh-TW" dirty="0" err="1"/>
              <a:t>Beltagy</a:t>
            </a:r>
            <a:r>
              <a:rPr lang="en-US" altLang="zh-TW" dirty="0"/>
              <a:t> et al., 2020) employ </a:t>
            </a:r>
            <a:r>
              <a:rPr lang="en-US" altLang="zh-TW" dirty="0" err="1"/>
              <a:t>strided</a:t>
            </a:r>
            <a:r>
              <a:rPr lang="en-US" altLang="zh-TW" dirty="0"/>
              <a:t> or “dilated” windows.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0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 Another prominent method is to leverage a side memory module that can access multiple tokens at once. </a:t>
            </a:r>
          </a:p>
          <a:p>
            <a:r>
              <a:rPr lang="en-US" altLang="zh-TW" dirty="0"/>
              <a:t>Global memory is also used in ETC (Ainslie et al., 2020) and</a:t>
            </a:r>
            <a:r>
              <a:rPr lang="en-US" altLang="zh-TW" b="1" dirty="0"/>
              <a:t> </a:t>
            </a:r>
            <a:r>
              <a:rPr lang="en-US" altLang="zh-TW" b="1" dirty="0" err="1"/>
              <a:t>Longformer</a:t>
            </a:r>
            <a:r>
              <a:rPr lang="en-US" altLang="zh-TW" b="1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Beltagy</a:t>
            </a:r>
            <a:r>
              <a:rPr lang="en-US" altLang="zh-TW" dirty="0"/>
              <a:t> et al., 2020).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13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Combination of Patterns</a:t>
            </a:r>
          </a:p>
          <a:p>
            <a:pPr lvl="1"/>
            <a:r>
              <a:rPr lang="en-US" altLang="zh-TW" dirty="0"/>
              <a:t>The key idea of combined1 approaches is to improve coverage by combining two or more distinct access patterns. For example, the Sparse Transformer (Child et al., 2019) combines </a:t>
            </a:r>
            <a:r>
              <a:rPr lang="en-US" altLang="zh-TW" dirty="0" err="1"/>
              <a:t>strided</a:t>
            </a:r>
            <a:r>
              <a:rPr lang="en-US" altLang="zh-TW" dirty="0"/>
              <a:t> and local attention by assigning half of its heads to pattern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91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Sparse  </a:t>
            </a:r>
          </a:p>
          <a:p>
            <a:endParaRPr lang="en-US" altLang="zh-TW" dirty="0"/>
          </a:p>
          <a:p>
            <a:r>
              <a:rPr lang="en-US" altLang="zh-TW" dirty="0"/>
              <a:t>Block Transformer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key idea of combined1 approaches is to improve coverage by combining two or more distinct access patterns. For example, the Sparse Transformer (Child et al., 2019) combines </a:t>
            </a:r>
            <a:r>
              <a:rPr lang="en-US" altLang="zh-TW" dirty="0" err="1"/>
              <a:t>strided</a:t>
            </a:r>
            <a:r>
              <a:rPr lang="en-US" altLang="zh-TW" dirty="0"/>
              <a:t> and local attention by assigning half of its heads to pattern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3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Reformer (</a:t>
            </a:r>
            <a:r>
              <a:rPr lang="en-US" altLang="zh-TW" dirty="0" err="1"/>
              <a:t>Kitaev</a:t>
            </a:r>
            <a:r>
              <a:rPr lang="en-US" altLang="zh-TW" dirty="0"/>
              <a:t> et al., 2020) introduces a hash-based similarity measure to efficiently cluster tokens into chunks.</a:t>
            </a:r>
          </a:p>
          <a:p>
            <a:r>
              <a:rPr lang="en-US" altLang="zh-TW" dirty="0"/>
              <a:t>Routing Transformer (Roy et al., 2020) employs online k-means clustering on the tokens.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5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3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75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91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1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6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4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68CA-AB7D-43EA-804D-35F23090F96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9AB-DB8F-4DD9-B8CE-40D37FFAD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1.png"/><Relationship Id="rId5" Type="http://schemas.openxmlformats.org/officeDocument/2006/relationships/image" Target="../media/image1311.png"/><Relationship Id="rId4" Type="http://schemas.openxmlformats.org/officeDocument/2006/relationships/image" Target="../media/image12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200.png"/><Relationship Id="rId18" Type="http://schemas.openxmlformats.org/officeDocument/2006/relationships/image" Target="../media/image25.png"/><Relationship Id="rId3" Type="http://schemas.openxmlformats.org/officeDocument/2006/relationships/image" Target="../media/image2060.png"/><Relationship Id="rId21" Type="http://schemas.openxmlformats.org/officeDocument/2006/relationships/image" Target="../media/image28.png"/><Relationship Id="rId7" Type="http://schemas.openxmlformats.org/officeDocument/2006/relationships/image" Target="../media/image1510.png"/><Relationship Id="rId12" Type="http://schemas.openxmlformats.org/officeDocument/2006/relationships/image" Target="../media/image190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180.png"/><Relationship Id="rId5" Type="http://schemas.openxmlformats.org/officeDocument/2006/relationships/image" Target="../media/image208.png"/><Relationship Id="rId15" Type="http://schemas.openxmlformats.org/officeDocument/2006/relationships/image" Target="../media/image22.png"/><Relationship Id="rId10" Type="http://schemas.openxmlformats.org/officeDocument/2006/relationships/image" Target="../media/image173.png"/><Relationship Id="rId19" Type="http://schemas.openxmlformats.org/officeDocument/2006/relationships/image" Target="../media/image26.png"/><Relationship Id="rId4" Type="http://schemas.openxmlformats.org/officeDocument/2006/relationships/image" Target="../media/image870.png"/><Relationship Id="rId9" Type="http://schemas.openxmlformats.org/officeDocument/2006/relationships/image" Target="../media/image212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060.png"/><Relationship Id="rId21" Type="http://schemas.openxmlformats.org/officeDocument/2006/relationships/image" Target="../media/image34.png"/><Relationship Id="rId7" Type="http://schemas.openxmlformats.org/officeDocument/2006/relationships/image" Target="../media/image1510.png"/><Relationship Id="rId12" Type="http://schemas.openxmlformats.org/officeDocument/2006/relationships/image" Target="../media/image30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29.png"/><Relationship Id="rId5" Type="http://schemas.openxmlformats.org/officeDocument/2006/relationships/image" Target="../media/image208.png"/><Relationship Id="rId15" Type="http://schemas.openxmlformats.org/officeDocument/2006/relationships/image" Target="../media/image24.png"/><Relationship Id="rId23" Type="http://schemas.openxmlformats.org/officeDocument/2006/relationships/image" Target="../media/image36.png"/><Relationship Id="rId10" Type="http://schemas.openxmlformats.org/officeDocument/2006/relationships/image" Target="../media/image173.png"/><Relationship Id="rId19" Type="http://schemas.openxmlformats.org/officeDocument/2006/relationships/image" Target="../media/image32.png"/><Relationship Id="rId4" Type="http://schemas.openxmlformats.org/officeDocument/2006/relationships/image" Target="../media/image870.png"/><Relationship Id="rId9" Type="http://schemas.openxmlformats.org/officeDocument/2006/relationships/image" Target="../media/image212.pn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1" Type="http://schemas.openxmlformats.org/officeDocument/2006/relationships/image" Target="../media/image4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9" Type="http://schemas.openxmlformats.org/officeDocument/2006/relationships/image" Target="../media/image212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54.png"/><Relationship Id="rId21" Type="http://schemas.openxmlformats.org/officeDocument/2006/relationships/image" Target="../media/image57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24" Type="http://schemas.openxmlformats.org/officeDocument/2006/relationships/image" Target="../media/image60.png"/><Relationship Id="rId15" Type="http://schemas.openxmlformats.org/officeDocument/2006/relationships/image" Target="../media/image42.png"/><Relationship Id="rId23" Type="http://schemas.openxmlformats.org/officeDocument/2006/relationships/image" Target="../media/image59.png"/><Relationship Id="rId10" Type="http://schemas.openxmlformats.org/officeDocument/2006/relationships/image" Target="../media/image37.png"/><Relationship Id="rId19" Type="http://schemas.openxmlformats.org/officeDocument/2006/relationships/image" Target="../media/image55.png"/><Relationship Id="rId9" Type="http://schemas.openxmlformats.org/officeDocument/2006/relationships/image" Target="../media/image212.png"/><Relationship Id="rId14" Type="http://schemas.openxmlformats.org/officeDocument/2006/relationships/image" Target="../media/image41.png"/><Relationship Id="rId22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63.png"/><Relationship Id="rId21" Type="http://schemas.openxmlformats.org/officeDocument/2006/relationships/image" Target="../media/image66.png"/><Relationship Id="rId12" Type="http://schemas.openxmlformats.org/officeDocument/2006/relationships/image" Target="../media/image39.png"/><Relationship Id="rId17" Type="http://schemas.openxmlformats.org/officeDocument/2006/relationships/image" Target="../media/image62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24" Type="http://schemas.openxmlformats.org/officeDocument/2006/relationships/image" Target="../media/image69.png"/><Relationship Id="rId15" Type="http://schemas.openxmlformats.org/officeDocument/2006/relationships/image" Target="../media/image42.png"/><Relationship Id="rId23" Type="http://schemas.openxmlformats.org/officeDocument/2006/relationships/image" Target="../media/image68.png"/><Relationship Id="rId10" Type="http://schemas.openxmlformats.org/officeDocument/2006/relationships/image" Target="../media/image37.png"/><Relationship Id="rId19" Type="http://schemas.openxmlformats.org/officeDocument/2006/relationships/image" Target="../media/image64.png"/><Relationship Id="rId9" Type="http://schemas.openxmlformats.org/officeDocument/2006/relationships/image" Target="../media/image212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21" Type="http://schemas.openxmlformats.org/officeDocument/2006/relationships/image" Target="../media/image48.png"/><Relationship Id="rId12" Type="http://schemas.openxmlformats.org/officeDocument/2006/relationships/image" Target="../media/image39.png"/><Relationship Id="rId17" Type="http://schemas.openxmlformats.org/officeDocument/2006/relationships/image" Target="../media/image71.png"/><Relationship Id="rId25" Type="http://schemas.openxmlformats.org/officeDocument/2006/relationships/image" Target="../media/image7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7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9" Type="http://schemas.openxmlformats.org/officeDocument/2006/relationships/image" Target="../media/image212.png"/><Relationship Id="rId14" Type="http://schemas.openxmlformats.org/officeDocument/2006/relationships/image" Target="../media/image70.png"/><Relationship Id="rId22" Type="http://schemas.openxmlformats.org/officeDocument/2006/relationships/image" Target="../media/image72.png"/><Relationship Id="rId27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85.png"/><Relationship Id="rId3" Type="http://schemas.openxmlformats.org/officeDocument/2006/relationships/image" Target="../media/image76.png"/><Relationship Id="rId21" Type="http://schemas.openxmlformats.org/officeDocument/2006/relationships/image" Target="../media/image641.png"/><Relationship Id="rId7" Type="http://schemas.openxmlformats.org/officeDocument/2006/relationships/image" Target="../media/image80.png"/><Relationship Id="rId12" Type="http://schemas.openxmlformats.org/officeDocument/2006/relationships/image" Target="../media/image600.png"/><Relationship Id="rId17" Type="http://schemas.openxmlformats.org/officeDocument/2006/relationships/image" Target="../media/image84.png"/><Relationship Id="rId2" Type="http://schemas.openxmlformats.org/officeDocument/2006/relationships/image" Target="../media/image750.png"/><Relationship Id="rId16" Type="http://schemas.openxmlformats.org/officeDocument/2006/relationships/image" Target="../media/image640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23" Type="http://schemas.openxmlformats.org/officeDocument/2006/relationships/image" Target="../media/image89.png"/><Relationship Id="rId10" Type="http://schemas.openxmlformats.org/officeDocument/2006/relationships/image" Target="../media/image81.png"/><Relationship Id="rId19" Type="http://schemas.openxmlformats.org/officeDocument/2006/relationships/image" Target="../media/image86.png"/><Relationship Id="rId4" Type="http://schemas.openxmlformats.org/officeDocument/2006/relationships/image" Target="../media/image77.png"/><Relationship Id="rId9" Type="http://schemas.openxmlformats.org/officeDocument/2006/relationships/image" Target="../media/image590.png"/><Relationship Id="rId14" Type="http://schemas.openxmlformats.org/officeDocument/2006/relationships/image" Target="../media/image620.png"/><Relationship Id="rId22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image" Target="../media/image96.png"/><Relationship Id="rId3" Type="http://schemas.openxmlformats.org/officeDocument/2006/relationships/image" Target="../media/image91.png"/><Relationship Id="rId1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10" Type="http://schemas.openxmlformats.org/officeDocument/2006/relationships/image" Target="../media/image960.png"/><Relationship Id="rId19" Type="http://schemas.openxmlformats.org/officeDocument/2006/relationships/image" Target="../media/image89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98.png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rxiv.org/abs/2011.04006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88.png"/><Relationship Id="rId10" Type="http://schemas.openxmlformats.org/officeDocument/2006/relationships/image" Target="../media/image109.png"/><Relationship Id="rId4" Type="http://schemas.openxmlformats.org/officeDocument/2006/relationships/image" Target="../media/image101.png"/><Relationship Id="rId9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21" Type="http://schemas.openxmlformats.org/officeDocument/2006/relationships/image" Target="../media/image147.png"/><Relationship Id="rId34" Type="http://schemas.openxmlformats.org/officeDocument/2006/relationships/image" Target="../media/image131.png"/><Relationship Id="rId12" Type="http://schemas.openxmlformats.org/officeDocument/2006/relationships/image" Target="../media/image600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00.png"/><Relationship Id="rId2" Type="http://schemas.openxmlformats.org/officeDocument/2006/relationships/image" Target="../media/image137.png"/><Relationship Id="rId16" Type="http://schemas.openxmlformats.org/officeDocument/2006/relationships/image" Target="../media/image640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40.png"/><Relationship Id="rId15" Type="http://schemas.openxmlformats.org/officeDocument/2006/relationships/image" Target="../media/image142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39.png"/><Relationship Id="rId14" Type="http://schemas.openxmlformats.org/officeDocument/2006/relationships/image" Target="../media/image62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2.png"/><Relationship Id="rId34" Type="http://schemas.openxmlformats.org/officeDocument/2006/relationships/image" Target="../media/image132.png"/><Relationship Id="rId25" Type="http://schemas.openxmlformats.org/officeDocument/2006/relationships/image" Target="../media/image151.png"/><Relationship Id="rId33" Type="http://schemas.openxmlformats.org/officeDocument/2006/relationships/image" Target="../media/image131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58.png"/><Relationship Id="rId37" Type="http://schemas.openxmlformats.org/officeDocument/2006/relationships/image" Target="../media/image135.png"/><Relationship Id="rId28" Type="http://schemas.openxmlformats.org/officeDocument/2006/relationships/image" Target="../media/image154.png"/><Relationship Id="rId36" Type="http://schemas.openxmlformats.org/officeDocument/2006/relationships/image" Target="../media/image134.png"/><Relationship Id="rId31" Type="http://schemas.openxmlformats.org/officeDocument/2006/relationships/image" Target="../media/image157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38.png"/><Relationship Id="rId21" Type="http://schemas.openxmlformats.org/officeDocument/2006/relationships/image" Target="../media/image147.png"/><Relationship Id="rId34" Type="http://schemas.openxmlformats.org/officeDocument/2006/relationships/image" Target="../media/image159.png"/><Relationship Id="rId12" Type="http://schemas.openxmlformats.org/officeDocument/2006/relationships/image" Target="../media/image600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36.png"/><Relationship Id="rId2" Type="http://schemas.openxmlformats.org/officeDocument/2006/relationships/image" Target="../media/image137.png"/><Relationship Id="rId16" Type="http://schemas.openxmlformats.org/officeDocument/2006/relationships/image" Target="../media/image640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40.png"/><Relationship Id="rId15" Type="http://schemas.openxmlformats.org/officeDocument/2006/relationships/image" Target="../media/image142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39.png"/><Relationship Id="rId14" Type="http://schemas.openxmlformats.org/officeDocument/2006/relationships/image" Target="../media/image62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60.png"/><Relationship Id="rId4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350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360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CE379-CC55-4690-BA07-CC2CF3459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各式各樣的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D83312-16C5-43D4-8215-2C4AA62EA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Hung-yi Lee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67120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FA1FC-D0CD-4203-89E1-74E45EE9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Different Choices … 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94E050-53E3-406B-8BFF-C56AE520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33304"/>
              </p:ext>
            </p:extLst>
          </p:nvPr>
        </p:nvGraphicFramePr>
        <p:xfrm>
          <a:off x="628650" y="217634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0C9BD00-0CDB-497B-A1D6-FF8F89F8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83778"/>
              </p:ext>
            </p:extLst>
          </p:nvPr>
        </p:nvGraphicFramePr>
        <p:xfrm>
          <a:off x="3417908" y="2161651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935E8A6-5D75-4A6A-9EEB-6C08E31C2B14}"/>
              </a:ext>
            </a:extLst>
          </p:cNvPr>
          <p:cNvSpPr txBox="1"/>
          <p:nvPr/>
        </p:nvSpPr>
        <p:spPr>
          <a:xfrm>
            <a:off x="2554966" y="5691974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Different heads use different patterns.</a:t>
            </a:r>
            <a:endParaRPr lang="zh-TW" altLang="en-US" sz="2800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847736B-CB8C-442C-8741-253225D00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56300"/>
              </p:ext>
            </p:extLst>
          </p:nvPr>
        </p:nvGraphicFramePr>
        <p:xfrm>
          <a:off x="6207166" y="217634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68551BE-6749-4AEA-8BB5-33F69084F22A}"/>
              </a:ext>
            </a:extLst>
          </p:cNvPr>
          <p:cNvSpPr txBox="1"/>
          <p:nvPr/>
        </p:nvSpPr>
        <p:spPr>
          <a:xfrm>
            <a:off x="628650" y="5133972"/>
            <a:ext cx="461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小孩子才做選擇．．．</a:t>
            </a:r>
          </a:p>
        </p:txBody>
      </p:sp>
    </p:spTree>
    <p:extLst>
      <p:ext uri="{BB962C8B-B14F-4D97-AF65-F5344CB8AC3E}">
        <p14:creationId xmlns:p14="http://schemas.microsoft.com/office/powerpoint/2010/main" val="406714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3AB8922-895D-4D90-87C6-0B478E6C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42" y="4448459"/>
            <a:ext cx="7640254" cy="21638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C76D34-9D9C-4F6F-A14D-E69B6CB7F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47" y="2201507"/>
            <a:ext cx="6656249" cy="18290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3E4A419-C67F-403D-B518-A781A027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Different Choices …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CDD72-A0A8-4DDA-8D4A-ABB5B438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Longformer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Big Bird 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17197A-8F8A-4741-940D-0B30185396EB}"/>
              </a:ext>
            </a:extLst>
          </p:cNvPr>
          <p:cNvSpPr txBox="1"/>
          <p:nvPr/>
        </p:nvSpPr>
        <p:spPr>
          <a:xfrm>
            <a:off x="5420247" y="1881905"/>
            <a:ext cx="33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https://arxiv.org/abs/2004.05150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8B83B4-6D64-45A1-A3A5-EF4D764950D7}"/>
              </a:ext>
            </a:extLst>
          </p:cNvPr>
          <p:cNvSpPr txBox="1"/>
          <p:nvPr/>
        </p:nvSpPr>
        <p:spPr>
          <a:xfrm>
            <a:off x="5439297" y="4224652"/>
            <a:ext cx="33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https://arxiv.org/abs/2007.14062</a:t>
            </a:r>
          </a:p>
        </p:txBody>
      </p:sp>
    </p:spTree>
    <p:extLst>
      <p:ext uri="{BB962C8B-B14F-4D97-AF65-F5344CB8AC3E}">
        <p14:creationId xmlns:p14="http://schemas.microsoft.com/office/powerpoint/2010/main" val="186195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E043B-4C74-47B8-9C22-4F5F3C6D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only focus on Critical Parts?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A310C5-6A14-421F-A05C-70998B87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07109"/>
              </p:ext>
            </p:extLst>
          </p:nvPr>
        </p:nvGraphicFramePr>
        <p:xfrm>
          <a:off x="1612065" y="1872031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7BFF8C-9469-4116-B589-1234C99B14CC}"/>
              </a:ext>
            </a:extLst>
          </p:cNvPr>
          <p:cNvSpPr txBox="1"/>
          <p:nvPr/>
        </p:nvSpPr>
        <p:spPr>
          <a:xfrm>
            <a:off x="2449307" y="1404939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5FB8AB-A6B4-4C53-8214-839CED05D8D1}"/>
              </a:ext>
            </a:extLst>
          </p:cNvPr>
          <p:cNvSpPr txBox="1"/>
          <p:nvPr/>
        </p:nvSpPr>
        <p:spPr>
          <a:xfrm rot="16200000">
            <a:off x="336833" y="346024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4A309D-9D3E-4057-9A7D-F35263061973}"/>
              </a:ext>
            </a:extLst>
          </p:cNvPr>
          <p:cNvSpPr txBox="1"/>
          <p:nvPr/>
        </p:nvSpPr>
        <p:spPr>
          <a:xfrm>
            <a:off x="5638800" y="446110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 value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BCBA298-D7E4-41F7-BBBB-C2884A789618}"/>
              </a:ext>
            </a:extLst>
          </p:cNvPr>
          <p:cNvSpPr txBox="1"/>
          <p:nvPr/>
        </p:nvSpPr>
        <p:spPr>
          <a:xfrm>
            <a:off x="5638800" y="2652123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 value</a:t>
            </a:r>
            <a:endParaRPr lang="zh-TW" altLang="en-US" sz="24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29AE21F-D713-4E84-AF89-32E1CC9A43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111108" y="4380022"/>
            <a:ext cx="527692" cy="311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63FA32D-9F33-4CE5-A8FD-F20CA2643239}"/>
              </a:ext>
            </a:extLst>
          </p:cNvPr>
          <p:cNvCxnSpPr>
            <a:cxnSpLocks/>
          </p:cNvCxnSpPr>
          <p:nvPr/>
        </p:nvCxnSpPr>
        <p:spPr>
          <a:xfrm flipV="1">
            <a:off x="4948219" y="2970069"/>
            <a:ext cx="690581" cy="522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4D85020-ECEA-4D71-BD84-2235F538EC83}"/>
              </a:ext>
            </a:extLst>
          </p:cNvPr>
          <p:cNvSpPr txBox="1"/>
          <p:nvPr/>
        </p:nvSpPr>
        <p:spPr>
          <a:xfrm>
            <a:off x="5638800" y="3075688"/>
            <a:ext cx="269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Directly set to 0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50B9751-4A72-4D40-9B72-6B8E4C1C7B31}"/>
              </a:ext>
            </a:extLst>
          </p:cNvPr>
          <p:cNvSpPr txBox="1"/>
          <p:nvPr/>
        </p:nvSpPr>
        <p:spPr>
          <a:xfrm>
            <a:off x="5638799" y="3519942"/>
            <a:ext cx="269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Smaller influence on results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DD5F879-D1F2-47BD-BAC2-BE75B9E10C9C}"/>
              </a:ext>
            </a:extLst>
          </p:cNvPr>
          <p:cNvSpPr txBox="1"/>
          <p:nvPr/>
        </p:nvSpPr>
        <p:spPr>
          <a:xfrm>
            <a:off x="1587574" y="5691472"/>
            <a:ext cx="6665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quickly estimate the portion with small attention weights?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71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4E98F-9246-4105-99E8-F887FCFF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B9590C9-FCCA-44F2-8067-CD3F6FCAEBDF}"/>
              </a:ext>
            </a:extLst>
          </p:cNvPr>
          <p:cNvGrpSpPr/>
          <p:nvPr/>
        </p:nvGrpSpPr>
        <p:grpSpPr>
          <a:xfrm>
            <a:off x="4731055" y="2864023"/>
            <a:ext cx="3371559" cy="821733"/>
            <a:chOff x="4247796" y="992053"/>
            <a:chExt cx="3371559" cy="82173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B6E549-E8D8-45A4-8746-DD02AC03EBF9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DE6E70-A45C-419A-B630-794C0E199CDE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2858DC-DDE5-47F3-A14E-2A2D519074F2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16A32B-961B-48BC-B044-F391D3525DEB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0C216D-BC23-43C7-A468-2794E117028E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8F2434-B1D9-4D25-B382-CB1861C5E8A5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33632F-2C8C-431B-81C7-78487499E280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A1EEC0-7D91-41B5-8E7B-33EFAF386EA1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C4D6121-016A-4290-83FC-278873D8E0B5}"/>
              </a:ext>
            </a:extLst>
          </p:cNvPr>
          <p:cNvGrpSpPr/>
          <p:nvPr/>
        </p:nvGrpSpPr>
        <p:grpSpPr>
          <a:xfrm rot="10800000">
            <a:off x="1115775" y="2864023"/>
            <a:ext cx="3371559" cy="821733"/>
            <a:chOff x="599952" y="3429000"/>
            <a:chExt cx="3371559" cy="8217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0EA440-7D42-4DC4-9832-51FCE27D7B0E}"/>
                </a:ext>
              </a:extLst>
            </p:cNvPr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E1C532A-F8B0-45EE-AA90-E069BA9643FB}"/>
                </a:ext>
              </a:extLst>
            </p:cNvPr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4DF1EA1-4895-41AA-ACAE-F3BCBEEABBDD}"/>
                </a:ext>
              </a:extLst>
            </p:cNvPr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0789FC2-74A3-4CE0-AF65-1E9FE879B1BB}"/>
                </a:ext>
              </a:extLst>
            </p:cNvPr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DD699D1-09F1-4733-BEF0-B04AF977AFCF}"/>
                </a:ext>
              </a:extLst>
            </p:cNvPr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2AC88CA-A970-437E-AAE5-86D193E19142}"/>
                </a:ext>
              </a:extLst>
            </p:cNvPr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A5521D-F7E8-436B-8530-786B87745B01}"/>
                </a:ext>
              </a:extLst>
            </p:cNvPr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114F8F-C744-4A73-9177-5DC268E27512}"/>
                </a:ext>
              </a:extLst>
            </p:cNvPr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6EE41F-AA66-4DFF-BC6E-42B75624E72F}"/>
              </a:ext>
            </a:extLst>
          </p:cNvPr>
          <p:cNvSpPr txBox="1"/>
          <p:nvPr/>
        </p:nvSpPr>
        <p:spPr>
          <a:xfrm>
            <a:off x="5515276" y="233653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D040D27-AD3F-48D1-ABA5-865636B705D5}"/>
              </a:ext>
            </a:extLst>
          </p:cNvPr>
          <p:cNvSpPr txBox="1"/>
          <p:nvPr/>
        </p:nvSpPr>
        <p:spPr>
          <a:xfrm>
            <a:off x="1750393" y="2336537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515378-3AC4-4AA8-80BF-F63C556494DC}"/>
              </a:ext>
            </a:extLst>
          </p:cNvPr>
          <p:cNvSpPr txBox="1"/>
          <p:nvPr/>
        </p:nvSpPr>
        <p:spPr>
          <a:xfrm>
            <a:off x="3885451" y="2310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Reformer 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A1086F-CFC4-451A-921F-3C72F32ECA8A}"/>
              </a:ext>
            </a:extLst>
          </p:cNvPr>
          <p:cNvSpPr txBox="1"/>
          <p:nvPr/>
        </p:nvSpPr>
        <p:spPr>
          <a:xfrm>
            <a:off x="3885451" y="6585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https://openreview.net/forum?id=rkgNKkHtvB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75A578-6D31-4D42-9F77-9E3F8D4133DE}"/>
              </a:ext>
            </a:extLst>
          </p:cNvPr>
          <p:cNvSpPr txBox="1"/>
          <p:nvPr/>
        </p:nvSpPr>
        <p:spPr>
          <a:xfrm>
            <a:off x="3911900" y="102790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Routing Transformer</a:t>
            </a:r>
            <a:endParaRPr lang="zh-TW" altLang="en-US" sz="2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542FA1C-03D9-4959-93FC-73D912BA6DB2}"/>
              </a:ext>
            </a:extLst>
          </p:cNvPr>
          <p:cNvSpPr txBox="1"/>
          <p:nvPr/>
        </p:nvSpPr>
        <p:spPr>
          <a:xfrm>
            <a:off x="3927625" y="15389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https://arxiv.org/abs/2003.05997</a:t>
            </a: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E0AA5D06-6F81-4F5A-9D36-F1A0E1F3A1FE}"/>
              </a:ext>
            </a:extLst>
          </p:cNvPr>
          <p:cNvSpPr/>
          <p:nvPr/>
        </p:nvSpPr>
        <p:spPr>
          <a:xfrm>
            <a:off x="4260547" y="3972584"/>
            <a:ext cx="661764" cy="8688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23DBDCE-321A-41DC-AA37-373664149BBD}"/>
              </a:ext>
            </a:extLst>
          </p:cNvPr>
          <p:cNvSpPr txBox="1"/>
          <p:nvPr/>
        </p:nvSpPr>
        <p:spPr>
          <a:xfrm>
            <a:off x="310638" y="3836951"/>
            <a:ext cx="3834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Clustering </a:t>
            </a:r>
          </a:p>
          <a:p>
            <a:pPr algn="r"/>
            <a:r>
              <a:rPr lang="en-US" altLang="zh-TW" sz="2800" dirty="0"/>
              <a:t>based on similarity</a:t>
            </a:r>
            <a:endParaRPr lang="zh-TW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2771DD-984E-441D-B400-D6BBCCE1E909}"/>
              </a:ext>
            </a:extLst>
          </p:cNvPr>
          <p:cNvSpPr/>
          <p:nvPr/>
        </p:nvSpPr>
        <p:spPr>
          <a:xfrm>
            <a:off x="473105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BFA2DB-15F9-4621-B1E7-F5B6BCD14855}"/>
              </a:ext>
            </a:extLst>
          </p:cNvPr>
          <p:cNvSpPr/>
          <p:nvPr/>
        </p:nvSpPr>
        <p:spPr>
          <a:xfrm>
            <a:off x="518296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C0DAD2-73AA-4828-BB19-9BEA3CC59BD9}"/>
              </a:ext>
            </a:extLst>
          </p:cNvPr>
          <p:cNvSpPr/>
          <p:nvPr/>
        </p:nvSpPr>
        <p:spPr>
          <a:xfrm>
            <a:off x="563487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D1539C4-338F-483D-8E26-3402293D84DE}"/>
              </a:ext>
            </a:extLst>
          </p:cNvPr>
          <p:cNvSpPr/>
          <p:nvPr/>
        </p:nvSpPr>
        <p:spPr>
          <a:xfrm>
            <a:off x="608678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F00EE6-EBD4-4986-9C78-97E60708D8D8}"/>
              </a:ext>
            </a:extLst>
          </p:cNvPr>
          <p:cNvSpPr/>
          <p:nvPr/>
        </p:nvSpPr>
        <p:spPr>
          <a:xfrm>
            <a:off x="653869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F655425-8C6B-46A7-B815-D6E87F8079CF}"/>
              </a:ext>
            </a:extLst>
          </p:cNvPr>
          <p:cNvSpPr/>
          <p:nvPr/>
        </p:nvSpPr>
        <p:spPr>
          <a:xfrm>
            <a:off x="699060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CA708EA-2186-42E6-B2EB-39BD1BCE4503}"/>
              </a:ext>
            </a:extLst>
          </p:cNvPr>
          <p:cNvSpPr/>
          <p:nvPr/>
        </p:nvSpPr>
        <p:spPr>
          <a:xfrm>
            <a:off x="744251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2C67CB1-A2E7-4DC7-8F98-285B7C316A7A}"/>
              </a:ext>
            </a:extLst>
          </p:cNvPr>
          <p:cNvSpPr/>
          <p:nvPr/>
        </p:nvSpPr>
        <p:spPr>
          <a:xfrm>
            <a:off x="789442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DC43D6-9F6A-4BCB-9A69-46A0EB5F3FDD}"/>
              </a:ext>
            </a:extLst>
          </p:cNvPr>
          <p:cNvSpPr/>
          <p:nvPr/>
        </p:nvSpPr>
        <p:spPr>
          <a:xfrm rot="10800000">
            <a:off x="427914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0F73A0-9FFB-4953-96DA-244C7CD9138D}"/>
              </a:ext>
            </a:extLst>
          </p:cNvPr>
          <p:cNvSpPr/>
          <p:nvPr/>
        </p:nvSpPr>
        <p:spPr>
          <a:xfrm rot="10800000">
            <a:off x="382723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A38719-7763-4E90-B743-F560C3BFB5AD}"/>
              </a:ext>
            </a:extLst>
          </p:cNvPr>
          <p:cNvSpPr/>
          <p:nvPr/>
        </p:nvSpPr>
        <p:spPr>
          <a:xfrm rot="10800000">
            <a:off x="337532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6368FC3-2598-4351-B416-18FB7D0B5A60}"/>
              </a:ext>
            </a:extLst>
          </p:cNvPr>
          <p:cNvSpPr/>
          <p:nvPr/>
        </p:nvSpPr>
        <p:spPr>
          <a:xfrm rot="10800000">
            <a:off x="292341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B0DF125-F6F5-40AA-AA9E-17F9BD28BBF6}"/>
              </a:ext>
            </a:extLst>
          </p:cNvPr>
          <p:cNvSpPr/>
          <p:nvPr/>
        </p:nvSpPr>
        <p:spPr>
          <a:xfrm rot="10800000">
            <a:off x="247150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E8EE79-8D19-42F3-8354-DA2412D8CDF3}"/>
              </a:ext>
            </a:extLst>
          </p:cNvPr>
          <p:cNvSpPr/>
          <p:nvPr/>
        </p:nvSpPr>
        <p:spPr>
          <a:xfrm rot="10800000">
            <a:off x="201959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AB9BA92-CA30-4159-AB59-580019E3A143}"/>
              </a:ext>
            </a:extLst>
          </p:cNvPr>
          <p:cNvSpPr/>
          <p:nvPr/>
        </p:nvSpPr>
        <p:spPr>
          <a:xfrm rot="10800000">
            <a:off x="156768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CB6967-8D19-43F0-A611-E6205FC3EDF0}"/>
              </a:ext>
            </a:extLst>
          </p:cNvPr>
          <p:cNvSpPr/>
          <p:nvPr/>
        </p:nvSpPr>
        <p:spPr>
          <a:xfrm rot="10800000">
            <a:off x="111577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7DE2E82-BABD-446C-8814-0D3F60E1A7C1}"/>
              </a:ext>
            </a:extLst>
          </p:cNvPr>
          <p:cNvSpPr txBox="1"/>
          <p:nvPr/>
        </p:nvSpPr>
        <p:spPr>
          <a:xfrm>
            <a:off x="1014177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410C38C-B969-461A-B56A-66A29FA8F8DE}"/>
              </a:ext>
            </a:extLst>
          </p:cNvPr>
          <p:cNvSpPr txBox="1"/>
          <p:nvPr/>
        </p:nvSpPr>
        <p:spPr>
          <a:xfrm>
            <a:off x="1913679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85F4830-A6DF-44C7-B8EE-A2ED072E9477}"/>
              </a:ext>
            </a:extLst>
          </p:cNvPr>
          <p:cNvSpPr txBox="1"/>
          <p:nvPr/>
        </p:nvSpPr>
        <p:spPr>
          <a:xfrm>
            <a:off x="5093437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AAD5C9B-065F-4B33-A223-BD7F8090D4E4}"/>
              </a:ext>
            </a:extLst>
          </p:cNvPr>
          <p:cNvSpPr txBox="1"/>
          <p:nvPr/>
        </p:nvSpPr>
        <p:spPr>
          <a:xfrm>
            <a:off x="6457735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FFD6A8A-0F27-404A-9525-C91FD4ED1649}"/>
              </a:ext>
            </a:extLst>
          </p:cNvPr>
          <p:cNvSpPr txBox="1"/>
          <p:nvPr/>
        </p:nvSpPr>
        <p:spPr>
          <a:xfrm>
            <a:off x="7367267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B23FF22-4ECE-47F1-A337-E6CB601B21E1}"/>
              </a:ext>
            </a:extLst>
          </p:cNvPr>
          <p:cNvSpPr txBox="1"/>
          <p:nvPr/>
        </p:nvSpPr>
        <p:spPr>
          <a:xfrm>
            <a:off x="2363430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9C5A94A-58FD-41C9-849C-278A0A00C610}"/>
              </a:ext>
            </a:extLst>
          </p:cNvPr>
          <p:cNvSpPr txBox="1"/>
          <p:nvPr/>
        </p:nvSpPr>
        <p:spPr>
          <a:xfrm>
            <a:off x="4638671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E65DC38-ABDE-49A3-9B7D-BF375B4E9062}"/>
              </a:ext>
            </a:extLst>
          </p:cNvPr>
          <p:cNvSpPr txBox="1"/>
          <p:nvPr/>
        </p:nvSpPr>
        <p:spPr>
          <a:xfrm>
            <a:off x="4162436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C446C91-58BF-49C3-9040-D9A358F4DD89}"/>
              </a:ext>
            </a:extLst>
          </p:cNvPr>
          <p:cNvSpPr txBox="1"/>
          <p:nvPr/>
        </p:nvSpPr>
        <p:spPr>
          <a:xfrm>
            <a:off x="3262932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FD451DE-D07E-4FC2-844F-EF184BA14207}"/>
              </a:ext>
            </a:extLst>
          </p:cNvPr>
          <p:cNvSpPr txBox="1"/>
          <p:nvPr/>
        </p:nvSpPr>
        <p:spPr>
          <a:xfrm>
            <a:off x="2813181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AE1F01D-7B38-481A-9E83-458D8DCEFDA3}"/>
              </a:ext>
            </a:extLst>
          </p:cNvPr>
          <p:cNvSpPr txBox="1"/>
          <p:nvPr/>
        </p:nvSpPr>
        <p:spPr>
          <a:xfrm>
            <a:off x="3712683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3204BD4-AD46-4371-8428-D7ED20DD499F}"/>
              </a:ext>
            </a:extLst>
          </p:cNvPr>
          <p:cNvSpPr txBox="1"/>
          <p:nvPr/>
        </p:nvSpPr>
        <p:spPr>
          <a:xfrm>
            <a:off x="6002969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469CC91-E015-4C8C-A9EA-408641E1D45E}"/>
              </a:ext>
            </a:extLst>
          </p:cNvPr>
          <p:cNvSpPr txBox="1"/>
          <p:nvPr/>
        </p:nvSpPr>
        <p:spPr>
          <a:xfrm>
            <a:off x="5548203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B3C386F-4BF1-4062-B0E5-E8D83B47476F}"/>
              </a:ext>
            </a:extLst>
          </p:cNvPr>
          <p:cNvSpPr txBox="1"/>
          <p:nvPr/>
        </p:nvSpPr>
        <p:spPr>
          <a:xfrm>
            <a:off x="1463928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98C2C82-94D7-47E1-8F88-74B3CDADC857}"/>
              </a:ext>
            </a:extLst>
          </p:cNvPr>
          <p:cNvSpPr txBox="1"/>
          <p:nvPr/>
        </p:nvSpPr>
        <p:spPr>
          <a:xfrm>
            <a:off x="6912501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BCF138-D3E3-4812-BFA4-FC29F3E7BC2A}"/>
              </a:ext>
            </a:extLst>
          </p:cNvPr>
          <p:cNvSpPr txBox="1"/>
          <p:nvPr/>
        </p:nvSpPr>
        <p:spPr>
          <a:xfrm>
            <a:off x="7822032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0A2DF6F-13D3-4053-9417-D70B808DE22E}"/>
              </a:ext>
            </a:extLst>
          </p:cNvPr>
          <p:cNvSpPr txBox="1"/>
          <p:nvPr/>
        </p:nvSpPr>
        <p:spPr>
          <a:xfrm>
            <a:off x="4914894" y="4080332"/>
            <a:ext cx="34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(approximate &amp; fast)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9EE9F5-CAF2-4980-9AAE-9B6F57B833B8}"/>
              </a:ext>
            </a:extLst>
          </p:cNvPr>
          <p:cNvSpPr txBox="1"/>
          <p:nvPr/>
        </p:nvSpPr>
        <p:spPr>
          <a:xfrm>
            <a:off x="799020" y="1939043"/>
            <a:ext cx="145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Step 1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832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4E98F-9246-4105-99E8-F887FCFF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FA80E1D-76E4-481D-B374-B3A988B749A1}"/>
              </a:ext>
            </a:extLst>
          </p:cNvPr>
          <p:cNvGrpSpPr/>
          <p:nvPr/>
        </p:nvGrpSpPr>
        <p:grpSpPr>
          <a:xfrm>
            <a:off x="3925482" y="949121"/>
            <a:ext cx="3371559" cy="821733"/>
            <a:chOff x="4731055" y="5062827"/>
            <a:chExt cx="3371559" cy="82173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2771DD-984E-441D-B400-D6BBCCE1E909}"/>
                </a:ext>
              </a:extLst>
            </p:cNvPr>
            <p:cNvSpPr/>
            <p:nvPr/>
          </p:nvSpPr>
          <p:spPr>
            <a:xfrm>
              <a:off x="473105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3BFA2DB-15F9-4621-B1E7-F5B6BCD14855}"/>
                </a:ext>
              </a:extLst>
            </p:cNvPr>
            <p:cNvSpPr/>
            <p:nvPr/>
          </p:nvSpPr>
          <p:spPr>
            <a:xfrm>
              <a:off x="518296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DC0DAD2-73AA-4828-BB19-9BEA3CC59BD9}"/>
                </a:ext>
              </a:extLst>
            </p:cNvPr>
            <p:cNvSpPr/>
            <p:nvPr/>
          </p:nvSpPr>
          <p:spPr>
            <a:xfrm>
              <a:off x="563487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1539C4-338F-483D-8E26-3402293D84DE}"/>
                </a:ext>
              </a:extLst>
            </p:cNvPr>
            <p:cNvSpPr/>
            <p:nvPr/>
          </p:nvSpPr>
          <p:spPr>
            <a:xfrm>
              <a:off x="608678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7F00EE6-EBD4-4986-9C78-97E60708D8D8}"/>
                </a:ext>
              </a:extLst>
            </p:cNvPr>
            <p:cNvSpPr/>
            <p:nvPr/>
          </p:nvSpPr>
          <p:spPr>
            <a:xfrm>
              <a:off x="653869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F655425-8C6B-46A7-B815-D6E87F8079CF}"/>
                </a:ext>
              </a:extLst>
            </p:cNvPr>
            <p:cNvSpPr/>
            <p:nvPr/>
          </p:nvSpPr>
          <p:spPr>
            <a:xfrm>
              <a:off x="699060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CA708EA-2186-42E6-B2EB-39BD1BCE4503}"/>
                </a:ext>
              </a:extLst>
            </p:cNvPr>
            <p:cNvSpPr/>
            <p:nvPr/>
          </p:nvSpPr>
          <p:spPr>
            <a:xfrm>
              <a:off x="744251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2C67CB1-A2E7-4DC7-8F98-285B7C316A7A}"/>
                </a:ext>
              </a:extLst>
            </p:cNvPr>
            <p:cNvSpPr/>
            <p:nvPr/>
          </p:nvSpPr>
          <p:spPr>
            <a:xfrm>
              <a:off x="789442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0582BA7-015D-4396-865B-502BC0F11BB0}"/>
              </a:ext>
            </a:extLst>
          </p:cNvPr>
          <p:cNvGrpSpPr/>
          <p:nvPr/>
        </p:nvGrpSpPr>
        <p:grpSpPr>
          <a:xfrm rot="5400000">
            <a:off x="1507558" y="3344455"/>
            <a:ext cx="3371559" cy="821733"/>
            <a:chOff x="1115775" y="5062827"/>
            <a:chExt cx="3371559" cy="82173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8DC43D6-9F6A-4BCB-9A69-46A0EB5F3FDD}"/>
                </a:ext>
              </a:extLst>
            </p:cNvPr>
            <p:cNvSpPr/>
            <p:nvPr/>
          </p:nvSpPr>
          <p:spPr>
            <a:xfrm rot="10800000">
              <a:off x="427914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A0F73A0-9FFB-4953-96DA-244C7CD9138D}"/>
                </a:ext>
              </a:extLst>
            </p:cNvPr>
            <p:cNvSpPr/>
            <p:nvPr/>
          </p:nvSpPr>
          <p:spPr>
            <a:xfrm rot="10800000">
              <a:off x="382723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3A38719-7763-4E90-B743-F560C3BFB5AD}"/>
                </a:ext>
              </a:extLst>
            </p:cNvPr>
            <p:cNvSpPr/>
            <p:nvPr/>
          </p:nvSpPr>
          <p:spPr>
            <a:xfrm rot="10800000">
              <a:off x="337532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6368FC3-2598-4351-B416-18FB7D0B5A60}"/>
                </a:ext>
              </a:extLst>
            </p:cNvPr>
            <p:cNvSpPr/>
            <p:nvPr/>
          </p:nvSpPr>
          <p:spPr>
            <a:xfrm rot="10800000">
              <a:off x="292341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B0DF125-F6F5-40AA-AA9E-17F9BD28BBF6}"/>
                </a:ext>
              </a:extLst>
            </p:cNvPr>
            <p:cNvSpPr/>
            <p:nvPr/>
          </p:nvSpPr>
          <p:spPr>
            <a:xfrm rot="10800000">
              <a:off x="247150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E8EE79-8D19-42F3-8354-DA2412D8CDF3}"/>
                </a:ext>
              </a:extLst>
            </p:cNvPr>
            <p:cNvSpPr/>
            <p:nvPr/>
          </p:nvSpPr>
          <p:spPr>
            <a:xfrm rot="10800000">
              <a:off x="201959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B9BA92-CA30-4159-AB59-580019E3A143}"/>
                </a:ext>
              </a:extLst>
            </p:cNvPr>
            <p:cNvSpPr/>
            <p:nvPr/>
          </p:nvSpPr>
          <p:spPr>
            <a:xfrm rot="10800000">
              <a:off x="156768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8CB6967-8D19-43F0-A611-E6205FC3EDF0}"/>
                </a:ext>
              </a:extLst>
            </p:cNvPr>
            <p:cNvSpPr/>
            <p:nvPr/>
          </p:nvSpPr>
          <p:spPr>
            <a:xfrm rot="10800000">
              <a:off x="111577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EF88A4B-0271-4177-8FAF-CF6B6099C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59906"/>
              </p:ext>
            </p:extLst>
          </p:nvPr>
        </p:nvGraphicFramePr>
        <p:xfrm>
          <a:off x="3811262" y="19390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E665752D-7C64-4EA0-A16A-B6FFAF18E111}"/>
              </a:ext>
            </a:extLst>
          </p:cNvPr>
          <p:cNvSpPr txBox="1"/>
          <p:nvPr/>
        </p:nvSpPr>
        <p:spPr>
          <a:xfrm>
            <a:off x="4679882" y="34604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5A8B2D0-4121-4547-8A91-AA8F856DED32}"/>
              </a:ext>
            </a:extLst>
          </p:cNvPr>
          <p:cNvSpPr txBox="1"/>
          <p:nvPr/>
        </p:nvSpPr>
        <p:spPr>
          <a:xfrm rot="16200000">
            <a:off x="1324673" y="3508210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98C60C1-3158-4FBD-947D-2704A935BF10}"/>
              </a:ext>
            </a:extLst>
          </p:cNvPr>
          <p:cNvSpPr txBox="1"/>
          <p:nvPr/>
        </p:nvSpPr>
        <p:spPr>
          <a:xfrm>
            <a:off x="799020" y="1939043"/>
            <a:ext cx="145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Step 2</a:t>
            </a:r>
            <a:endParaRPr lang="zh-TW" altLang="en-US" sz="2800" b="1" i="1" u="sng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2076C0-52AA-4CF6-B539-DB14C684BD42}"/>
              </a:ext>
            </a:extLst>
          </p:cNvPr>
          <p:cNvSpPr txBox="1"/>
          <p:nvPr/>
        </p:nvSpPr>
        <p:spPr>
          <a:xfrm>
            <a:off x="634651" y="5767964"/>
            <a:ext cx="440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Belong to the same cluster, then calculate attention weight</a:t>
            </a:r>
            <a:endParaRPr lang="zh-TW" altLang="en-US" sz="2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B716FB4-56C2-4807-AC27-58255E11B106}"/>
              </a:ext>
            </a:extLst>
          </p:cNvPr>
          <p:cNvCxnSpPr>
            <a:cxnSpLocks/>
          </p:cNvCxnSpPr>
          <p:nvPr/>
        </p:nvCxnSpPr>
        <p:spPr>
          <a:xfrm flipH="1">
            <a:off x="4133671" y="4887517"/>
            <a:ext cx="857695" cy="907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A120CEE-FF00-4AEC-BE68-6A1BC6BAEFDF}"/>
              </a:ext>
            </a:extLst>
          </p:cNvPr>
          <p:cNvCxnSpPr>
            <a:cxnSpLocks/>
          </p:cNvCxnSpPr>
          <p:nvPr/>
        </p:nvCxnSpPr>
        <p:spPr>
          <a:xfrm>
            <a:off x="6227215" y="4942952"/>
            <a:ext cx="409727" cy="869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AEF9FB7-30A4-4A13-AE0B-3CD90DAB6133}"/>
              </a:ext>
            </a:extLst>
          </p:cNvPr>
          <p:cNvSpPr txBox="1"/>
          <p:nvPr/>
        </p:nvSpPr>
        <p:spPr>
          <a:xfrm>
            <a:off x="5699789" y="5812468"/>
            <a:ext cx="3124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 the same cluster, set to 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168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D263F-01B3-4394-AC7B-1DCE0AB8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Learnable Patterns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9CEBB6-212C-489B-9119-12AEAE533B8B}"/>
              </a:ext>
            </a:extLst>
          </p:cNvPr>
          <p:cNvSpPr txBox="1"/>
          <p:nvPr/>
        </p:nvSpPr>
        <p:spPr>
          <a:xfrm>
            <a:off x="628650" y="12349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Sinkhorn</a:t>
            </a:r>
            <a:r>
              <a:rPr lang="en-US" altLang="zh-TW" sz="2800" dirty="0"/>
              <a:t> Sorting Network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9CB91-EF6F-4C98-A06B-CCBFC13FA127}"/>
              </a:ext>
            </a:extLst>
          </p:cNvPr>
          <p:cNvSpPr txBox="1"/>
          <p:nvPr/>
        </p:nvSpPr>
        <p:spPr>
          <a:xfrm>
            <a:off x="5747113" y="123146"/>
            <a:ext cx="339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https://arxiv.org/abs/2002.11296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4E4CF8-48E6-435F-95D6-F79176E5CBC3}"/>
              </a:ext>
            </a:extLst>
          </p:cNvPr>
          <p:cNvSpPr txBox="1"/>
          <p:nvPr/>
        </p:nvSpPr>
        <p:spPr>
          <a:xfrm>
            <a:off x="5538652" y="6305006"/>
            <a:ext cx="339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(simplified version)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97CA982-0E01-4352-99EF-96299911D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46044"/>
              </p:ext>
            </p:extLst>
          </p:nvPr>
        </p:nvGraphicFramePr>
        <p:xfrm>
          <a:off x="2001200" y="2998122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55864A1-B367-466C-8526-6631539A4A8C}"/>
              </a:ext>
            </a:extLst>
          </p:cNvPr>
          <p:cNvSpPr/>
          <p:nvPr/>
        </p:nvSpPr>
        <p:spPr>
          <a:xfrm>
            <a:off x="215359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DA2F0-838B-4C75-AFBA-98778885E4D8}"/>
              </a:ext>
            </a:extLst>
          </p:cNvPr>
          <p:cNvSpPr/>
          <p:nvPr/>
        </p:nvSpPr>
        <p:spPr>
          <a:xfrm>
            <a:off x="265630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A32494-0CC1-43F7-A02B-A5C5AE974FA6}"/>
              </a:ext>
            </a:extLst>
          </p:cNvPr>
          <p:cNvSpPr/>
          <p:nvPr/>
        </p:nvSpPr>
        <p:spPr>
          <a:xfrm>
            <a:off x="315901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CB93BD-4B82-452F-B038-70F11E6A7E19}"/>
              </a:ext>
            </a:extLst>
          </p:cNvPr>
          <p:cNvSpPr/>
          <p:nvPr/>
        </p:nvSpPr>
        <p:spPr>
          <a:xfrm>
            <a:off x="366172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148B3E-9A0F-4C9F-A10E-FCF1CBC7CE44}"/>
              </a:ext>
            </a:extLst>
          </p:cNvPr>
          <p:cNvSpPr/>
          <p:nvPr/>
        </p:nvSpPr>
        <p:spPr>
          <a:xfrm>
            <a:off x="416443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A49874-3FBC-454F-8FDB-FFD53A14979F}"/>
              </a:ext>
            </a:extLst>
          </p:cNvPr>
          <p:cNvSpPr/>
          <p:nvPr/>
        </p:nvSpPr>
        <p:spPr>
          <a:xfrm rot="5400000">
            <a:off x="1300637" y="2869584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4CEE35-D62F-4579-AAC3-80C2279BB098}"/>
              </a:ext>
            </a:extLst>
          </p:cNvPr>
          <p:cNvSpPr/>
          <p:nvPr/>
        </p:nvSpPr>
        <p:spPr>
          <a:xfrm rot="5400000">
            <a:off x="1300637" y="3365075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DB4F54-ACDF-434C-AD64-E312F8EB8BE2}"/>
              </a:ext>
            </a:extLst>
          </p:cNvPr>
          <p:cNvSpPr/>
          <p:nvPr/>
        </p:nvSpPr>
        <p:spPr>
          <a:xfrm rot="5400000">
            <a:off x="1300637" y="3860566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DF519C-F01A-4763-B0F2-00C66BAA1B0F}"/>
              </a:ext>
            </a:extLst>
          </p:cNvPr>
          <p:cNvSpPr/>
          <p:nvPr/>
        </p:nvSpPr>
        <p:spPr>
          <a:xfrm rot="5400000">
            <a:off x="1300637" y="4356057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AD2EEE-FA5D-433A-9D29-E352ED5D6AEF}"/>
              </a:ext>
            </a:extLst>
          </p:cNvPr>
          <p:cNvSpPr/>
          <p:nvPr/>
        </p:nvSpPr>
        <p:spPr>
          <a:xfrm rot="5400000">
            <a:off x="1300637" y="4851547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0194F0F-7C9C-41C3-8116-DBCB003650B9}"/>
              </a:ext>
            </a:extLst>
          </p:cNvPr>
          <p:cNvSpPr txBox="1"/>
          <p:nvPr/>
        </p:nvSpPr>
        <p:spPr>
          <a:xfrm>
            <a:off x="775961" y="2042503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8965B3-B705-4437-B7EC-2132DD014DC7}"/>
              </a:ext>
            </a:extLst>
          </p:cNvPr>
          <p:cNvSpPr txBox="1"/>
          <p:nvPr/>
        </p:nvSpPr>
        <p:spPr>
          <a:xfrm rot="16200000">
            <a:off x="-349676" y="402232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65B3E2-97AB-4593-91E8-C27D85C79F3D}"/>
              </a:ext>
            </a:extLst>
          </p:cNvPr>
          <p:cNvSpPr/>
          <p:nvPr/>
        </p:nvSpPr>
        <p:spPr>
          <a:xfrm>
            <a:off x="5716736" y="119353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DDFF8F-7C1A-4934-92CD-938587E1F175}"/>
              </a:ext>
            </a:extLst>
          </p:cNvPr>
          <p:cNvSpPr/>
          <p:nvPr/>
        </p:nvSpPr>
        <p:spPr>
          <a:xfrm>
            <a:off x="6242788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AD16B7-6660-4A79-BAFE-2F049281CEAF}"/>
              </a:ext>
            </a:extLst>
          </p:cNvPr>
          <p:cNvSpPr/>
          <p:nvPr/>
        </p:nvSpPr>
        <p:spPr>
          <a:xfrm>
            <a:off x="6768840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F58E68-485C-4731-8F91-2A32A8CAC9B9}"/>
              </a:ext>
            </a:extLst>
          </p:cNvPr>
          <p:cNvSpPr/>
          <p:nvPr/>
        </p:nvSpPr>
        <p:spPr>
          <a:xfrm>
            <a:off x="7294892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D546B5-EA0D-4EAE-9A1F-30BA890E83AC}"/>
              </a:ext>
            </a:extLst>
          </p:cNvPr>
          <p:cNvSpPr/>
          <p:nvPr/>
        </p:nvSpPr>
        <p:spPr>
          <a:xfrm>
            <a:off x="7820945" y="119353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242F84E-1064-4414-AE23-AD4C51704840}"/>
              </a:ext>
            </a:extLst>
          </p:cNvPr>
          <p:cNvSpPr txBox="1"/>
          <p:nvPr/>
        </p:nvSpPr>
        <p:spPr>
          <a:xfrm>
            <a:off x="5741104" y="707184"/>
            <a:ext cx="237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sequence</a:t>
            </a:r>
            <a:endParaRPr lang="zh-TW" altLang="en-US" sz="2400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6476404-D783-477A-812D-2FF5D8C0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32033"/>
              </p:ext>
            </p:extLst>
          </p:nvPr>
        </p:nvGraphicFramePr>
        <p:xfrm>
          <a:off x="5640831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40611A15-6BE5-4A9A-8AAB-A2D4DB60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52164"/>
              </p:ext>
            </p:extLst>
          </p:nvPr>
        </p:nvGraphicFramePr>
        <p:xfrm>
          <a:off x="6169062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B600531-CE05-43A9-847A-8AA45301F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94111"/>
              </p:ext>
            </p:extLst>
          </p:nvPr>
        </p:nvGraphicFramePr>
        <p:xfrm>
          <a:off x="669729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18ED2EEC-0A8A-47BD-A961-E0AC921D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65074"/>
              </p:ext>
            </p:extLst>
          </p:nvPr>
        </p:nvGraphicFramePr>
        <p:xfrm>
          <a:off x="722552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330E5A5-A68E-4A3A-9DF9-90217A4E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634"/>
              </p:ext>
            </p:extLst>
          </p:nvPr>
        </p:nvGraphicFramePr>
        <p:xfrm>
          <a:off x="775375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16916C38-FE97-4FD5-9AE0-AE1EE3300ABF}"/>
              </a:ext>
            </a:extLst>
          </p:cNvPr>
          <p:cNvSpPr/>
          <p:nvPr/>
        </p:nvSpPr>
        <p:spPr>
          <a:xfrm rot="5400000">
            <a:off x="4672254" y="3750139"/>
            <a:ext cx="661764" cy="8688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C5964201-7873-4FD4-A44D-294D4B51253F}"/>
              </a:ext>
            </a:extLst>
          </p:cNvPr>
          <p:cNvGrpSpPr/>
          <p:nvPr/>
        </p:nvGrpSpPr>
        <p:grpSpPr>
          <a:xfrm>
            <a:off x="5448448" y="2066307"/>
            <a:ext cx="710899" cy="919341"/>
            <a:chOff x="5637980" y="2318371"/>
            <a:chExt cx="710899" cy="919341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D51C692A-5A0F-4CFA-BDA1-FC67287DB22F}"/>
                </a:ext>
              </a:extLst>
            </p:cNvPr>
            <p:cNvSpPr/>
            <p:nvPr/>
          </p:nvSpPr>
          <p:spPr>
            <a:xfrm>
              <a:off x="5637980" y="2534509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NN</a:t>
              </a:r>
              <a:endParaRPr lang="zh-TW" altLang="en-US" dirty="0"/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33EBAB-F8B6-4573-AAA3-AF226FAEDF0C}"/>
                </a:ext>
              </a:extLst>
            </p:cNvPr>
            <p:cNvCxnSpPr>
              <a:cxnSpLocks/>
            </p:cNvCxnSpPr>
            <p:nvPr/>
          </p:nvCxnSpPr>
          <p:spPr>
            <a:xfrm>
              <a:off x="6004013" y="2318371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CCA4260-ECAD-4057-A191-E8F05C1BFD09}"/>
                </a:ext>
              </a:extLst>
            </p:cNvPr>
            <p:cNvCxnSpPr>
              <a:cxnSpLocks/>
            </p:cNvCxnSpPr>
            <p:nvPr/>
          </p:nvCxnSpPr>
          <p:spPr>
            <a:xfrm>
              <a:off x="6004013" y="2996174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FD82E52-8EF0-45FE-BA71-D96C87E990C5}"/>
              </a:ext>
            </a:extLst>
          </p:cNvPr>
          <p:cNvSpPr txBox="1"/>
          <p:nvPr/>
        </p:nvSpPr>
        <p:spPr>
          <a:xfrm>
            <a:off x="6603464" y="2230247"/>
            <a:ext cx="237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Jointly learned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42EBF8C-E1E3-4325-A214-B647DB2CF539}"/>
              </a:ext>
            </a:extLst>
          </p:cNvPr>
          <p:cNvCxnSpPr/>
          <p:nvPr/>
        </p:nvCxnSpPr>
        <p:spPr>
          <a:xfrm flipH="1">
            <a:off x="6169062" y="2513277"/>
            <a:ext cx="43440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9834D-372A-4B83-B047-47369A982F6D}"/>
              </a:ext>
            </a:extLst>
          </p:cNvPr>
          <p:cNvSpPr txBox="1"/>
          <p:nvPr/>
        </p:nvSpPr>
        <p:spPr>
          <a:xfrm>
            <a:off x="538026" y="5755470"/>
            <a:ext cx="475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grid should be skipped or not is decided by another learned module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649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43" grpId="0" animBg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5C8BF-6E7B-469F-8C91-0AFEF26F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we need full attention matrix?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D3A221-CE81-45F9-A06A-26406E26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58100"/>
              </p:ext>
            </p:extLst>
          </p:nvPr>
        </p:nvGraphicFramePr>
        <p:xfrm>
          <a:off x="1192133" y="220721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4DABF28-97E2-46C3-8EFA-56466EBCB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02283"/>
              </p:ext>
            </p:extLst>
          </p:nvPr>
        </p:nvGraphicFramePr>
        <p:xfrm>
          <a:off x="6627733" y="2207213"/>
          <a:ext cx="135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0801871-BF12-466A-9BCA-566C63C81E0B}"/>
              </a:ext>
            </a:extLst>
          </p:cNvPr>
          <p:cNvSpPr/>
          <p:nvPr/>
        </p:nvSpPr>
        <p:spPr>
          <a:xfrm>
            <a:off x="5198533" y="3632200"/>
            <a:ext cx="1083733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DD5E31-C9EA-43E6-ACB3-08E7DF12C4C0}"/>
              </a:ext>
            </a:extLst>
          </p:cNvPr>
          <p:cNvSpPr txBox="1"/>
          <p:nvPr/>
        </p:nvSpPr>
        <p:spPr>
          <a:xfrm>
            <a:off x="1209139" y="1726099"/>
            <a:ext cx="380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Many redundant columns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59242A7-C5F6-4CB4-A1C8-AA1A5EE04116}"/>
              </a:ext>
            </a:extLst>
          </p:cNvPr>
          <p:cNvGrpSpPr/>
          <p:nvPr/>
        </p:nvGrpSpPr>
        <p:grpSpPr>
          <a:xfrm>
            <a:off x="5596495" y="1192412"/>
            <a:ext cx="4572000" cy="764520"/>
            <a:chOff x="5596495" y="1141613"/>
            <a:chExt cx="4572000" cy="764520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C271B20-73F3-429D-95E8-1FB607B0F4DE}"/>
                </a:ext>
              </a:extLst>
            </p:cNvPr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Linformer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A862BA2-B028-4463-AB17-740B0F7226D0}"/>
                </a:ext>
              </a:extLst>
            </p:cNvPr>
            <p:cNvSpPr txBox="1"/>
            <p:nvPr/>
          </p:nvSpPr>
          <p:spPr>
            <a:xfrm>
              <a:off x="5596495" y="1536801"/>
              <a:ext cx="3293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https://arxiv.org/abs/2006.04768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10E140-1B38-49A4-B363-5DECEED71FDD}"/>
              </a:ext>
            </a:extLst>
          </p:cNvPr>
          <p:cNvSpPr txBox="1"/>
          <p:nvPr/>
        </p:nvSpPr>
        <p:spPr>
          <a:xfrm>
            <a:off x="1972225" y="586207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267CA0-0391-4C70-A541-F614671B7C23}"/>
              </a:ext>
            </a:extLst>
          </p:cNvPr>
          <p:cNvSpPr txBox="1"/>
          <p:nvPr/>
        </p:nvSpPr>
        <p:spPr>
          <a:xfrm rot="16200000">
            <a:off x="-173242" y="3572817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E81259-63E2-4322-97F4-6A8A5F28792E}"/>
              </a:ext>
            </a:extLst>
          </p:cNvPr>
          <p:cNvSpPr txBox="1"/>
          <p:nvPr/>
        </p:nvSpPr>
        <p:spPr>
          <a:xfrm>
            <a:off x="3637188" y="5916931"/>
            <a:ext cx="205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Low Rank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14083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0303E57-2B24-43E6-B30A-865C95F7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81328"/>
              </p:ext>
            </p:extLst>
          </p:nvPr>
        </p:nvGraphicFramePr>
        <p:xfrm>
          <a:off x="4127802" y="291226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CDCBDC-69F8-43AB-87F1-A65834850C0B}"/>
              </a:ext>
            </a:extLst>
          </p:cNvPr>
          <p:cNvGrpSpPr/>
          <p:nvPr/>
        </p:nvGrpSpPr>
        <p:grpSpPr>
          <a:xfrm>
            <a:off x="4247796" y="298847"/>
            <a:ext cx="3371559" cy="821733"/>
            <a:chOff x="4247796" y="992053"/>
            <a:chExt cx="3371559" cy="8217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C60FDD-E7B5-4CDA-A12F-CC87F2195B5D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619D4DF-6A37-4860-8159-8C916C468D03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F59F7C-C38F-466C-96E6-882FB8B469DA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71F54A-8453-4910-AFAA-90F4E9544643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7B3740-178E-4BA4-9721-2B3042332596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4E699E-43F5-452D-9874-A57648B9DFA7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E463CA-2D04-479B-9C91-C94C40400DE1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66321FD-C40C-4680-A774-FE66F12E9281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0FFA72F-B692-42B3-8F8C-A9F2F05729D7}"/>
              </a:ext>
            </a:extLst>
          </p:cNvPr>
          <p:cNvGrpSpPr/>
          <p:nvPr/>
        </p:nvGrpSpPr>
        <p:grpSpPr>
          <a:xfrm rot="5400000">
            <a:off x="1771170" y="4310274"/>
            <a:ext cx="3371559" cy="821733"/>
            <a:chOff x="599952" y="3429000"/>
            <a:chExt cx="3371559" cy="82173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AFB4939-5E89-4AE0-BB43-DB08121039A1}"/>
                </a:ext>
              </a:extLst>
            </p:cNvPr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84AE18-55B6-4091-97B7-8B707E88EEB6}"/>
                </a:ext>
              </a:extLst>
            </p:cNvPr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0E84B-F29F-4695-9C50-BE4B80E577B7}"/>
                </a:ext>
              </a:extLst>
            </p:cNvPr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B1E847-CB73-4224-869A-44DBF6019298}"/>
                </a:ext>
              </a:extLst>
            </p:cNvPr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00459B-D356-4F3B-9764-5DB118A722F1}"/>
                </a:ext>
              </a:extLst>
            </p:cNvPr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779355-8D5B-44BF-B987-FA2B64BA1D88}"/>
                </a:ext>
              </a:extLst>
            </p:cNvPr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B3D55D-DDF5-45BC-8221-3FF59763F9B9}"/>
                </a:ext>
              </a:extLst>
            </p:cNvPr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32AE58-462B-4E1A-81CE-1B302C4361A4}"/>
                </a:ext>
              </a:extLst>
            </p:cNvPr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5DCAA23-4506-4EF9-8E08-BF58C33FEA11}"/>
              </a:ext>
            </a:extLst>
          </p:cNvPr>
          <p:cNvSpPr txBox="1"/>
          <p:nvPr/>
        </p:nvSpPr>
        <p:spPr>
          <a:xfrm>
            <a:off x="6917805" y="1044291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33E0361-C83D-4F19-A614-FB068809FD8D}"/>
              </a:ext>
            </a:extLst>
          </p:cNvPr>
          <p:cNvSpPr txBox="1"/>
          <p:nvPr/>
        </p:nvSpPr>
        <p:spPr>
          <a:xfrm rot="16200000">
            <a:off x="1712596" y="4459501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667253-7F9D-4572-8196-3DBA4B999849}"/>
              </a:ext>
            </a:extLst>
          </p:cNvPr>
          <p:cNvSpPr/>
          <p:nvPr/>
        </p:nvSpPr>
        <p:spPr>
          <a:xfrm>
            <a:off x="515161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441D40-078B-4D0E-B9E7-0BF35FF821F8}"/>
              </a:ext>
            </a:extLst>
          </p:cNvPr>
          <p:cNvSpPr/>
          <p:nvPr/>
        </p:nvSpPr>
        <p:spPr>
          <a:xfrm>
            <a:off x="560352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5B4EFD6-AFA4-4C25-B000-F4D976E2CAE5}"/>
              </a:ext>
            </a:extLst>
          </p:cNvPr>
          <p:cNvSpPr/>
          <p:nvPr/>
        </p:nvSpPr>
        <p:spPr>
          <a:xfrm>
            <a:off x="605543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584B47D-FEBE-448B-8FF8-1F52C5469300}"/>
              </a:ext>
            </a:extLst>
          </p:cNvPr>
          <p:cNvSpPr/>
          <p:nvPr/>
        </p:nvSpPr>
        <p:spPr>
          <a:xfrm>
            <a:off x="650734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06F391E5-079D-4FC4-856C-07B7E7B8011E}"/>
              </a:ext>
            </a:extLst>
          </p:cNvPr>
          <p:cNvSpPr/>
          <p:nvPr/>
        </p:nvSpPr>
        <p:spPr>
          <a:xfrm rot="5400000">
            <a:off x="5621211" y="1119978"/>
            <a:ext cx="613182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61F724D-70BA-460B-AD98-35083B3FC212}"/>
              </a:ext>
            </a:extLst>
          </p:cNvPr>
          <p:cNvSpPr/>
          <p:nvPr/>
        </p:nvSpPr>
        <p:spPr>
          <a:xfrm>
            <a:off x="4029644" y="2732090"/>
            <a:ext cx="987623" cy="382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8AB089-71A7-4E2C-8BB8-5E98636228AD}"/>
              </a:ext>
            </a:extLst>
          </p:cNvPr>
          <p:cNvSpPr/>
          <p:nvPr/>
        </p:nvSpPr>
        <p:spPr>
          <a:xfrm>
            <a:off x="6850190" y="2776803"/>
            <a:ext cx="987623" cy="382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90E8DFF-5917-4376-9FD9-0DEDE8AA5A73}"/>
              </a:ext>
            </a:extLst>
          </p:cNvPr>
          <p:cNvGrpSpPr/>
          <p:nvPr/>
        </p:nvGrpSpPr>
        <p:grpSpPr>
          <a:xfrm>
            <a:off x="302467" y="298847"/>
            <a:ext cx="3371559" cy="821733"/>
            <a:chOff x="4247796" y="992053"/>
            <a:chExt cx="3371559" cy="82173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D27C1C1-4B28-4346-AD47-C67618B3E17A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BDB90CB-A25B-4981-97FC-69382890636F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D0C4106-36D7-4B06-A639-DC77BAD2D203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7F53A5-63F7-4606-A226-88FE2B14C49D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1853979-98FF-40CB-9EF5-D1E17813C930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4E9C4F5-064F-498E-8A2B-8E97EDD3C21E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AFDEFBC-EA67-4F04-9B32-960663E60239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65E2332-6B85-4E01-B64E-2839B702878E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96681015-1F31-4E73-98EA-0A732F00686C}"/>
              </a:ext>
            </a:extLst>
          </p:cNvPr>
          <p:cNvSpPr/>
          <p:nvPr/>
        </p:nvSpPr>
        <p:spPr>
          <a:xfrm>
            <a:off x="120628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BE56735-66CD-4B80-B5AD-E37CAC2A52B7}"/>
              </a:ext>
            </a:extLst>
          </p:cNvPr>
          <p:cNvSpPr/>
          <p:nvPr/>
        </p:nvSpPr>
        <p:spPr>
          <a:xfrm>
            <a:off x="165819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405BABD-F00D-403B-97C0-9F9B9A7F92D3}"/>
              </a:ext>
            </a:extLst>
          </p:cNvPr>
          <p:cNvSpPr/>
          <p:nvPr/>
        </p:nvSpPr>
        <p:spPr>
          <a:xfrm>
            <a:off x="211010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1B23929-3E5A-4ACC-B25C-BF52282BFBD8}"/>
              </a:ext>
            </a:extLst>
          </p:cNvPr>
          <p:cNvSpPr/>
          <p:nvPr/>
        </p:nvSpPr>
        <p:spPr>
          <a:xfrm>
            <a:off x="256201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7D2F2577-90FA-4D8D-81A5-0ACE1A493824}"/>
              </a:ext>
            </a:extLst>
          </p:cNvPr>
          <p:cNvSpPr/>
          <p:nvPr/>
        </p:nvSpPr>
        <p:spPr>
          <a:xfrm rot="5400000">
            <a:off x="1675882" y="1119978"/>
            <a:ext cx="613182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7A1CBEC-A993-4D05-9825-6B1C595678CD}"/>
              </a:ext>
            </a:extLst>
          </p:cNvPr>
          <p:cNvSpPr txBox="1"/>
          <p:nvPr/>
        </p:nvSpPr>
        <p:spPr>
          <a:xfrm>
            <a:off x="2627173" y="114416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value</a:t>
            </a:r>
            <a:endParaRPr lang="zh-TW" altLang="en-US" sz="2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2A7D26A-444A-4EE8-ABDD-D6D14DD7CD09}"/>
              </a:ext>
            </a:extLst>
          </p:cNvPr>
          <p:cNvSpPr txBox="1"/>
          <p:nvPr/>
        </p:nvSpPr>
        <p:spPr>
          <a:xfrm>
            <a:off x="6792329" y="1901093"/>
            <a:ext cx="222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Representative keys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400E79F-B8CC-42FA-971C-5E9581CD09D4}"/>
              </a:ext>
            </a:extLst>
          </p:cNvPr>
          <p:cNvSpPr txBox="1"/>
          <p:nvPr/>
        </p:nvSpPr>
        <p:spPr>
          <a:xfrm>
            <a:off x="173069" y="4199024"/>
            <a:ext cx="2389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we reduce the number of queries?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E972387-29A2-4B29-92AA-E7127D43A071}"/>
                  </a:ext>
                </a:extLst>
              </p:cNvPr>
              <p:cNvSpPr txBox="1"/>
              <p:nvPr/>
            </p:nvSpPr>
            <p:spPr>
              <a:xfrm>
                <a:off x="4703970" y="2071810"/>
                <a:ext cx="342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E972387-29A2-4B29-92AA-E7127D43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70" y="2071810"/>
                <a:ext cx="3427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36E9BB-1990-4D88-B962-56ECBF348F3D}"/>
                  </a:ext>
                </a:extLst>
              </p:cNvPr>
              <p:cNvSpPr txBox="1"/>
              <p:nvPr/>
            </p:nvSpPr>
            <p:spPr>
              <a:xfrm>
                <a:off x="7661098" y="523315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36E9BB-1990-4D88-B962-56ECBF34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98" y="523315"/>
                <a:ext cx="35343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A569BC8-4976-4606-8459-3EDA101F0A4C}"/>
                  </a:ext>
                </a:extLst>
              </p:cNvPr>
              <p:cNvSpPr txBox="1"/>
              <p:nvPr/>
            </p:nvSpPr>
            <p:spPr>
              <a:xfrm>
                <a:off x="3716254" y="523315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A569BC8-4976-4606-8459-3EDA101F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4" y="523315"/>
                <a:ext cx="35343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1779A302-3407-4ADC-BFB9-F2B249A0D492}"/>
                  </a:ext>
                </a:extLst>
              </p:cNvPr>
              <p:cNvSpPr txBox="1"/>
              <p:nvPr/>
            </p:nvSpPr>
            <p:spPr>
              <a:xfrm>
                <a:off x="2854981" y="2071810"/>
                <a:ext cx="342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1779A302-3407-4ADC-BFB9-F2B249A0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81" y="2071810"/>
                <a:ext cx="34272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8B6F6EDD-1C1A-42DD-B2D3-EE2AD6CB791A}"/>
              </a:ext>
            </a:extLst>
          </p:cNvPr>
          <p:cNvSpPr/>
          <p:nvPr/>
        </p:nvSpPr>
        <p:spPr>
          <a:xfrm rot="5400000">
            <a:off x="7422751" y="272858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E4A0BC-EDBC-4F3F-9E87-FECBFE7979DD}"/>
              </a:ext>
            </a:extLst>
          </p:cNvPr>
          <p:cNvSpPr/>
          <p:nvPr/>
        </p:nvSpPr>
        <p:spPr>
          <a:xfrm rot="5400000">
            <a:off x="7422751" y="318049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43748D8-E2C3-4002-B1A7-BF94863F8ADA}"/>
              </a:ext>
            </a:extLst>
          </p:cNvPr>
          <p:cNvSpPr/>
          <p:nvPr/>
        </p:nvSpPr>
        <p:spPr>
          <a:xfrm rot="5400000">
            <a:off x="7422751" y="363240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69B1EFF-14C1-4A65-9CBD-8182F39FA9CD}"/>
              </a:ext>
            </a:extLst>
          </p:cNvPr>
          <p:cNvSpPr/>
          <p:nvPr/>
        </p:nvSpPr>
        <p:spPr>
          <a:xfrm rot="5400000">
            <a:off x="7422751" y="408431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1E28854-9EE1-4194-8449-FC41713D3907}"/>
              </a:ext>
            </a:extLst>
          </p:cNvPr>
          <p:cNvSpPr/>
          <p:nvPr/>
        </p:nvSpPr>
        <p:spPr>
          <a:xfrm rot="5400000">
            <a:off x="7422751" y="453622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AD0600-666C-4414-B9B1-7BAD731BCE36}"/>
              </a:ext>
            </a:extLst>
          </p:cNvPr>
          <p:cNvSpPr/>
          <p:nvPr/>
        </p:nvSpPr>
        <p:spPr>
          <a:xfrm rot="5400000">
            <a:off x="7422751" y="498813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5752BE-8B8F-4508-A739-A4401B922C85}"/>
              </a:ext>
            </a:extLst>
          </p:cNvPr>
          <p:cNvSpPr/>
          <p:nvPr/>
        </p:nvSpPr>
        <p:spPr>
          <a:xfrm rot="5400000">
            <a:off x="7422751" y="544004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8151E80-7A77-4D75-84CB-A6CE6A202D66}"/>
              </a:ext>
            </a:extLst>
          </p:cNvPr>
          <p:cNvSpPr/>
          <p:nvPr/>
        </p:nvSpPr>
        <p:spPr>
          <a:xfrm rot="5400000">
            <a:off x="7422751" y="589195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7C061-17CC-4793-9BDB-330786197B01}"/>
              </a:ext>
            </a:extLst>
          </p:cNvPr>
          <p:cNvSpPr/>
          <p:nvPr/>
        </p:nvSpPr>
        <p:spPr>
          <a:xfrm>
            <a:off x="5046693" y="2912267"/>
            <a:ext cx="174563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DB2900B-F0A4-4ABD-8301-708873C6A64C}"/>
              </a:ext>
            </a:extLst>
          </p:cNvPr>
          <p:cNvSpPr/>
          <p:nvPr/>
        </p:nvSpPr>
        <p:spPr>
          <a:xfrm>
            <a:off x="1056884" y="1880165"/>
            <a:ext cx="1745636" cy="896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A2FB53-8222-4B8C-98F1-991BE43309A0}"/>
              </a:ext>
            </a:extLst>
          </p:cNvPr>
          <p:cNvSpPr/>
          <p:nvPr/>
        </p:nvSpPr>
        <p:spPr>
          <a:xfrm>
            <a:off x="5046693" y="3375921"/>
            <a:ext cx="174563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7BDC1B-BC7B-46D8-9D2C-E8A5ED8FCC4B}"/>
              </a:ext>
            </a:extLst>
          </p:cNvPr>
          <p:cNvSpPr txBox="1"/>
          <p:nvPr/>
        </p:nvSpPr>
        <p:spPr>
          <a:xfrm>
            <a:off x="7968429" y="2881489"/>
            <a:ext cx="120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3CF1382-2116-4830-8FF1-F7446397C4ED}"/>
              </a:ext>
            </a:extLst>
          </p:cNvPr>
          <p:cNvSpPr txBox="1"/>
          <p:nvPr/>
        </p:nvSpPr>
        <p:spPr>
          <a:xfrm>
            <a:off x="201702" y="5584019"/>
            <a:ext cx="2634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change output sequence length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899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2" grpId="0"/>
      <p:bldP spid="49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3" grpId="0" animBg="1"/>
      <p:bldP spid="63" grpId="0" animBg="1"/>
      <p:bldP spid="64" grpId="0" animBg="1"/>
      <p:bldP spid="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36AFD-4C72-4DF7-A378-B802DA91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Number of Keys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E6020EC-D99F-4A15-A8EF-6390A7883426}"/>
              </a:ext>
            </a:extLst>
          </p:cNvPr>
          <p:cNvGrpSpPr/>
          <p:nvPr/>
        </p:nvGrpSpPr>
        <p:grpSpPr>
          <a:xfrm>
            <a:off x="628650" y="2894485"/>
            <a:ext cx="3371559" cy="821733"/>
            <a:chOff x="4247796" y="992053"/>
            <a:chExt cx="3371559" cy="8217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8C760E-897B-4EC3-AA80-3E07B0693771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31823C-1A22-4B22-AA95-CFF27EBF2DAF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60A2067-3708-4252-B7AB-6AE61F4C7351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DF30A5-6C03-485E-BCE4-E45AC54714A4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7C1D1F-1DD0-44FB-B106-9ACA24310D43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4C8001-7D30-43F5-B6B2-17A45F9A6C72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A42DEB-2701-4361-A8B0-6DA189DB9CA9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882D47-5F89-423E-B02E-1B7DE44B99E3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AA0FA84-4046-49D0-8408-6074D7405E35}"/>
              </a:ext>
            </a:extLst>
          </p:cNvPr>
          <p:cNvGrpSpPr/>
          <p:nvPr/>
        </p:nvGrpSpPr>
        <p:grpSpPr>
          <a:xfrm>
            <a:off x="581935" y="3729037"/>
            <a:ext cx="774700" cy="1869624"/>
            <a:chOff x="581935" y="3250066"/>
            <a:chExt cx="774700" cy="186962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DCB1BF-15D2-434E-870A-DB9FCBF7AA04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C5D0A2B-5128-4289-ABD2-E56AEF8362AD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Conv</a:t>
              </a:r>
              <a:endParaRPr lang="zh-TW" altLang="en-US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7B824EF-ADCB-400F-B76C-D94AAB93355E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大括弧 23">
              <a:extLst>
                <a:ext uri="{FF2B5EF4-FFF2-40B4-BE49-F238E27FC236}">
                  <a16:creationId xmlns:a16="http://schemas.microsoft.com/office/drawing/2014/main" id="{AC1C3C8C-69BC-4991-9B2D-26A94EE22054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FDAD505-9BCF-44DF-BCC5-6112518D259C}"/>
              </a:ext>
            </a:extLst>
          </p:cNvPr>
          <p:cNvGrpSpPr/>
          <p:nvPr/>
        </p:nvGrpSpPr>
        <p:grpSpPr>
          <a:xfrm>
            <a:off x="1496335" y="3729037"/>
            <a:ext cx="774700" cy="1869624"/>
            <a:chOff x="581935" y="3250066"/>
            <a:chExt cx="774700" cy="18696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961FF9-F423-4D01-832E-E206A2CC7758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48544228-EEC4-4202-8CA0-622446FDEEF1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Conv</a:t>
              </a:r>
              <a:endParaRPr lang="zh-TW" altLang="en-US" dirty="0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33CCDF12-7321-4C8E-A703-220FAE21E636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右大括弧 33">
              <a:extLst>
                <a:ext uri="{FF2B5EF4-FFF2-40B4-BE49-F238E27FC236}">
                  <a16:creationId xmlns:a16="http://schemas.microsoft.com/office/drawing/2014/main" id="{38973B56-FBC2-4640-B809-D4B7185B7E07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B054FB2-0118-4D3A-9DE8-8F214791B3B8}"/>
              </a:ext>
            </a:extLst>
          </p:cNvPr>
          <p:cNvGrpSpPr/>
          <p:nvPr/>
        </p:nvGrpSpPr>
        <p:grpSpPr>
          <a:xfrm>
            <a:off x="2398418" y="3728918"/>
            <a:ext cx="774700" cy="1869624"/>
            <a:chOff x="581935" y="3250066"/>
            <a:chExt cx="774700" cy="186962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74BBAAE-B47B-4C03-A017-0EDF33453A31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F99AEF93-4194-4A7C-9A0C-AE951AD1BB61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Conv</a:t>
              </a:r>
              <a:endParaRPr lang="zh-TW" altLang="en-US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16F292FA-5006-4D58-AFA4-0EEBE16FAC3D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右大括弧 38">
              <a:extLst>
                <a:ext uri="{FF2B5EF4-FFF2-40B4-BE49-F238E27FC236}">
                  <a16:creationId xmlns:a16="http://schemas.microsoft.com/office/drawing/2014/main" id="{8C86D69D-C36F-4E5C-B325-DA27C2F3C1CF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B13286B-91E4-435E-823F-BCA8D2AF603E}"/>
              </a:ext>
            </a:extLst>
          </p:cNvPr>
          <p:cNvGrpSpPr/>
          <p:nvPr/>
        </p:nvGrpSpPr>
        <p:grpSpPr>
          <a:xfrm>
            <a:off x="3275100" y="3716218"/>
            <a:ext cx="774700" cy="1869624"/>
            <a:chOff x="581935" y="3250066"/>
            <a:chExt cx="774700" cy="186962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CEAC613-1B3D-48A5-93DD-1B014C043D3F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ED31954C-A1EA-43F7-A171-D56425E3A525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Conv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79BD8282-83D7-473E-A655-608CBE4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右大括弧 43">
              <a:extLst>
                <a:ext uri="{FF2B5EF4-FFF2-40B4-BE49-F238E27FC236}">
                  <a16:creationId xmlns:a16="http://schemas.microsoft.com/office/drawing/2014/main" id="{BBA57432-775C-45A8-A0AB-46E305C06B22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3AEB98D-EF98-4408-B520-F17DFB679862}"/>
              </a:ext>
            </a:extLst>
          </p:cNvPr>
          <p:cNvGrpSpPr/>
          <p:nvPr/>
        </p:nvGrpSpPr>
        <p:grpSpPr>
          <a:xfrm>
            <a:off x="5061569" y="2907185"/>
            <a:ext cx="3371559" cy="821733"/>
            <a:chOff x="4247796" y="992053"/>
            <a:chExt cx="3371559" cy="82173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BB66820-2433-4F70-90EC-EA601AF1E458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1BFBBA-B744-4CCC-B8E4-CA9287DF9620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C8B3D93-7743-47E8-95C7-67ADE66897B5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7165853-1024-4027-98B7-877EA4ED5698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D1CB8B0-AE40-4544-BE22-300011F4B37C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F9FA116-13B9-4C74-B7D8-75476D10DD3F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6C030B0-36FD-4E1B-A93D-6CB635A35072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6C3691B-3E0E-4D4E-8A92-71726C378F8A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E895F54-05E5-4355-87BA-CFD4B7189641}"/>
              </a:ext>
            </a:extLst>
          </p:cNvPr>
          <p:cNvSpPr/>
          <p:nvPr/>
        </p:nvSpPr>
        <p:spPr>
          <a:xfrm>
            <a:off x="596538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D8740A3-67A7-4788-B256-E39F4D520494}"/>
              </a:ext>
            </a:extLst>
          </p:cNvPr>
          <p:cNvSpPr/>
          <p:nvPr/>
        </p:nvSpPr>
        <p:spPr>
          <a:xfrm>
            <a:off x="641729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A229951-48DF-4ECA-8278-E67CC57202EC}"/>
              </a:ext>
            </a:extLst>
          </p:cNvPr>
          <p:cNvSpPr/>
          <p:nvPr/>
        </p:nvSpPr>
        <p:spPr>
          <a:xfrm>
            <a:off x="686920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5A524B7-387F-400E-A1E7-CA90FA20E6F7}"/>
              </a:ext>
            </a:extLst>
          </p:cNvPr>
          <p:cNvSpPr/>
          <p:nvPr/>
        </p:nvSpPr>
        <p:spPr>
          <a:xfrm>
            <a:off x="732111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2201622D-2F2F-4A15-9F1D-AB726085C469}"/>
                  </a:ext>
                </a:extLst>
              </p:cNvPr>
              <p:cNvSpPr txBox="1"/>
              <p:nvPr/>
            </p:nvSpPr>
            <p:spPr>
              <a:xfrm>
                <a:off x="5513479" y="4972231"/>
                <a:ext cx="3015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2201622D-2F2F-4A15-9F1D-AB726085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79" y="4972231"/>
                <a:ext cx="30155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09A0035D-D7D2-4554-990D-091EF83F579C}"/>
                  </a:ext>
                </a:extLst>
              </p:cNvPr>
              <p:cNvSpPr txBox="1"/>
              <p:nvPr/>
            </p:nvSpPr>
            <p:spPr>
              <a:xfrm>
                <a:off x="6590358" y="5693379"/>
                <a:ext cx="342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09A0035D-D7D2-4554-990D-091EF83F5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58" y="5693379"/>
                <a:ext cx="34272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60E01FA-6700-484D-9639-EC1EB13E4248}"/>
                  </a:ext>
                </a:extLst>
              </p:cNvPr>
              <p:cNvSpPr txBox="1"/>
              <p:nvPr/>
            </p:nvSpPr>
            <p:spPr>
              <a:xfrm>
                <a:off x="4667070" y="3042347"/>
                <a:ext cx="3015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60E01FA-6700-484D-9639-EC1EB13E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70" y="3042347"/>
                <a:ext cx="30155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DD9E3F5-208B-4268-9577-FF7D81F1D32F}"/>
                  </a:ext>
                </a:extLst>
              </p:cNvPr>
              <p:cNvSpPr txBox="1"/>
              <p:nvPr/>
            </p:nvSpPr>
            <p:spPr>
              <a:xfrm>
                <a:off x="6526486" y="2392829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DD9E3F5-208B-4268-9577-FF7D81F1D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86" y="2392829"/>
                <a:ext cx="35343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7262791A-D18E-4077-830E-FA66B8390A70}"/>
              </a:ext>
            </a:extLst>
          </p:cNvPr>
          <p:cNvSpPr/>
          <p:nvPr/>
        </p:nvSpPr>
        <p:spPr>
          <a:xfrm rot="5400000">
            <a:off x="6364228" y="4097745"/>
            <a:ext cx="735700" cy="342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5E791A4A-4A95-4884-8E39-CB2791422042}"/>
              </a:ext>
            </a:extLst>
          </p:cNvPr>
          <p:cNvSpPr/>
          <p:nvPr/>
        </p:nvSpPr>
        <p:spPr>
          <a:xfrm>
            <a:off x="6973303" y="3868770"/>
            <a:ext cx="1115898" cy="7357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AF66D1B-C1CF-4EB0-AF1F-B28DCAE84949}"/>
                  </a:ext>
                </a:extLst>
              </p:cNvPr>
              <p:cNvSpPr txBox="1"/>
              <p:nvPr/>
            </p:nvSpPr>
            <p:spPr>
              <a:xfrm>
                <a:off x="6933999" y="400924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AF66D1B-C1CF-4EB0-AF1F-B28DCAE8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999" y="4009246"/>
                <a:ext cx="12619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96FE2408-F322-4EF2-9163-8A3A5AFF7EEB}"/>
                  </a:ext>
                </a:extLst>
              </p:cNvPr>
              <p:cNvSpPr txBox="1"/>
              <p:nvPr/>
            </p:nvSpPr>
            <p:spPr>
              <a:xfrm>
                <a:off x="3781512" y="5791391"/>
                <a:ext cx="27283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vectors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96FE2408-F322-4EF2-9163-8A3A5AFF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512" y="5791391"/>
                <a:ext cx="2728302" cy="830997"/>
              </a:xfrm>
              <a:prstGeom prst="rect">
                <a:avLst/>
              </a:prstGeom>
              <a:blipFill>
                <a:blip r:embed="rId8"/>
                <a:stretch>
                  <a:fillRect l="-3348" t="-5882" r="-223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3EB8D49A-A7F0-4C4D-A9C5-573929581C08}"/>
              </a:ext>
            </a:extLst>
          </p:cNvPr>
          <p:cNvCxnSpPr>
            <a:cxnSpLocks/>
          </p:cNvCxnSpPr>
          <p:nvPr/>
        </p:nvCxnSpPr>
        <p:spPr>
          <a:xfrm flipH="1">
            <a:off x="5165663" y="5403118"/>
            <a:ext cx="799726" cy="4369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EA2DD86-E151-4589-AE5E-8BFB81EFC8A5}"/>
              </a:ext>
            </a:extLst>
          </p:cNvPr>
          <p:cNvGrpSpPr/>
          <p:nvPr/>
        </p:nvGrpSpPr>
        <p:grpSpPr>
          <a:xfrm>
            <a:off x="4968626" y="1396261"/>
            <a:ext cx="4572000" cy="764520"/>
            <a:chOff x="5596495" y="1141613"/>
            <a:chExt cx="4572000" cy="764520"/>
          </a:xfrm>
        </p:grpSpPr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BB72249B-9997-481A-AFC3-C1502E1CE549}"/>
                </a:ext>
              </a:extLst>
            </p:cNvPr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Linformer</a:t>
              </a:r>
              <a:endParaRPr lang="zh-TW" altLang="en-US" sz="2800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0374EB8-38C4-4084-9A5A-B2776F65F1D2}"/>
                </a:ext>
              </a:extLst>
            </p:cNvPr>
            <p:cNvSpPr txBox="1"/>
            <p:nvPr/>
          </p:nvSpPr>
          <p:spPr>
            <a:xfrm>
              <a:off x="5596495" y="1536801"/>
              <a:ext cx="3293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https://arxiv.org/abs/2006.04768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F16AADBA-79E9-4667-86C1-81AB8FC94C7A}"/>
              </a:ext>
            </a:extLst>
          </p:cNvPr>
          <p:cNvGrpSpPr/>
          <p:nvPr/>
        </p:nvGrpSpPr>
        <p:grpSpPr>
          <a:xfrm>
            <a:off x="732744" y="1461668"/>
            <a:ext cx="4572000" cy="764520"/>
            <a:chOff x="5596495" y="1141613"/>
            <a:chExt cx="4572000" cy="764520"/>
          </a:xfrm>
        </p:grpSpPr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43FDB67D-3833-48CD-84A8-8FD3193D6F16}"/>
                </a:ext>
              </a:extLst>
            </p:cNvPr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Compressed Attention</a:t>
              </a:r>
              <a:endParaRPr lang="zh-TW" altLang="en-US" sz="2800" dirty="0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0D66CA7F-0708-474D-B751-425B9647077B}"/>
                </a:ext>
              </a:extLst>
            </p:cNvPr>
            <p:cNvSpPr txBox="1"/>
            <p:nvPr/>
          </p:nvSpPr>
          <p:spPr>
            <a:xfrm>
              <a:off x="5596495" y="1536801"/>
              <a:ext cx="3293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https://arxiv.org/abs/1801.10198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65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6" grpId="0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2C9AD3-E7E6-465A-B333-61814D88553A}"/>
              </a:ext>
            </a:extLst>
          </p:cNvPr>
          <p:cNvSpPr/>
          <p:nvPr/>
        </p:nvSpPr>
        <p:spPr>
          <a:xfrm>
            <a:off x="170408" y="729503"/>
            <a:ext cx="1252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/>
              <a:t>Review</a:t>
            </a:r>
            <a:endParaRPr lang="zh-TW" altLang="en-US" sz="2800" i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0111A6-B3B7-4ECA-8FC7-11A8CF9E37C0}"/>
              </a:ext>
            </a:extLst>
          </p:cNvPr>
          <p:cNvSpPr txBox="1"/>
          <p:nvPr/>
        </p:nvSpPr>
        <p:spPr>
          <a:xfrm>
            <a:off x="5336513" y="91576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97D5099-D545-4F0A-80A3-AD80DD646060}"/>
              </a:ext>
            </a:extLst>
          </p:cNvPr>
          <p:cNvGrpSpPr/>
          <p:nvPr/>
        </p:nvGrpSpPr>
        <p:grpSpPr>
          <a:xfrm>
            <a:off x="5776898" y="878290"/>
            <a:ext cx="639241" cy="608154"/>
            <a:chOff x="5091792" y="1543557"/>
            <a:chExt cx="639241" cy="608154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1F4DC51-954D-4560-965C-1422C23E3CD6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BCED927-6D5E-495E-8CAF-A3CF87A21059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793" r="-459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213357-E4AB-4712-B5DD-B988A34E3F20}"/>
              </a:ext>
            </a:extLst>
          </p:cNvPr>
          <p:cNvSpPr txBox="1"/>
          <p:nvPr/>
        </p:nvSpPr>
        <p:spPr>
          <a:xfrm>
            <a:off x="5336513" y="162461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0A7638C-F040-4B35-8ECC-AF64CB4ED481}"/>
              </a:ext>
            </a:extLst>
          </p:cNvPr>
          <p:cNvGrpSpPr/>
          <p:nvPr/>
        </p:nvGrpSpPr>
        <p:grpSpPr>
          <a:xfrm>
            <a:off x="5776898" y="1601656"/>
            <a:ext cx="639241" cy="608154"/>
            <a:chOff x="5091792" y="1543557"/>
            <a:chExt cx="639241" cy="60815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30CCBCA-4FF0-4D09-A749-3865EC35169E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C35A2A4-420B-46F9-A010-7E5614ECBAAE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>
                  <a:blip r:embed="rId4"/>
                  <a:stretch>
                    <a:fillRect l="-13636" t="-3279" r="-340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660C81-217C-4615-9063-8BE8D1F7EA0E}"/>
              </a:ext>
            </a:extLst>
          </p:cNvPr>
          <p:cNvSpPr txBox="1"/>
          <p:nvPr/>
        </p:nvSpPr>
        <p:spPr>
          <a:xfrm>
            <a:off x="5314421" y="231703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3E388B-58C6-411E-8418-458D1ED84DDD}"/>
              </a:ext>
            </a:extLst>
          </p:cNvPr>
          <p:cNvGrpSpPr/>
          <p:nvPr/>
        </p:nvGrpSpPr>
        <p:grpSpPr>
          <a:xfrm>
            <a:off x="5777377" y="2261415"/>
            <a:ext cx="639241" cy="608154"/>
            <a:chOff x="5091792" y="1543557"/>
            <a:chExt cx="639241" cy="60815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AFA17FC-2AA3-41FE-9D81-A52152A53930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423AD56-D5D5-4A94-8D24-77BE14AC1CA2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/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/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/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5736155" y="3112298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6723C6-04F0-4729-A12C-6ECBA5170962}"/>
                  </a:ext>
                </a:extLst>
              </p:cNvPr>
              <p:cNvSpPr/>
              <p:nvPr/>
            </p:nvSpPr>
            <p:spPr>
              <a:xfrm>
                <a:off x="3595132" y="3223086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6723C6-04F0-4729-A12C-6ECBA5170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32" y="3223086"/>
                <a:ext cx="1569546" cy="14889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8C568B2C-F0FB-4229-B330-1A47CF43C51B}"/>
              </a:ext>
            </a:extLst>
          </p:cNvPr>
          <p:cNvSpPr/>
          <p:nvPr/>
        </p:nvSpPr>
        <p:spPr>
          <a:xfrm flipH="1">
            <a:off x="2714971" y="3765507"/>
            <a:ext cx="515279" cy="354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FEF6B7-0A91-4451-814B-C1ED7E646C99}"/>
                  </a:ext>
                </a:extLst>
              </p:cNvPr>
              <p:cNvSpPr/>
              <p:nvPr/>
            </p:nvSpPr>
            <p:spPr>
              <a:xfrm>
                <a:off x="780544" y="3212106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FEF6B7-0A91-4451-814B-C1ED7E646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44" y="3212106"/>
                <a:ext cx="1569546" cy="14889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8546FEB-4600-44A6-A940-1D7A89329AB6}"/>
                  </a:ext>
                </a:extLst>
              </p:cNvPr>
              <p:cNvSpPr/>
              <p:nvPr/>
            </p:nvSpPr>
            <p:spPr>
              <a:xfrm>
                <a:off x="7449997" y="5111948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8546FEB-4600-44A6-A940-1D7A89329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997" y="5111948"/>
                <a:ext cx="1569546" cy="14889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5665237" y="5530935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237" y="5530935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6C9F64E0-B652-433F-8472-1FED791FCD58}"/>
              </a:ext>
            </a:extLst>
          </p:cNvPr>
          <p:cNvSpPr txBox="1"/>
          <p:nvPr/>
        </p:nvSpPr>
        <p:spPr>
          <a:xfrm>
            <a:off x="5246155" y="5594790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/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3530442" y="5516408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5516408"/>
                <a:ext cx="1713297" cy="679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75AB2E-4188-47D1-AC28-00DA587652C3}"/>
              </a:ext>
            </a:extLst>
          </p:cNvPr>
          <p:cNvSpPr txBox="1"/>
          <p:nvPr/>
        </p:nvSpPr>
        <p:spPr>
          <a:xfrm>
            <a:off x="5290409" y="372608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/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/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EDFF4A-2F0A-468C-BE8D-46A6560A1B66}"/>
              </a:ext>
            </a:extLst>
          </p:cNvPr>
          <p:cNvSpPr txBox="1"/>
          <p:nvPr/>
        </p:nvSpPr>
        <p:spPr>
          <a:xfrm>
            <a:off x="170408" y="66387"/>
            <a:ext cx="10282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Attention Mechanism is three-matrix Multiplication </a:t>
            </a:r>
            <a:endParaRPr lang="zh-TW" altLang="en-US" sz="3200" b="1" i="1" u="sng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298DC5B-3B89-4D4F-84E0-190150F7F290}"/>
              </a:ext>
            </a:extLst>
          </p:cNvPr>
          <p:cNvSpPr txBox="1"/>
          <p:nvPr/>
        </p:nvSpPr>
        <p:spPr>
          <a:xfrm>
            <a:off x="2242256" y="4119955"/>
            <a:ext cx="14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0AA52A5-50BE-4D4B-A88E-319BA0B1E3FF}"/>
              </a:ext>
            </a:extLst>
          </p:cNvPr>
          <p:cNvSpPr txBox="1"/>
          <p:nvPr/>
        </p:nvSpPr>
        <p:spPr>
          <a:xfrm>
            <a:off x="1881444" y="4454463"/>
            <a:ext cx="20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ignore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4592251-5A6E-4A8E-B471-C458F89617F8}"/>
              </a:ext>
            </a:extLst>
          </p:cNvPr>
          <p:cNvSpPr/>
          <p:nvPr/>
        </p:nvSpPr>
        <p:spPr>
          <a:xfrm>
            <a:off x="5638809" y="3025161"/>
            <a:ext cx="2724647" cy="1890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8591EC3-8C57-451C-A766-7B3E170F5EF0}"/>
              </a:ext>
            </a:extLst>
          </p:cNvPr>
          <p:cNvCxnSpPr/>
          <p:nvPr/>
        </p:nvCxnSpPr>
        <p:spPr>
          <a:xfrm>
            <a:off x="7378534" y="4825596"/>
            <a:ext cx="546266" cy="508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97865B-6C50-4062-8286-2470C80DEB4E}"/>
                  </a:ext>
                </a:extLst>
              </p:cNvPr>
              <p:cNvSpPr txBox="1"/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97865B-6C50-4062-8286-2470C80D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E9F3B3B3-6A55-4D67-9DB2-8599F4331319}"/>
                  </a:ext>
                </a:extLst>
              </p:cNvPr>
              <p:cNvSpPr txBox="1"/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E9F3B3B3-6A55-4D67-9DB2-8599F433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143AEBF-73A8-43D6-A0D0-78A2EDB4FAA7}"/>
                  </a:ext>
                </a:extLst>
              </p:cNvPr>
              <p:cNvSpPr txBox="1"/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143AEBF-73A8-43D6-A0D0-78A2EDB4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10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48" grpId="0"/>
      <p:bldP spid="49" grpId="0"/>
      <p:bldP spid="51" grpId="0" animBg="1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B7A4D-07D9-46CA-A616-18B24330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25B221-5B9F-466F-A7A1-047C2343E56A}"/>
              </a:ext>
            </a:extLst>
          </p:cNvPr>
          <p:cNvSpPr txBox="1"/>
          <p:nvPr/>
        </p:nvSpPr>
        <p:spPr>
          <a:xfrm>
            <a:off x="573786" y="50340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https://youtu.be/hYdO9CscNes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47F089-D70F-4D82-8011-8169E37B82A6}"/>
              </a:ext>
            </a:extLst>
          </p:cNvPr>
          <p:cNvSpPr txBox="1"/>
          <p:nvPr/>
        </p:nvSpPr>
        <p:spPr>
          <a:xfrm>
            <a:off x="4235782" y="50340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https://youtu.be/gmsMY5kc-zw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73E47-035E-49BD-A258-B4CC7BA9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67" y="1826424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529EE4-867F-4D7B-AA85-3B9F092F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63" y="1826424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8E2A5DB-F2F5-4AC3-8A96-17AB13291980}"/>
              </a:ext>
            </a:extLst>
          </p:cNvPr>
          <p:cNvSpPr txBox="1"/>
          <p:nvPr/>
        </p:nvSpPr>
        <p:spPr>
          <a:xfrm>
            <a:off x="1283442" y="5403400"/>
            <a:ext cx="315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2021】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自注意力機制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(Self-attention) (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2DE88E-1C04-4825-A46F-B14BE4D1BB97}"/>
              </a:ext>
            </a:extLst>
          </p:cNvPr>
          <p:cNvSpPr txBox="1"/>
          <p:nvPr/>
        </p:nvSpPr>
        <p:spPr>
          <a:xfrm>
            <a:off x="5008157" y="5403400"/>
            <a:ext cx="315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2021】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自注意力機制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(Self-attention) (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211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2C9AD3-E7E6-465A-B333-61814D88553A}"/>
              </a:ext>
            </a:extLst>
          </p:cNvPr>
          <p:cNvSpPr/>
          <p:nvPr/>
        </p:nvSpPr>
        <p:spPr>
          <a:xfrm>
            <a:off x="170408" y="729503"/>
            <a:ext cx="1252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/>
              <a:t>Review</a:t>
            </a:r>
            <a:endParaRPr lang="zh-TW" altLang="en-US" sz="2800" i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0111A6-B3B7-4ECA-8FC7-11A8CF9E37C0}"/>
              </a:ext>
            </a:extLst>
          </p:cNvPr>
          <p:cNvSpPr txBox="1"/>
          <p:nvPr/>
        </p:nvSpPr>
        <p:spPr>
          <a:xfrm>
            <a:off x="5336513" y="91576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97D5099-D545-4F0A-80A3-AD80DD646060}"/>
              </a:ext>
            </a:extLst>
          </p:cNvPr>
          <p:cNvGrpSpPr/>
          <p:nvPr/>
        </p:nvGrpSpPr>
        <p:grpSpPr>
          <a:xfrm>
            <a:off x="5776898" y="878290"/>
            <a:ext cx="639241" cy="608154"/>
            <a:chOff x="5091792" y="1543557"/>
            <a:chExt cx="639241" cy="608154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1F4DC51-954D-4560-965C-1422C23E3CD6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BCED927-6D5E-495E-8CAF-A3CF87A21059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793" r="-459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213357-E4AB-4712-B5DD-B988A34E3F20}"/>
              </a:ext>
            </a:extLst>
          </p:cNvPr>
          <p:cNvSpPr txBox="1"/>
          <p:nvPr/>
        </p:nvSpPr>
        <p:spPr>
          <a:xfrm>
            <a:off x="5336513" y="162461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0A7638C-F040-4B35-8ECC-AF64CB4ED481}"/>
              </a:ext>
            </a:extLst>
          </p:cNvPr>
          <p:cNvGrpSpPr/>
          <p:nvPr/>
        </p:nvGrpSpPr>
        <p:grpSpPr>
          <a:xfrm>
            <a:off x="5776898" y="1601656"/>
            <a:ext cx="639241" cy="608154"/>
            <a:chOff x="5091792" y="1543557"/>
            <a:chExt cx="639241" cy="60815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30CCBCA-4FF0-4D09-A749-3865EC35169E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C35A2A4-420B-46F9-A010-7E5614ECBAAE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>
                  <a:blip r:embed="rId4"/>
                  <a:stretch>
                    <a:fillRect l="-13636" t="-3279" r="-340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660C81-217C-4615-9063-8BE8D1F7EA0E}"/>
              </a:ext>
            </a:extLst>
          </p:cNvPr>
          <p:cNvSpPr txBox="1"/>
          <p:nvPr/>
        </p:nvSpPr>
        <p:spPr>
          <a:xfrm>
            <a:off x="5314421" y="231703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3E388B-58C6-411E-8418-458D1ED84DDD}"/>
              </a:ext>
            </a:extLst>
          </p:cNvPr>
          <p:cNvGrpSpPr/>
          <p:nvPr/>
        </p:nvGrpSpPr>
        <p:grpSpPr>
          <a:xfrm>
            <a:off x="5777377" y="2261415"/>
            <a:ext cx="639241" cy="608154"/>
            <a:chOff x="5091792" y="1543557"/>
            <a:chExt cx="639241" cy="60815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AFA17FC-2AA3-41FE-9D81-A52152A53930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423AD56-D5D5-4A94-8D24-77BE14AC1CA2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/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/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/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5736155" y="3112298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3917110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0" y="3616567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3498028" y="3680422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28" y="3680422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/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1782315" y="360204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5" y="3602040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/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/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EDFF4A-2F0A-468C-BE8D-46A6560A1B66}"/>
              </a:ext>
            </a:extLst>
          </p:cNvPr>
          <p:cNvSpPr txBox="1"/>
          <p:nvPr/>
        </p:nvSpPr>
        <p:spPr>
          <a:xfrm>
            <a:off x="170408" y="66387"/>
            <a:ext cx="10282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Attention Mechanism is three-matrix Multiplication 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506978B-C69D-421E-A5CE-6C4D9D76EE17}"/>
                  </a:ext>
                </a:extLst>
              </p:cNvPr>
              <p:cNvSpPr txBox="1"/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506978B-C69D-421E-A5CE-6C4D9D76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BB5F54-0BEC-4C4B-9ACA-250283397925}"/>
                  </a:ext>
                </a:extLst>
              </p:cNvPr>
              <p:cNvSpPr txBox="1"/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BB5F54-0BEC-4C4B-9ACA-25028339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79E7CC84-A426-4CCA-A542-17171DFC6A70}"/>
                  </a:ext>
                </a:extLst>
              </p:cNvPr>
              <p:cNvSpPr txBox="1"/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79E7CC84-A426-4CCA-A542-17171DFC6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4226709" y="4363931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09" y="4363931"/>
                <a:ext cx="1261912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5512120" y="486904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20" y="4869040"/>
                <a:ext cx="126191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6739176" y="4317782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76" y="4317782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2008007" y="432808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07" y="4328086"/>
                <a:ext cx="126191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6919801" y="3999364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右大括弧 45">
            <a:extLst>
              <a:ext uri="{FF2B5EF4-FFF2-40B4-BE49-F238E27FC236}">
                <a16:creationId xmlns:a16="http://schemas.microsoft.com/office/drawing/2014/main" id="{0DB63240-6AE9-49FD-A7B8-D3C94AB4436C}"/>
              </a:ext>
            </a:extLst>
          </p:cNvPr>
          <p:cNvSpPr/>
          <p:nvPr/>
        </p:nvSpPr>
        <p:spPr>
          <a:xfrm rot="5400000">
            <a:off x="6114478" y="3473437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9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2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右大括弧 45">
            <a:extLst>
              <a:ext uri="{FF2B5EF4-FFF2-40B4-BE49-F238E27FC236}">
                <a16:creationId xmlns:a16="http://schemas.microsoft.com/office/drawing/2014/main" id="{0DB63240-6AE9-49FD-A7B8-D3C94AB4436C}"/>
              </a:ext>
            </a:extLst>
          </p:cNvPr>
          <p:cNvSpPr/>
          <p:nvPr/>
        </p:nvSpPr>
        <p:spPr>
          <a:xfrm rot="5400000">
            <a:off x="4628578" y="799074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239A65C-7021-4CFD-921D-F3F357A7C8C4}"/>
              </a:ext>
            </a:extLst>
          </p:cNvPr>
          <p:cNvGrpSpPr/>
          <p:nvPr/>
        </p:nvGrpSpPr>
        <p:grpSpPr>
          <a:xfrm>
            <a:off x="4250255" y="3542892"/>
            <a:ext cx="679984" cy="1713297"/>
            <a:chOff x="6592432" y="2322887"/>
            <a:chExt cx="679984" cy="171329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5BE408-4788-4E17-AF4F-A2C87519A4BE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C9C56D59-B78C-4DE7-8864-B6691EB16D3E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/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/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/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/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/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/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/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/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大括弧 57">
            <a:extLst>
              <a:ext uri="{FF2B5EF4-FFF2-40B4-BE49-F238E27FC236}">
                <a16:creationId xmlns:a16="http://schemas.microsoft.com/office/drawing/2014/main" id="{403A6E1D-77B9-48E4-B643-7CE6EB08A6F7}"/>
              </a:ext>
            </a:extLst>
          </p:cNvPr>
          <p:cNvSpPr/>
          <p:nvPr/>
        </p:nvSpPr>
        <p:spPr>
          <a:xfrm rot="5400000">
            <a:off x="3677708" y="4397367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大括弧 58">
            <a:extLst>
              <a:ext uri="{FF2B5EF4-FFF2-40B4-BE49-F238E27FC236}">
                <a16:creationId xmlns:a16="http://schemas.microsoft.com/office/drawing/2014/main" id="{82F9DEEC-301A-4B46-8D2E-297496A64036}"/>
              </a:ext>
            </a:extLst>
          </p:cNvPr>
          <p:cNvSpPr/>
          <p:nvPr/>
        </p:nvSpPr>
        <p:spPr>
          <a:xfrm rot="5400000">
            <a:off x="4590478" y="3904031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E4BCEC-F692-487F-ABA1-A00660F81694}"/>
              </a:ext>
            </a:extLst>
          </p:cNvPr>
          <p:cNvSpPr txBox="1"/>
          <p:nvPr/>
        </p:nvSpPr>
        <p:spPr>
          <a:xfrm>
            <a:off x="7078012" y="4758680"/>
            <a:ext cx="20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What is the difference?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2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2F15B6-F42A-4E04-8FAB-3986E172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78" y="728424"/>
            <a:ext cx="7003443" cy="540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C9A4AA-C75F-4238-BE58-C7B58FC9239B}"/>
              </a:ext>
            </a:extLst>
          </p:cNvPr>
          <p:cNvSpPr txBox="1"/>
          <p:nvPr/>
        </p:nvSpPr>
        <p:spPr>
          <a:xfrm>
            <a:off x="171450" y="381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Review Linear Algebra</a:t>
            </a:r>
            <a:endParaRPr lang="zh-TW" altLang="en-US" sz="32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247132-627D-45A1-A416-57254C262017}"/>
              </a:ext>
            </a:extLst>
          </p:cNvPr>
          <p:cNvSpPr txBox="1"/>
          <p:nvPr/>
        </p:nvSpPr>
        <p:spPr>
          <a:xfrm>
            <a:off x="5787721" y="62351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https://youtu.be/yO8lDzf4jMs</a:t>
            </a:r>
          </a:p>
        </p:txBody>
      </p:sp>
    </p:spTree>
    <p:extLst>
      <p:ext uri="{BB962C8B-B14F-4D97-AF65-F5344CB8AC3E}">
        <p14:creationId xmlns:p14="http://schemas.microsoft.com/office/powerpoint/2010/main" val="53617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/>
              <p:nvPr/>
            </p:nvSpPr>
            <p:spPr>
              <a:xfrm>
                <a:off x="4810846" y="2967335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46" y="2967335"/>
                <a:ext cx="173839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959942-62FE-4599-B700-F745BA2F09F2}"/>
                  </a:ext>
                </a:extLst>
              </p:cNvPr>
              <p:cNvSpPr/>
              <p:nvPr/>
            </p:nvSpPr>
            <p:spPr>
              <a:xfrm>
                <a:off x="2430047" y="400624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959942-62FE-4599-B700-F745BA2F0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47" y="4006244"/>
                <a:ext cx="1713297" cy="679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898BE68-A2D7-4F10-A364-93D7646226D9}"/>
                  </a:ext>
                </a:extLst>
              </p:cNvPr>
              <p:cNvSpPr/>
              <p:nvPr/>
            </p:nvSpPr>
            <p:spPr>
              <a:xfrm>
                <a:off x="4250254" y="3622323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898BE68-A2D7-4F10-A364-93D764622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4" y="3622323"/>
                <a:ext cx="1569546" cy="14889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202A3D-402C-4105-B506-21FC2EF8EB4B}"/>
                  </a:ext>
                </a:extLst>
              </p:cNvPr>
              <p:cNvSpPr txBox="1"/>
              <p:nvPr/>
            </p:nvSpPr>
            <p:spPr>
              <a:xfrm>
                <a:off x="4203140" y="5105934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202A3D-402C-4105-B506-21FC2EF8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140" y="5105934"/>
                <a:ext cx="173839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70316C1-9C04-4E0E-AE91-42960796BDB3}"/>
                  </a:ext>
                </a:extLst>
              </p:cNvPr>
              <p:cNvSpPr txBox="1"/>
              <p:nvPr/>
            </p:nvSpPr>
            <p:spPr>
              <a:xfrm>
                <a:off x="2655739" y="473962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70316C1-9C04-4E0E-AE91-42960796B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39" y="4739628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B0BE5E32-4FB7-4C47-B299-45DBE92FA474}"/>
              </a:ext>
            </a:extLst>
          </p:cNvPr>
          <p:cNvSpPr txBox="1"/>
          <p:nvPr/>
        </p:nvSpPr>
        <p:spPr>
          <a:xfrm>
            <a:off x="5956108" y="3975228"/>
            <a:ext cx="1569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Attention Matrix</a:t>
            </a:r>
            <a:endParaRPr lang="zh-TW" altLang="en-US" sz="2400" dirty="0"/>
          </a:p>
        </p:txBody>
      </p:sp>
      <p:sp>
        <p:nvSpPr>
          <p:cNvPr id="47" name="右大括弧 46">
            <a:extLst>
              <a:ext uri="{FF2B5EF4-FFF2-40B4-BE49-F238E27FC236}">
                <a16:creationId xmlns:a16="http://schemas.microsoft.com/office/drawing/2014/main" id="{112FB638-0B99-426F-A54E-2C6F5FAF7A9E}"/>
              </a:ext>
            </a:extLst>
          </p:cNvPr>
          <p:cNvSpPr/>
          <p:nvPr/>
        </p:nvSpPr>
        <p:spPr>
          <a:xfrm rot="5400000">
            <a:off x="4026523" y="3827012"/>
            <a:ext cx="300793" cy="3683074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/>
              <p:nvPr/>
            </p:nvSpPr>
            <p:spPr>
              <a:xfrm>
                <a:off x="3333941" y="5901497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41" y="5901497"/>
                <a:ext cx="173839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圓角 3">
            <a:extLst>
              <a:ext uri="{FF2B5EF4-FFF2-40B4-BE49-F238E27FC236}">
                <a16:creationId xmlns:a16="http://schemas.microsoft.com/office/drawing/2014/main" id="{323A635A-7E27-4698-A1D6-303F1A4ED407}"/>
              </a:ext>
            </a:extLst>
          </p:cNvPr>
          <p:cNvSpPr/>
          <p:nvPr/>
        </p:nvSpPr>
        <p:spPr>
          <a:xfrm>
            <a:off x="7109188" y="1083895"/>
            <a:ext cx="1738397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99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32" grpId="0" animBg="1"/>
      <p:bldP spid="36" grpId="0" animBg="1"/>
      <p:bldP spid="38" grpId="0"/>
      <p:bldP spid="39" grpId="0"/>
      <p:bldP spid="3" grpId="0"/>
      <p:bldP spid="47" grpId="0" animBg="1"/>
      <p:bldP spid="60" grpId="0"/>
      <p:bldP spid="61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3767255" y="1344926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/>
              <p:nvPr/>
            </p:nvSpPr>
            <p:spPr>
              <a:xfrm>
                <a:off x="3048451" y="2908594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51" y="2908594"/>
                <a:ext cx="173839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/>
              <p:nvPr/>
            </p:nvSpPr>
            <p:spPr>
              <a:xfrm>
                <a:off x="4480235" y="5536023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35" y="5536023"/>
                <a:ext cx="17383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86EE0F8-9E5C-4924-9079-7AE7C584FA80}"/>
                  </a:ext>
                </a:extLst>
              </p:cNvPr>
              <p:cNvSpPr/>
              <p:nvPr/>
            </p:nvSpPr>
            <p:spPr>
              <a:xfrm>
                <a:off x="5027976" y="429633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86EE0F8-9E5C-4924-9079-7AE7C584F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76" y="4296330"/>
                <a:ext cx="1713297" cy="6799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AFC14-9699-4F2A-81E9-E0AB257CD1EE}"/>
                  </a:ext>
                </a:extLst>
              </p:cNvPr>
              <p:cNvSpPr/>
              <p:nvPr/>
            </p:nvSpPr>
            <p:spPr>
              <a:xfrm>
                <a:off x="3935358" y="4296330"/>
                <a:ext cx="997102" cy="6799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AFC14-9699-4F2A-81E9-E0AB257CD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58" y="4296330"/>
                <a:ext cx="997102" cy="67998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7790158-2D87-417A-942F-16382D144E7E}"/>
                  </a:ext>
                </a:extLst>
              </p:cNvPr>
              <p:cNvSpPr txBox="1"/>
              <p:nvPr/>
            </p:nvSpPr>
            <p:spPr>
              <a:xfrm>
                <a:off x="2511857" y="4420790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7790158-2D87-417A-942F-16382D14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7" y="4420790"/>
                <a:ext cx="173839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9E59E1D-3049-4D36-A318-21871D6EEBCC}"/>
                  </a:ext>
                </a:extLst>
              </p:cNvPr>
              <p:cNvSpPr txBox="1"/>
              <p:nvPr/>
            </p:nvSpPr>
            <p:spPr>
              <a:xfrm>
                <a:off x="5325027" y="384522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9E59E1D-3049-4D36-A318-21871D6E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27" y="3845227"/>
                <a:ext cx="126191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大括弧 32">
            <a:extLst>
              <a:ext uri="{FF2B5EF4-FFF2-40B4-BE49-F238E27FC236}">
                <a16:creationId xmlns:a16="http://schemas.microsoft.com/office/drawing/2014/main" id="{DB821EA5-15EC-4405-8916-2ECBFFA1B5B6}"/>
              </a:ext>
            </a:extLst>
          </p:cNvPr>
          <p:cNvSpPr/>
          <p:nvPr/>
        </p:nvSpPr>
        <p:spPr>
          <a:xfrm rot="5400000">
            <a:off x="5218188" y="3901486"/>
            <a:ext cx="345738" cy="2794241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2AC72ADD-3030-4385-B214-4F1C4BDD6D0E}"/>
              </a:ext>
            </a:extLst>
          </p:cNvPr>
          <p:cNvSpPr/>
          <p:nvPr/>
        </p:nvSpPr>
        <p:spPr>
          <a:xfrm>
            <a:off x="7431269" y="1083895"/>
            <a:ext cx="969782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7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60" grpId="0"/>
      <p:bldP spid="61" grpId="0"/>
      <p:bldP spid="24" grpId="0" animBg="1"/>
      <p:bldP spid="25" grpId="0" animBg="1"/>
      <p:bldP spid="26" grpId="0"/>
      <p:bldP spid="27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右大括弧 45">
            <a:extLst>
              <a:ext uri="{FF2B5EF4-FFF2-40B4-BE49-F238E27FC236}">
                <a16:creationId xmlns:a16="http://schemas.microsoft.com/office/drawing/2014/main" id="{0DB63240-6AE9-49FD-A7B8-D3C94AB4436C}"/>
              </a:ext>
            </a:extLst>
          </p:cNvPr>
          <p:cNvSpPr/>
          <p:nvPr/>
        </p:nvSpPr>
        <p:spPr>
          <a:xfrm rot="5400000">
            <a:off x="4628578" y="799074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239A65C-7021-4CFD-921D-F3F357A7C8C4}"/>
              </a:ext>
            </a:extLst>
          </p:cNvPr>
          <p:cNvGrpSpPr/>
          <p:nvPr/>
        </p:nvGrpSpPr>
        <p:grpSpPr>
          <a:xfrm>
            <a:off x="4250255" y="3542892"/>
            <a:ext cx="679984" cy="1713297"/>
            <a:chOff x="6592432" y="2322887"/>
            <a:chExt cx="679984" cy="171329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5BE408-4788-4E17-AF4F-A2C87519A4BE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C9C56D59-B78C-4DE7-8864-B6691EB16D3E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/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/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/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/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/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/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/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/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大括弧 57">
            <a:extLst>
              <a:ext uri="{FF2B5EF4-FFF2-40B4-BE49-F238E27FC236}">
                <a16:creationId xmlns:a16="http://schemas.microsoft.com/office/drawing/2014/main" id="{403A6E1D-77B9-48E4-B643-7CE6EB08A6F7}"/>
              </a:ext>
            </a:extLst>
          </p:cNvPr>
          <p:cNvSpPr/>
          <p:nvPr/>
        </p:nvSpPr>
        <p:spPr>
          <a:xfrm rot="5400000">
            <a:off x="3677708" y="4397367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大括弧 58">
            <a:extLst>
              <a:ext uri="{FF2B5EF4-FFF2-40B4-BE49-F238E27FC236}">
                <a16:creationId xmlns:a16="http://schemas.microsoft.com/office/drawing/2014/main" id="{82F9DEEC-301A-4B46-8D2E-297496A64036}"/>
              </a:ext>
            </a:extLst>
          </p:cNvPr>
          <p:cNvSpPr/>
          <p:nvPr/>
        </p:nvSpPr>
        <p:spPr>
          <a:xfrm rot="5400000">
            <a:off x="4590478" y="3904031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2E67A8D-2829-41D5-894B-2185C95C5A04}"/>
                  </a:ext>
                </a:extLst>
              </p:cNvPr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2E67A8D-2829-41D5-894B-2185C95C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3A434473-AF81-49C2-A6AA-50DED3AB80A5}"/>
              </a:ext>
            </a:extLst>
          </p:cNvPr>
          <p:cNvSpPr/>
          <p:nvPr/>
        </p:nvSpPr>
        <p:spPr>
          <a:xfrm>
            <a:off x="7109188" y="1083895"/>
            <a:ext cx="1738397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C74A93-9B11-4E2B-89FF-C4018AE562FC}"/>
                  </a:ext>
                </a:extLst>
              </p:cNvPr>
              <p:cNvSpPr txBox="1"/>
              <p:nvPr/>
            </p:nvSpPr>
            <p:spPr>
              <a:xfrm>
                <a:off x="7109188" y="4195350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C74A93-9B11-4E2B-89FF-C4018AE56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4195350"/>
                <a:ext cx="1738397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6B647063-5C52-4FC9-ABF3-6A16DD53260E}"/>
              </a:ext>
            </a:extLst>
          </p:cNvPr>
          <p:cNvSpPr/>
          <p:nvPr/>
        </p:nvSpPr>
        <p:spPr>
          <a:xfrm>
            <a:off x="7431269" y="4146414"/>
            <a:ext cx="969782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001BD0A-3021-485E-A03C-6F7176725641}"/>
                  </a:ext>
                </a:extLst>
              </p:cNvPr>
              <p:cNvSpPr txBox="1"/>
              <p:nvPr/>
            </p:nvSpPr>
            <p:spPr>
              <a:xfrm rot="5400000">
                <a:off x="7715784" y="2633758"/>
                <a:ext cx="4007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001BD0A-3021-485E-A03C-6F717672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15784" y="2633758"/>
                <a:ext cx="400751" cy="49244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36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63DE6-08A6-4598-B43C-09149F10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Let’s put </a:t>
            </a:r>
            <a:r>
              <a:rPr lang="en-US" altLang="zh-TW" sz="4000" dirty="0" err="1"/>
              <a:t>softmax</a:t>
            </a:r>
            <a:r>
              <a:rPr lang="en-US" altLang="zh-TW" sz="4000" dirty="0"/>
              <a:t> back …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CB96E6-AF87-4FB3-AD9B-EA1E1FC86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Warning of math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4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FCF29DBD-3283-42F5-BAB8-F5EFABFFF54E}"/>
              </a:ext>
            </a:extLst>
          </p:cNvPr>
          <p:cNvGrpSpPr/>
          <p:nvPr/>
        </p:nvGrpSpPr>
        <p:grpSpPr>
          <a:xfrm>
            <a:off x="303900" y="2437549"/>
            <a:ext cx="8612400" cy="4245825"/>
            <a:chOff x="401919" y="1265686"/>
            <a:chExt cx="8612400" cy="4245825"/>
          </a:xfrm>
        </p:grpSpPr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51B48A6E-5499-41C7-8B5A-2A3BC56C17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1336" y="2766818"/>
              <a:ext cx="288925" cy="10559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7C5C7EB5-71CC-40D7-A3FE-56B41424CB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4176" y="2765915"/>
              <a:ext cx="288925" cy="10559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9FD03F-00D0-4BDD-8325-F872A6027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4534" y="2784017"/>
              <a:ext cx="288925" cy="10559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3CBCD6A-B1EF-4EEF-9A83-CDE29D8AC85A}"/>
                </a:ext>
              </a:extLst>
            </p:cNvPr>
            <p:cNvSpPr/>
            <p:nvPr/>
          </p:nvSpPr>
          <p:spPr>
            <a:xfrm>
              <a:off x="3240355" y="2616162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CF2F886-3F1D-4E81-A3B7-52D6881162D2}"/>
                </a:ext>
              </a:extLst>
            </p:cNvPr>
            <p:cNvSpPr/>
            <p:nvPr/>
          </p:nvSpPr>
          <p:spPr>
            <a:xfrm>
              <a:off x="5445764" y="262502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11B1570-3EC7-4453-A7F9-0E6B34EC7A01}"/>
                </a:ext>
              </a:extLst>
            </p:cNvPr>
            <p:cNvSpPr/>
            <p:nvPr/>
          </p:nvSpPr>
          <p:spPr>
            <a:xfrm>
              <a:off x="7696724" y="26504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5924AEA-2821-4249-A89B-024BB81CDB9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727404" y="2830421"/>
              <a:ext cx="7059320" cy="9654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3C9173B9-E14F-417E-A806-18C62D47B520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 flipV="1">
              <a:off x="727404" y="2805020"/>
              <a:ext cx="4808360" cy="990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586435E9-9CF7-4E7B-A1E6-CC3965305C8F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727404" y="2796162"/>
              <a:ext cx="2602951" cy="9997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61A010C-9196-4441-AC31-20F1A744D9FA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H="1" flipV="1">
              <a:off x="1032678" y="2787695"/>
              <a:ext cx="288925" cy="10559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90B58B4-F1B5-4F47-8B5E-E46297229CCE}"/>
                </a:ext>
              </a:extLst>
            </p:cNvPr>
            <p:cNvSpPr/>
            <p:nvPr/>
          </p:nvSpPr>
          <p:spPr>
            <a:xfrm>
              <a:off x="942678" y="260769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10F13D49-AF1C-4D22-8380-183706992530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727404" y="2787695"/>
              <a:ext cx="305274" cy="1008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2DA213C-442D-4481-8AA3-3E64FE95B8CD}"/>
                    </a:ext>
                  </a:extLst>
                </p:cNvPr>
                <p:cNvSpPr txBox="1"/>
                <p:nvPr/>
              </p:nvSpPr>
              <p:spPr>
                <a:xfrm>
                  <a:off x="875018" y="2211649"/>
                  <a:ext cx="56509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2DA213C-442D-4481-8AA3-3E64FE95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18" y="2211649"/>
                  <a:ext cx="565091" cy="391004"/>
                </a:xfrm>
                <a:prstGeom prst="rect">
                  <a:avLst/>
                </a:prstGeom>
                <a:blipFill>
                  <a:blip r:embed="rId2"/>
                  <a:stretch>
                    <a:fillRect l="-6452" r="-4301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FBB08FC-450A-4F41-A365-8A3B9AF394AF}"/>
                    </a:ext>
                  </a:extLst>
                </p:cNvPr>
                <p:cNvSpPr txBox="1"/>
                <p:nvPr/>
              </p:nvSpPr>
              <p:spPr>
                <a:xfrm>
                  <a:off x="3147616" y="2211649"/>
                  <a:ext cx="565091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FBB08FC-450A-4F41-A365-8A3B9AF39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616" y="2211649"/>
                  <a:ext cx="565091" cy="391389"/>
                </a:xfrm>
                <a:prstGeom prst="rect">
                  <a:avLst/>
                </a:prstGeom>
                <a:blipFill>
                  <a:blip r:embed="rId3"/>
                  <a:stretch>
                    <a:fillRect l="-6452" r="-4301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FEC19AA5-1F73-49E6-B1F7-CAF9A36B60BF}"/>
                    </a:ext>
                  </a:extLst>
                </p:cNvPr>
                <p:cNvSpPr txBox="1"/>
                <p:nvPr/>
              </p:nvSpPr>
              <p:spPr>
                <a:xfrm>
                  <a:off x="5298814" y="2211649"/>
                  <a:ext cx="565091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FEC19AA5-1F73-49E6-B1F7-CAF9A36B6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814" y="2211649"/>
                  <a:ext cx="565091" cy="391389"/>
                </a:xfrm>
                <a:prstGeom prst="rect">
                  <a:avLst/>
                </a:prstGeom>
                <a:blipFill>
                  <a:blip r:embed="rId4"/>
                  <a:stretch>
                    <a:fillRect l="-6452" r="-4301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EB8413AA-E9D9-4736-A4C5-4E8DF79CB9FF}"/>
                    </a:ext>
                  </a:extLst>
                </p:cNvPr>
                <p:cNvSpPr txBox="1"/>
                <p:nvPr/>
              </p:nvSpPr>
              <p:spPr>
                <a:xfrm>
                  <a:off x="7654679" y="2227872"/>
                  <a:ext cx="56509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EB8413AA-E9D9-4736-A4C5-4E8DF79CB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79" y="2227872"/>
                  <a:ext cx="565091" cy="391004"/>
                </a:xfrm>
                <a:prstGeom prst="rect">
                  <a:avLst/>
                </a:prstGeom>
                <a:blipFill>
                  <a:blip r:embed="rId5"/>
                  <a:stretch>
                    <a:fillRect l="-7609" r="-5435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B706CDE-269E-4A8A-A2E7-FAC4B16086AE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8C130CC-D385-415E-9900-5345527987E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8C130CC-D385-415E-9900-534552798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759F02E-45EC-4F02-80A1-94F7D9DE546C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D8646128-A194-41C1-BCC2-EBF788D9ECE3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D8646128-A194-41C1-BCC2-EBF788D9E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AC6E5561-D260-4471-B2C8-2C26587D5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00165C88-A3E4-4E4A-A889-1BDB04A7A99D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605585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BBA143D-F775-454A-BFC4-C2FC6203C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99019768-9D09-4043-9339-6E95726674D7}"/>
                </a:ext>
              </a:extLst>
            </p:cNvPr>
            <p:cNvGrpSpPr/>
            <p:nvPr/>
          </p:nvGrpSpPr>
          <p:grpSpPr>
            <a:xfrm>
              <a:off x="1526126" y="3795863"/>
              <a:ext cx="715161" cy="813431"/>
              <a:chOff x="1526126" y="3795863"/>
              <a:chExt cx="715161" cy="81343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FD826F-CA32-4581-8B73-D3CC082B68C6}"/>
                  </a:ext>
                </a:extLst>
              </p:cNvPr>
              <p:cNvSpPr/>
              <p:nvPr/>
            </p:nvSpPr>
            <p:spPr>
              <a:xfrm>
                <a:off x="1717885" y="3795863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B630D78D-A4B7-4F97-9017-66CF753A2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26" y="3833406"/>
                    <a:ext cx="715161" cy="47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 xmlns="">
              <p:sp>
                <p:nvSpPr>
                  <p:cNvPr id="113" name="文字方塊 112">
                    <a:extLst>
                      <a:ext uri="{FF2B5EF4-FFF2-40B4-BE49-F238E27FC236}">
                        <a16:creationId xmlns:a16="http://schemas.microsoft.com/office/drawing/2014/main" id="{81156C70-9F1E-433C-8142-3650E9F91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26" y="3833406"/>
                    <a:ext cx="715161" cy="470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BEF8F045-0ED3-4F6D-93CF-106D2CAB62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1885" y="4337800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0E84BE-6DF2-4425-B342-F1083C2D3A31}"/>
                </a:ext>
              </a:extLst>
            </p:cNvPr>
            <p:cNvSpPr/>
            <p:nvPr/>
          </p:nvSpPr>
          <p:spPr>
            <a:xfrm>
              <a:off x="3421719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CE5F903-5512-4BD1-9A88-55CBBE3ED2FA}"/>
                    </a:ext>
                  </a:extLst>
                </p:cNvPr>
                <p:cNvSpPr txBox="1"/>
                <p:nvPr/>
              </p:nvSpPr>
              <p:spPr>
                <a:xfrm>
                  <a:off x="3240234" y="382675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CE5F903-5512-4BD1-9A88-55CBBE3ED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234" y="382675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B262AE2-D1A0-4551-A388-18C252AA7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4307" y="432288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D0F19CA-26F6-47DE-906D-869B9709FC3C}"/>
                </a:ext>
              </a:extLst>
            </p:cNvPr>
            <p:cNvGrpSpPr/>
            <p:nvPr/>
          </p:nvGrpSpPr>
          <p:grpSpPr>
            <a:xfrm>
              <a:off x="3574307" y="3778933"/>
              <a:ext cx="943192" cy="823786"/>
              <a:chOff x="3574307" y="3778933"/>
              <a:chExt cx="943192" cy="823786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65EDE8-AB9A-409B-A76A-3905ED58254C}"/>
                  </a:ext>
                </a:extLst>
              </p:cNvPr>
              <p:cNvSpPr/>
              <p:nvPr/>
            </p:nvSpPr>
            <p:spPr>
              <a:xfrm>
                <a:off x="3994097" y="3778933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1F780A63-A705-4A84-B5AE-1CB316F9F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338" y="3816476"/>
                    <a:ext cx="715161" cy="47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 xmlns="">
              <p:sp>
                <p:nvSpPr>
                  <p:cNvPr id="138" name="文字方塊 137">
                    <a:extLst>
                      <a:ext uri="{FF2B5EF4-FFF2-40B4-BE49-F238E27FC236}">
                        <a16:creationId xmlns:a16="http://schemas.microsoft.com/office/drawing/2014/main" id="{6BFF4FAD-8224-46FF-B049-4A76E2C6FB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338" y="3816476"/>
                    <a:ext cx="715161" cy="4700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33EF2673-8D99-4006-94A0-F8A2BD4D6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4307" y="4602719"/>
                <a:ext cx="563790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E52B4402-59C6-4598-B8F8-6949BD6A6D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8097" y="4320870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F65C360-A1E8-4036-A74D-A7D3783906E4}"/>
                </a:ext>
              </a:extLst>
            </p:cNvPr>
            <p:cNvSpPr/>
            <p:nvPr/>
          </p:nvSpPr>
          <p:spPr>
            <a:xfrm>
              <a:off x="5665835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62B740E2-A502-4838-A582-B3843DF0575F}"/>
                    </a:ext>
                  </a:extLst>
                </p:cNvPr>
                <p:cNvSpPr txBox="1"/>
                <p:nvPr/>
              </p:nvSpPr>
              <p:spPr>
                <a:xfrm>
                  <a:off x="5484350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62B740E2-A502-4838-A582-B3843DF05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350" y="3837344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EFFE9DC-399C-43DF-99DC-5036EF8F4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8423" y="4333474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FB4954E-62F1-4309-8D31-C1E4D69E5706}"/>
                </a:ext>
              </a:extLst>
            </p:cNvPr>
            <p:cNvGrpSpPr/>
            <p:nvPr/>
          </p:nvGrpSpPr>
          <p:grpSpPr>
            <a:xfrm>
              <a:off x="5818423" y="3789527"/>
              <a:ext cx="943192" cy="823786"/>
              <a:chOff x="5818423" y="3789527"/>
              <a:chExt cx="943192" cy="823786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CA2DF02-ECD8-4DE9-AFBD-DF48D4CF8942}"/>
                  </a:ext>
                </a:extLst>
              </p:cNvPr>
              <p:cNvSpPr/>
              <p:nvPr/>
            </p:nvSpPr>
            <p:spPr>
              <a:xfrm>
                <a:off x="6238213" y="3789527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5920B83E-7A0A-4A1C-B7DC-ACBFB083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46454" y="3827070"/>
                    <a:ext cx="715161" cy="47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 xmlns="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744FEFCC-6C29-470B-AF63-1C1F12DF46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6454" y="3827070"/>
                    <a:ext cx="715161" cy="470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14E01E3E-FDA1-4074-B863-6D391A845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8423" y="4613313"/>
                <a:ext cx="563790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D9A0C8BD-CE3D-4A3E-B243-B05517D2A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2213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03ADC9B-1893-4F43-9BCF-7AB7BD52C78C}"/>
                </a:ext>
              </a:extLst>
            </p:cNvPr>
            <p:cNvSpPr/>
            <p:nvPr/>
          </p:nvSpPr>
          <p:spPr>
            <a:xfrm>
              <a:off x="7918539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2965E19A-019F-4D3E-A6C5-4D3B977086C4}"/>
                    </a:ext>
                  </a:extLst>
                </p:cNvPr>
                <p:cNvSpPr txBox="1"/>
                <p:nvPr/>
              </p:nvSpPr>
              <p:spPr>
                <a:xfrm>
                  <a:off x="7737054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2965E19A-019F-4D3E-A6C5-4D3B9770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054" y="3850932"/>
                  <a:ext cx="715161" cy="4689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020C37E4-F3FE-40AA-B0A8-799528C52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1127" y="4347062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FD87CAFA-9F3F-46E4-AB0B-481CEA0EDB59}"/>
                </a:ext>
              </a:extLst>
            </p:cNvPr>
            <p:cNvGrpSpPr/>
            <p:nvPr/>
          </p:nvGrpSpPr>
          <p:grpSpPr>
            <a:xfrm>
              <a:off x="8083459" y="3803115"/>
              <a:ext cx="930860" cy="823786"/>
              <a:chOff x="8083459" y="3803115"/>
              <a:chExt cx="930860" cy="823786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5C8B474-EB88-4F56-8B8F-652C680C4522}"/>
                  </a:ext>
                </a:extLst>
              </p:cNvPr>
              <p:cNvSpPr/>
              <p:nvPr/>
            </p:nvSpPr>
            <p:spPr>
              <a:xfrm>
                <a:off x="8490917" y="3803115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字方塊 51">
                    <a:extLst>
                      <a:ext uri="{FF2B5EF4-FFF2-40B4-BE49-F238E27FC236}">
                        <a16:creationId xmlns:a16="http://schemas.microsoft.com/office/drawing/2014/main" id="{6A4407E3-E008-4B42-84E6-AF90BC701C51}"/>
                      </a:ext>
                    </a:extLst>
                  </p:cNvPr>
                  <p:cNvSpPr txBox="1"/>
                  <p:nvPr/>
                </p:nvSpPr>
                <p:spPr>
                  <a:xfrm>
                    <a:off x="8299158" y="3840658"/>
                    <a:ext cx="715161" cy="4689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 xmlns="">
              <p:sp>
                <p:nvSpPr>
                  <p:cNvPr id="172" name="文字方塊 171">
                    <a:extLst>
                      <a:ext uri="{FF2B5EF4-FFF2-40B4-BE49-F238E27FC236}">
                        <a16:creationId xmlns:a16="http://schemas.microsoft.com/office/drawing/2014/main" id="{C2581A31-292B-4B9B-9439-0491E7C5AE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9158" y="3840658"/>
                    <a:ext cx="715161" cy="4689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E6D2BCCB-94E9-4D8B-B1D1-1CA9C436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459" y="4626901"/>
                <a:ext cx="551458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>
                <a:extLst>
                  <a:ext uri="{FF2B5EF4-FFF2-40B4-BE49-F238E27FC236}">
                    <a16:creationId xmlns:a16="http://schemas.microsoft.com/office/drawing/2014/main" id="{653E7EA6-2548-4EB8-93BD-9789CC8143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917" y="4345052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D1736043-B00B-45DD-A0C1-73AEEBD7846F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58207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42D754-40E4-4246-A6CE-64324F9911B9}"/>
                </a:ext>
              </a:extLst>
            </p:cNvPr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967E890-C80F-4936-BDAD-CFB4F9BC19D4}"/>
                </a:ext>
              </a:extLst>
            </p:cNvPr>
            <p:cNvSpPr/>
            <p:nvPr/>
          </p:nvSpPr>
          <p:spPr>
            <a:xfrm>
              <a:off x="3342069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0446D1-D9D2-4D07-A563-A1F62A7C4DEB}"/>
                </a:ext>
              </a:extLst>
            </p:cNvPr>
            <p:cNvSpPr/>
            <p:nvPr/>
          </p:nvSpPr>
          <p:spPr>
            <a:xfrm>
              <a:off x="5574394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424A009-DD80-4649-80CA-BB2AAB605E76}"/>
                </a:ext>
              </a:extLst>
            </p:cNvPr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A41F4680-F9EF-4358-B823-EB23E8B61449}"/>
                    </a:ext>
                  </a:extLst>
                </p:cNvPr>
                <p:cNvSpPr txBox="1"/>
                <p:nvPr/>
              </p:nvSpPr>
              <p:spPr>
                <a:xfrm>
                  <a:off x="7726840" y="4960970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A41F4680-F9EF-4358-B823-EB23E8B61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840" y="4960970"/>
                  <a:ext cx="715161" cy="4689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2EC1E959-98A8-4E6C-BF32-99F0C7ACD31F}"/>
                    </a:ext>
                  </a:extLst>
                </p:cNvPr>
                <p:cNvSpPr txBox="1"/>
                <p:nvPr/>
              </p:nvSpPr>
              <p:spPr>
                <a:xfrm>
                  <a:off x="5479166" y="494989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2EC1E959-98A8-4E6C-BF32-99F0C7ACD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166" y="4949897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C4EAE82E-BF96-4A7B-BAEB-FA1286231162}"/>
                    </a:ext>
                  </a:extLst>
                </p:cNvPr>
                <p:cNvSpPr txBox="1"/>
                <p:nvPr/>
              </p:nvSpPr>
              <p:spPr>
                <a:xfrm>
                  <a:off x="3266911" y="494989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C4EAE82E-BF96-4A7B-BAEB-FA1286231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911" y="4949897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D4C8B37-4478-4963-BD44-EA7BA0080170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D4C8B37-4478-4963-BD44-EA7BA0080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DBFCD2AE-A340-4C46-82BC-BEDC4A8BE6A4}"/>
                </a:ext>
              </a:extLst>
            </p:cNvPr>
            <p:cNvGrpSpPr/>
            <p:nvPr/>
          </p:nvGrpSpPr>
          <p:grpSpPr>
            <a:xfrm>
              <a:off x="957448" y="1265686"/>
              <a:ext cx="715161" cy="605813"/>
              <a:chOff x="635402" y="1337615"/>
              <a:chExt cx="715161" cy="605813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9B10A55-C40F-4294-BE5D-40DDECDE3F17}"/>
                  </a:ext>
                </a:extLst>
              </p:cNvPr>
              <p:cNvSpPr/>
              <p:nvPr/>
            </p:nvSpPr>
            <p:spPr>
              <a:xfrm>
                <a:off x="733189" y="1337615"/>
                <a:ext cx="461666" cy="60581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字方塊 65">
                    <a:extLst>
                      <a:ext uri="{FF2B5EF4-FFF2-40B4-BE49-F238E27FC236}">
                        <a16:creationId xmlns:a16="http://schemas.microsoft.com/office/drawing/2014/main" id="{E85A0600-25B8-4670-91C1-D39380C5CB69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02" y="1417137"/>
                    <a:ext cx="715161" cy="47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 xmlns="">
              <p:sp>
                <p:nvSpPr>
                  <p:cNvPr id="196" name="文字方塊 195">
                    <a:extLst>
                      <a:ext uri="{FF2B5EF4-FFF2-40B4-BE49-F238E27FC236}">
                        <a16:creationId xmlns:a16="http://schemas.microsoft.com/office/drawing/2014/main" id="{08AC2877-E3F5-4499-8F91-6C6733EC0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02" y="1417137"/>
                    <a:ext cx="715161" cy="4700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01A50CA2-7370-4BF7-AC7D-7782792481EA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 flipV="1">
              <a:off x="1860830" y="2877457"/>
              <a:ext cx="9200" cy="894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C64C261F-0D43-40FB-92A5-3599245101BA}"/>
                </a:ext>
              </a:extLst>
            </p:cNvPr>
            <p:cNvGrpSpPr/>
            <p:nvPr/>
          </p:nvGrpSpPr>
          <p:grpSpPr>
            <a:xfrm>
              <a:off x="1711638" y="2567444"/>
              <a:ext cx="298383" cy="310013"/>
              <a:chOff x="-105878" y="1740168"/>
              <a:chExt cx="461666" cy="461665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F2DE01B-700C-4AAE-B3AA-6054FAC63D4E}"/>
                  </a:ext>
                </a:extLst>
              </p:cNvPr>
              <p:cNvSpPr/>
              <p:nvPr/>
            </p:nvSpPr>
            <p:spPr>
              <a:xfrm>
                <a:off x="-105878" y="1740168"/>
                <a:ext cx="46166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0" name="群組 69">
                <a:extLst>
                  <a:ext uri="{FF2B5EF4-FFF2-40B4-BE49-F238E27FC236}">
                    <a16:creationId xmlns:a16="http://schemas.microsoft.com/office/drawing/2014/main" id="{23C4E152-1DBD-4631-8C57-256007578358}"/>
                  </a:ext>
                </a:extLst>
              </p:cNvPr>
              <p:cNvGrpSpPr/>
              <p:nvPr/>
            </p:nvGrpSpPr>
            <p:grpSpPr>
              <a:xfrm rot="21265833">
                <a:off x="-30571" y="1828628"/>
                <a:ext cx="317144" cy="302092"/>
                <a:chOff x="-43095" y="1828685"/>
                <a:chExt cx="317144" cy="302092"/>
              </a:xfrm>
            </p:grpSpPr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50A40453-F432-42C4-AD5C-EA5AA28F8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4167">
                  <a:off x="-34638" y="1828685"/>
                  <a:ext cx="308687" cy="30209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FD0BC656-BBEA-4EEB-A1FE-1EA3CC056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9251" y="1826698"/>
                  <a:ext cx="265075" cy="3127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F1B3C77-1AF8-45BF-8A4B-32A385829493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4123409" y="2885035"/>
              <a:ext cx="9200" cy="894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03A72BC-E1AF-4E91-B26C-32DFE5079E65}"/>
                </a:ext>
              </a:extLst>
            </p:cNvPr>
            <p:cNvGrpSpPr/>
            <p:nvPr/>
          </p:nvGrpSpPr>
          <p:grpSpPr>
            <a:xfrm>
              <a:off x="3974217" y="2575022"/>
              <a:ext cx="298383" cy="310013"/>
              <a:chOff x="-105878" y="1740168"/>
              <a:chExt cx="461666" cy="461665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49DAA7D-D6EB-4FF6-8E18-484919FEA5DE}"/>
                  </a:ext>
                </a:extLst>
              </p:cNvPr>
              <p:cNvSpPr/>
              <p:nvPr/>
            </p:nvSpPr>
            <p:spPr>
              <a:xfrm>
                <a:off x="-105878" y="1740168"/>
                <a:ext cx="46166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5EAFC016-083F-40D2-AEB3-16A581F94DB1}"/>
                  </a:ext>
                </a:extLst>
              </p:cNvPr>
              <p:cNvGrpSpPr/>
              <p:nvPr/>
            </p:nvGrpSpPr>
            <p:grpSpPr>
              <a:xfrm rot="21265833">
                <a:off x="-30571" y="1828628"/>
                <a:ext cx="317144" cy="302092"/>
                <a:chOff x="-43095" y="1828685"/>
                <a:chExt cx="317144" cy="302092"/>
              </a:xfrm>
            </p:grpSpPr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2C4DA95C-4037-42F4-A880-E53B933DF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4167">
                  <a:off x="-34638" y="1828685"/>
                  <a:ext cx="308687" cy="30209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A6C5D488-A707-4459-85B2-69A013A5C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9251" y="1826698"/>
                  <a:ext cx="265075" cy="3127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579346B3-D5B7-405D-939E-BC2D4756709F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H="1" flipV="1">
              <a:off x="6384832" y="2901025"/>
              <a:ext cx="9200" cy="894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AC75068-CFC6-4722-8B57-2C267CA17ADA}"/>
                </a:ext>
              </a:extLst>
            </p:cNvPr>
            <p:cNvGrpSpPr/>
            <p:nvPr/>
          </p:nvGrpSpPr>
          <p:grpSpPr>
            <a:xfrm>
              <a:off x="6235640" y="2591012"/>
              <a:ext cx="298383" cy="310013"/>
              <a:chOff x="-105878" y="1740168"/>
              <a:chExt cx="461666" cy="461665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E3D7204-091E-45DB-AE4C-58F56BF6A4CA}"/>
                  </a:ext>
                </a:extLst>
              </p:cNvPr>
              <p:cNvSpPr/>
              <p:nvPr/>
            </p:nvSpPr>
            <p:spPr>
              <a:xfrm>
                <a:off x="-105878" y="1740168"/>
                <a:ext cx="46166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6F719954-DAA3-4ADC-BE9A-344582763A32}"/>
                  </a:ext>
                </a:extLst>
              </p:cNvPr>
              <p:cNvGrpSpPr/>
              <p:nvPr/>
            </p:nvGrpSpPr>
            <p:grpSpPr>
              <a:xfrm rot="21265833">
                <a:off x="-30571" y="1828628"/>
                <a:ext cx="317144" cy="302092"/>
                <a:chOff x="-43095" y="1828685"/>
                <a:chExt cx="317144" cy="302092"/>
              </a:xfrm>
            </p:grpSpPr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19CE022D-5E93-4AA9-B4AF-51DCD27DB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4167">
                  <a:off x="-34638" y="1828685"/>
                  <a:ext cx="308687" cy="30209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>
                  <a:extLst>
                    <a:ext uri="{FF2B5EF4-FFF2-40B4-BE49-F238E27FC236}">
                      <a16:creationId xmlns:a16="http://schemas.microsoft.com/office/drawing/2014/main" id="{93201687-4B66-45EA-A421-CF8B66D7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9251" y="1826698"/>
                  <a:ext cx="265075" cy="3127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58F1E5C7-A735-4D02-8C48-296BBEEA7A9A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H="1" flipV="1">
              <a:off x="8614932" y="2917708"/>
              <a:ext cx="9200" cy="894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70BAF82F-D24A-464A-8AE1-54380061D47C}"/>
                </a:ext>
              </a:extLst>
            </p:cNvPr>
            <p:cNvGrpSpPr/>
            <p:nvPr/>
          </p:nvGrpSpPr>
          <p:grpSpPr>
            <a:xfrm>
              <a:off x="8465740" y="2607695"/>
              <a:ext cx="298383" cy="310013"/>
              <a:chOff x="-105878" y="1740168"/>
              <a:chExt cx="461666" cy="461665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1A359BB-5410-4409-8369-D51D34AA5978}"/>
                  </a:ext>
                </a:extLst>
              </p:cNvPr>
              <p:cNvSpPr/>
              <p:nvPr/>
            </p:nvSpPr>
            <p:spPr>
              <a:xfrm>
                <a:off x="-105878" y="1740168"/>
                <a:ext cx="46166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6D62DFFE-23DC-41EA-90E3-55C3CCAC8558}"/>
                  </a:ext>
                </a:extLst>
              </p:cNvPr>
              <p:cNvGrpSpPr/>
              <p:nvPr/>
            </p:nvGrpSpPr>
            <p:grpSpPr>
              <a:xfrm rot="21265833">
                <a:off x="-30571" y="1828628"/>
                <a:ext cx="317144" cy="302092"/>
                <a:chOff x="-43095" y="1828685"/>
                <a:chExt cx="317144" cy="302092"/>
              </a:xfrm>
            </p:grpSpPr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6BAF655B-6D19-4A7A-96E6-D6D26C3A4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4167">
                  <a:off x="-34638" y="1828685"/>
                  <a:ext cx="308687" cy="30209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6A45DBD5-74B8-406C-9D54-30FD6F3A6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9251" y="1826698"/>
                  <a:ext cx="265075" cy="3127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8A68C98E-95AA-4020-8EB5-076AE1F33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9663" y="1601862"/>
              <a:ext cx="0" cy="94400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F60C2749-9D39-4632-945B-4DE5DCBE79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16138" y="1576040"/>
              <a:ext cx="0" cy="98721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AF284D8-2C1A-4369-AC02-33E55DA7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2507" y="1544948"/>
              <a:ext cx="0" cy="103636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0827C8C1-6D06-4B4E-9778-8290E51C53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3577" y="1564945"/>
              <a:ext cx="0" cy="105386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149851C3-FC6E-487B-A54A-C8BD6E5CEFEE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155001" y="2709688"/>
              <a:ext cx="55663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E0020ADA-8E75-4784-8C5D-EF121544BE8D}"/>
                </a:ext>
              </a:extLst>
            </p:cNvPr>
            <p:cNvCxnSpPr>
              <a:cxnSpLocks/>
            </p:cNvCxnSpPr>
            <p:nvPr/>
          </p:nvCxnSpPr>
          <p:spPr>
            <a:xfrm>
              <a:off x="3448691" y="2728030"/>
              <a:ext cx="55663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E09793A2-FE99-4395-BB6B-D47CB8A84231}"/>
                </a:ext>
              </a:extLst>
            </p:cNvPr>
            <p:cNvCxnSpPr>
              <a:cxnSpLocks/>
            </p:cNvCxnSpPr>
            <p:nvPr/>
          </p:nvCxnSpPr>
          <p:spPr>
            <a:xfrm>
              <a:off x="5679003" y="2746018"/>
              <a:ext cx="55663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693138F9-2473-41F9-8730-92B1062E21BE}"/>
                </a:ext>
              </a:extLst>
            </p:cNvPr>
            <p:cNvCxnSpPr>
              <a:cxnSpLocks/>
            </p:cNvCxnSpPr>
            <p:nvPr/>
          </p:nvCxnSpPr>
          <p:spPr>
            <a:xfrm>
              <a:off x="7883672" y="2762701"/>
              <a:ext cx="55663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4A3B5091-4F6F-4E91-B37D-D625ED55C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6125" y="1568592"/>
              <a:ext cx="70778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FDCD1CF7-2897-49ED-85D9-0585CF80F821}"/>
                </a:ext>
              </a:extLst>
            </p:cNvPr>
            <p:cNvCxnSpPr>
              <a:cxnSpLocks/>
            </p:cNvCxnSpPr>
            <p:nvPr/>
          </p:nvCxnSpPr>
          <p:spPr>
            <a:xfrm>
              <a:off x="1321603" y="4638570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3E75DE6-622B-4F71-93CE-30A30B04A4FA}"/>
                  </a:ext>
                </a:extLst>
              </p:cNvPr>
              <p:cNvSpPr txBox="1"/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3E75DE6-622B-4F71-93CE-30A30B04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D0E5DD05-0D84-413A-B952-C4B9DB883ED7}"/>
                  </a:ext>
                </a:extLst>
              </p:cNvPr>
              <p:cNvSpPr txBox="1"/>
              <p:nvPr/>
            </p:nvSpPr>
            <p:spPr>
              <a:xfrm>
                <a:off x="3075715" y="155654"/>
                <a:ext cx="4019434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D0E5DD05-0D84-413A-B952-C4B9DB883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15" y="155654"/>
                <a:ext cx="4019434" cy="121155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DFB0652C-6D03-4096-9144-33F0A0085EFC}"/>
              </a:ext>
            </a:extLst>
          </p:cNvPr>
          <p:cNvSpPr/>
          <p:nvPr/>
        </p:nvSpPr>
        <p:spPr>
          <a:xfrm>
            <a:off x="2048850" y="581891"/>
            <a:ext cx="577971" cy="465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0346BF3-32DA-418D-BE22-A80EE4380C59}"/>
              </a:ext>
            </a:extLst>
          </p:cNvPr>
          <p:cNvSpPr/>
          <p:nvPr/>
        </p:nvSpPr>
        <p:spPr>
          <a:xfrm>
            <a:off x="4012022" y="248811"/>
            <a:ext cx="2634949" cy="1087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9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42E78F5B-8309-4091-9315-6B07F20AB9D1}"/>
                  </a:ext>
                </a:extLst>
              </p:cNvPr>
              <p:cNvSpPr txBox="1"/>
              <p:nvPr/>
            </p:nvSpPr>
            <p:spPr>
              <a:xfrm>
                <a:off x="3112894" y="1584756"/>
                <a:ext cx="4249945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zh-TW" altLang="en-US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42E78F5B-8309-4091-9315-6B07F20A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894" y="1584756"/>
                <a:ext cx="4249945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7CDAF973-B9D1-4634-A9EA-9472A2D44213}"/>
                  </a:ext>
                </a:extLst>
              </p:cNvPr>
              <p:cNvSpPr txBox="1"/>
              <p:nvPr/>
            </p:nvSpPr>
            <p:spPr>
              <a:xfrm>
                <a:off x="3252292" y="3244616"/>
                <a:ext cx="3862403" cy="105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altLang="zh-TW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7CDAF973-B9D1-4634-A9EA-9472A2D4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92" y="3244616"/>
                <a:ext cx="3862403" cy="1051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F15A7D3A-886C-45CB-B987-DB52A2FAD3EC}"/>
                  </a:ext>
                </a:extLst>
              </p:cNvPr>
              <p:cNvSpPr txBox="1"/>
              <p:nvPr/>
            </p:nvSpPr>
            <p:spPr>
              <a:xfrm>
                <a:off x="2897342" y="4455195"/>
                <a:ext cx="2754792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F15A7D3A-886C-45CB-B987-DB52A2FAD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42" y="4455195"/>
                <a:ext cx="2754792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D964706-9F22-44E0-A046-883AC6921C75}"/>
              </a:ext>
            </a:extLst>
          </p:cNvPr>
          <p:cNvSpPr/>
          <p:nvPr/>
        </p:nvSpPr>
        <p:spPr>
          <a:xfrm>
            <a:off x="7440989" y="5511309"/>
            <a:ext cx="230511" cy="1051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CAA25A-8C59-4496-A5C3-4A5770B1BD57}"/>
                  </a:ext>
                </a:extLst>
              </p:cNvPr>
              <p:cNvSpPr txBox="1"/>
              <p:nvPr/>
            </p:nvSpPr>
            <p:spPr>
              <a:xfrm>
                <a:off x="7671500" y="5788087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CAA25A-8C59-4496-A5C3-4A5770B1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00" y="5788087"/>
                <a:ext cx="1033411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3181FE2-09D4-4FC7-9DE2-5E3F7E0E3FB4}"/>
              </a:ext>
            </a:extLst>
          </p:cNvPr>
          <p:cNvSpPr/>
          <p:nvPr/>
        </p:nvSpPr>
        <p:spPr>
          <a:xfrm>
            <a:off x="6362380" y="5885272"/>
            <a:ext cx="937162" cy="202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FB988AE-B610-4101-BCF5-3D386C25D15F}"/>
              </a:ext>
            </a:extLst>
          </p:cNvPr>
          <p:cNvCxnSpPr>
            <a:cxnSpLocks/>
          </p:cNvCxnSpPr>
          <p:nvPr/>
        </p:nvCxnSpPr>
        <p:spPr>
          <a:xfrm>
            <a:off x="5328969" y="5448339"/>
            <a:ext cx="1033411" cy="3480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8E2A70-10A9-4B19-BB28-1F37B876BBF3}"/>
                  </a:ext>
                </a:extLst>
              </p:cNvPr>
              <p:cNvSpPr txBox="1"/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8E2A70-10A9-4B19-BB28-1F37B876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05E28842-0AB8-4678-B7CB-8DD57421D095}"/>
              </a:ext>
            </a:extLst>
          </p:cNvPr>
          <p:cNvGrpSpPr/>
          <p:nvPr/>
        </p:nvGrpSpPr>
        <p:grpSpPr>
          <a:xfrm>
            <a:off x="277369" y="1598795"/>
            <a:ext cx="2772228" cy="2489672"/>
            <a:chOff x="277369" y="1598795"/>
            <a:chExt cx="2772228" cy="2489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D10372CA-3FD9-4AB7-830B-701DA1361766}"/>
                    </a:ext>
                  </a:extLst>
                </p:cNvPr>
                <p:cNvSpPr txBox="1"/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D10372CA-3FD9-4AB7-830B-701DA1361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61D9C97C-316F-4F02-A86B-666F1D63AA3A}"/>
                </a:ext>
              </a:extLst>
            </p:cNvPr>
            <p:cNvGrpSpPr/>
            <p:nvPr/>
          </p:nvGrpSpPr>
          <p:grpSpPr>
            <a:xfrm>
              <a:off x="277369" y="2707178"/>
              <a:ext cx="2772228" cy="1265765"/>
              <a:chOff x="277369" y="1564223"/>
              <a:chExt cx="2772228" cy="1265765"/>
            </a:xfrm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3DDADBD4-D7BB-40C0-9D5F-3315EF3B1D8E}"/>
                  </a:ext>
                </a:extLst>
              </p:cNvPr>
              <p:cNvSpPr/>
              <p:nvPr/>
            </p:nvSpPr>
            <p:spPr>
              <a:xfrm>
                <a:off x="569728" y="1798783"/>
                <a:ext cx="194021" cy="74909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2D6E6580-0AE1-4165-BDF6-F46165792683}"/>
                  </a:ext>
                </a:extLst>
              </p:cNvPr>
              <p:cNvSpPr/>
              <p:nvPr/>
            </p:nvSpPr>
            <p:spPr>
              <a:xfrm>
                <a:off x="2215351" y="1564223"/>
                <a:ext cx="194020" cy="126576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08">
                    <a:extLst>
                      <a:ext uri="{FF2B5EF4-FFF2-40B4-BE49-F238E27FC236}">
                        <a16:creationId xmlns:a16="http://schemas.microsoft.com/office/drawing/2014/main" id="{5C54C05D-DC9B-43B5-AE94-0B222AC6BEB2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09" name="文字方塊 108">
                    <a:extLst>
                      <a:ext uri="{FF2B5EF4-FFF2-40B4-BE49-F238E27FC236}">
                        <a16:creationId xmlns:a16="http://schemas.microsoft.com/office/drawing/2014/main" id="{5C54C05D-DC9B-43B5-AE94-0B222AC6BE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字方塊 109">
                    <a:extLst>
                      <a:ext uri="{FF2B5EF4-FFF2-40B4-BE49-F238E27FC236}">
                        <a16:creationId xmlns:a16="http://schemas.microsoft.com/office/drawing/2014/main" id="{6008A106-1FDA-4BD2-B4EF-4DD361E9C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10" name="文字方塊 109">
                    <a:extLst>
                      <a:ext uri="{FF2B5EF4-FFF2-40B4-BE49-F238E27FC236}">
                        <a16:creationId xmlns:a16="http://schemas.microsoft.com/office/drawing/2014/main" id="{6008A106-1FDA-4BD2-B4EF-4DD361E9C8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5BB0C05C-4653-4776-99C5-82FAB3F54525}"/>
                  </a:ext>
                </a:extLst>
              </p:cNvPr>
              <p:cNvGrpSpPr/>
              <p:nvPr/>
            </p:nvGrpSpPr>
            <p:grpSpPr>
              <a:xfrm>
                <a:off x="807217" y="1921760"/>
                <a:ext cx="1291770" cy="626119"/>
                <a:chOff x="807217" y="1921760"/>
                <a:chExt cx="1291770" cy="626119"/>
              </a:xfrm>
            </p:grpSpPr>
            <p:sp>
              <p:nvSpPr>
                <p:cNvPr id="2" name="矩形: 圓角 1">
                  <a:extLst>
                    <a:ext uri="{FF2B5EF4-FFF2-40B4-BE49-F238E27FC236}">
                      <a16:creationId xmlns:a16="http://schemas.microsoft.com/office/drawing/2014/main" id="{77FADE57-0555-4A95-A65D-0F956147AD1A}"/>
                    </a:ext>
                  </a:extLst>
                </p:cNvPr>
                <p:cNvSpPr/>
                <p:nvPr/>
              </p:nvSpPr>
              <p:spPr>
                <a:xfrm>
                  <a:off x="1191846" y="1921760"/>
                  <a:ext cx="522513" cy="6261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文字方塊 110">
                      <a:extLst>
                        <a:ext uri="{FF2B5EF4-FFF2-40B4-BE49-F238E27FC236}">
                          <a16:creationId xmlns:a16="http://schemas.microsoft.com/office/drawing/2014/main" id="{3E7C1B99-EBBB-4FE2-86EC-8049B671A0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文字方塊 110">
                      <a:extLst>
                        <a:ext uri="{FF2B5EF4-FFF2-40B4-BE49-F238E27FC236}">
                          <a16:creationId xmlns:a16="http://schemas.microsoft.com/office/drawing/2014/main" id="{3E7C1B99-EBBB-4FE2-86EC-8049B671A0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2" name="直線單箭頭接點 111">
                <a:extLst>
                  <a:ext uri="{FF2B5EF4-FFF2-40B4-BE49-F238E27FC236}">
                    <a16:creationId xmlns:a16="http://schemas.microsoft.com/office/drawing/2014/main" id="{FA221B53-687B-4D6C-A4AF-4C5C55EDC9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878596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>
                <a:extLst>
                  <a:ext uri="{FF2B5EF4-FFF2-40B4-BE49-F238E27FC236}">
                    <a16:creationId xmlns:a16="http://schemas.microsoft.com/office/drawing/2014/main" id="{74B76FFC-A046-4539-AEE5-F1F8353D95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6832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D9342C7-8011-4C86-89C6-8302FBE785FB}"/>
                </a:ext>
              </a:extLst>
            </p:cNvPr>
            <p:cNvSpPr/>
            <p:nvPr/>
          </p:nvSpPr>
          <p:spPr>
            <a:xfrm>
              <a:off x="416770" y="1598795"/>
              <a:ext cx="2547234" cy="248967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5D6C87F-83B8-44AB-AB1B-8C4F268E2A80}"/>
              </a:ext>
            </a:extLst>
          </p:cNvPr>
          <p:cNvSpPr/>
          <p:nvPr/>
        </p:nvSpPr>
        <p:spPr>
          <a:xfrm>
            <a:off x="4079698" y="4487794"/>
            <a:ext cx="1572436" cy="12680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C60896F-92C4-43A0-AD92-64ED94A70CA1}"/>
                  </a:ext>
                </a:extLst>
              </p:cNvPr>
              <p:cNvSpPr txBox="1"/>
              <p:nvPr/>
            </p:nvSpPr>
            <p:spPr>
              <a:xfrm>
                <a:off x="3075715" y="155654"/>
                <a:ext cx="4019434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C60896F-92C4-43A0-AD92-64ED94A70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15" y="155654"/>
                <a:ext cx="4019434" cy="121155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DF1993F-6E0E-45C8-8F7C-BF519EB0E931}"/>
              </a:ext>
            </a:extLst>
          </p:cNvPr>
          <p:cNvSpPr/>
          <p:nvPr/>
        </p:nvSpPr>
        <p:spPr>
          <a:xfrm>
            <a:off x="3738627" y="3779309"/>
            <a:ext cx="3130434" cy="520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2945F6F-22AB-48F0-9F3D-49350EC5D60A}"/>
              </a:ext>
            </a:extLst>
          </p:cNvPr>
          <p:cNvSpPr/>
          <p:nvPr/>
        </p:nvSpPr>
        <p:spPr>
          <a:xfrm>
            <a:off x="6106283" y="5397539"/>
            <a:ext cx="2754792" cy="12540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32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9" grpId="0"/>
      <p:bldP spid="19" grpId="0" animBg="1"/>
      <p:bldP spid="20" grpId="0"/>
      <p:bldP spid="21" grpId="0" animBg="1"/>
      <p:bldP spid="7" grpId="0" animBg="1"/>
      <p:bldP spid="28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6E31A0D-83FC-42E5-9DB0-59E2E46FCAF1}"/>
              </a:ext>
            </a:extLst>
          </p:cNvPr>
          <p:cNvSpPr/>
          <p:nvPr/>
        </p:nvSpPr>
        <p:spPr>
          <a:xfrm>
            <a:off x="3466528" y="238345"/>
            <a:ext cx="3520197" cy="51853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F9070E7-2C05-40D9-83FE-74B1171B41C6}"/>
                  </a:ext>
                </a:extLst>
              </p:cNvPr>
              <p:cNvSpPr txBox="1"/>
              <p:nvPr/>
            </p:nvSpPr>
            <p:spPr>
              <a:xfrm>
                <a:off x="4501366" y="1612836"/>
                <a:ext cx="2111829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F9070E7-2C05-40D9-83FE-74B1171B4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66" y="1612836"/>
                <a:ext cx="2111829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92A47C8-71F9-4990-8BEA-283D3642CCC6}"/>
                  </a:ext>
                </a:extLst>
              </p:cNvPr>
              <p:cNvSpPr txBox="1"/>
              <p:nvPr/>
            </p:nvSpPr>
            <p:spPr>
              <a:xfrm>
                <a:off x="6787366" y="1612836"/>
                <a:ext cx="2111829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92A47C8-71F9-4990-8BEA-283D3642C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66" y="1612836"/>
                <a:ext cx="2111829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3659C5B-56BF-4591-8C9C-583FC13F0DB3}"/>
                  </a:ext>
                </a:extLst>
              </p:cNvPr>
              <p:cNvSpPr txBox="1"/>
              <p:nvPr/>
            </p:nvSpPr>
            <p:spPr>
              <a:xfrm>
                <a:off x="275319" y="3295801"/>
                <a:ext cx="7362913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altLang="zh-TW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altLang="zh-TW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3659C5B-56BF-4591-8C9C-583FC13F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9" y="3295801"/>
                <a:ext cx="7362913" cy="502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5699114-0647-4734-B6DF-CBD3FFCEDA7C}"/>
                  </a:ext>
                </a:extLst>
              </p:cNvPr>
              <p:cNvSpPr txBox="1"/>
              <p:nvPr/>
            </p:nvSpPr>
            <p:spPr>
              <a:xfrm>
                <a:off x="649269" y="1535319"/>
                <a:ext cx="3273204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5699114-0647-4734-B6DF-CBD3FFC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9" y="1535319"/>
                <a:ext cx="3273204" cy="121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20DC292-CB3E-4D06-8138-6316062E6751}"/>
              </a:ext>
            </a:extLst>
          </p:cNvPr>
          <p:cNvSpPr/>
          <p:nvPr/>
        </p:nvSpPr>
        <p:spPr>
          <a:xfrm>
            <a:off x="525772" y="1495710"/>
            <a:ext cx="3396701" cy="1433061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F3FA32-BDEE-41A6-A3AB-2BF2CE576B14}"/>
                  </a:ext>
                </a:extLst>
              </p:cNvPr>
              <p:cNvSpPr txBox="1"/>
              <p:nvPr/>
            </p:nvSpPr>
            <p:spPr>
              <a:xfrm>
                <a:off x="309897" y="4070779"/>
                <a:ext cx="8400890" cy="44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F3FA32-BDEE-41A6-A3AB-2BF2CE576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7" y="4070779"/>
                <a:ext cx="8400890" cy="440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A2126D0-A669-4C6C-B10E-CC00ECB3689B}"/>
                  </a:ext>
                </a:extLst>
              </p:cNvPr>
              <p:cNvSpPr txBox="1"/>
              <p:nvPr/>
            </p:nvSpPr>
            <p:spPr>
              <a:xfrm>
                <a:off x="291944" y="4802898"/>
                <a:ext cx="8418843" cy="44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+…+…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A2126D0-A669-4C6C-B10E-CC00ECB3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4" y="4802898"/>
                <a:ext cx="8418843" cy="440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E85FBB-239D-4121-BD0F-FBDD9F756A81}"/>
                  </a:ext>
                </a:extLst>
              </p:cNvPr>
              <p:cNvSpPr txBox="1"/>
              <p:nvPr/>
            </p:nvSpPr>
            <p:spPr>
              <a:xfrm>
                <a:off x="291944" y="5703497"/>
                <a:ext cx="7837980" cy="489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E85FBB-239D-4121-BD0F-FBDD9F756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4" y="5703497"/>
                <a:ext cx="7837980" cy="489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0A3A88D-3D8A-4E55-AEBB-C64F3B23E932}"/>
                  </a:ext>
                </a:extLst>
              </p:cNvPr>
              <p:cNvSpPr txBox="1"/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0A3A88D-3D8A-4E55-AEBB-C64F3B23E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07D7395-46B3-4539-AFC2-5F03FEE8A921}"/>
                  </a:ext>
                </a:extLst>
              </p:cNvPr>
              <p:cNvSpPr txBox="1"/>
              <p:nvPr/>
            </p:nvSpPr>
            <p:spPr>
              <a:xfrm>
                <a:off x="3124322" y="257298"/>
                <a:ext cx="3862403" cy="105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altLang="zh-TW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07D7395-46B3-4539-AFC2-5F03FE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22" y="257298"/>
                <a:ext cx="3862403" cy="1051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814EC1C-3C73-4DE1-BA36-408AB0C02D27}"/>
              </a:ext>
            </a:extLst>
          </p:cNvPr>
          <p:cNvCxnSpPr/>
          <p:nvPr/>
        </p:nvCxnSpPr>
        <p:spPr>
          <a:xfrm>
            <a:off x="665894" y="5310357"/>
            <a:ext cx="116538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D4F07FC-3D2F-4A15-9FE0-730E45E87907}"/>
              </a:ext>
            </a:extLst>
          </p:cNvPr>
          <p:cNvCxnSpPr/>
          <p:nvPr/>
        </p:nvCxnSpPr>
        <p:spPr>
          <a:xfrm>
            <a:off x="4610684" y="5313334"/>
            <a:ext cx="116538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6B965B9-2E54-4FC9-9973-C56E290B6F5D}"/>
              </a:ext>
            </a:extLst>
          </p:cNvPr>
          <p:cNvCxnSpPr/>
          <p:nvPr/>
        </p:nvCxnSpPr>
        <p:spPr>
          <a:xfrm>
            <a:off x="2285871" y="5310357"/>
            <a:ext cx="116538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ADF40C9-7E33-4855-B0F8-FACD23AAE7D0}"/>
              </a:ext>
            </a:extLst>
          </p:cNvPr>
          <p:cNvCxnSpPr/>
          <p:nvPr/>
        </p:nvCxnSpPr>
        <p:spPr>
          <a:xfrm>
            <a:off x="6096566" y="5286711"/>
            <a:ext cx="116538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4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C5609B0-FF2A-4540-A2D1-D645BF7E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3606529"/>
            <a:ext cx="3930281" cy="31310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D473CA-37EC-4D6F-9AEB-543BC86BC56E}"/>
              </a:ext>
            </a:extLst>
          </p:cNvPr>
          <p:cNvSpPr txBox="1"/>
          <p:nvPr/>
        </p:nvSpPr>
        <p:spPr>
          <a:xfrm>
            <a:off x="242888" y="128588"/>
            <a:ext cx="312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To Learn More …</a:t>
            </a:r>
            <a:endParaRPr lang="zh-TW" altLang="en-US" sz="32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A76095-DC02-483E-AD0B-C2C4D5FCA5DA}"/>
              </a:ext>
            </a:extLst>
          </p:cNvPr>
          <p:cNvSpPr txBox="1"/>
          <p:nvPr/>
        </p:nvSpPr>
        <p:spPr>
          <a:xfrm>
            <a:off x="528637" y="6005323"/>
            <a:ext cx="350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https://arxiv.org/abs/2009.06732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FE6D3E-4D0E-408E-A5EE-D05A770B9F4F}"/>
              </a:ext>
            </a:extLst>
          </p:cNvPr>
          <p:cNvSpPr txBox="1"/>
          <p:nvPr/>
        </p:nvSpPr>
        <p:spPr>
          <a:xfrm>
            <a:off x="542927" y="563599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Efficient Transformers: A Survey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06D1DB-BB24-4AEC-95E8-BCB88253B961}"/>
              </a:ext>
            </a:extLst>
          </p:cNvPr>
          <p:cNvSpPr txBox="1"/>
          <p:nvPr/>
        </p:nvSpPr>
        <p:spPr>
          <a:xfrm>
            <a:off x="528637" y="2030480"/>
            <a:ext cx="3786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Long Range Arena: A Benchmark for Efficient Transformers</a:t>
            </a:r>
            <a:endParaRPr lang="en-US" altLang="zh-TW" sz="24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9A4201-BA36-4618-B77B-566789CBB59D}"/>
              </a:ext>
            </a:extLst>
          </p:cNvPr>
          <p:cNvSpPr txBox="1"/>
          <p:nvPr/>
        </p:nvSpPr>
        <p:spPr>
          <a:xfrm>
            <a:off x="542927" y="31846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https://arxiv.org/abs/2011.04006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6ADE592-DED0-4188-985B-24F689566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825" y="128588"/>
            <a:ext cx="4156583" cy="341923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388B38-651A-4F64-9E3C-CCBC8E71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6E31A0D-83FC-42E5-9DB0-59E2E46FCAF1}"/>
              </a:ext>
            </a:extLst>
          </p:cNvPr>
          <p:cNvSpPr/>
          <p:nvPr/>
        </p:nvSpPr>
        <p:spPr>
          <a:xfrm>
            <a:off x="3466528" y="238345"/>
            <a:ext cx="3520197" cy="51853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F9070E7-2C05-40D9-83FE-74B1171B41C6}"/>
                  </a:ext>
                </a:extLst>
              </p:cNvPr>
              <p:cNvSpPr txBox="1"/>
              <p:nvPr/>
            </p:nvSpPr>
            <p:spPr>
              <a:xfrm>
                <a:off x="4501366" y="1612836"/>
                <a:ext cx="2111829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F9070E7-2C05-40D9-83FE-74B1171B4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66" y="1612836"/>
                <a:ext cx="2111829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92A47C8-71F9-4990-8BEA-283D3642CCC6}"/>
                  </a:ext>
                </a:extLst>
              </p:cNvPr>
              <p:cNvSpPr txBox="1"/>
              <p:nvPr/>
            </p:nvSpPr>
            <p:spPr>
              <a:xfrm>
                <a:off x="6787366" y="1612836"/>
                <a:ext cx="2111829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92A47C8-71F9-4990-8BEA-283D3642C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66" y="1612836"/>
                <a:ext cx="2111829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5699114-0647-4734-B6DF-CBD3FFCEDA7C}"/>
                  </a:ext>
                </a:extLst>
              </p:cNvPr>
              <p:cNvSpPr txBox="1"/>
              <p:nvPr/>
            </p:nvSpPr>
            <p:spPr>
              <a:xfrm>
                <a:off x="649269" y="1535319"/>
                <a:ext cx="3273204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5699114-0647-4734-B6DF-CBD3FFC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9" y="1535319"/>
                <a:ext cx="3273204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20DC292-CB3E-4D06-8138-6316062E6751}"/>
              </a:ext>
            </a:extLst>
          </p:cNvPr>
          <p:cNvSpPr/>
          <p:nvPr/>
        </p:nvSpPr>
        <p:spPr>
          <a:xfrm>
            <a:off x="525772" y="1495710"/>
            <a:ext cx="3396701" cy="1433061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0A3A88D-3D8A-4E55-AEBB-C64F3B23E932}"/>
                  </a:ext>
                </a:extLst>
              </p:cNvPr>
              <p:cNvSpPr txBox="1"/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0A3A88D-3D8A-4E55-AEBB-C64F3B23E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0" y="141867"/>
                <a:ext cx="2330766" cy="121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07D7395-46B3-4539-AFC2-5F03FEE8A921}"/>
                  </a:ext>
                </a:extLst>
              </p:cNvPr>
              <p:cNvSpPr txBox="1"/>
              <p:nvPr/>
            </p:nvSpPr>
            <p:spPr>
              <a:xfrm>
                <a:off x="3124322" y="257298"/>
                <a:ext cx="3862403" cy="105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altLang="zh-TW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07D7395-46B3-4539-AFC2-5F03FE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22" y="257298"/>
                <a:ext cx="3862403" cy="10516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FE6CEF80-162E-45B9-9FE8-F5D87CA9A2B5}"/>
              </a:ext>
            </a:extLst>
          </p:cNvPr>
          <p:cNvSpPr/>
          <p:nvPr/>
        </p:nvSpPr>
        <p:spPr>
          <a:xfrm>
            <a:off x="2445055" y="4505947"/>
            <a:ext cx="2619958" cy="17126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30D1905-09A7-4CE2-A4AB-8B7CB2A7F9D3}"/>
              </a:ext>
            </a:extLst>
          </p:cNvPr>
          <p:cNvSpPr/>
          <p:nvPr/>
        </p:nvSpPr>
        <p:spPr>
          <a:xfrm>
            <a:off x="2668688" y="4673335"/>
            <a:ext cx="203200" cy="1377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B15C13B-30A7-46BD-A9A8-180159A23898}"/>
              </a:ext>
            </a:extLst>
          </p:cNvPr>
          <p:cNvSpPr/>
          <p:nvPr/>
        </p:nvSpPr>
        <p:spPr>
          <a:xfrm>
            <a:off x="3226375" y="4673335"/>
            <a:ext cx="203200" cy="1377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B6438DF-D96C-4BF3-8604-B0497020762F}"/>
              </a:ext>
            </a:extLst>
          </p:cNvPr>
          <p:cNvSpPr/>
          <p:nvPr/>
        </p:nvSpPr>
        <p:spPr>
          <a:xfrm>
            <a:off x="5376584" y="4673335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2190EED-F837-41B8-9F50-AC2BF4C8FB58}"/>
                  </a:ext>
                </a:extLst>
              </p:cNvPr>
              <p:cNvSpPr txBox="1"/>
              <p:nvPr/>
            </p:nvSpPr>
            <p:spPr>
              <a:xfrm>
                <a:off x="5579784" y="5107541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2190EED-F837-41B8-9F50-AC2BF4C8F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84" y="5107541"/>
                <a:ext cx="1033411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D9A34A2-EA57-41BD-9318-EC335A914474}"/>
              </a:ext>
            </a:extLst>
          </p:cNvPr>
          <p:cNvSpPr/>
          <p:nvPr/>
        </p:nvSpPr>
        <p:spPr>
          <a:xfrm>
            <a:off x="3784062" y="4689197"/>
            <a:ext cx="203200" cy="1377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6D0E2C9-45BD-45A2-973D-7B70E761986A}"/>
              </a:ext>
            </a:extLst>
          </p:cNvPr>
          <p:cNvSpPr/>
          <p:nvPr/>
        </p:nvSpPr>
        <p:spPr>
          <a:xfrm>
            <a:off x="4617114" y="4689197"/>
            <a:ext cx="203200" cy="1377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0B0D73-35F9-4EDE-B104-93145D49356A}"/>
              </a:ext>
            </a:extLst>
          </p:cNvPr>
          <p:cNvSpPr txBox="1"/>
          <p:nvPr/>
        </p:nvSpPr>
        <p:spPr>
          <a:xfrm>
            <a:off x="3951164" y="5056650"/>
            <a:ext cx="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...</a:t>
            </a:r>
            <a:endParaRPr lang="zh-TW" altLang="en-US" sz="2800" b="1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95240CE-FAE4-4213-BFB0-23A0C0BDE62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430665" y="3658740"/>
            <a:ext cx="339623" cy="101459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9C030B7-6FCD-4E59-9D31-14D3F46F1CB6}"/>
              </a:ext>
            </a:extLst>
          </p:cNvPr>
          <p:cNvCxnSpPr>
            <a:cxnSpLocks/>
          </p:cNvCxnSpPr>
          <p:nvPr/>
        </p:nvCxnSpPr>
        <p:spPr>
          <a:xfrm flipH="1">
            <a:off x="3266185" y="3717556"/>
            <a:ext cx="2536712" cy="95399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7BDA347C-4E68-47F0-8603-F2E485430640}"/>
                  </a:ext>
                </a:extLst>
              </p:cNvPr>
              <p:cNvSpPr txBox="1"/>
              <p:nvPr/>
            </p:nvSpPr>
            <p:spPr>
              <a:xfrm>
                <a:off x="578092" y="3823056"/>
                <a:ext cx="1498086" cy="11726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7BDA347C-4E68-47F0-8603-F2E485430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2" y="3823056"/>
                <a:ext cx="1498086" cy="1172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F7F0605-E764-4AAE-AF21-D53B70EAA4BB}"/>
                  </a:ext>
                </a:extLst>
              </p:cNvPr>
              <p:cNvSpPr txBox="1"/>
              <p:nvPr/>
            </p:nvSpPr>
            <p:spPr>
              <a:xfrm>
                <a:off x="6707849" y="3721806"/>
                <a:ext cx="1498086" cy="11726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F7F0605-E764-4AAE-AF21-D53B70EA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849" y="3721806"/>
                <a:ext cx="1498086" cy="1172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7216F6A-DD34-41D9-A540-8BAB56308841}"/>
                  </a:ext>
                </a:extLst>
              </p:cNvPr>
              <p:cNvSpPr txBox="1"/>
              <p:nvPr/>
            </p:nvSpPr>
            <p:spPr>
              <a:xfrm>
                <a:off x="578092" y="3178299"/>
                <a:ext cx="7837980" cy="489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7216F6A-DD34-41D9-A540-8BAB5630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2" y="3178299"/>
                <a:ext cx="7837980" cy="489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D31B26D4-7215-49AA-A676-B09C88D2780D}"/>
              </a:ext>
            </a:extLst>
          </p:cNvPr>
          <p:cNvSpPr txBox="1"/>
          <p:nvPr/>
        </p:nvSpPr>
        <p:spPr>
          <a:xfrm>
            <a:off x="4572000" y="2418245"/>
            <a:ext cx="149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 dim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6EA689-696C-4989-B56F-9E9830EF0B48}"/>
              </a:ext>
            </a:extLst>
          </p:cNvPr>
          <p:cNvSpPr txBox="1"/>
          <p:nvPr/>
        </p:nvSpPr>
        <p:spPr>
          <a:xfrm>
            <a:off x="3065901" y="6231259"/>
            <a:ext cx="149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 vectors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A514D18-C265-4709-BE6E-53D86920DFF0}"/>
              </a:ext>
            </a:extLst>
          </p:cNvPr>
          <p:cNvSpPr/>
          <p:nvPr/>
        </p:nvSpPr>
        <p:spPr>
          <a:xfrm>
            <a:off x="964207" y="3201039"/>
            <a:ext cx="474067" cy="48044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5712751-381C-4EF3-B90A-DD79CCBF8A4B}"/>
              </a:ext>
            </a:extLst>
          </p:cNvPr>
          <p:cNvSpPr/>
          <p:nvPr/>
        </p:nvSpPr>
        <p:spPr>
          <a:xfrm>
            <a:off x="4820314" y="3190497"/>
            <a:ext cx="474067" cy="48044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54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9" grpId="0" animBg="1"/>
      <p:bldP spid="40" grpId="0" animBg="1"/>
      <p:bldP spid="8" grpId="0"/>
      <p:bldP spid="43" grpId="0"/>
      <p:bldP spid="9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CE9C223-90C7-46C4-A4D4-C96053A6DFBD}"/>
                  </a:ext>
                </a:extLst>
              </p:cNvPr>
              <p:cNvSpPr txBox="1"/>
              <p:nvPr/>
            </p:nvSpPr>
            <p:spPr>
              <a:xfrm>
                <a:off x="3154665" y="2053762"/>
                <a:ext cx="1498086" cy="11726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CE9C223-90C7-46C4-A4D4-C96053A6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65" y="2053762"/>
                <a:ext cx="1498086" cy="1172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3C03022-4F64-4DE0-8FCD-264C79258A87}"/>
                  </a:ext>
                </a:extLst>
              </p:cNvPr>
              <p:cNvSpPr txBox="1"/>
              <p:nvPr/>
            </p:nvSpPr>
            <p:spPr>
              <a:xfrm>
                <a:off x="1494160" y="2053762"/>
                <a:ext cx="1498086" cy="11726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3C03022-4F64-4DE0-8FCD-264C7925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60" y="2053762"/>
                <a:ext cx="1498086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DF00086-4726-4280-939E-710C0F5428EB}"/>
                  </a:ext>
                </a:extLst>
              </p:cNvPr>
              <p:cNvSpPr txBox="1"/>
              <p:nvPr/>
            </p:nvSpPr>
            <p:spPr>
              <a:xfrm>
                <a:off x="1479776" y="4669858"/>
                <a:ext cx="83920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DF00086-4726-4280-939E-710C0F542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776" y="4669858"/>
                <a:ext cx="839204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2CB6466-C17D-45FF-AB1E-D5E0B584C388}"/>
              </a:ext>
            </a:extLst>
          </p:cNvPr>
          <p:cNvCxnSpPr>
            <a:cxnSpLocks/>
          </p:cNvCxnSpPr>
          <p:nvPr/>
        </p:nvCxnSpPr>
        <p:spPr>
          <a:xfrm>
            <a:off x="2492112" y="4899952"/>
            <a:ext cx="4494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EDF3349-73E9-4277-84D7-A564FB5EE122}"/>
              </a:ext>
            </a:extLst>
          </p:cNvPr>
          <p:cNvSpPr/>
          <p:nvPr/>
        </p:nvSpPr>
        <p:spPr>
          <a:xfrm>
            <a:off x="2818585" y="3565511"/>
            <a:ext cx="2619958" cy="11288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D692CC-E5E0-4B55-B44C-CBDC63D78F90}"/>
              </a:ext>
            </a:extLst>
          </p:cNvPr>
          <p:cNvSpPr/>
          <p:nvPr/>
        </p:nvSpPr>
        <p:spPr>
          <a:xfrm>
            <a:off x="3017515" y="365405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E79FE23-0A56-47FD-9B91-93EAC3EE0234}"/>
              </a:ext>
            </a:extLst>
          </p:cNvPr>
          <p:cNvSpPr/>
          <p:nvPr/>
        </p:nvSpPr>
        <p:spPr>
          <a:xfrm>
            <a:off x="3575202" y="365405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9069227-C0E0-484F-9648-AA0A048E8D94}"/>
              </a:ext>
            </a:extLst>
          </p:cNvPr>
          <p:cNvSpPr/>
          <p:nvPr/>
        </p:nvSpPr>
        <p:spPr>
          <a:xfrm>
            <a:off x="5750114" y="3429000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952FFE0-4258-4096-A21A-43D04255B79C}"/>
                  </a:ext>
                </a:extLst>
              </p:cNvPr>
              <p:cNvSpPr txBox="1"/>
              <p:nvPr/>
            </p:nvSpPr>
            <p:spPr>
              <a:xfrm>
                <a:off x="5953314" y="3863206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952FFE0-4258-4096-A21A-43D04255B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4" y="3863206"/>
                <a:ext cx="1033411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C98DBD4-CD45-4685-B5C4-D1A63D3E077F}"/>
              </a:ext>
            </a:extLst>
          </p:cNvPr>
          <p:cNvSpPr/>
          <p:nvPr/>
        </p:nvSpPr>
        <p:spPr>
          <a:xfrm>
            <a:off x="4132889" y="3669920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D3AC9C0-0581-48EF-B965-1F2A447DCA65}"/>
              </a:ext>
            </a:extLst>
          </p:cNvPr>
          <p:cNvSpPr/>
          <p:nvPr/>
        </p:nvSpPr>
        <p:spPr>
          <a:xfrm>
            <a:off x="4965941" y="3669920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E98DF3-919D-492B-9123-DDB335A2F51B}"/>
              </a:ext>
            </a:extLst>
          </p:cNvPr>
          <p:cNvSpPr txBox="1"/>
          <p:nvPr/>
        </p:nvSpPr>
        <p:spPr>
          <a:xfrm>
            <a:off x="4324694" y="3812315"/>
            <a:ext cx="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...</a:t>
            </a:r>
            <a:endParaRPr lang="zh-TW" altLang="en-US" sz="2800" b="1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8D41F23-4259-4CC8-B584-29BA986835B1}"/>
              </a:ext>
            </a:extLst>
          </p:cNvPr>
          <p:cNvSpPr/>
          <p:nvPr/>
        </p:nvSpPr>
        <p:spPr>
          <a:xfrm>
            <a:off x="3468209" y="5608753"/>
            <a:ext cx="1554118" cy="1844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2270519-44A6-40F0-AA32-C5680C25CF6F}"/>
              </a:ext>
            </a:extLst>
          </p:cNvPr>
          <p:cNvSpPr/>
          <p:nvPr/>
        </p:nvSpPr>
        <p:spPr>
          <a:xfrm>
            <a:off x="5750114" y="5012195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13E23F5-4443-4F03-90BD-78C3032DE0B2}"/>
                  </a:ext>
                </a:extLst>
              </p:cNvPr>
              <p:cNvSpPr txBox="1"/>
              <p:nvPr/>
            </p:nvSpPr>
            <p:spPr>
              <a:xfrm>
                <a:off x="5953314" y="5446401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13E23F5-4443-4F03-90BD-78C3032DE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4" y="5446401"/>
                <a:ext cx="1033411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EA10012-2BDA-43D5-86F5-F91844D32E85}"/>
              </a:ext>
            </a:extLst>
          </p:cNvPr>
          <p:cNvCxnSpPr>
            <a:cxnSpLocks/>
          </p:cNvCxnSpPr>
          <p:nvPr/>
        </p:nvCxnSpPr>
        <p:spPr>
          <a:xfrm flipH="1" flipV="1">
            <a:off x="2643391" y="3051947"/>
            <a:ext cx="441686" cy="5613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B52CBB-26D3-45F6-89A3-48460418FA3E}"/>
              </a:ext>
            </a:extLst>
          </p:cNvPr>
          <p:cNvCxnSpPr>
            <a:cxnSpLocks/>
          </p:cNvCxnSpPr>
          <p:nvPr/>
        </p:nvCxnSpPr>
        <p:spPr>
          <a:xfrm flipV="1">
            <a:off x="3676802" y="3114784"/>
            <a:ext cx="252701" cy="4984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CDC602-D3C8-473B-BF83-A1016915DA2F}"/>
                  </a:ext>
                </a:extLst>
              </p:cNvPr>
              <p:cNvSpPr txBox="1"/>
              <p:nvPr/>
            </p:nvSpPr>
            <p:spPr>
              <a:xfrm>
                <a:off x="3574361" y="5190876"/>
                <a:ext cx="1309781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CDC602-D3C8-473B-BF83-A1016915D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61" y="5190876"/>
                <a:ext cx="1309781" cy="10802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45E2055C-57BB-4A19-826C-3B6A00E829ED}"/>
              </a:ext>
            </a:extLst>
          </p:cNvPr>
          <p:cNvSpPr txBox="1"/>
          <p:nvPr/>
        </p:nvSpPr>
        <p:spPr>
          <a:xfrm>
            <a:off x="5953314" y="4232682"/>
            <a:ext cx="149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 dim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3C38A92-E0DF-44FC-B764-C591E06DC301}"/>
              </a:ext>
            </a:extLst>
          </p:cNvPr>
          <p:cNvSpPr txBox="1"/>
          <p:nvPr/>
        </p:nvSpPr>
        <p:spPr>
          <a:xfrm>
            <a:off x="4739418" y="2490979"/>
            <a:ext cx="149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 vectors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B408559-F310-4D3F-AB0B-15EAE57F0607}"/>
              </a:ext>
            </a:extLst>
          </p:cNvPr>
          <p:cNvSpPr/>
          <p:nvPr/>
        </p:nvSpPr>
        <p:spPr>
          <a:xfrm>
            <a:off x="1361349" y="311941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C33BA1B-5A58-4B07-9009-A121062FF6E0}"/>
              </a:ext>
            </a:extLst>
          </p:cNvPr>
          <p:cNvSpPr/>
          <p:nvPr/>
        </p:nvSpPr>
        <p:spPr>
          <a:xfrm>
            <a:off x="1919036" y="311941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D1CF922-FC1F-4374-BC61-5204FAC4BD35}"/>
              </a:ext>
            </a:extLst>
          </p:cNvPr>
          <p:cNvSpPr/>
          <p:nvPr/>
        </p:nvSpPr>
        <p:spPr>
          <a:xfrm>
            <a:off x="2476723" y="327803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A85DB627-F15D-467E-B6EA-6E7E04B5F981}"/>
              </a:ext>
            </a:extLst>
          </p:cNvPr>
          <p:cNvSpPr/>
          <p:nvPr/>
        </p:nvSpPr>
        <p:spPr>
          <a:xfrm>
            <a:off x="3309775" y="327803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E0AE58D-1570-49A7-9859-334F8671C64B}"/>
              </a:ext>
            </a:extLst>
          </p:cNvPr>
          <p:cNvSpPr txBox="1"/>
          <p:nvPr/>
        </p:nvSpPr>
        <p:spPr>
          <a:xfrm>
            <a:off x="2643825" y="424945"/>
            <a:ext cx="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...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896FB5-7C6A-4C14-93B7-BB1E9F4EB3EE}"/>
                  </a:ext>
                </a:extLst>
              </p:cNvPr>
              <p:cNvSpPr txBox="1"/>
              <p:nvPr/>
            </p:nvSpPr>
            <p:spPr>
              <a:xfrm>
                <a:off x="1196812" y="1227803"/>
                <a:ext cx="549216" cy="47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896FB5-7C6A-4C14-93B7-BB1E9F4EB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1227803"/>
                <a:ext cx="54921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37972AC8-0E8F-4DEF-B009-F55547F24A9B}"/>
                  </a:ext>
                </a:extLst>
              </p:cNvPr>
              <p:cNvSpPr txBox="1"/>
              <p:nvPr/>
            </p:nvSpPr>
            <p:spPr>
              <a:xfrm>
                <a:off x="1803872" y="1227803"/>
                <a:ext cx="549216" cy="47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37972AC8-0E8F-4DEF-B009-F55547F2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72" y="1227803"/>
                <a:ext cx="549216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A922CD6-4D44-4FF4-A52D-ABBA4B844940}"/>
                  </a:ext>
                </a:extLst>
              </p:cNvPr>
              <p:cNvSpPr txBox="1"/>
              <p:nvPr/>
            </p:nvSpPr>
            <p:spPr>
              <a:xfrm>
                <a:off x="2341815" y="1227803"/>
                <a:ext cx="549216" cy="47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A922CD6-4D44-4FF4-A52D-ABBA4B84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15" y="1227803"/>
                <a:ext cx="549216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27B8EBA-D133-4106-94FA-BAD86AE68D98}"/>
                  </a:ext>
                </a:extLst>
              </p:cNvPr>
              <p:cNvSpPr txBox="1"/>
              <p:nvPr/>
            </p:nvSpPr>
            <p:spPr>
              <a:xfrm>
                <a:off x="3165089" y="1227803"/>
                <a:ext cx="549216" cy="4682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27B8EBA-D133-4106-94FA-BAD86AE68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89" y="1227803"/>
                <a:ext cx="54921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33B3EB8-1D67-4BD8-AEA1-B04A83871628}"/>
              </a:ext>
            </a:extLst>
          </p:cNvPr>
          <p:cNvSpPr/>
          <p:nvPr/>
        </p:nvSpPr>
        <p:spPr>
          <a:xfrm>
            <a:off x="4710675" y="172408"/>
            <a:ext cx="203200" cy="13264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EF4B244-4151-481B-959A-498E367A0B70}"/>
              </a:ext>
            </a:extLst>
          </p:cNvPr>
          <p:cNvSpPr txBox="1"/>
          <p:nvPr/>
        </p:nvSpPr>
        <p:spPr>
          <a:xfrm>
            <a:off x="7210083" y="688664"/>
            <a:ext cx="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......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737D3D1-7580-4E74-B321-13477D0A7E0E}"/>
                  </a:ext>
                </a:extLst>
              </p:cNvPr>
              <p:cNvSpPr txBox="1"/>
              <p:nvPr/>
            </p:nvSpPr>
            <p:spPr>
              <a:xfrm>
                <a:off x="4306815" y="1461757"/>
                <a:ext cx="80016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737D3D1-7580-4E74-B321-13477D0A7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15" y="1461757"/>
                <a:ext cx="800160" cy="509178"/>
              </a:xfrm>
              <a:prstGeom prst="rect">
                <a:avLst/>
              </a:prstGeom>
              <a:blipFill>
                <a:blip r:embed="rId12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EC1D8FD-4546-4EA9-A67B-11EE05518E6E}"/>
                  </a:ext>
                </a:extLst>
              </p:cNvPr>
              <p:cNvSpPr txBox="1"/>
              <p:nvPr/>
            </p:nvSpPr>
            <p:spPr>
              <a:xfrm>
                <a:off x="5300664" y="1451678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EC1D8FD-4546-4EA9-A67B-11EE0551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64" y="1451678"/>
                <a:ext cx="800160" cy="522900"/>
              </a:xfrm>
              <a:prstGeom prst="rect">
                <a:avLst/>
              </a:prstGeom>
              <a:blipFill>
                <a:blip r:embed="rId13"/>
                <a:stretch>
                  <a:fillRect r="-11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6C9DBB9-CA48-45ED-86AC-CF63F953209D}"/>
                  </a:ext>
                </a:extLst>
              </p:cNvPr>
              <p:cNvSpPr txBox="1"/>
              <p:nvPr/>
            </p:nvSpPr>
            <p:spPr>
              <a:xfrm>
                <a:off x="6294160" y="1468582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6C9DBB9-CA48-45ED-86AC-CF63F953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0" y="1468582"/>
                <a:ext cx="800160" cy="522900"/>
              </a:xfrm>
              <a:prstGeom prst="rect">
                <a:avLst/>
              </a:prstGeom>
              <a:blipFill>
                <a:blip r:embed="rId14"/>
                <a:stretch>
                  <a:fillRect r="-11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DE24A99-70E5-4D89-966D-58FF9E518458}"/>
                  </a:ext>
                </a:extLst>
              </p:cNvPr>
              <p:cNvSpPr txBox="1"/>
              <p:nvPr/>
            </p:nvSpPr>
            <p:spPr>
              <a:xfrm>
                <a:off x="7725645" y="1443164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DE24A99-70E5-4D89-966D-58FF9E518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45" y="1443164"/>
                <a:ext cx="800160" cy="522900"/>
              </a:xfrm>
              <a:prstGeom prst="rect">
                <a:avLst/>
              </a:prstGeom>
              <a:blipFill>
                <a:blip r:embed="rId15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40DDC187-6464-489C-881B-409ADF7E48F3}"/>
              </a:ext>
            </a:extLst>
          </p:cNvPr>
          <p:cNvSpPr/>
          <p:nvPr/>
        </p:nvSpPr>
        <p:spPr>
          <a:xfrm>
            <a:off x="5734446" y="149215"/>
            <a:ext cx="203200" cy="13264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F473148E-6AF5-41C7-B097-3D5ED1149AB0}"/>
              </a:ext>
            </a:extLst>
          </p:cNvPr>
          <p:cNvSpPr/>
          <p:nvPr/>
        </p:nvSpPr>
        <p:spPr>
          <a:xfrm>
            <a:off x="6744964" y="167389"/>
            <a:ext cx="203200" cy="13264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0724A7D4-6A15-4579-B09E-0D0F8DD59318}"/>
              </a:ext>
            </a:extLst>
          </p:cNvPr>
          <p:cNvSpPr/>
          <p:nvPr/>
        </p:nvSpPr>
        <p:spPr>
          <a:xfrm>
            <a:off x="8179905" y="172408"/>
            <a:ext cx="203200" cy="13264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C84043FF-F11C-4182-82C7-2143F720211E}"/>
              </a:ext>
            </a:extLst>
          </p:cNvPr>
          <p:cNvSpPr/>
          <p:nvPr/>
        </p:nvSpPr>
        <p:spPr>
          <a:xfrm>
            <a:off x="4742741" y="242254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82301D2-CBB6-4151-A5FE-63B44D7DD6AA}"/>
              </a:ext>
            </a:extLst>
          </p:cNvPr>
          <p:cNvSpPr/>
          <p:nvPr/>
        </p:nvSpPr>
        <p:spPr>
          <a:xfrm>
            <a:off x="5776900" y="232729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5AC0D8B5-B764-4674-B7A0-29AFED6EE7A2}"/>
              </a:ext>
            </a:extLst>
          </p:cNvPr>
          <p:cNvSpPr/>
          <p:nvPr/>
        </p:nvSpPr>
        <p:spPr>
          <a:xfrm>
            <a:off x="6790914" y="232729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2CA5B796-1453-4BF3-AE78-83F7B239BBBA}"/>
              </a:ext>
            </a:extLst>
          </p:cNvPr>
          <p:cNvSpPr/>
          <p:nvPr/>
        </p:nvSpPr>
        <p:spPr>
          <a:xfrm>
            <a:off x="8205305" y="220325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40BA33A-6C56-4647-A91F-E56B1F9DB9F4}"/>
              </a:ext>
            </a:extLst>
          </p:cNvPr>
          <p:cNvSpPr/>
          <p:nvPr/>
        </p:nvSpPr>
        <p:spPr>
          <a:xfrm>
            <a:off x="4742741" y="524726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E4B7612B-77B9-41CC-B24F-45F4AA046B42}"/>
              </a:ext>
            </a:extLst>
          </p:cNvPr>
          <p:cNvSpPr/>
          <p:nvPr/>
        </p:nvSpPr>
        <p:spPr>
          <a:xfrm>
            <a:off x="5783038" y="51666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9246AF1-B85F-431C-B080-CBA8FF7DCAD1}"/>
              </a:ext>
            </a:extLst>
          </p:cNvPr>
          <p:cNvSpPr/>
          <p:nvPr/>
        </p:nvSpPr>
        <p:spPr>
          <a:xfrm>
            <a:off x="6790914" y="49120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0D8541B-3063-493C-B5D0-3D3B9D6CC3D2}"/>
              </a:ext>
            </a:extLst>
          </p:cNvPr>
          <p:cNvSpPr/>
          <p:nvPr/>
        </p:nvSpPr>
        <p:spPr>
          <a:xfrm>
            <a:off x="8225855" y="482664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184A6916-46A8-42B2-BF5D-B201D9FD1CAC}"/>
              </a:ext>
            </a:extLst>
          </p:cNvPr>
          <p:cNvSpPr/>
          <p:nvPr/>
        </p:nvSpPr>
        <p:spPr>
          <a:xfrm>
            <a:off x="4710675" y="179337"/>
            <a:ext cx="3667580" cy="234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4D70671-8141-4A23-8D1F-6A0B64E8416C}"/>
              </a:ext>
            </a:extLst>
          </p:cNvPr>
          <p:cNvSpPr/>
          <p:nvPr/>
        </p:nvSpPr>
        <p:spPr>
          <a:xfrm>
            <a:off x="4696101" y="494460"/>
            <a:ext cx="3682154" cy="21487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73EFA9-2DCF-4FD1-B7D4-CBAF2204A56B}"/>
              </a:ext>
            </a:extLst>
          </p:cNvPr>
          <p:cNvSpPr/>
          <p:nvPr/>
        </p:nvSpPr>
        <p:spPr>
          <a:xfrm>
            <a:off x="1688674" y="4554058"/>
            <a:ext cx="238076" cy="45813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A23F8CD7-886D-49B9-96CE-7BC89DA024AB}"/>
              </a:ext>
            </a:extLst>
          </p:cNvPr>
          <p:cNvSpPr/>
          <p:nvPr/>
        </p:nvSpPr>
        <p:spPr>
          <a:xfrm>
            <a:off x="6575202" y="3863206"/>
            <a:ext cx="169762" cy="32794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DB9B33B-0659-4D6F-842E-64B4643B0488}"/>
              </a:ext>
            </a:extLst>
          </p:cNvPr>
          <p:cNvSpPr/>
          <p:nvPr/>
        </p:nvSpPr>
        <p:spPr>
          <a:xfrm>
            <a:off x="6575202" y="5463715"/>
            <a:ext cx="169762" cy="32794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64844D-428B-4089-AA85-9B3F5EF45300}"/>
              </a:ext>
            </a:extLst>
          </p:cNvPr>
          <p:cNvSpPr txBox="1"/>
          <p:nvPr/>
        </p:nvSpPr>
        <p:spPr>
          <a:xfrm>
            <a:off x="7720281" y="1851257"/>
            <a:ext cx="149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 dim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6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5" grpId="0" animBg="1"/>
      <p:bldP spid="60" grpId="0" animBg="1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2AD84CA-6F63-44C6-A978-F35FAB2E6529}"/>
                  </a:ext>
                </a:extLst>
              </p:cNvPr>
              <p:cNvSpPr txBox="1"/>
              <p:nvPr/>
            </p:nvSpPr>
            <p:spPr>
              <a:xfrm>
                <a:off x="1585461" y="1519736"/>
                <a:ext cx="83920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2AD84CA-6F63-44C6-A978-F35FAB2E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61" y="1519736"/>
                <a:ext cx="839204" cy="440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F3E06CD-6D78-4180-922F-CFAEC5C12525}"/>
              </a:ext>
            </a:extLst>
          </p:cNvPr>
          <p:cNvCxnSpPr>
            <a:cxnSpLocks/>
          </p:cNvCxnSpPr>
          <p:nvPr/>
        </p:nvCxnSpPr>
        <p:spPr>
          <a:xfrm>
            <a:off x="2597797" y="1749830"/>
            <a:ext cx="4494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6CF9D91-D021-4624-A3E7-B42E0690402F}"/>
              </a:ext>
            </a:extLst>
          </p:cNvPr>
          <p:cNvSpPr/>
          <p:nvPr/>
        </p:nvSpPr>
        <p:spPr>
          <a:xfrm>
            <a:off x="2924270" y="415389"/>
            <a:ext cx="2619958" cy="11288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DFF4DCC5-7A60-4385-83BF-C5A68DA61A8E}"/>
              </a:ext>
            </a:extLst>
          </p:cNvPr>
          <p:cNvSpPr/>
          <p:nvPr/>
        </p:nvSpPr>
        <p:spPr>
          <a:xfrm>
            <a:off x="3123200" y="503936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8992D4F7-E92D-4E66-9065-29FFDBAF49D7}"/>
              </a:ext>
            </a:extLst>
          </p:cNvPr>
          <p:cNvSpPr/>
          <p:nvPr/>
        </p:nvSpPr>
        <p:spPr>
          <a:xfrm>
            <a:off x="3680887" y="503936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F9EA2FE-F4DB-4EFF-AB19-DC7F6642DD48}"/>
              </a:ext>
            </a:extLst>
          </p:cNvPr>
          <p:cNvSpPr/>
          <p:nvPr/>
        </p:nvSpPr>
        <p:spPr>
          <a:xfrm>
            <a:off x="5855799" y="278878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28CCD57-2B90-4A49-B3C4-ECC780FD585A}"/>
                  </a:ext>
                </a:extLst>
              </p:cNvPr>
              <p:cNvSpPr txBox="1"/>
              <p:nvPr/>
            </p:nvSpPr>
            <p:spPr>
              <a:xfrm>
                <a:off x="6058999" y="713084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28CCD57-2B90-4A49-B3C4-ECC780FD5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99" y="713084"/>
                <a:ext cx="1033411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24173A9-B338-4D35-AB92-23102AD3C1C7}"/>
              </a:ext>
            </a:extLst>
          </p:cNvPr>
          <p:cNvSpPr/>
          <p:nvPr/>
        </p:nvSpPr>
        <p:spPr>
          <a:xfrm>
            <a:off x="4238574" y="51979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10B409F0-1F22-4C7F-B869-046DE7B1D5DE}"/>
              </a:ext>
            </a:extLst>
          </p:cNvPr>
          <p:cNvSpPr/>
          <p:nvPr/>
        </p:nvSpPr>
        <p:spPr>
          <a:xfrm>
            <a:off x="5071626" y="51979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844B6A3-D28F-47F5-9A35-BC7684941DA4}"/>
              </a:ext>
            </a:extLst>
          </p:cNvPr>
          <p:cNvSpPr txBox="1"/>
          <p:nvPr/>
        </p:nvSpPr>
        <p:spPr>
          <a:xfrm>
            <a:off x="4430379" y="662193"/>
            <a:ext cx="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...</a:t>
            </a:r>
            <a:endParaRPr lang="zh-TW" altLang="en-US" sz="2800" b="1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34CEFC9D-A4A5-467F-B955-D282A2A349EA}"/>
              </a:ext>
            </a:extLst>
          </p:cNvPr>
          <p:cNvSpPr/>
          <p:nvPr/>
        </p:nvSpPr>
        <p:spPr>
          <a:xfrm>
            <a:off x="3573894" y="2458631"/>
            <a:ext cx="1554118" cy="1844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20A8365-B7EF-472B-951A-2004354A194A}"/>
              </a:ext>
            </a:extLst>
          </p:cNvPr>
          <p:cNvSpPr/>
          <p:nvPr/>
        </p:nvSpPr>
        <p:spPr>
          <a:xfrm>
            <a:off x="5855799" y="1862073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473CEA4-5AB5-4FBF-9FD2-EA8703742AA3}"/>
                  </a:ext>
                </a:extLst>
              </p:cNvPr>
              <p:cNvSpPr txBox="1"/>
              <p:nvPr/>
            </p:nvSpPr>
            <p:spPr>
              <a:xfrm>
                <a:off x="6058999" y="2296279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473CEA4-5AB5-4FBF-9FD2-EA870374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99" y="2296279"/>
                <a:ext cx="1033411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CA4F1CD-4C70-4C94-93A5-56DB08E12376}"/>
                  </a:ext>
                </a:extLst>
              </p:cNvPr>
              <p:cNvSpPr txBox="1"/>
              <p:nvPr/>
            </p:nvSpPr>
            <p:spPr>
              <a:xfrm>
                <a:off x="1585461" y="4881498"/>
                <a:ext cx="83920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CA4F1CD-4C70-4C94-93A5-56DB08E12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61" y="4881498"/>
                <a:ext cx="839204" cy="4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3FAD2DB-5FCF-425E-BC6E-94FDFF61EFD1}"/>
              </a:ext>
            </a:extLst>
          </p:cNvPr>
          <p:cNvCxnSpPr>
            <a:cxnSpLocks/>
          </p:cNvCxnSpPr>
          <p:nvPr/>
        </p:nvCxnSpPr>
        <p:spPr>
          <a:xfrm>
            <a:off x="2597797" y="5111592"/>
            <a:ext cx="4494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F0674F0-B050-4F11-B7C8-6ED2ABB4A0E3}"/>
              </a:ext>
            </a:extLst>
          </p:cNvPr>
          <p:cNvSpPr/>
          <p:nvPr/>
        </p:nvSpPr>
        <p:spPr>
          <a:xfrm>
            <a:off x="2924270" y="3777151"/>
            <a:ext cx="2619958" cy="11288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08C3CFA6-9B79-4C35-8AAF-7CFDBBB2318F}"/>
              </a:ext>
            </a:extLst>
          </p:cNvPr>
          <p:cNvSpPr/>
          <p:nvPr/>
        </p:nvSpPr>
        <p:spPr>
          <a:xfrm>
            <a:off x="3123200" y="386569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F5394B55-D154-4341-A140-6E8BD90F62D3}"/>
              </a:ext>
            </a:extLst>
          </p:cNvPr>
          <p:cNvSpPr/>
          <p:nvPr/>
        </p:nvSpPr>
        <p:spPr>
          <a:xfrm>
            <a:off x="3680887" y="386569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7FDE107B-3A14-4603-985B-2D5AD1781A5A}"/>
              </a:ext>
            </a:extLst>
          </p:cNvPr>
          <p:cNvSpPr/>
          <p:nvPr/>
        </p:nvSpPr>
        <p:spPr>
          <a:xfrm>
            <a:off x="5855799" y="3640640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9C2A254-D7F0-4635-87D0-CA0FC85C103F}"/>
                  </a:ext>
                </a:extLst>
              </p:cNvPr>
              <p:cNvSpPr txBox="1"/>
              <p:nvPr/>
            </p:nvSpPr>
            <p:spPr>
              <a:xfrm>
                <a:off x="6058999" y="4074846"/>
                <a:ext cx="1033411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9C2A254-D7F0-4635-87D0-CA0FC85C1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99" y="4074846"/>
                <a:ext cx="1033411" cy="522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616E41BE-AEA1-4B85-B315-BA6458D17371}"/>
              </a:ext>
            </a:extLst>
          </p:cNvPr>
          <p:cNvSpPr/>
          <p:nvPr/>
        </p:nvSpPr>
        <p:spPr>
          <a:xfrm>
            <a:off x="4238574" y="3881560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C1FB0001-0E8B-45F1-B841-35477C1223EE}"/>
              </a:ext>
            </a:extLst>
          </p:cNvPr>
          <p:cNvSpPr/>
          <p:nvPr/>
        </p:nvSpPr>
        <p:spPr>
          <a:xfrm>
            <a:off x="5071626" y="3881560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96414A-6F7B-48C9-AF29-AE2097AD973F}"/>
              </a:ext>
            </a:extLst>
          </p:cNvPr>
          <p:cNvSpPr txBox="1"/>
          <p:nvPr/>
        </p:nvSpPr>
        <p:spPr>
          <a:xfrm>
            <a:off x="4430379" y="4023955"/>
            <a:ext cx="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...</a:t>
            </a:r>
            <a:endParaRPr lang="zh-TW" altLang="en-US" sz="2800" b="1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1B1C5DC-2F17-4E1A-A4CB-FB9D24B9AA59}"/>
              </a:ext>
            </a:extLst>
          </p:cNvPr>
          <p:cNvSpPr/>
          <p:nvPr/>
        </p:nvSpPr>
        <p:spPr>
          <a:xfrm>
            <a:off x="3573894" y="5820393"/>
            <a:ext cx="1554118" cy="1844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C71CE24B-FC59-47F5-9403-58F57B7E1626}"/>
              </a:ext>
            </a:extLst>
          </p:cNvPr>
          <p:cNvSpPr/>
          <p:nvPr/>
        </p:nvSpPr>
        <p:spPr>
          <a:xfrm>
            <a:off x="5855799" y="5223835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03FC1AA4-44FE-4C77-BC16-019A858775E9}"/>
                  </a:ext>
                </a:extLst>
              </p:cNvPr>
              <p:cNvSpPr txBox="1"/>
              <p:nvPr/>
            </p:nvSpPr>
            <p:spPr>
              <a:xfrm>
                <a:off x="6058999" y="5658041"/>
                <a:ext cx="1033411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03FC1AA4-44FE-4C77-BC16-019A8587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99" y="5658041"/>
                <a:ext cx="1033411" cy="522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219A740-970B-4D8E-847A-049D2C264523}"/>
                  </a:ext>
                </a:extLst>
              </p:cNvPr>
              <p:cNvSpPr txBox="1"/>
              <p:nvPr/>
            </p:nvSpPr>
            <p:spPr>
              <a:xfrm>
                <a:off x="1585461" y="6208783"/>
                <a:ext cx="132850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219A740-970B-4D8E-847A-049D2C26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61" y="6208783"/>
                <a:ext cx="1328505" cy="4385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9837863C-53A2-4C42-9199-9A2CA0E89788}"/>
              </a:ext>
            </a:extLst>
          </p:cNvPr>
          <p:cNvSpPr txBox="1"/>
          <p:nvPr/>
        </p:nvSpPr>
        <p:spPr>
          <a:xfrm rot="5400000">
            <a:off x="1351668" y="5587204"/>
            <a:ext cx="101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3C5CB6-D97D-47A5-8728-A06307BC79C3}"/>
              </a:ext>
            </a:extLst>
          </p:cNvPr>
          <p:cNvSpPr txBox="1"/>
          <p:nvPr/>
        </p:nvSpPr>
        <p:spPr>
          <a:xfrm>
            <a:off x="506271" y="3157338"/>
            <a:ext cx="34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Don’t compute again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A1BBEA7-85EB-4FDC-81AA-4A94284F1C34}"/>
              </a:ext>
            </a:extLst>
          </p:cNvPr>
          <p:cNvCxnSpPr>
            <a:stCxn id="53" idx="1"/>
          </p:cNvCxnSpPr>
          <p:nvPr/>
        </p:nvCxnSpPr>
        <p:spPr>
          <a:xfrm flipH="1" flipV="1">
            <a:off x="2005063" y="3640640"/>
            <a:ext cx="919207" cy="700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6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 animBg="1"/>
      <p:bldP spid="62" grpId="0" animBg="1"/>
      <p:bldP spid="63" grpId="0"/>
      <p:bldP spid="64" grpId="0"/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63DE6-08A6-4598-B43C-09149F10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Let’s put </a:t>
            </a:r>
            <a:r>
              <a:rPr lang="en-US" altLang="zh-TW" sz="4000" dirty="0" err="1"/>
              <a:t>softmax</a:t>
            </a:r>
            <a:r>
              <a:rPr lang="en-US" altLang="zh-TW" sz="4000" dirty="0"/>
              <a:t> back …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CB96E6-AF87-4FB3-AD9B-EA1E1FC86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End of warning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B94A787-CBC3-4791-90D7-C3C729570D6E}"/>
              </a:ext>
            </a:extLst>
          </p:cNvPr>
          <p:cNvSpPr/>
          <p:nvPr/>
        </p:nvSpPr>
        <p:spPr>
          <a:xfrm>
            <a:off x="1047488" y="4967726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3052AB-FEAC-4C49-BDFD-837AE77EAC34}"/>
                  </a:ext>
                </a:extLst>
              </p:cNvPr>
              <p:cNvSpPr txBox="1"/>
              <p:nvPr/>
            </p:nvSpPr>
            <p:spPr>
              <a:xfrm>
                <a:off x="866003" y="501554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3052AB-FEAC-4C49-BDFD-837AE77EA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03" y="5015543"/>
                <a:ext cx="715161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402E761-8B6C-4735-B203-97F5F5BB3F77}"/>
              </a:ext>
            </a:extLst>
          </p:cNvPr>
          <p:cNvCxnSpPr>
            <a:cxnSpLocks/>
          </p:cNvCxnSpPr>
          <p:nvPr/>
        </p:nvCxnSpPr>
        <p:spPr>
          <a:xfrm flipV="1">
            <a:off x="1200076" y="551167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7AEB8425-704E-4443-8C98-D6EEFC4C23DA}"/>
              </a:ext>
            </a:extLst>
          </p:cNvPr>
          <p:cNvSpPr/>
          <p:nvPr/>
        </p:nvSpPr>
        <p:spPr>
          <a:xfrm>
            <a:off x="1619866" y="4967726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72F50E02-6D95-4C66-B803-4772C672666E}"/>
                  </a:ext>
                </a:extLst>
              </p:cNvPr>
              <p:cNvSpPr txBox="1"/>
              <p:nvPr/>
            </p:nvSpPr>
            <p:spPr>
              <a:xfrm>
                <a:off x="1428107" y="500526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72F50E02-6D95-4C66-B803-4772C672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07" y="5005269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E3D5CAB-D284-44DE-B952-8ACC71F25AFB}"/>
              </a:ext>
            </a:extLst>
          </p:cNvPr>
          <p:cNvCxnSpPr>
            <a:cxnSpLocks/>
          </p:cNvCxnSpPr>
          <p:nvPr/>
        </p:nvCxnSpPr>
        <p:spPr>
          <a:xfrm flipV="1">
            <a:off x="1763866" y="550966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09FC2AE-EBF2-40F6-B325-C744EC1EDD95}"/>
              </a:ext>
            </a:extLst>
          </p:cNvPr>
          <p:cNvSpPr/>
          <p:nvPr/>
        </p:nvSpPr>
        <p:spPr>
          <a:xfrm>
            <a:off x="3323700" y="4950796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9571EFD-2FCC-4EB7-9D2D-890C8913A22B}"/>
                  </a:ext>
                </a:extLst>
              </p:cNvPr>
              <p:cNvSpPr txBox="1"/>
              <p:nvPr/>
            </p:nvSpPr>
            <p:spPr>
              <a:xfrm>
                <a:off x="3142215" y="499861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9571EFD-2FCC-4EB7-9D2D-890C8913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15" y="4998613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AA4D8A1-7D1A-42D8-8327-FA7E58B5562E}"/>
              </a:ext>
            </a:extLst>
          </p:cNvPr>
          <p:cNvCxnSpPr>
            <a:cxnSpLocks/>
          </p:cNvCxnSpPr>
          <p:nvPr/>
        </p:nvCxnSpPr>
        <p:spPr>
          <a:xfrm flipV="1">
            <a:off x="3476288" y="549474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C371671-DF22-47DB-8FE4-878435555858}"/>
              </a:ext>
            </a:extLst>
          </p:cNvPr>
          <p:cNvGrpSpPr/>
          <p:nvPr/>
        </p:nvGrpSpPr>
        <p:grpSpPr>
          <a:xfrm>
            <a:off x="3476288" y="4950796"/>
            <a:ext cx="943192" cy="823786"/>
            <a:chOff x="3574307" y="3778933"/>
            <a:chExt cx="943192" cy="82378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37BFA9C-A44C-44A0-8DF8-3674880E2C4F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FEAB7867-0CC1-4E49-A639-86B0FBE3754E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DC4FD802-BCCF-4319-9CA3-962A2FCE7D9A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D40E8707-20B2-4AA7-9131-FCD1577A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0067D984-4AA1-48E8-9810-02420DB1CC65}"/>
              </a:ext>
            </a:extLst>
          </p:cNvPr>
          <p:cNvSpPr/>
          <p:nvPr/>
        </p:nvSpPr>
        <p:spPr>
          <a:xfrm>
            <a:off x="5567816" y="4961390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13E53-E10C-4A63-9EB2-4E5E56C999AE}"/>
                  </a:ext>
                </a:extLst>
              </p:cNvPr>
              <p:cNvSpPr txBox="1"/>
              <p:nvPr/>
            </p:nvSpPr>
            <p:spPr>
              <a:xfrm>
                <a:off x="5386331" y="500920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13E53-E10C-4A63-9EB2-4E5E56C9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31" y="5009207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464C7DA-21E4-4CFB-8AD7-4E25D7F7E5E9}"/>
              </a:ext>
            </a:extLst>
          </p:cNvPr>
          <p:cNvCxnSpPr>
            <a:cxnSpLocks/>
          </p:cNvCxnSpPr>
          <p:nvPr/>
        </p:nvCxnSpPr>
        <p:spPr>
          <a:xfrm flipV="1">
            <a:off x="5720404" y="5505337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AC04114-D270-438C-A329-ACC3ECB906D3}"/>
              </a:ext>
            </a:extLst>
          </p:cNvPr>
          <p:cNvGrpSpPr/>
          <p:nvPr/>
        </p:nvGrpSpPr>
        <p:grpSpPr>
          <a:xfrm>
            <a:off x="5720404" y="4961390"/>
            <a:ext cx="943192" cy="823786"/>
            <a:chOff x="5818423" y="3789527"/>
            <a:chExt cx="943192" cy="82378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35057E3-92A1-43DC-B993-28F2CD22BEEA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BEDF4C17-AEDE-4BF4-924B-57A431D0E37B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804E4B6B-3235-4167-B7FD-1E4E7B26FB8C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93BFC7B-197F-472D-8424-A375DC6CFEB9}"/>
              </a:ext>
            </a:extLst>
          </p:cNvPr>
          <p:cNvCxnSpPr>
            <a:cxnSpLocks/>
          </p:cNvCxnSpPr>
          <p:nvPr/>
        </p:nvCxnSpPr>
        <p:spPr>
          <a:xfrm flipV="1">
            <a:off x="6284194" y="550332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544ABFB-8757-4757-93EE-1C7A2F792FE5}"/>
              </a:ext>
            </a:extLst>
          </p:cNvPr>
          <p:cNvSpPr/>
          <p:nvPr/>
        </p:nvSpPr>
        <p:spPr>
          <a:xfrm>
            <a:off x="7820520" y="4974978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FFE73E-951D-49AB-A22C-D69B2366819B}"/>
                  </a:ext>
                </a:extLst>
              </p:cNvPr>
              <p:cNvSpPr txBox="1"/>
              <p:nvPr/>
            </p:nvSpPr>
            <p:spPr>
              <a:xfrm>
                <a:off x="7639035" y="5022795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FFE73E-951D-49AB-A22C-D69B2366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35" y="5022795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1065FE-BA84-43EE-A8AF-FA21D2B04C65}"/>
              </a:ext>
            </a:extLst>
          </p:cNvPr>
          <p:cNvCxnSpPr>
            <a:cxnSpLocks/>
          </p:cNvCxnSpPr>
          <p:nvPr/>
        </p:nvCxnSpPr>
        <p:spPr>
          <a:xfrm flipV="1">
            <a:off x="7973108" y="5518925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989B2A8-771C-4CA0-A0B0-437FFDB756AA}"/>
              </a:ext>
            </a:extLst>
          </p:cNvPr>
          <p:cNvGrpSpPr/>
          <p:nvPr/>
        </p:nvGrpSpPr>
        <p:grpSpPr>
          <a:xfrm>
            <a:off x="7985440" y="4974978"/>
            <a:ext cx="930860" cy="823786"/>
            <a:chOff x="8083459" y="3803115"/>
            <a:chExt cx="930860" cy="82378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31D6F80-7277-40FA-9973-6D6908CBB41D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2C5CBA0D-F49D-4AD2-BE04-B2282F6CD41B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D99E395E-9A65-4D79-9BA5-A8A6E543735B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F3362E95-9485-4FB6-838E-897D7D71B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5896CD5A-2462-4615-AA38-48D878DD82C1}"/>
              </a:ext>
            </a:extLst>
          </p:cNvPr>
          <p:cNvSpPr/>
          <p:nvPr/>
        </p:nvSpPr>
        <p:spPr>
          <a:xfrm>
            <a:off x="968259" y="6045890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E83C301-E4FE-4915-954B-A224C279BA64}"/>
              </a:ext>
            </a:extLst>
          </p:cNvPr>
          <p:cNvSpPr/>
          <p:nvPr/>
        </p:nvSpPr>
        <p:spPr>
          <a:xfrm>
            <a:off x="3244050" y="604588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C1A5D7-9CBB-4B4E-8AEE-B12FC047C47C}"/>
              </a:ext>
            </a:extLst>
          </p:cNvPr>
          <p:cNvSpPr/>
          <p:nvPr/>
        </p:nvSpPr>
        <p:spPr>
          <a:xfrm>
            <a:off x="5476375" y="606075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962698-86BE-41E4-84F5-073061C206BF}"/>
              </a:ext>
            </a:extLst>
          </p:cNvPr>
          <p:cNvSpPr/>
          <p:nvPr/>
        </p:nvSpPr>
        <p:spPr>
          <a:xfrm>
            <a:off x="7727839" y="607756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608ED92-A94E-4DDC-80C9-5705DBDC2E0F}"/>
                  </a:ext>
                </a:extLst>
              </p:cNvPr>
              <p:cNvSpPr txBox="1"/>
              <p:nvPr/>
            </p:nvSpPr>
            <p:spPr>
              <a:xfrm>
                <a:off x="7628821" y="61328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608ED92-A94E-4DDC-80C9-5705DBDC2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21" y="6132833"/>
                <a:ext cx="715161" cy="4689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EE63173A-D712-4684-80D9-3AD22FB3BB80}"/>
                  </a:ext>
                </a:extLst>
              </p:cNvPr>
              <p:cNvSpPr txBox="1"/>
              <p:nvPr/>
            </p:nvSpPr>
            <p:spPr>
              <a:xfrm>
                <a:off x="5381147" y="612176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EE63173A-D712-4684-80D9-3AD22FB3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47" y="6121760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9FB4A4B-98F7-4655-BFBE-F36A00976985}"/>
                  </a:ext>
                </a:extLst>
              </p:cNvPr>
              <p:cNvSpPr txBox="1"/>
              <p:nvPr/>
            </p:nvSpPr>
            <p:spPr>
              <a:xfrm>
                <a:off x="3168892" y="612176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9FB4A4B-98F7-4655-BFBE-F36A0097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2" y="6121760"/>
                <a:ext cx="715161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14A6568-B0F9-4DFD-871F-3B460764B429}"/>
                  </a:ext>
                </a:extLst>
              </p:cNvPr>
              <p:cNvSpPr txBox="1"/>
              <p:nvPr/>
            </p:nvSpPr>
            <p:spPr>
              <a:xfrm>
                <a:off x="875784" y="611429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14A6568-B0F9-4DFD-871F-3B460764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84" y="6114294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AD46CC8-B771-4B5F-86E4-1D446DF426A4}"/>
              </a:ext>
            </a:extLst>
          </p:cNvPr>
          <p:cNvCxnSpPr>
            <a:cxnSpLocks/>
          </p:cNvCxnSpPr>
          <p:nvPr/>
        </p:nvCxnSpPr>
        <p:spPr>
          <a:xfrm>
            <a:off x="1223584" y="581043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BCD278CD-EF43-429E-96C0-251202017343}"/>
              </a:ext>
            </a:extLst>
          </p:cNvPr>
          <p:cNvCxnSpPr>
            <a:cxnSpLocks/>
          </p:cNvCxnSpPr>
          <p:nvPr/>
        </p:nvCxnSpPr>
        <p:spPr>
          <a:xfrm flipV="1">
            <a:off x="1190551" y="469395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DAAF738-18CC-4901-AEA4-72DD2D1DDC7A}"/>
              </a:ext>
            </a:extLst>
          </p:cNvPr>
          <p:cNvCxnSpPr>
            <a:cxnSpLocks/>
          </p:cNvCxnSpPr>
          <p:nvPr/>
        </p:nvCxnSpPr>
        <p:spPr>
          <a:xfrm flipV="1">
            <a:off x="3476288" y="467930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E8FB4FAD-8199-45B4-BA90-8358BB11D204}"/>
              </a:ext>
            </a:extLst>
          </p:cNvPr>
          <p:cNvCxnSpPr>
            <a:cxnSpLocks/>
          </p:cNvCxnSpPr>
          <p:nvPr/>
        </p:nvCxnSpPr>
        <p:spPr>
          <a:xfrm flipV="1">
            <a:off x="5720404" y="467930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75C7DFE0-0C82-4A4F-B0C8-6E61076991B9}"/>
              </a:ext>
            </a:extLst>
          </p:cNvPr>
          <p:cNvCxnSpPr>
            <a:cxnSpLocks/>
          </p:cNvCxnSpPr>
          <p:nvPr/>
        </p:nvCxnSpPr>
        <p:spPr>
          <a:xfrm flipV="1">
            <a:off x="7973108" y="467930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EBEF7A07-E3DC-4285-AA28-5BE45C04680B}"/>
              </a:ext>
            </a:extLst>
          </p:cNvPr>
          <p:cNvSpPr/>
          <p:nvPr/>
        </p:nvSpPr>
        <p:spPr>
          <a:xfrm>
            <a:off x="1042753" y="3400749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59B05013-8F8A-4BB9-BE1D-48F6D3B41549}"/>
                  </a:ext>
                </a:extLst>
              </p:cNvPr>
              <p:cNvSpPr txBox="1"/>
              <p:nvPr/>
            </p:nvSpPr>
            <p:spPr>
              <a:xfrm>
                <a:off x="617999" y="3908661"/>
                <a:ext cx="80016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59B05013-8F8A-4BB9-BE1D-48F6D3B41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9" y="3908661"/>
                <a:ext cx="800160" cy="509178"/>
              </a:xfrm>
              <a:prstGeom prst="rect">
                <a:avLst/>
              </a:prstGeom>
              <a:blipFill>
                <a:blip r:embed="rId21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D6DDEE85-FE1E-4828-BB4D-43D657C0B7D1}"/>
              </a:ext>
            </a:extLst>
          </p:cNvPr>
          <p:cNvSpPr/>
          <p:nvPr/>
        </p:nvSpPr>
        <p:spPr>
          <a:xfrm>
            <a:off x="3328913" y="3400749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BC6BF282-BD11-47CB-816E-1F35CB12F5EA}"/>
                  </a:ext>
                </a:extLst>
              </p:cNvPr>
              <p:cNvSpPr txBox="1"/>
              <p:nvPr/>
            </p:nvSpPr>
            <p:spPr>
              <a:xfrm>
                <a:off x="2904159" y="3908661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BC6BF282-BD11-47CB-816E-1F35CB12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159" y="3908661"/>
                <a:ext cx="800160" cy="522900"/>
              </a:xfrm>
              <a:prstGeom prst="rect">
                <a:avLst/>
              </a:prstGeom>
              <a:blipFill>
                <a:blip r:embed="rId22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67019192-7022-4C8B-950B-E863BAAC5044}"/>
              </a:ext>
            </a:extLst>
          </p:cNvPr>
          <p:cNvSpPr/>
          <p:nvPr/>
        </p:nvSpPr>
        <p:spPr>
          <a:xfrm>
            <a:off x="5573029" y="3410565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687B764-5301-4560-AEEA-F351BA3C6826}"/>
                  </a:ext>
                </a:extLst>
              </p:cNvPr>
              <p:cNvSpPr txBox="1"/>
              <p:nvPr/>
            </p:nvSpPr>
            <p:spPr>
              <a:xfrm>
                <a:off x="5148275" y="3918477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687B764-5301-4560-AEEA-F351BA3C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75" y="3918477"/>
                <a:ext cx="800160" cy="522900"/>
              </a:xfrm>
              <a:prstGeom prst="rect">
                <a:avLst/>
              </a:prstGeom>
              <a:blipFill>
                <a:blip r:embed="rId23"/>
                <a:stretch>
                  <a:fillRect r="-11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C4E9BA05-1A32-4AC2-91E1-E5D467F3E4FB}"/>
              </a:ext>
            </a:extLst>
          </p:cNvPr>
          <p:cNvSpPr/>
          <p:nvPr/>
        </p:nvSpPr>
        <p:spPr>
          <a:xfrm>
            <a:off x="7817145" y="3400749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6B45CFD6-6F08-4BF5-813C-A39166DAEB6F}"/>
                  </a:ext>
                </a:extLst>
              </p:cNvPr>
              <p:cNvSpPr txBox="1"/>
              <p:nvPr/>
            </p:nvSpPr>
            <p:spPr>
              <a:xfrm>
                <a:off x="7392391" y="3908661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6B45CFD6-6F08-4BF5-813C-A39166DAE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91" y="3908661"/>
                <a:ext cx="800160" cy="522900"/>
              </a:xfrm>
              <a:prstGeom prst="rect">
                <a:avLst/>
              </a:prstGeom>
              <a:blipFill>
                <a:blip r:embed="rId24"/>
                <a:stretch>
                  <a:fillRect r="-11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橢圓 115">
            <a:extLst>
              <a:ext uri="{FF2B5EF4-FFF2-40B4-BE49-F238E27FC236}">
                <a16:creationId xmlns:a16="http://schemas.microsoft.com/office/drawing/2014/main" id="{A17E4442-3099-4F57-BA3F-2D31854DABDF}"/>
              </a:ext>
            </a:extLst>
          </p:cNvPr>
          <p:cNvSpPr/>
          <p:nvPr/>
        </p:nvSpPr>
        <p:spPr>
          <a:xfrm>
            <a:off x="1105662" y="3477667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80491031-50FC-4BBB-AB10-B9B856FE21DB}"/>
              </a:ext>
            </a:extLst>
          </p:cNvPr>
          <p:cNvSpPr/>
          <p:nvPr/>
        </p:nvSpPr>
        <p:spPr>
          <a:xfrm>
            <a:off x="3400088" y="3467623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D2A090FD-E038-46AE-A094-0D752295C796}"/>
              </a:ext>
            </a:extLst>
          </p:cNvPr>
          <p:cNvSpPr/>
          <p:nvPr/>
        </p:nvSpPr>
        <p:spPr>
          <a:xfrm>
            <a:off x="5635938" y="3467623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5F8B4074-2ADA-493E-B932-C00C905F2AD3}"/>
              </a:ext>
            </a:extLst>
          </p:cNvPr>
          <p:cNvSpPr/>
          <p:nvPr/>
        </p:nvSpPr>
        <p:spPr>
          <a:xfrm>
            <a:off x="7886984" y="3465445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8782474-2934-4DDD-83DB-FD2BEFEF8B5C}"/>
              </a:ext>
            </a:extLst>
          </p:cNvPr>
          <p:cNvGrpSpPr/>
          <p:nvPr/>
        </p:nvGrpSpPr>
        <p:grpSpPr>
          <a:xfrm>
            <a:off x="5037181" y="454062"/>
            <a:ext cx="715161" cy="540000"/>
            <a:chOff x="2109393" y="1580188"/>
            <a:chExt cx="715161" cy="540000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0D20972-0CFC-4010-AB63-7A8E56EA741A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7E925A08-A6A8-40FA-9AB4-0D4916E6221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7E925A08-A6A8-40FA-9AB4-0D4916E62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橢圓 131">
            <a:extLst>
              <a:ext uri="{FF2B5EF4-FFF2-40B4-BE49-F238E27FC236}">
                <a16:creationId xmlns:a16="http://schemas.microsoft.com/office/drawing/2014/main" id="{920719AA-99A3-4CFF-996F-A42AFE540D9E}"/>
              </a:ext>
            </a:extLst>
          </p:cNvPr>
          <p:cNvSpPr/>
          <p:nvPr/>
        </p:nvSpPr>
        <p:spPr>
          <a:xfrm>
            <a:off x="4987282" y="647862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E7D03CC5-A670-4043-AB91-46CC434500A4}"/>
              </a:ext>
            </a:extLst>
          </p:cNvPr>
          <p:cNvSpPr txBox="1"/>
          <p:nvPr/>
        </p:nvSpPr>
        <p:spPr>
          <a:xfrm>
            <a:off x="5394761" y="491605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A120B620-5E49-45F7-AC1A-7AE2ABCE5E0C}"/>
              </a:ext>
            </a:extLst>
          </p:cNvPr>
          <p:cNvGrpSpPr/>
          <p:nvPr/>
        </p:nvGrpSpPr>
        <p:grpSpPr>
          <a:xfrm>
            <a:off x="5909514" y="457178"/>
            <a:ext cx="715161" cy="540000"/>
            <a:chOff x="2109393" y="1580188"/>
            <a:chExt cx="715161" cy="540000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6FECEE4-EDE4-4ECC-95C6-E5CB210C2E4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FD5AECEF-9B31-4CB1-B75D-49168A2FA540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FD5AECEF-9B31-4CB1-B75D-49168A2F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7" name="橢圓 136">
            <a:extLst>
              <a:ext uri="{FF2B5EF4-FFF2-40B4-BE49-F238E27FC236}">
                <a16:creationId xmlns:a16="http://schemas.microsoft.com/office/drawing/2014/main" id="{83321810-A9FE-410C-AF1D-A4F66658BAD9}"/>
              </a:ext>
            </a:extLst>
          </p:cNvPr>
          <p:cNvSpPr/>
          <p:nvPr/>
        </p:nvSpPr>
        <p:spPr>
          <a:xfrm>
            <a:off x="5859615" y="670028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5DF1861-E9B5-4855-92B9-E9FED115D980}"/>
              </a:ext>
            </a:extLst>
          </p:cNvPr>
          <p:cNvSpPr txBox="1"/>
          <p:nvPr/>
        </p:nvSpPr>
        <p:spPr>
          <a:xfrm>
            <a:off x="6267094" y="513771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42AD1D88-996F-44C6-BAA5-9A081F94A3A6}"/>
              </a:ext>
            </a:extLst>
          </p:cNvPr>
          <p:cNvGrpSpPr/>
          <p:nvPr/>
        </p:nvGrpSpPr>
        <p:grpSpPr>
          <a:xfrm>
            <a:off x="6776808" y="454922"/>
            <a:ext cx="715161" cy="540000"/>
            <a:chOff x="2109393" y="1580188"/>
            <a:chExt cx="715161" cy="54000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CCE083B-002F-4122-8B42-A9AB5521592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86717609-DDB8-40F6-8014-94124897C88F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86717609-DDB8-40F6-8014-94124897C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橢圓 141">
            <a:extLst>
              <a:ext uri="{FF2B5EF4-FFF2-40B4-BE49-F238E27FC236}">
                <a16:creationId xmlns:a16="http://schemas.microsoft.com/office/drawing/2014/main" id="{3E9C70E8-9C72-4376-BEF5-9142D1CD7A2C}"/>
              </a:ext>
            </a:extLst>
          </p:cNvPr>
          <p:cNvSpPr/>
          <p:nvPr/>
        </p:nvSpPr>
        <p:spPr>
          <a:xfrm>
            <a:off x="6726909" y="648722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6DBD21C7-DE2D-4018-B92C-9C9B511275C0}"/>
              </a:ext>
            </a:extLst>
          </p:cNvPr>
          <p:cNvSpPr txBox="1"/>
          <p:nvPr/>
        </p:nvSpPr>
        <p:spPr>
          <a:xfrm>
            <a:off x="7134388" y="513048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CC944948-9C4F-41EB-8085-F0E14B3AD62D}"/>
              </a:ext>
            </a:extLst>
          </p:cNvPr>
          <p:cNvGrpSpPr/>
          <p:nvPr/>
        </p:nvGrpSpPr>
        <p:grpSpPr>
          <a:xfrm>
            <a:off x="7615527" y="463724"/>
            <a:ext cx="715161" cy="540000"/>
            <a:chOff x="2109393" y="1580188"/>
            <a:chExt cx="715161" cy="540000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6D1EEFE-FB09-456C-AF94-E43ECEE4E18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AA085D8E-66EA-4AE7-AAD1-BC80AADD79E7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AA085D8E-66EA-4AE7-AAD1-BC80AADD7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橢圓 147">
            <a:extLst>
              <a:ext uri="{FF2B5EF4-FFF2-40B4-BE49-F238E27FC236}">
                <a16:creationId xmlns:a16="http://schemas.microsoft.com/office/drawing/2014/main" id="{2749F58F-FD7F-4247-99B9-92F0E5DF1B0E}"/>
              </a:ext>
            </a:extLst>
          </p:cNvPr>
          <p:cNvSpPr/>
          <p:nvPr/>
        </p:nvSpPr>
        <p:spPr>
          <a:xfrm>
            <a:off x="7565628" y="657524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4C863CAD-67CA-4C1A-BC2F-CF48583565F7}"/>
              </a:ext>
            </a:extLst>
          </p:cNvPr>
          <p:cNvSpPr/>
          <p:nvPr/>
        </p:nvSpPr>
        <p:spPr>
          <a:xfrm>
            <a:off x="4073708" y="272437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ED17E618-71A2-44CD-B460-675D816FE386}"/>
              </a:ext>
            </a:extLst>
          </p:cNvPr>
          <p:cNvSpPr txBox="1"/>
          <p:nvPr/>
        </p:nvSpPr>
        <p:spPr>
          <a:xfrm>
            <a:off x="4349112" y="512977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181A3A9E-BE54-4CE7-BFBF-1BE9D151C762}"/>
              </a:ext>
            </a:extLst>
          </p:cNvPr>
          <p:cNvSpPr/>
          <p:nvPr/>
        </p:nvSpPr>
        <p:spPr>
          <a:xfrm>
            <a:off x="1112922" y="3688123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1AB1A827-5859-477E-B7FF-272366F7BBDF}"/>
              </a:ext>
            </a:extLst>
          </p:cNvPr>
          <p:cNvSpPr/>
          <p:nvPr/>
        </p:nvSpPr>
        <p:spPr>
          <a:xfrm>
            <a:off x="3407348" y="367807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B58E7F79-BF81-43DA-8030-E038E5E77915}"/>
              </a:ext>
            </a:extLst>
          </p:cNvPr>
          <p:cNvSpPr/>
          <p:nvPr/>
        </p:nvSpPr>
        <p:spPr>
          <a:xfrm>
            <a:off x="5643198" y="367807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DD552FBA-E74D-4EAD-9A3F-C05F99F23939}"/>
              </a:ext>
            </a:extLst>
          </p:cNvPr>
          <p:cNvSpPr/>
          <p:nvPr/>
        </p:nvSpPr>
        <p:spPr>
          <a:xfrm>
            <a:off x="7894244" y="3675901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EA951552-24CD-4EC4-A32A-A3F2A58A548E}"/>
              </a:ext>
            </a:extLst>
          </p:cNvPr>
          <p:cNvGrpSpPr/>
          <p:nvPr/>
        </p:nvGrpSpPr>
        <p:grpSpPr>
          <a:xfrm>
            <a:off x="5037181" y="1621872"/>
            <a:ext cx="715161" cy="540000"/>
            <a:chOff x="2109393" y="1580188"/>
            <a:chExt cx="715161" cy="540000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2FAC68A-9E29-476B-AB5A-35C02372CEB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9566D73A-9E3E-4BA7-B6F4-466B51406BC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9566D73A-9E3E-4BA7-B6F4-466B51406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橢圓 157">
            <a:extLst>
              <a:ext uri="{FF2B5EF4-FFF2-40B4-BE49-F238E27FC236}">
                <a16:creationId xmlns:a16="http://schemas.microsoft.com/office/drawing/2014/main" id="{07EE7503-1299-4C76-A45D-406DF44628B2}"/>
              </a:ext>
            </a:extLst>
          </p:cNvPr>
          <p:cNvSpPr/>
          <p:nvPr/>
        </p:nvSpPr>
        <p:spPr>
          <a:xfrm>
            <a:off x="4987282" y="181567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49211CB6-5C0A-4E77-A65C-9839127301EC}"/>
              </a:ext>
            </a:extLst>
          </p:cNvPr>
          <p:cNvSpPr txBox="1"/>
          <p:nvPr/>
        </p:nvSpPr>
        <p:spPr>
          <a:xfrm>
            <a:off x="5394761" y="1659415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2798DE05-6A6F-467F-AC1D-0BCE5A676C59}"/>
              </a:ext>
            </a:extLst>
          </p:cNvPr>
          <p:cNvGrpSpPr/>
          <p:nvPr/>
        </p:nvGrpSpPr>
        <p:grpSpPr>
          <a:xfrm>
            <a:off x="5909514" y="1624988"/>
            <a:ext cx="715161" cy="540000"/>
            <a:chOff x="2109393" y="1580188"/>
            <a:chExt cx="715161" cy="540000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C846A3A-BFBA-45F1-B35D-051AAB4699A0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833E0050-EFB9-4F78-A849-6D9707C8ABE7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833E0050-EFB9-4F78-A849-6D9707C8A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橢圓 162">
            <a:extLst>
              <a:ext uri="{FF2B5EF4-FFF2-40B4-BE49-F238E27FC236}">
                <a16:creationId xmlns:a16="http://schemas.microsoft.com/office/drawing/2014/main" id="{09F419BB-FEB0-4FA1-9CE4-7EB34079B3A7}"/>
              </a:ext>
            </a:extLst>
          </p:cNvPr>
          <p:cNvSpPr/>
          <p:nvPr/>
        </p:nvSpPr>
        <p:spPr>
          <a:xfrm>
            <a:off x="5859615" y="1837838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857A336B-A4FC-4B34-BEA1-FD72862FAF60}"/>
              </a:ext>
            </a:extLst>
          </p:cNvPr>
          <p:cNvSpPr txBox="1"/>
          <p:nvPr/>
        </p:nvSpPr>
        <p:spPr>
          <a:xfrm>
            <a:off x="6267094" y="1681581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7FFD798E-6D2A-4E33-95D6-B2810E6EAF57}"/>
              </a:ext>
            </a:extLst>
          </p:cNvPr>
          <p:cNvGrpSpPr/>
          <p:nvPr/>
        </p:nvGrpSpPr>
        <p:grpSpPr>
          <a:xfrm>
            <a:off x="6776808" y="1622732"/>
            <a:ext cx="715161" cy="540000"/>
            <a:chOff x="2109393" y="1580188"/>
            <a:chExt cx="715161" cy="54000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876CE38-D4B6-4649-8806-229C8C25A12F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603E1087-F4E2-4335-B840-F84D3127D890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603E1087-F4E2-4335-B840-F84D3127D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8" name="橢圓 167">
            <a:extLst>
              <a:ext uri="{FF2B5EF4-FFF2-40B4-BE49-F238E27FC236}">
                <a16:creationId xmlns:a16="http://schemas.microsoft.com/office/drawing/2014/main" id="{13F3A13C-0C24-4B86-9403-E95F8017C67B}"/>
              </a:ext>
            </a:extLst>
          </p:cNvPr>
          <p:cNvSpPr/>
          <p:nvPr/>
        </p:nvSpPr>
        <p:spPr>
          <a:xfrm>
            <a:off x="6726909" y="181653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6C253CBC-2A0F-4A08-B102-86FDCE059417}"/>
              </a:ext>
            </a:extLst>
          </p:cNvPr>
          <p:cNvSpPr txBox="1"/>
          <p:nvPr/>
        </p:nvSpPr>
        <p:spPr>
          <a:xfrm>
            <a:off x="7134388" y="1680858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06B032D3-DD4B-4CB5-B53B-78FAEC6C3AA1}"/>
              </a:ext>
            </a:extLst>
          </p:cNvPr>
          <p:cNvGrpSpPr/>
          <p:nvPr/>
        </p:nvGrpSpPr>
        <p:grpSpPr>
          <a:xfrm>
            <a:off x="7615527" y="1631534"/>
            <a:ext cx="715161" cy="540000"/>
            <a:chOff x="2109393" y="1580188"/>
            <a:chExt cx="715161" cy="540000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8CB5D47-C1B3-4809-838D-3E9AC0AEBFF4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20F50CD8-59B9-47E2-8F5E-7C87AA1EE28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20F50CD8-59B9-47E2-8F5E-7C87AA1E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3" name="橢圓 172">
            <a:extLst>
              <a:ext uri="{FF2B5EF4-FFF2-40B4-BE49-F238E27FC236}">
                <a16:creationId xmlns:a16="http://schemas.microsoft.com/office/drawing/2014/main" id="{CF22C59A-ED6C-451B-9763-3DBD7B231819}"/>
              </a:ext>
            </a:extLst>
          </p:cNvPr>
          <p:cNvSpPr/>
          <p:nvPr/>
        </p:nvSpPr>
        <p:spPr>
          <a:xfrm>
            <a:off x="7565628" y="1825334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E62C06D5-FC40-444C-89AF-B9BF5B3D0707}"/>
              </a:ext>
            </a:extLst>
          </p:cNvPr>
          <p:cNvSpPr/>
          <p:nvPr/>
        </p:nvSpPr>
        <p:spPr>
          <a:xfrm>
            <a:off x="4073708" y="1440247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4598BA0F-6002-4D0C-8D35-0E797F23C9D0}"/>
              </a:ext>
            </a:extLst>
          </p:cNvPr>
          <p:cNvSpPr txBox="1"/>
          <p:nvPr/>
        </p:nvSpPr>
        <p:spPr>
          <a:xfrm>
            <a:off x="4349112" y="1680787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5C3411C0-FB27-4FBF-8A56-060330F1D7C8}"/>
              </a:ext>
            </a:extLst>
          </p:cNvPr>
          <p:cNvSpPr txBox="1"/>
          <p:nvPr/>
        </p:nvSpPr>
        <p:spPr>
          <a:xfrm>
            <a:off x="1208083" y="2946015"/>
            <a:ext cx="227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 dimensions</a:t>
            </a:r>
            <a:endParaRPr lang="zh-TW" altLang="en-US" sz="24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D2230F61-48FE-459A-B486-AA4315E83A98}"/>
              </a:ext>
            </a:extLst>
          </p:cNvPr>
          <p:cNvSpPr txBox="1"/>
          <p:nvPr/>
        </p:nvSpPr>
        <p:spPr>
          <a:xfrm>
            <a:off x="3476130" y="2640046"/>
            <a:ext cx="14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 vectors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04EB97-F0B2-410B-ADCA-07D7E8C94946}"/>
              </a:ext>
            </a:extLst>
          </p:cNvPr>
          <p:cNvSpPr txBox="1"/>
          <p:nvPr/>
        </p:nvSpPr>
        <p:spPr>
          <a:xfrm rot="5400000">
            <a:off x="4007517" y="2390595"/>
            <a:ext cx="52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7B3274-62B2-4B5B-801D-6FAD7C459B78}"/>
              </a:ext>
            </a:extLst>
          </p:cNvPr>
          <p:cNvGrpSpPr/>
          <p:nvPr/>
        </p:nvGrpSpPr>
        <p:grpSpPr>
          <a:xfrm>
            <a:off x="303900" y="4967726"/>
            <a:ext cx="896176" cy="823786"/>
            <a:chOff x="303900" y="4967726"/>
            <a:chExt cx="896176" cy="82378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7D28C01-8663-436C-AD20-3B1763129507}"/>
                </a:ext>
              </a:extLst>
            </p:cNvPr>
            <p:cNvGrpSpPr/>
            <p:nvPr/>
          </p:nvGrpSpPr>
          <p:grpSpPr>
            <a:xfrm>
              <a:off x="485385" y="4967726"/>
              <a:ext cx="714691" cy="823786"/>
              <a:chOff x="485385" y="4967726"/>
              <a:chExt cx="714691" cy="823786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0AED5625-3754-4E02-B41E-B688AA3FB270}"/>
                  </a:ext>
                </a:extLst>
              </p:cNvPr>
              <p:cNvSpPr/>
              <p:nvPr/>
            </p:nvSpPr>
            <p:spPr>
              <a:xfrm>
                <a:off x="485385" y="4967726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cxnSp>
            <p:nvCxnSpPr>
              <p:cNvPr id="125" name="直線單箭頭接點 124">
                <a:extLst>
                  <a:ext uri="{FF2B5EF4-FFF2-40B4-BE49-F238E27FC236}">
                    <a16:creationId xmlns:a16="http://schemas.microsoft.com/office/drawing/2014/main" id="{5FFB6BDD-CD1A-45DC-B454-899ABF870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999" y="5509663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F2F93AAC-1D4A-4BDC-8662-8B378C777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999" y="5791512"/>
                <a:ext cx="582077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F414D716-4704-4D90-BDA8-E223242B2CB8}"/>
                    </a:ext>
                  </a:extLst>
                </p:cNvPr>
                <p:cNvSpPr txBox="1"/>
                <p:nvPr/>
              </p:nvSpPr>
              <p:spPr>
                <a:xfrm>
                  <a:off x="303900" y="50155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F414D716-4704-4D90-BDA8-E223242B2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0" y="5015543"/>
                  <a:ext cx="715161" cy="470000"/>
                </a:xfrm>
                <a:prstGeom prst="rect">
                  <a:avLst/>
                </a:prstGeom>
                <a:blipFill>
                  <a:blip r:embed="rId3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8B2DA2B1-1920-4ED7-9264-C6E36AF5072B}"/>
              </a:ext>
            </a:extLst>
          </p:cNvPr>
          <p:cNvCxnSpPr>
            <a:cxnSpLocks/>
          </p:cNvCxnSpPr>
          <p:nvPr/>
        </p:nvCxnSpPr>
        <p:spPr>
          <a:xfrm flipV="1">
            <a:off x="1190551" y="469395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4EE4D80F-56B2-4787-BB4F-0AA8D56F087B}"/>
              </a:ext>
            </a:extLst>
          </p:cNvPr>
          <p:cNvSpPr/>
          <p:nvPr/>
        </p:nvSpPr>
        <p:spPr>
          <a:xfrm>
            <a:off x="457497" y="1022876"/>
            <a:ext cx="278219" cy="12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6D309C13-5459-4896-8B73-5F7E7013851C}"/>
                  </a:ext>
                </a:extLst>
              </p:cNvPr>
              <p:cNvSpPr txBox="1"/>
              <p:nvPr/>
            </p:nvSpPr>
            <p:spPr>
              <a:xfrm>
                <a:off x="0" y="988782"/>
                <a:ext cx="2111829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6D309C13-5459-4896-8B73-5F7E7013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8782"/>
                <a:ext cx="2111829" cy="126618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8E56441C-F3B5-4E5F-AE91-8059DCB6F558}"/>
              </a:ext>
            </a:extLst>
          </p:cNvPr>
          <p:cNvCxnSpPr>
            <a:cxnSpLocks/>
          </p:cNvCxnSpPr>
          <p:nvPr/>
        </p:nvCxnSpPr>
        <p:spPr>
          <a:xfrm flipV="1">
            <a:off x="596607" y="2346681"/>
            <a:ext cx="0" cy="259537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5D13D008-E3C9-44A7-BA91-500DE5CDAACC}"/>
              </a:ext>
            </a:extLst>
          </p:cNvPr>
          <p:cNvSpPr txBox="1"/>
          <p:nvPr/>
        </p:nvSpPr>
        <p:spPr>
          <a:xfrm>
            <a:off x="1774879" y="353528"/>
            <a:ext cx="203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weighted sum</a:t>
            </a:r>
            <a:endParaRPr lang="zh-TW" altLang="en-US" sz="2400" dirty="0"/>
          </a:p>
        </p:txBody>
      </p: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311B1975-4DA6-4FA4-8ED7-2EE5967FC88F}"/>
              </a:ext>
            </a:extLst>
          </p:cNvPr>
          <p:cNvCxnSpPr/>
          <p:nvPr/>
        </p:nvCxnSpPr>
        <p:spPr>
          <a:xfrm flipV="1">
            <a:off x="1785687" y="722437"/>
            <a:ext cx="2288021" cy="5548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787AFB7A-1C55-4885-9C27-65ADCF50EFFF}"/>
              </a:ext>
            </a:extLst>
          </p:cNvPr>
          <p:cNvCxnSpPr>
            <a:cxnSpLocks/>
          </p:cNvCxnSpPr>
          <p:nvPr/>
        </p:nvCxnSpPr>
        <p:spPr>
          <a:xfrm>
            <a:off x="1774879" y="1749200"/>
            <a:ext cx="2298829" cy="1410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: 圓角 178">
            <a:extLst>
              <a:ext uri="{FF2B5EF4-FFF2-40B4-BE49-F238E27FC236}">
                <a16:creationId xmlns:a16="http://schemas.microsoft.com/office/drawing/2014/main" id="{A46C4E41-00CF-4529-B210-3235AF86F3DC}"/>
              </a:ext>
            </a:extLst>
          </p:cNvPr>
          <p:cNvSpPr/>
          <p:nvPr/>
        </p:nvSpPr>
        <p:spPr>
          <a:xfrm>
            <a:off x="1412430" y="1026719"/>
            <a:ext cx="438367" cy="454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0" name="矩形: 圓角 179">
            <a:extLst>
              <a:ext uri="{FF2B5EF4-FFF2-40B4-BE49-F238E27FC236}">
                <a16:creationId xmlns:a16="http://schemas.microsoft.com/office/drawing/2014/main" id="{316BA897-DAD4-42FA-B09D-CEDA9F070092}"/>
              </a:ext>
            </a:extLst>
          </p:cNvPr>
          <p:cNvSpPr/>
          <p:nvPr/>
        </p:nvSpPr>
        <p:spPr>
          <a:xfrm>
            <a:off x="1412430" y="1459330"/>
            <a:ext cx="438367" cy="454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7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6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6" grpId="0" animBg="1"/>
      <p:bldP spid="117" grpId="0" animBg="1"/>
      <p:bldP spid="118" grpId="0" animBg="1"/>
      <p:bldP spid="119" grpId="0" animBg="1"/>
      <p:bldP spid="132" grpId="0" animBg="1"/>
      <p:bldP spid="133" grpId="0"/>
      <p:bldP spid="137" grpId="0" animBg="1"/>
      <p:bldP spid="138" grpId="0"/>
      <p:bldP spid="142" grpId="0" animBg="1"/>
      <p:bldP spid="144" grpId="0"/>
      <p:bldP spid="148" grpId="0" animBg="1"/>
      <p:bldP spid="149" grpId="0" animBg="1"/>
      <p:bldP spid="150" grpId="0"/>
      <p:bldP spid="151" grpId="0" animBg="1"/>
      <p:bldP spid="152" grpId="0" animBg="1"/>
      <p:bldP spid="153" grpId="0" animBg="1"/>
      <p:bldP spid="154" grpId="0" animBg="1"/>
      <p:bldP spid="158" grpId="0" animBg="1"/>
      <p:bldP spid="159" grpId="0"/>
      <p:bldP spid="163" grpId="0" animBg="1"/>
      <p:bldP spid="164" grpId="0"/>
      <p:bldP spid="168" grpId="0" animBg="1"/>
      <p:bldP spid="169" grpId="0"/>
      <p:bldP spid="173" grpId="0" animBg="1"/>
      <p:bldP spid="174" grpId="0" animBg="1"/>
      <p:bldP spid="175" grpId="0"/>
      <p:bldP spid="176" grpId="0"/>
      <p:bldP spid="123" grpId="0"/>
      <p:bldP spid="2" grpId="0"/>
      <p:bldP spid="129" grpId="0" animBg="1"/>
      <p:bldP spid="130" grpId="0"/>
      <p:bldP spid="143" grpId="0"/>
      <p:bldP spid="179" grpId="0" animBg="1"/>
      <p:bldP spid="1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8782474-2934-4DDD-83DB-FD2BEFEF8B5C}"/>
              </a:ext>
            </a:extLst>
          </p:cNvPr>
          <p:cNvGrpSpPr/>
          <p:nvPr/>
        </p:nvGrpSpPr>
        <p:grpSpPr>
          <a:xfrm>
            <a:off x="5037181" y="454062"/>
            <a:ext cx="715161" cy="540000"/>
            <a:chOff x="2109393" y="1580188"/>
            <a:chExt cx="715161" cy="540000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0D20972-0CFC-4010-AB63-7A8E56EA741A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7E925A08-A6A8-40FA-9AB4-0D4916E6221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7E925A08-A6A8-40FA-9AB4-0D4916E62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橢圓 131">
            <a:extLst>
              <a:ext uri="{FF2B5EF4-FFF2-40B4-BE49-F238E27FC236}">
                <a16:creationId xmlns:a16="http://schemas.microsoft.com/office/drawing/2014/main" id="{920719AA-99A3-4CFF-996F-A42AFE540D9E}"/>
              </a:ext>
            </a:extLst>
          </p:cNvPr>
          <p:cNvSpPr/>
          <p:nvPr/>
        </p:nvSpPr>
        <p:spPr>
          <a:xfrm>
            <a:off x="4987282" y="647862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E7D03CC5-A670-4043-AB91-46CC434500A4}"/>
              </a:ext>
            </a:extLst>
          </p:cNvPr>
          <p:cNvSpPr txBox="1"/>
          <p:nvPr/>
        </p:nvSpPr>
        <p:spPr>
          <a:xfrm>
            <a:off x="5394761" y="491605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A120B620-5E49-45F7-AC1A-7AE2ABCE5E0C}"/>
              </a:ext>
            </a:extLst>
          </p:cNvPr>
          <p:cNvGrpSpPr/>
          <p:nvPr/>
        </p:nvGrpSpPr>
        <p:grpSpPr>
          <a:xfrm>
            <a:off x="5909514" y="457178"/>
            <a:ext cx="715161" cy="540000"/>
            <a:chOff x="2109393" y="1580188"/>
            <a:chExt cx="715161" cy="540000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6FECEE4-EDE4-4ECC-95C6-E5CB210C2E4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FD5AECEF-9B31-4CB1-B75D-49168A2FA540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FD5AECEF-9B31-4CB1-B75D-49168A2F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7" name="橢圓 136">
            <a:extLst>
              <a:ext uri="{FF2B5EF4-FFF2-40B4-BE49-F238E27FC236}">
                <a16:creationId xmlns:a16="http://schemas.microsoft.com/office/drawing/2014/main" id="{83321810-A9FE-410C-AF1D-A4F66658BAD9}"/>
              </a:ext>
            </a:extLst>
          </p:cNvPr>
          <p:cNvSpPr/>
          <p:nvPr/>
        </p:nvSpPr>
        <p:spPr>
          <a:xfrm>
            <a:off x="5859615" y="670028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5DF1861-E9B5-4855-92B9-E9FED115D980}"/>
              </a:ext>
            </a:extLst>
          </p:cNvPr>
          <p:cNvSpPr txBox="1"/>
          <p:nvPr/>
        </p:nvSpPr>
        <p:spPr>
          <a:xfrm>
            <a:off x="6267094" y="513771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42AD1D88-996F-44C6-BAA5-9A081F94A3A6}"/>
              </a:ext>
            </a:extLst>
          </p:cNvPr>
          <p:cNvGrpSpPr/>
          <p:nvPr/>
        </p:nvGrpSpPr>
        <p:grpSpPr>
          <a:xfrm>
            <a:off x="6776808" y="454922"/>
            <a:ext cx="715161" cy="540000"/>
            <a:chOff x="2109393" y="1580188"/>
            <a:chExt cx="715161" cy="54000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CCE083B-002F-4122-8B42-A9AB5521592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86717609-DDB8-40F6-8014-94124897C88F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86717609-DDB8-40F6-8014-94124897C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橢圓 141">
            <a:extLst>
              <a:ext uri="{FF2B5EF4-FFF2-40B4-BE49-F238E27FC236}">
                <a16:creationId xmlns:a16="http://schemas.microsoft.com/office/drawing/2014/main" id="{3E9C70E8-9C72-4376-BEF5-9142D1CD7A2C}"/>
              </a:ext>
            </a:extLst>
          </p:cNvPr>
          <p:cNvSpPr/>
          <p:nvPr/>
        </p:nvSpPr>
        <p:spPr>
          <a:xfrm>
            <a:off x="6726909" y="648722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6DBD21C7-DE2D-4018-B92C-9C9B511275C0}"/>
              </a:ext>
            </a:extLst>
          </p:cNvPr>
          <p:cNvSpPr txBox="1"/>
          <p:nvPr/>
        </p:nvSpPr>
        <p:spPr>
          <a:xfrm>
            <a:off x="7134388" y="513048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CC944948-9C4F-41EB-8085-F0E14B3AD62D}"/>
              </a:ext>
            </a:extLst>
          </p:cNvPr>
          <p:cNvGrpSpPr/>
          <p:nvPr/>
        </p:nvGrpSpPr>
        <p:grpSpPr>
          <a:xfrm>
            <a:off x="7615527" y="463724"/>
            <a:ext cx="715161" cy="540000"/>
            <a:chOff x="2109393" y="1580188"/>
            <a:chExt cx="715161" cy="540000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6D1EEFE-FB09-456C-AF94-E43ECEE4E18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AA085D8E-66EA-4AE7-AAD1-BC80AADD79E7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AA085D8E-66EA-4AE7-AAD1-BC80AADD7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橢圓 147">
            <a:extLst>
              <a:ext uri="{FF2B5EF4-FFF2-40B4-BE49-F238E27FC236}">
                <a16:creationId xmlns:a16="http://schemas.microsoft.com/office/drawing/2014/main" id="{2749F58F-FD7F-4247-99B9-92F0E5DF1B0E}"/>
              </a:ext>
            </a:extLst>
          </p:cNvPr>
          <p:cNvSpPr/>
          <p:nvPr/>
        </p:nvSpPr>
        <p:spPr>
          <a:xfrm>
            <a:off x="7565628" y="657524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4C863CAD-67CA-4C1A-BC2F-CF48583565F7}"/>
              </a:ext>
            </a:extLst>
          </p:cNvPr>
          <p:cNvSpPr/>
          <p:nvPr/>
        </p:nvSpPr>
        <p:spPr>
          <a:xfrm>
            <a:off x="4073708" y="272437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ED17E618-71A2-44CD-B460-675D816FE386}"/>
              </a:ext>
            </a:extLst>
          </p:cNvPr>
          <p:cNvSpPr txBox="1"/>
          <p:nvPr/>
        </p:nvSpPr>
        <p:spPr>
          <a:xfrm>
            <a:off x="4349112" y="512977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EA951552-24CD-4EC4-A32A-A3F2A58A548E}"/>
              </a:ext>
            </a:extLst>
          </p:cNvPr>
          <p:cNvGrpSpPr/>
          <p:nvPr/>
        </p:nvGrpSpPr>
        <p:grpSpPr>
          <a:xfrm>
            <a:off x="5037181" y="1621872"/>
            <a:ext cx="715161" cy="540000"/>
            <a:chOff x="2109393" y="1580188"/>
            <a:chExt cx="715161" cy="540000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2FAC68A-9E29-476B-AB5A-35C02372CEB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9566D73A-9E3E-4BA7-B6F4-466B51406BC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9566D73A-9E3E-4BA7-B6F4-466B51406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橢圓 157">
            <a:extLst>
              <a:ext uri="{FF2B5EF4-FFF2-40B4-BE49-F238E27FC236}">
                <a16:creationId xmlns:a16="http://schemas.microsoft.com/office/drawing/2014/main" id="{07EE7503-1299-4C76-A45D-406DF44628B2}"/>
              </a:ext>
            </a:extLst>
          </p:cNvPr>
          <p:cNvSpPr/>
          <p:nvPr/>
        </p:nvSpPr>
        <p:spPr>
          <a:xfrm>
            <a:off x="4987282" y="181567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49211CB6-5C0A-4E77-A65C-9839127301EC}"/>
              </a:ext>
            </a:extLst>
          </p:cNvPr>
          <p:cNvSpPr txBox="1"/>
          <p:nvPr/>
        </p:nvSpPr>
        <p:spPr>
          <a:xfrm>
            <a:off x="5394761" y="1659415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2798DE05-6A6F-467F-AC1D-0BCE5A676C59}"/>
              </a:ext>
            </a:extLst>
          </p:cNvPr>
          <p:cNvGrpSpPr/>
          <p:nvPr/>
        </p:nvGrpSpPr>
        <p:grpSpPr>
          <a:xfrm>
            <a:off x="5909514" y="1624988"/>
            <a:ext cx="715161" cy="540000"/>
            <a:chOff x="2109393" y="1580188"/>
            <a:chExt cx="715161" cy="540000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C846A3A-BFBA-45F1-B35D-051AAB4699A0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833E0050-EFB9-4F78-A849-6D9707C8ABE7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833E0050-EFB9-4F78-A849-6D9707C8A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橢圓 162">
            <a:extLst>
              <a:ext uri="{FF2B5EF4-FFF2-40B4-BE49-F238E27FC236}">
                <a16:creationId xmlns:a16="http://schemas.microsoft.com/office/drawing/2014/main" id="{09F419BB-FEB0-4FA1-9CE4-7EB34079B3A7}"/>
              </a:ext>
            </a:extLst>
          </p:cNvPr>
          <p:cNvSpPr/>
          <p:nvPr/>
        </p:nvSpPr>
        <p:spPr>
          <a:xfrm>
            <a:off x="5859615" y="1837838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857A336B-A4FC-4B34-BEA1-FD72862FAF60}"/>
              </a:ext>
            </a:extLst>
          </p:cNvPr>
          <p:cNvSpPr txBox="1"/>
          <p:nvPr/>
        </p:nvSpPr>
        <p:spPr>
          <a:xfrm>
            <a:off x="6267094" y="1681581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7FFD798E-6D2A-4E33-95D6-B2810E6EAF57}"/>
              </a:ext>
            </a:extLst>
          </p:cNvPr>
          <p:cNvGrpSpPr/>
          <p:nvPr/>
        </p:nvGrpSpPr>
        <p:grpSpPr>
          <a:xfrm>
            <a:off x="6776808" y="1622732"/>
            <a:ext cx="715161" cy="540000"/>
            <a:chOff x="2109393" y="1580188"/>
            <a:chExt cx="715161" cy="54000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876CE38-D4B6-4649-8806-229C8C25A12F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603E1087-F4E2-4335-B840-F84D3127D890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603E1087-F4E2-4335-B840-F84D3127D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8" name="橢圓 167">
            <a:extLst>
              <a:ext uri="{FF2B5EF4-FFF2-40B4-BE49-F238E27FC236}">
                <a16:creationId xmlns:a16="http://schemas.microsoft.com/office/drawing/2014/main" id="{13F3A13C-0C24-4B86-9403-E95F8017C67B}"/>
              </a:ext>
            </a:extLst>
          </p:cNvPr>
          <p:cNvSpPr/>
          <p:nvPr/>
        </p:nvSpPr>
        <p:spPr>
          <a:xfrm>
            <a:off x="6726909" y="181653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6C253CBC-2A0F-4A08-B102-86FDCE059417}"/>
              </a:ext>
            </a:extLst>
          </p:cNvPr>
          <p:cNvSpPr txBox="1"/>
          <p:nvPr/>
        </p:nvSpPr>
        <p:spPr>
          <a:xfrm>
            <a:off x="7134388" y="1680858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06B032D3-DD4B-4CB5-B53B-78FAEC6C3AA1}"/>
              </a:ext>
            </a:extLst>
          </p:cNvPr>
          <p:cNvGrpSpPr/>
          <p:nvPr/>
        </p:nvGrpSpPr>
        <p:grpSpPr>
          <a:xfrm>
            <a:off x="7615527" y="1631534"/>
            <a:ext cx="715161" cy="540000"/>
            <a:chOff x="2109393" y="1580188"/>
            <a:chExt cx="715161" cy="540000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8CB5D47-C1B3-4809-838D-3E9AC0AEBFF4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20F50CD8-59B9-47E2-8F5E-7C87AA1EE28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20F50CD8-59B9-47E2-8F5E-7C87AA1E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3" name="橢圓 172">
            <a:extLst>
              <a:ext uri="{FF2B5EF4-FFF2-40B4-BE49-F238E27FC236}">
                <a16:creationId xmlns:a16="http://schemas.microsoft.com/office/drawing/2014/main" id="{CF22C59A-ED6C-451B-9763-3DBD7B231819}"/>
              </a:ext>
            </a:extLst>
          </p:cNvPr>
          <p:cNvSpPr/>
          <p:nvPr/>
        </p:nvSpPr>
        <p:spPr>
          <a:xfrm>
            <a:off x="7565628" y="1825334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E62C06D5-FC40-444C-89AF-B9BF5B3D0707}"/>
              </a:ext>
            </a:extLst>
          </p:cNvPr>
          <p:cNvSpPr/>
          <p:nvPr/>
        </p:nvSpPr>
        <p:spPr>
          <a:xfrm>
            <a:off x="4073708" y="1440247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4598BA0F-6002-4D0C-8D35-0E797F23C9D0}"/>
              </a:ext>
            </a:extLst>
          </p:cNvPr>
          <p:cNvSpPr txBox="1"/>
          <p:nvPr/>
        </p:nvSpPr>
        <p:spPr>
          <a:xfrm>
            <a:off x="4349112" y="1680787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D2230F61-48FE-459A-B486-AA4315E83A98}"/>
              </a:ext>
            </a:extLst>
          </p:cNvPr>
          <p:cNvSpPr txBox="1"/>
          <p:nvPr/>
        </p:nvSpPr>
        <p:spPr>
          <a:xfrm>
            <a:off x="3476130" y="2640046"/>
            <a:ext cx="14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 vectors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04EB97-F0B2-410B-ADCA-07D7E8C94946}"/>
              </a:ext>
            </a:extLst>
          </p:cNvPr>
          <p:cNvSpPr txBox="1"/>
          <p:nvPr/>
        </p:nvSpPr>
        <p:spPr>
          <a:xfrm rot="5400000">
            <a:off x="4007517" y="2390595"/>
            <a:ext cx="52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4EE4D80F-56B2-4787-BB4F-0AA8D56F087B}"/>
              </a:ext>
            </a:extLst>
          </p:cNvPr>
          <p:cNvSpPr/>
          <p:nvPr/>
        </p:nvSpPr>
        <p:spPr>
          <a:xfrm>
            <a:off x="457497" y="1022876"/>
            <a:ext cx="278219" cy="12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6D309C13-5459-4896-8B73-5F7E7013851C}"/>
                  </a:ext>
                </a:extLst>
              </p:cNvPr>
              <p:cNvSpPr txBox="1"/>
              <p:nvPr/>
            </p:nvSpPr>
            <p:spPr>
              <a:xfrm>
                <a:off x="0" y="988782"/>
                <a:ext cx="2111829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6D309C13-5459-4896-8B73-5F7E7013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8782"/>
                <a:ext cx="2111829" cy="126618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5D13D008-E3C9-44A7-BA91-500DE5CDAACC}"/>
              </a:ext>
            </a:extLst>
          </p:cNvPr>
          <p:cNvSpPr txBox="1"/>
          <p:nvPr/>
        </p:nvSpPr>
        <p:spPr>
          <a:xfrm>
            <a:off x="1774879" y="353528"/>
            <a:ext cx="203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weighted sum</a:t>
            </a:r>
            <a:endParaRPr lang="zh-TW" altLang="en-US" sz="2400" dirty="0"/>
          </a:p>
        </p:txBody>
      </p: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311B1975-4DA6-4FA4-8ED7-2EE5967FC88F}"/>
              </a:ext>
            </a:extLst>
          </p:cNvPr>
          <p:cNvCxnSpPr/>
          <p:nvPr/>
        </p:nvCxnSpPr>
        <p:spPr>
          <a:xfrm flipV="1">
            <a:off x="1785687" y="722437"/>
            <a:ext cx="2288021" cy="5548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787AFB7A-1C55-4885-9C27-65ADCF50EFFF}"/>
              </a:ext>
            </a:extLst>
          </p:cNvPr>
          <p:cNvCxnSpPr>
            <a:cxnSpLocks/>
          </p:cNvCxnSpPr>
          <p:nvPr/>
        </p:nvCxnSpPr>
        <p:spPr>
          <a:xfrm>
            <a:off x="1774879" y="1749200"/>
            <a:ext cx="2298829" cy="1410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: 圓角 178">
            <a:extLst>
              <a:ext uri="{FF2B5EF4-FFF2-40B4-BE49-F238E27FC236}">
                <a16:creationId xmlns:a16="http://schemas.microsoft.com/office/drawing/2014/main" id="{A46C4E41-00CF-4529-B210-3235AF86F3DC}"/>
              </a:ext>
            </a:extLst>
          </p:cNvPr>
          <p:cNvSpPr/>
          <p:nvPr/>
        </p:nvSpPr>
        <p:spPr>
          <a:xfrm>
            <a:off x="1412430" y="1026719"/>
            <a:ext cx="438367" cy="454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0" name="矩形: 圓角 179">
            <a:extLst>
              <a:ext uri="{FF2B5EF4-FFF2-40B4-BE49-F238E27FC236}">
                <a16:creationId xmlns:a16="http://schemas.microsoft.com/office/drawing/2014/main" id="{316BA897-DAD4-42FA-B09D-CEDA9F070092}"/>
              </a:ext>
            </a:extLst>
          </p:cNvPr>
          <p:cNvSpPr/>
          <p:nvPr/>
        </p:nvSpPr>
        <p:spPr>
          <a:xfrm>
            <a:off x="1412430" y="1459330"/>
            <a:ext cx="438367" cy="454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6E0C0391-8695-43C1-8E52-00483C5448AE}"/>
                  </a:ext>
                </a:extLst>
              </p:cNvPr>
              <p:cNvSpPr txBox="1"/>
              <p:nvPr/>
            </p:nvSpPr>
            <p:spPr>
              <a:xfrm>
                <a:off x="1479776" y="4669858"/>
                <a:ext cx="83920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6E0C0391-8695-43C1-8E52-00483C54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776" y="4669858"/>
                <a:ext cx="839204" cy="44063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BF1043C-9FEF-47F6-9E5D-6006A789B7D6}"/>
              </a:ext>
            </a:extLst>
          </p:cNvPr>
          <p:cNvCxnSpPr>
            <a:cxnSpLocks/>
          </p:cNvCxnSpPr>
          <p:nvPr/>
        </p:nvCxnSpPr>
        <p:spPr>
          <a:xfrm>
            <a:off x="2492112" y="4899952"/>
            <a:ext cx="4494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2A9FB1DE-AC82-4F4D-A55B-17A92AC09A80}"/>
              </a:ext>
            </a:extLst>
          </p:cNvPr>
          <p:cNvSpPr/>
          <p:nvPr/>
        </p:nvSpPr>
        <p:spPr>
          <a:xfrm>
            <a:off x="2818585" y="3565511"/>
            <a:ext cx="2619958" cy="11288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: 圓角 183">
            <a:extLst>
              <a:ext uri="{FF2B5EF4-FFF2-40B4-BE49-F238E27FC236}">
                <a16:creationId xmlns:a16="http://schemas.microsoft.com/office/drawing/2014/main" id="{60A46C21-E2E9-49F5-BB87-410B2F4AA40A}"/>
              </a:ext>
            </a:extLst>
          </p:cNvPr>
          <p:cNvSpPr/>
          <p:nvPr/>
        </p:nvSpPr>
        <p:spPr>
          <a:xfrm>
            <a:off x="3017515" y="365405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: 圓角 184">
            <a:extLst>
              <a:ext uri="{FF2B5EF4-FFF2-40B4-BE49-F238E27FC236}">
                <a16:creationId xmlns:a16="http://schemas.microsoft.com/office/drawing/2014/main" id="{BA13CBA9-78E3-4A33-999D-A9322F37D6D8}"/>
              </a:ext>
            </a:extLst>
          </p:cNvPr>
          <p:cNvSpPr/>
          <p:nvPr/>
        </p:nvSpPr>
        <p:spPr>
          <a:xfrm>
            <a:off x="3575202" y="3654058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: 圓角 185">
            <a:extLst>
              <a:ext uri="{FF2B5EF4-FFF2-40B4-BE49-F238E27FC236}">
                <a16:creationId xmlns:a16="http://schemas.microsoft.com/office/drawing/2014/main" id="{9B2F205A-ED8A-4B02-B80A-CE5FC9CE75A7}"/>
              </a:ext>
            </a:extLst>
          </p:cNvPr>
          <p:cNvSpPr/>
          <p:nvPr/>
        </p:nvSpPr>
        <p:spPr>
          <a:xfrm>
            <a:off x="5750114" y="3429000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1DAB0BA-EA62-46AC-8ACA-D22C12D97871}"/>
                  </a:ext>
                </a:extLst>
              </p:cNvPr>
              <p:cNvSpPr txBox="1"/>
              <p:nvPr/>
            </p:nvSpPr>
            <p:spPr>
              <a:xfrm>
                <a:off x="5953314" y="3863206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1DAB0BA-EA62-46AC-8ACA-D22C12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4" y="3863206"/>
                <a:ext cx="1033411" cy="50917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矩形: 圓角 187">
            <a:extLst>
              <a:ext uri="{FF2B5EF4-FFF2-40B4-BE49-F238E27FC236}">
                <a16:creationId xmlns:a16="http://schemas.microsoft.com/office/drawing/2014/main" id="{4D7D45BC-0AE9-4E12-A9A5-9EB5C32DD15F}"/>
              </a:ext>
            </a:extLst>
          </p:cNvPr>
          <p:cNvSpPr/>
          <p:nvPr/>
        </p:nvSpPr>
        <p:spPr>
          <a:xfrm>
            <a:off x="4132889" y="3669920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: 圓角 188">
            <a:extLst>
              <a:ext uri="{FF2B5EF4-FFF2-40B4-BE49-F238E27FC236}">
                <a16:creationId xmlns:a16="http://schemas.microsoft.com/office/drawing/2014/main" id="{7350EC8F-0E71-4ABC-81D0-EF9FAAE4B2C4}"/>
              </a:ext>
            </a:extLst>
          </p:cNvPr>
          <p:cNvSpPr/>
          <p:nvPr/>
        </p:nvSpPr>
        <p:spPr>
          <a:xfrm>
            <a:off x="4965941" y="3669920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2577C30F-1E34-49F9-AC37-98773FD540FB}"/>
              </a:ext>
            </a:extLst>
          </p:cNvPr>
          <p:cNvSpPr txBox="1"/>
          <p:nvPr/>
        </p:nvSpPr>
        <p:spPr>
          <a:xfrm>
            <a:off x="4324694" y="3812315"/>
            <a:ext cx="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...</a:t>
            </a:r>
            <a:endParaRPr lang="zh-TW" altLang="en-US" sz="2800" b="1" dirty="0"/>
          </a:p>
        </p:txBody>
      </p:sp>
      <p:sp>
        <p:nvSpPr>
          <p:cNvPr id="191" name="矩形: 圓角 190">
            <a:extLst>
              <a:ext uri="{FF2B5EF4-FFF2-40B4-BE49-F238E27FC236}">
                <a16:creationId xmlns:a16="http://schemas.microsoft.com/office/drawing/2014/main" id="{72A74B1E-DF46-4D69-855C-F576826F84BE}"/>
              </a:ext>
            </a:extLst>
          </p:cNvPr>
          <p:cNvSpPr/>
          <p:nvPr/>
        </p:nvSpPr>
        <p:spPr>
          <a:xfrm>
            <a:off x="3468209" y="5608753"/>
            <a:ext cx="1554118" cy="1844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D2700082-12CB-491F-A87A-8AA302FDFFAD}"/>
              </a:ext>
            </a:extLst>
          </p:cNvPr>
          <p:cNvSpPr/>
          <p:nvPr/>
        </p:nvSpPr>
        <p:spPr>
          <a:xfrm>
            <a:off x="5750114" y="5012195"/>
            <a:ext cx="203200" cy="1377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46FE961-AC43-42D0-BBD9-E3385EDB5E60}"/>
                  </a:ext>
                </a:extLst>
              </p:cNvPr>
              <p:cNvSpPr txBox="1"/>
              <p:nvPr/>
            </p:nvSpPr>
            <p:spPr>
              <a:xfrm>
                <a:off x="5953314" y="5446401"/>
                <a:ext cx="103341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46FE961-AC43-42D0-BBD9-E3385EDB5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4" y="5446401"/>
                <a:ext cx="1033411" cy="50917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D953FB01-02CB-4B30-B8D4-901457182A76}"/>
                  </a:ext>
                </a:extLst>
              </p:cNvPr>
              <p:cNvSpPr txBox="1"/>
              <p:nvPr/>
            </p:nvSpPr>
            <p:spPr>
              <a:xfrm>
                <a:off x="3574361" y="5190876"/>
                <a:ext cx="1309781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D953FB01-02CB-4B30-B8D4-901457182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61" y="5190876"/>
                <a:ext cx="1309781" cy="108029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86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B94A787-CBC3-4791-90D7-C3C729570D6E}"/>
              </a:ext>
            </a:extLst>
          </p:cNvPr>
          <p:cNvSpPr/>
          <p:nvPr/>
        </p:nvSpPr>
        <p:spPr>
          <a:xfrm>
            <a:off x="1047488" y="4967726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3052AB-FEAC-4C49-BDFD-837AE77EAC34}"/>
                  </a:ext>
                </a:extLst>
              </p:cNvPr>
              <p:cNvSpPr txBox="1"/>
              <p:nvPr/>
            </p:nvSpPr>
            <p:spPr>
              <a:xfrm>
                <a:off x="866003" y="501554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3052AB-FEAC-4C49-BDFD-837AE77EA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03" y="5015543"/>
                <a:ext cx="715161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3EAC455-D0B0-4CDF-AAB8-1B43F4190C20}"/>
              </a:ext>
            </a:extLst>
          </p:cNvPr>
          <p:cNvSpPr/>
          <p:nvPr/>
        </p:nvSpPr>
        <p:spPr>
          <a:xfrm>
            <a:off x="485385" y="496772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1D97F91-3735-48D6-8B9A-3A9D2A88DCFF}"/>
                  </a:ext>
                </a:extLst>
              </p:cNvPr>
              <p:cNvSpPr txBox="1"/>
              <p:nvPr/>
            </p:nvSpPr>
            <p:spPr>
              <a:xfrm>
                <a:off x="303900" y="501554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1D97F91-3735-48D6-8B9A-3A9D2A88D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0" y="5015543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402E761-8B6C-4735-B203-97F5F5BB3F77}"/>
              </a:ext>
            </a:extLst>
          </p:cNvPr>
          <p:cNvCxnSpPr>
            <a:cxnSpLocks/>
          </p:cNvCxnSpPr>
          <p:nvPr/>
        </p:nvCxnSpPr>
        <p:spPr>
          <a:xfrm flipV="1">
            <a:off x="1200076" y="551167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96983E7-877C-47C8-AB60-A1EB35E74941}"/>
              </a:ext>
            </a:extLst>
          </p:cNvPr>
          <p:cNvCxnSpPr>
            <a:cxnSpLocks/>
          </p:cNvCxnSpPr>
          <p:nvPr/>
        </p:nvCxnSpPr>
        <p:spPr>
          <a:xfrm>
            <a:off x="617999" y="5791512"/>
            <a:ext cx="605585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2FCBDB-6AEC-4052-B5B6-E0ED798859BB}"/>
              </a:ext>
            </a:extLst>
          </p:cNvPr>
          <p:cNvCxnSpPr>
            <a:cxnSpLocks/>
          </p:cNvCxnSpPr>
          <p:nvPr/>
        </p:nvCxnSpPr>
        <p:spPr>
          <a:xfrm flipV="1">
            <a:off x="617999" y="550966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7AEB8425-704E-4443-8C98-D6EEFC4C23DA}"/>
              </a:ext>
            </a:extLst>
          </p:cNvPr>
          <p:cNvSpPr/>
          <p:nvPr/>
        </p:nvSpPr>
        <p:spPr>
          <a:xfrm>
            <a:off x="1619866" y="4967726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72F50E02-6D95-4C66-B803-4772C672666E}"/>
                  </a:ext>
                </a:extLst>
              </p:cNvPr>
              <p:cNvSpPr txBox="1"/>
              <p:nvPr/>
            </p:nvSpPr>
            <p:spPr>
              <a:xfrm>
                <a:off x="1428107" y="500526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72F50E02-6D95-4C66-B803-4772C672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07" y="5005269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E3D5CAB-D284-44DE-B952-8ACC71F25AFB}"/>
              </a:ext>
            </a:extLst>
          </p:cNvPr>
          <p:cNvCxnSpPr>
            <a:cxnSpLocks/>
          </p:cNvCxnSpPr>
          <p:nvPr/>
        </p:nvCxnSpPr>
        <p:spPr>
          <a:xfrm flipV="1">
            <a:off x="1763866" y="550966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09FC2AE-EBF2-40F6-B325-C744EC1EDD95}"/>
              </a:ext>
            </a:extLst>
          </p:cNvPr>
          <p:cNvSpPr/>
          <p:nvPr/>
        </p:nvSpPr>
        <p:spPr>
          <a:xfrm>
            <a:off x="3323700" y="4950796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9571EFD-2FCC-4EB7-9D2D-890C8913A22B}"/>
                  </a:ext>
                </a:extLst>
              </p:cNvPr>
              <p:cNvSpPr txBox="1"/>
              <p:nvPr/>
            </p:nvSpPr>
            <p:spPr>
              <a:xfrm>
                <a:off x="3142215" y="499861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9571EFD-2FCC-4EB7-9D2D-890C8913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15" y="4998613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AA4D8A1-7D1A-42D8-8327-FA7E58B5562E}"/>
              </a:ext>
            </a:extLst>
          </p:cNvPr>
          <p:cNvCxnSpPr>
            <a:cxnSpLocks/>
          </p:cNvCxnSpPr>
          <p:nvPr/>
        </p:nvCxnSpPr>
        <p:spPr>
          <a:xfrm flipV="1">
            <a:off x="3476288" y="549474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C371671-DF22-47DB-8FE4-878435555858}"/>
              </a:ext>
            </a:extLst>
          </p:cNvPr>
          <p:cNvGrpSpPr/>
          <p:nvPr/>
        </p:nvGrpSpPr>
        <p:grpSpPr>
          <a:xfrm>
            <a:off x="3476288" y="4950796"/>
            <a:ext cx="943192" cy="823786"/>
            <a:chOff x="3574307" y="3778933"/>
            <a:chExt cx="943192" cy="82378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37BFA9C-A44C-44A0-8DF8-3674880E2C4F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FEAB7867-0CC1-4E49-A639-86B0FBE3754E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DC4FD802-BCCF-4319-9CA3-962A2FCE7D9A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D40E8707-20B2-4AA7-9131-FCD1577A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0067D984-4AA1-48E8-9810-02420DB1CC65}"/>
              </a:ext>
            </a:extLst>
          </p:cNvPr>
          <p:cNvSpPr/>
          <p:nvPr/>
        </p:nvSpPr>
        <p:spPr>
          <a:xfrm>
            <a:off x="5567816" y="4961390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13E53-E10C-4A63-9EB2-4E5E56C999AE}"/>
                  </a:ext>
                </a:extLst>
              </p:cNvPr>
              <p:cNvSpPr txBox="1"/>
              <p:nvPr/>
            </p:nvSpPr>
            <p:spPr>
              <a:xfrm>
                <a:off x="5386331" y="500920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13E53-E10C-4A63-9EB2-4E5E56C9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31" y="5009207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464C7DA-21E4-4CFB-8AD7-4E25D7F7E5E9}"/>
              </a:ext>
            </a:extLst>
          </p:cNvPr>
          <p:cNvCxnSpPr>
            <a:cxnSpLocks/>
          </p:cNvCxnSpPr>
          <p:nvPr/>
        </p:nvCxnSpPr>
        <p:spPr>
          <a:xfrm flipV="1">
            <a:off x="5720404" y="5505337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AC04114-D270-438C-A329-ACC3ECB906D3}"/>
              </a:ext>
            </a:extLst>
          </p:cNvPr>
          <p:cNvGrpSpPr/>
          <p:nvPr/>
        </p:nvGrpSpPr>
        <p:grpSpPr>
          <a:xfrm>
            <a:off x="5720404" y="4961390"/>
            <a:ext cx="943192" cy="823786"/>
            <a:chOff x="5818423" y="3789527"/>
            <a:chExt cx="943192" cy="82378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35057E3-92A1-43DC-B993-28F2CD22BEEA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BEDF4C17-AEDE-4BF4-924B-57A431D0E37B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804E4B6B-3235-4167-B7FD-1E4E7B26FB8C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93BFC7B-197F-472D-8424-A375DC6CFEB9}"/>
              </a:ext>
            </a:extLst>
          </p:cNvPr>
          <p:cNvCxnSpPr>
            <a:cxnSpLocks/>
          </p:cNvCxnSpPr>
          <p:nvPr/>
        </p:nvCxnSpPr>
        <p:spPr>
          <a:xfrm flipV="1">
            <a:off x="6284194" y="550332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544ABFB-8757-4757-93EE-1C7A2F792FE5}"/>
              </a:ext>
            </a:extLst>
          </p:cNvPr>
          <p:cNvSpPr/>
          <p:nvPr/>
        </p:nvSpPr>
        <p:spPr>
          <a:xfrm>
            <a:off x="7820520" y="4974978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FFE73E-951D-49AB-A22C-D69B2366819B}"/>
                  </a:ext>
                </a:extLst>
              </p:cNvPr>
              <p:cNvSpPr txBox="1"/>
              <p:nvPr/>
            </p:nvSpPr>
            <p:spPr>
              <a:xfrm>
                <a:off x="7639035" y="5022795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FFE73E-951D-49AB-A22C-D69B2366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35" y="5022795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1065FE-BA84-43EE-A8AF-FA21D2B04C65}"/>
              </a:ext>
            </a:extLst>
          </p:cNvPr>
          <p:cNvCxnSpPr>
            <a:cxnSpLocks/>
          </p:cNvCxnSpPr>
          <p:nvPr/>
        </p:nvCxnSpPr>
        <p:spPr>
          <a:xfrm flipV="1">
            <a:off x="7973108" y="5518925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989B2A8-771C-4CA0-A0B0-437FFDB756AA}"/>
              </a:ext>
            </a:extLst>
          </p:cNvPr>
          <p:cNvGrpSpPr/>
          <p:nvPr/>
        </p:nvGrpSpPr>
        <p:grpSpPr>
          <a:xfrm>
            <a:off x="7985440" y="4974978"/>
            <a:ext cx="930860" cy="823786"/>
            <a:chOff x="8083459" y="3803115"/>
            <a:chExt cx="930860" cy="82378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31D6F80-7277-40FA-9973-6D6908CBB41D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2C5CBA0D-F49D-4AD2-BE04-B2282F6CD41B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D99E395E-9A65-4D79-9BA5-A8A6E543735B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F3362E95-9485-4FB6-838E-897D7D71B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F278C2-A1CF-46A6-A804-8475D432A556}"/>
              </a:ext>
            </a:extLst>
          </p:cNvPr>
          <p:cNvCxnSpPr>
            <a:cxnSpLocks/>
          </p:cNvCxnSpPr>
          <p:nvPr/>
        </p:nvCxnSpPr>
        <p:spPr>
          <a:xfrm>
            <a:off x="617999" y="5791512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896CD5A-2462-4615-AA38-48D878DD82C1}"/>
              </a:ext>
            </a:extLst>
          </p:cNvPr>
          <p:cNvSpPr/>
          <p:nvPr/>
        </p:nvSpPr>
        <p:spPr>
          <a:xfrm>
            <a:off x="968259" y="6045890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E83C301-E4FE-4915-954B-A224C279BA64}"/>
              </a:ext>
            </a:extLst>
          </p:cNvPr>
          <p:cNvSpPr/>
          <p:nvPr/>
        </p:nvSpPr>
        <p:spPr>
          <a:xfrm>
            <a:off x="3244050" y="604588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C1A5D7-9CBB-4B4E-8AEE-B12FC047C47C}"/>
              </a:ext>
            </a:extLst>
          </p:cNvPr>
          <p:cNvSpPr/>
          <p:nvPr/>
        </p:nvSpPr>
        <p:spPr>
          <a:xfrm>
            <a:off x="5476375" y="606075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962698-86BE-41E4-84F5-073061C206BF}"/>
              </a:ext>
            </a:extLst>
          </p:cNvPr>
          <p:cNvSpPr/>
          <p:nvPr/>
        </p:nvSpPr>
        <p:spPr>
          <a:xfrm>
            <a:off x="7727839" y="607756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608ED92-A94E-4DDC-80C9-5705DBDC2E0F}"/>
                  </a:ext>
                </a:extLst>
              </p:cNvPr>
              <p:cNvSpPr txBox="1"/>
              <p:nvPr/>
            </p:nvSpPr>
            <p:spPr>
              <a:xfrm>
                <a:off x="7628821" y="61328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608ED92-A94E-4DDC-80C9-5705DBDC2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21" y="6132833"/>
                <a:ext cx="715161" cy="4689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EE63173A-D712-4684-80D9-3AD22FB3BB80}"/>
                  </a:ext>
                </a:extLst>
              </p:cNvPr>
              <p:cNvSpPr txBox="1"/>
              <p:nvPr/>
            </p:nvSpPr>
            <p:spPr>
              <a:xfrm>
                <a:off x="5381147" y="612176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EE63173A-D712-4684-80D9-3AD22FB3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47" y="6121760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9FB4A4B-98F7-4655-BFBE-F36A00976985}"/>
                  </a:ext>
                </a:extLst>
              </p:cNvPr>
              <p:cNvSpPr txBox="1"/>
              <p:nvPr/>
            </p:nvSpPr>
            <p:spPr>
              <a:xfrm>
                <a:off x="3168892" y="612176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9FB4A4B-98F7-4655-BFBE-F36A0097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2" y="6121760"/>
                <a:ext cx="715161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14A6568-B0F9-4DFD-871F-3B460764B429}"/>
                  </a:ext>
                </a:extLst>
              </p:cNvPr>
              <p:cNvSpPr txBox="1"/>
              <p:nvPr/>
            </p:nvSpPr>
            <p:spPr>
              <a:xfrm>
                <a:off x="875784" y="611429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14A6568-B0F9-4DFD-871F-3B460764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84" y="6114294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AD46CC8-B771-4B5F-86E4-1D446DF426A4}"/>
              </a:ext>
            </a:extLst>
          </p:cNvPr>
          <p:cNvCxnSpPr>
            <a:cxnSpLocks/>
          </p:cNvCxnSpPr>
          <p:nvPr/>
        </p:nvCxnSpPr>
        <p:spPr>
          <a:xfrm>
            <a:off x="1223584" y="581043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BCD278CD-EF43-429E-96C0-251202017343}"/>
              </a:ext>
            </a:extLst>
          </p:cNvPr>
          <p:cNvCxnSpPr>
            <a:cxnSpLocks/>
          </p:cNvCxnSpPr>
          <p:nvPr/>
        </p:nvCxnSpPr>
        <p:spPr>
          <a:xfrm flipV="1">
            <a:off x="1190551" y="469395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DAAF738-18CC-4901-AEA4-72DD2D1DDC7A}"/>
              </a:ext>
            </a:extLst>
          </p:cNvPr>
          <p:cNvCxnSpPr>
            <a:cxnSpLocks/>
          </p:cNvCxnSpPr>
          <p:nvPr/>
        </p:nvCxnSpPr>
        <p:spPr>
          <a:xfrm flipV="1">
            <a:off x="3476288" y="467930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E8FB4FAD-8199-45B4-BA90-8358BB11D204}"/>
              </a:ext>
            </a:extLst>
          </p:cNvPr>
          <p:cNvCxnSpPr>
            <a:cxnSpLocks/>
          </p:cNvCxnSpPr>
          <p:nvPr/>
        </p:nvCxnSpPr>
        <p:spPr>
          <a:xfrm flipV="1">
            <a:off x="5720404" y="467930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75C7DFE0-0C82-4A4F-B0C8-6E61076991B9}"/>
              </a:ext>
            </a:extLst>
          </p:cNvPr>
          <p:cNvCxnSpPr>
            <a:cxnSpLocks/>
          </p:cNvCxnSpPr>
          <p:nvPr/>
        </p:nvCxnSpPr>
        <p:spPr>
          <a:xfrm flipV="1">
            <a:off x="7973108" y="467930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EBEF7A07-E3DC-4285-AA28-5BE45C04680B}"/>
              </a:ext>
            </a:extLst>
          </p:cNvPr>
          <p:cNvSpPr/>
          <p:nvPr/>
        </p:nvSpPr>
        <p:spPr>
          <a:xfrm>
            <a:off x="1042753" y="3400749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59B05013-8F8A-4BB9-BE1D-48F6D3B41549}"/>
                  </a:ext>
                </a:extLst>
              </p:cNvPr>
              <p:cNvSpPr txBox="1"/>
              <p:nvPr/>
            </p:nvSpPr>
            <p:spPr>
              <a:xfrm>
                <a:off x="617999" y="3908661"/>
                <a:ext cx="80016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59B05013-8F8A-4BB9-BE1D-48F6D3B41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9" y="3908661"/>
                <a:ext cx="800160" cy="509178"/>
              </a:xfrm>
              <a:prstGeom prst="rect">
                <a:avLst/>
              </a:prstGeom>
              <a:blipFill>
                <a:blip r:embed="rId21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D6DDEE85-FE1E-4828-BB4D-43D657C0B7D1}"/>
              </a:ext>
            </a:extLst>
          </p:cNvPr>
          <p:cNvSpPr/>
          <p:nvPr/>
        </p:nvSpPr>
        <p:spPr>
          <a:xfrm>
            <a:off x="3328913" y="3400749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BC6BF282-BD11-47CB-816E-1F35CB12F5EA}"/>
                  </a:ext>
                </a:extLst>
              </p:cNvPr>
              <p:cNvSpPr txBox="1"/>
              <p:nvPr/>
            </p:nvSpPr>
            <p:spPr>
              <a:xfrm>
                <a:off x="2904159" y="3908661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BC6BF282-BD11-47CB-816E-1F35CB12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159" y="3908661"/>
                <a:ext cx="800160" cy="522900"/>
              </a:xfrm>
              <a:prstGeom prst="rect">
                <a:avLst/>
              </a:prstGeom>
              <a:blipFill>
                <a:blip r:embed="rId22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67019192-7022-4C8B-950B-E863BAAC5044}"/>
              </a:ext>
            </a:extLst>
          </p:cNvPr>
          <p:cNvSpPr/>
          <p:nvPr/>
        </p:nvSpPr>
        <p:spPr>
          <a:xfrm>
            <a:off x="5573029" y="3410565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687B764-5301-4560-AEEA-F351BA3C6826}"/>
                  </a:ext>
                </a:extLst>
              </p:cNvPr>
              <p:cNvSpPr txBox="1"/>
              <p:nvPr/>
            </p:nvSpPr>
            <p:spPr>
              <a:xfrm>
                <a:off x="5148275" y="3918477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687B764-5301-4560-AEEA-F351BA3C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75" y="3918477"/>
                <a:ext cx="800160" cy="522900"/>
              </a:xfrm>
              <a:prstGeom prst="rect">
                <a:avLst/>
              </a:prstGeom>
              <a:blipFill>
                <a:blip r:embed="rId23"/>
                <a:stretch>
                  <a:fillRect r="-11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C4E9BA05-1A32-4AC2-91E1-E5D467F3E4FB}"/>
              </a:ext>
            </a:extLst>
          </p:cNvPr>
          <p:cNvSpPr/>
          <p:nvPr/>
        </p:nvSpPr>
        <p:spPr>
          <a:xfrm>
            <a:off x="7817145" y="3400749"/>
            <a:ext cx="278219" cy="12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6B45CFD6-6F08-4BF5-813C-A39166DAEB6F}"/>
                  </a:ext>
                </a:extLst>
              </p:cNvPr>
              <p:cNvSpPr txBox="1"/>
              <p:nvPr/>
            </p:nvSpPr>
            <p:spPr>
              <a:xfrm>
                <a:off x="7392391" y="3908661"/>
                <a:ext cx="80016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6B45CFD6-6F08-4BF5-813C-A39166DAE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91" y="3908661"/>
                <a:ext cx="800160" cy="522900"/>
              </a:xfrm>
              <a:prstGeom prst="rect">
                <a:avLst/>
              </a:prstGeom>
              <a:blipFill>
                <a:blip r:embed="rId24"/>
                <a:stretch>
                  <a:fillRect r="-11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橢圓 115">
            <a:extLst>
              <a:ext uri="{FF2B5EF4-FFF2-40B4-BE49-F238E27FC236}">
                <a16:creationId xmlns:a16="http://schemas.microsoft.com/office/drawing/2014/main" id="{A17E4442-3099-4F57-BA3F-2D31854DABDF}"/>
              </a:ext>
            </a:extLst>
          </p:cNvPr>
          <p:cNvSpPr/>
          <p:nvPr/>
        </p:nvSpPr>
        <p:spPr>
          <a:xfrm>
            <a:off x="1105662" y="3477667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80491031-50FC-4BBB-AB10-B9B856FE21DB}"/>
              </a:ext>
            </a:extLst>
          </p:cNvPr>
          <p:cNvSpPr/>
          <p:nvPr/>
        </p:nvSpPr>
        <p:spPr>
          <a:xfrm>
            <a:off x="3400088" y="3467623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D2A090FD-E038-46AE-A094-0D752295C796}"/>
              </a:ext>
            </a:extLst>
          </p:cNvPr>
          <p:cNvSpPr/>
          <p:nvPr/>
        </p:nvSpPr>
        <p:spPr>
          <a:xfrm>
            <a:off x="5635938" y="3467623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5F8B4074-2ADA-493E-B932-C00C905F2AD3}"/>
              </a:ext>
            </a:extLst>
          </p:cNvPr>
          <p:cNvSpPr/>
          <p:nvPr/>
        </p:nvSpPr>
        <p:spPr>
          <a:xfrm>
            <a:off x="7886984" y="3465445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8782474-2934-4DDD-83DB-FD2BEFEF8B5C}"/>
              </a:ext>
            </a:extLst>
          </p:cNvPr>
          <p:cNvGrpSpPr/>
          <p:nvPr/>
        </p:nvGrpSpPr>
        <p:grpSpPr>
          <a:xfrm>
            <a:off x="5037181" y="454062"/>
            <a:ext cx="715161" cy="540000"/>
            <a:chOff x="2109393" y="1580188"/>
            <a:chExt cx="715161" cy="540000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0D20972-0CFC-4010-AB63-7A8E56EA741A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7E925A08-A6A8-40FA-9AB4-0D4916E6221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7E925A08-A6A8-40FA-9AB4-0D4916E62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橢圓 131">
            <a:extLst>
              <a:ext uri="{FF2B5EF4-FFF2-40B4-BE49-F238E27FC236}">
                <a16:creationId xmlns:a16="http://schemas.microsoft.com/office/drawing/2014/main" id="{920719AA-99A3-4CFF-996F-A42AFE540D9E}"/>
              </a:ext>
            </a:extLst>
          </p:cNvPr>
          <p:cNvSpPr/>
          <p:nvPr/>
        </p:nvSpPr>
        <p:spPr>
          <a:xfrm>
            <a:off x="4987282" y="647862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E7D03CC5-A670-4043-AB91-46CC434500A4}"/>
              </a:ext>
            </a:extLst>
          </p:cNvPr>
          <p:cNvSpPr txBox="1"/>
          <p:nvPr/>
        </p:nvSpPr>
        <p:spPr>
          <a:xfrm>
            <a:off x="5394761" y="491605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A120B620-5E49-45F7-AC1A-7AE2ABCE5E0C}"/>
              </a:ext>
            </a:extLst>
          </p:cNvPr>
          <p:cNvGrpSpPr/>
          <p:nvPr/>
        </p:nvGrpSpPr>
        <p:grpSpPr>
          <a:xfrm>
            <a:off x="5909514" y="457178"/>
            <a:ext cx="715161" cy="540000"/>
            <a:chOff x="2109393" y="1580188"/>
            <a:chExt cx="715161" cy="540000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6FECEE4-EDE4-4ECC-95C6-E5CB210C2E4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FD5AECEF-9B31-4CB1-B75D-49168A2FA540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FD5AECEF-9B31-4CB1-B75D-49168A2F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7" name="橢圓 136">
            <a:extLst>
              <a:ext uri="{FF2B5EF4-FFF2-40B4-BE49-F238E27FC236}">
                <a16:creationId xmlns:a16="http://schemas.microsoft.com/office/drawing/2014/main" id="{83321810-A9FE-410C-AF1D-A4F66658BAD9}"/>
              </a:ext>
            </a:extLst>
          </p:cNvPr>
          <p:cNvSpPr/>
          <p:nvPr/>
        </p:nvSpPr>
        <p:spPr>
          <a:xfrm>
            <a:off x="5859615" y="670028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5DF1861-E9B5-4855-92B9-E9FED115D980}"/>
              </a:ext>
            </a:extLst>
          </p:cNvPr>
          <p:cNvSpPr txBox="1"/>
          <p:nvPr/>
        </p:nvSpPr>
        <p:spPr>
          <a:xfrm>
            <a:off x="6267094" y="513771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42AD1D88-996F-44C6-BAA5-9A081F94A3A6}"/>
              </a:ext>
            </a:extLst>
          </p:cNvPr>
          <p:cNvGrpSpPr/>
          <p:nvPr/>
        </p:nvGrpSpPr>
        <p:grpSpPr>
          <a:xfrm>
            <a:off x="6776808" y="454922"/>
            <a:ext cx="715161" cy="540000"/>
            <a:chOff x="2109393" y="1580188"/>
            <a:chExt cx="715161" cy="54000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CCE083B-002F-4122-8B42-A9AB5521592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86717609-DDB8-40F6-8014-94124897C88F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86717609-DDB8-40F6-8014-94124897C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橢圓 141">
            <a:extLst>
              <a:ext uri="{FF2B5EF4-FFF2-40B4-BE49-F238E27FC236}">
                <a16:creationId xmlns:a16="http://schemas.microsoft.com/office/drawing/2014/main" id="{3E9C70E8-9C72-4376-BEF5-9142D1CD7A2C}"/>
              </a:ext>
            </a:extLst>
          </p:cNvPr>
          <p:cNvSpPr/>
          <p:nvPr/>
        </p:nvSpPr>
        <p:spPr>
          <a:xfrm>
            <a:off x="6726909" y="648722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6DBD21C7-DE2D-4018-B92C-9C9B511275C0}"/>
              </a:ext>
            </a:extLst>
          </p:cNvPr>
          <p:cNvSpPr txBox="1"/>
          <p:nvPr/>
        </p:nvSpPr>
        <p:spPr>
          <a:xfrm>
            <a:off x="7134388" y="513048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CC944948-9C4F-41EB-8085-F0E14B3AD62D}"/>
              </a:ext>
            </a:extLst>
          </p:cNvPr>
          <p:cNvGrpSpPr/>
          <p:nvPr/>
        </p:nvGrpSpPr>
        <p:grpSpPr>
          <a:xfrm>
            <a:off x="7615527" y="463724"/>
            <a:ext cx="715161" cy="540000"/>
            <a:chOff x="2109393" y="1580188"/>
            <a:chExt cx="715161" cy="540000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6D1EEFE-FB09-456C-AF94-E43ECEE4E18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AA085D8E-66EA-4AE7-AAD1-BC80AADD79E7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AA085D8E-66EA-4AE7-AAD1-BC80AADD7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橢圓 147">
            <a:extLst>
              <a:ext uri="{FF2B5EF4-FFF2-40B4-BE49-F238E27FC236}">
                <a16:creationId xmlns:a16="http://schemas.microsoft.com/office/drawing/2014/main" id="{2749F58F-FD7F-4247-99B9-92F0E5DF1B0E}"/>
              </a:ext>
            </a:extLst>
          </p:cNvPr>
          <p:cNvSpPr/>
          <p:nvPr/>
        </p:nvSpPr>
        <p:spPr>
          <a:xfrm>
            <a:off x="7565628" y="657524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4C863CAD-67CA-4C1A-BC2F-CF48583565F7}"/>
              </a:ext>
            </a:extLst>
          </p:cNvPr>
          <p:cNvSpPr/>
          <p:nvPr/>
        </p:nvSpPr>
        <p:spPr>
          <a:xfrm>
            <a:off x="4073708" y="272437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ED17E618-71A2-44CD-B460-675D816FE386}"/>
              </a:ext>
            </a:extLst>
          </p:cNvPr>
          <p:cNvSpPr txBox="1"/>
          <p:nvPr/>
        </p:nvSpPr>
        <p:spPr>
          <a:xfrm>
            <a:off x="4349112" y="512977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181A3A9E-BE54-4CE7-BFBF-1BE9D151C762}"/>
              </a:ext>
            </a:extLst>
          </p:cNvPr>
          <p:cNvSpPr/>
          <p:nvPr/>
        </p:nvSpPr>
        <p:spPr>
          <a:xfrm>
            <a:off x="1112922" y="3688123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1AB1A827-5859-477E-B7FF-272366F7BBDF}"/>
              </a:ext>
            </a:extLst>
          </p:cNvPr>
          <p:cNvSpPr/>
          <p:nvPr/>
        </p:nvSpPr>
        <p:spPr>
          <a:xfrm>
            <a:off x="3407348" y="367807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B58E7F79-BF81-43DA-8030-E038E5E77915}"/>
              </a:ext>
            </a:extLst>
          </p:cNvPr>
          <p:cNvSpPr/>
          <p:nvPr/>
        </p:nvSpPr>
        <p:spPr>
          <a:xfrm>
            <a:off x="5643198" y="367807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DD552FBA-E74D-4EAD-9A3F-C05F99F23939}"/>
              </a:ext>
            </a:extLst>
          </p:cNvPr>
          <p:cNvSpPr/>
          <p:nvPr/>
        </p:nvSpPr>
        <p:spPr>
          <a:xfrm>
            <a:off x="7894244" y="3675901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EA951552-24CD-4EC4-A32A-A3F2A58A548E}"/>
              </a:ext>
            </a:extLst>
          </p:cNvPr>
          <p:cNvGrpSpPr/>
          <p:nvPr/>
        </p:nvGrpSpPr>
        <p:grpSpPr>
          <a:xfrm>
            <a:off x="5037181" y="1621872"/>
            <a:ext cx="715161" cy="540000"/>
            <a:chOff x="2109393" y="1580188"/>
            <a:chExt cx="715161" cy="540000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2FAC68A-9E29-476B-AB5A-35C02372CEBD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9566D73A-9E3E-4BA7-B6F4-466B51406BC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9566D73A-9E3E-4BA7-B6F4-466B51406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橢圓 157">
            <a:extLst>
              <a:ext uri="{FF2B5EF4-FFF2-40B4-BE49-F238E27FC236}">
                <a16:creationId xmlns:a16="http://schemas.microsoft.com/office/drawing/2014/main" id="{07EE7503-1299-4C76-A45D-406DF44628B2}"/>
              </a:ext>
            </a:extLst>
          </p:cNvPr>
          <p:cNvSpPr/>
          <p:nvPr/>
        </p:nvSpPr>
        <p:spPr>
          <a:xfrm>
            <a:off x="4987282" y="181567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49211CB6-5C0A-4E77-A65C-9839127301EC}"/>
              </a:ext>
            </a:extLst>
          </p:cNvPr>
          <p:cNvSpPr txBox="1"/>
          <p:nvPr/>
        </p:nvSpPr>
        <p:spPr>
          <a:xfrm>
            <a:off x="5394761" y="1659415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2798DE05-6A6F-467F-AC1D-0BCE5A676C59}"/>
              </a:ext>
            </a:extLst>
          </p:cNvPr>
          <p:cNvGrpSpPr/>
          <p:nvPr/>
        </p:nvGrpSpPr>
        <p:grpSpPr>
          <a:xfrm>
            <a:off x="5909514" y="1624988"/>
            <a:ext cx="715161" cy="540000"/>
            <a:chOff x="2109393" y="1580188"/>
            <a:chExt cx="715161" cy="540000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C846A3A-BFBA-45F1-B35D-051AAB4699A0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833E0050-EFB9-4F78-A849-6D9707C8ABE7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833E0050-EFB9-4F78-A849-6D9707C8A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橢圓 162">
            <a:extLst>
              <a:ext uri="{FF2B5EF4-FFF2-40B4-BE49-F238E27FC236}">
                <a16:creationId xmlns:a16="http://schemas.microsoft.com/office/drawing/2014/main" id="{09F419BB-FEB0-4FA1-9CE4-7EB34079B3A7}"/>
              </a:ext>
            </a:extLst>
          </p:cNvPr>
          <p:cNvSpPr/>
          <p:nvPr/>
        </p:nvSpPr>
        <p:spPr>
          <a:xfrm>
            <a:off x="5859615" y="1837838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857A336B-A4FC-4B34-BEA1-FD72862FAF60}"/>
              </a:ext>
            </a:extLst>
          </p:cNvPr>
          <p:cNvSpPr txBox="1"/>
          <p:nvPr/>
        </p:nvSpPr>
        <p:spPr>
          <a:xfrm>
            <a:off x="6267094" y="1681581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7FFD798E-6D2A-4E33-95D6-B2810E6EAF57}"/>
              </a:ext>
            </a:extLst>
          </p:cNvPr>
          <p:cNvGrpSpPr/>
          <p:nvPr/>
        </p:nvGrpSpPr>
        <p:grpSpPr>
          <a:xfrm>
            <a:off x="6776808" y="1622732"/>
            <a:ext cx="715161" cy="540000"/>
            <a:chOff x="2109393" y="1580188"/>
            <a:chExt cx="715161" cy="54000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876CE38-D4B6-4649-8806-229C8C25A12F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603E1087-F4E2-4335-B840-F84D3127D890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603E1087-F4E2-4335-B840-F84D3127D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7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8" name="橢圓 167">
            <a:extLst>
              <a:ext uri="{FF2B5EF4-FFF2-40B4-BE49-F238E27FC236}">
                <a16:creationId xmlns:a16="http://schemas.microsoft.com/office/drawing/2014/main" id="{13F3A13C-0C24-4B86-9403-E95F8017C67B}"/>
              </a:ext>
            </a:extLst>
          </p:cNvPr>
          <p:cNvSpPr/>
          <p:nvPr/>
        </p:nvSpPr>
        <p:spPr>
          <a:xfrm>
            <a:off x="6726909" y="181653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6C253CBC-2A0F-4A08-B102-86FDCE059417}"/>
              </a:ext>
            </a:extLst>
          </p:cNvPr>
          <p:cNvSpPr txBox="1"/>
          <p:nvPr/>
        </p:nvSpPr>
        <p:spPr>
          <a:xfrm>
            <a:off x="7134388" y="1680858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06B032D3-DD4B-4CB5-B53B-78FAEC6C3AA1}"/>
              </a:ext>
            </a:extLst>
          </p:cNvPr>
          <p:cNvGrpSpPr/>
          <p:nvPr/>
        </p:nvGrpSpPr>
        <p:grpSpPr>
          <a:xfrm>
            <a:off x="7615527" y="1631534"/>
            <a:ext cx="715161" cy="540000"/>
            <a:chOff x="2109393" y="1580188"/>
            <a:chExt cx="715161" cy="540000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8CB5D47-C1B3-4809-838D-3E9AC0AEBFF4}"/>
                </a:ext>
              </a:extLst>
            </p:cNvPr>
            <p:cNvSpPr/>
            <p:nvPr/>
          </p:nvSpPr>
          <p:spPr>
            <a:xfrm>
              <a:off x="2301152" y="1580188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20F50CD8-59B9-47E2-8F5E-7C87AA1EE281}"/>
                    </a:ext>
                  </a:extLst>
                </p:cNvPr>
                <p:cNvSpPr txBox="1"/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20F50CD8-59B9-47E2-8F5E-7C87AA1E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393" y="1617731"/>
                  <a:ext cx="715161" cy="4689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3" name="橢圓 172">
            <a:extLst>
              <a:ext uri="{FF2B5EF4-FFF2-40B4-BE49-F238E27FC236}">
                <a16:creationId xmlns:a16="http://schemas.microsoft.com/office/drawing/2014/main" id="{CF22C59A-ED6C-451B-9763-3DBD7B231819}"/>
              </a:ext>
            </a:extLst>
          </p:cNvPr>
          <p:cNvSpPr/>
          <p:nvPr/>
        </p:nvSpPr>
        <p:spPr>
          <a:xfrm>
            <a:off x="7565628" y="1825334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E62C06D5-FC40-444C-89AF-B9BF5B3D0707}"/>
              </a:ext>
            </a:extLst>
          </p:cNvPr>
          <p:cNvSpPr/>
          <p:nvPr/>
        </p:nvSpPr>
        <p:spPr>
          <a:xfrm>
            <a:off x="4073708" y="1440247"/>
            <a:ext cx="2032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4598BA0F-6002-4D0C-8D35-0E797F23C9D0}"/>
              </a:ext>
            </a:extLst>
          </p:cNvPr>
          <p:cNvSpPr txBox="1"/>
          <p:nvPr/>
        </p:nvSpPr>
        <p:spPr>
          <a:xfrm>
            <a:off x="4349112" y="1680787"/>
            <a:ext cx="56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9DEBC358-E160-4BEE-BD86-B63415DCF2B3}"/>
              </a:ext>
            </a:extLst>
          </p:cNvPr>
          <p:cNvSpPr/>
          <p:nvPr/>
        </p:nvSpPr>
        <p:spPr>
          <a:xfrm>
            <a:off x="2708490" y="1021395"/>
            <a:ext cx="278219" cy="12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804B1E7B-7DDE-48DA-8601-5A80CA485CAF}"/>
                  </a:ext>
                </a:extLst>
              </p:cNvPr>
              <p:cNvSpPr txBox="1"/>
              <p:nvPr/>
            </p:nvSpPr>
            <p:spPr>
              <a:xfrm>
                <a:off x="1241262" y="1350274"/>
                <a:ext cx="2111829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804B1E7B-7DDE-48DA-8601-5A80CA48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62" y="1350274"/>
                <a:ext cx="2111829" cy="50917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67CEB6F-D934-48AC-B75A-CFF08BE996BE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2944047" y="722437"/>
            <a:ext cx="1129661" cy="4922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FF1BE092-463C-4C38-8EA1-C2FEFF24660B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44047" y="1443743"/>
            <a:ext cx="1129661" cy="4465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35F1CCA-31F6-47E6-B3CB-CFF8F4AC943F}"/>
              </a:ext>
            </a:extLst>
          </p:cNvPr>
          <p:cNvSpPr txBox="1"/>
          <p:nvPr/>
        </p:nvSpPr>
        <p:spPr>
          <a:xfrm>
            <a:off x="3476130" y="2640046"/>
            <a:ext cx="14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 vectors</a:t>
            </a:r>
            <a:endParaRPr lang="zh-TW" altLang="en-US" sz="24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763F4925-B385-4F45-9DBE-4B368673548B}"/>
              </a:ext>
            </a:extLst>
          </p:cNvPr>
          <p:cNvSpPr txBox="1"/>
          <p:nvPr/>
        </p:nvSpPr>
        <p:spPr>
          <a:xfrm rot="5400000">
            <a:off x="4007517" y="2390595"/>
            <a:ext cx="52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3B5030C-7D0B-4940-9C66-CD1E2639924C}"/>
              </a:ext>
            </a:extLst>
          </p:cNvPr>
          <p:cNvSpPr/>
          <p:nvPr/>
        </p:nvSpPr>
        <p:spPr>
          <a:xfrm>
            <a:off x="2733285" y="49486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853F5FD0-4EBD-4CB7-87A3-0657F23016DE}"/>
                  </a:ext>
                </a:extLst>
              </p:cNvPr>
              <p:cNvSpPr txBox="1"/>
              <p:nvPr/>
            </p:nvSpPr>
            <p:spPr>
              <a:xfrm>
                <a:off x="2551800" y="499649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853F5FD0-4EBD-4CB7-87A3-0657F230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00" y="4996493"/>
                <a:ext cx="715161" cy="470000"/>
              </a:xfrm>
              <a:prstGeom prst="rect">
                <a:avLst/>
              </a:prstGeom>
              <a:blipFill>
                <a:blip r:embed="rId34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EBDF8793-F0A3-4200-BF96-6EA7F9D92BBA}"/>
              </a:ext>
            </a:extLst>
          </p:cNvPr>
          <p:cNvCxnSpPr>
            <a:cxnSpLocks/>
          </p:cNvCxnSpPr>
          <p:nvPr/>
        </p:nvCxnSpPr>
        <p:spPr>
          <a:xfrm flipV="1">
            <a:off x="2865899" y="549061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DEA5B6C2-B671-4EF4-AF85-22C59E660159}"/>
              </a:ext>
            </a:extLst>
          </p:cNvPr>
          <p:cNvCxnSpPr>
            <a:cxnSpLocks/>
          </p:cNvCxnSpPr>
          <p:nvPr/>
        </p:nvCxnSpPr>
        <p:spPr>
          <a:xfrm>
            <a:off x="2865899" y="5772462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001280A7-2351-4461-A985-BD386C968731}"/>
              </a:ext>
            </a:extLst>
          </p:cNvPr>
          <p:cNvCxnSpPr>
            <a:cxnSpLocks/>
          </p:cNvCxnSpPr>
          <p:nvPr/>
        </p:nvCxnSpPr>
        <p:spPr>
          <a:xfrm flipV="1">
            <a:off x="2844507" y="2327631"/>
            <a:ext cx="0" cy="259537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橢圓 181">
            <a:extLst>
              <a:ext uri="{FF2B5EF4-FFF2-40B4-BE49-F238E27FC236}">
                <a16:creationId xmlns:a16="http://schemas.microsoft.com/office/drawing/2014/main" id="{F6F25DDC-79CD-4C89-A49C-596FBC3713D2}"/>
              </a:ext>
            </a:extLst>
          </p:cNvPr>
          <p:cNvSpPr/>
          <p:nvPr/>
        </p:nvSpPr>
        <p:spPr>
          <a:xfrm>
            <a:off x="2760026" y="1113124"/>
            <a:ext cx="152400" cy="152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>
            <a:extLst>
              <a:ext uri="{FF2B5EF4-FFF2-40B4-BE49-F238E27FC236}">
                <a16:creationId xmlns:a16="http://schemas.microsoft.com/office/drawing/2014/main" id="{8601902C-6DAD-4635-B75B-8313227FD584}"/>
              </a:ext>
            </a:extLst>
          </p:cNvPr>
          <p:cNvSpPr/>
          <p:nvPr/>
        </p:nvSpPr>
        <p:spPr>
          <a:xfrm>
            <a:off x="2760026" y="1350274"/>
            <a:ext cx="152400" cy="152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81877CD9-0BF0-4ED8-AB34-E64FEE5F1DA7}"/>
              </a:ext>
            </a:extLst>
          </p:cNvPr>
          <p:cNvSpPr txBox="1"/>
          <p:nvPr/>
        </p:nvSpPr>
        <p:spPr>
          <a:xfrm>
            <a:off x="4276908" y="1001987"/>
            <a:ext cx="179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template 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3815AEC6-4D10-4295-B5C4-2D5FD3C794E1}"/>
              </a:ext>
            </a:extLst>
          </p:cNvPr>
          <p:cNvSpPr txBox="1"/>
          <p:nvPr/>
        </p:nvSpPr>
        <p:spPr>
          <a:xfrm>
            <a:off x="4312980" y="2169212"/>
            <a:ext cx="179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template 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92EDC335-1FA8-408D-AA9A-09FBEB8F4109}"/>
              </a:ext>
            </a:extLst>
          </p:cNvPr>
          <p:cNvSpPr txBox="1"/>
          <p:nvPr/>
        </p:nvSpPr>
        <p:spPr>
          <a:xfrm>
            <a:off x="1367238" y="311829"/>
            <a:ext cx="267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template selection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2EEC8C43-CFEB-46A0-9C3A-7CB9F4D94B1C}"/>
                  </a:ext>
                </a:extLst>
              </p:cNvPr>
              <p:cNvSpPr txBox="1"/>
              <p:nvPr/>
            </p:nvSpPr>
            <p:spPr>
              <a:xfrm>
                <a:off x="465468" y="1023711"/>
                <a:ext cx="99149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2EEC8C43-CFEB-46A0-9C3A-7CB9F4D9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8" y="1023711"/>
                <a:ext cx="991490" cy="44063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4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/>
      <p:bldP spid="127" grpId="0" animBg="1"/>
      <p:bldP spid="178" grpId="0"/>
      <p:bldP spid="182" grpId="0" animBg="1"/>
      <p:bldP spid="183" grpId="0" animBg="1"/>
      <p:bldP spid="184" grpId="0"/>
      <p:bldP spid="185" grpId="0"/>
      <p:bldP spid="1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621F6-5EC3-4231-A22A-2B8597B8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7F5C1-27BC-4D73-A2E2-7B7EDFB8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235" y="1803497"/>
            <a:ext cx="4837470" cy="4351338"/>
          </a:xfrm>
        </p:spPr>
        <p:txBody>
          <a:bodyPr/>
          <a:lstStyle/>
          <a:p>
            <a:r>
              <a:rPr lang="en-US" altLang="zh-TW" dirty="0"/>
              <a:t>Efficient attention</a:t>
            </a:r>
          </a:p>
          <a:p>
            <a:endParaRPr lang="en-US" altLang="zh-TW" dirty="0"/>
          </a:p>
          <a:p>
            <a:r>
              <a:rPr lang="en-US" altLang="zh-TW" dirty="0"/>
              <a:t>Linear Transformer</a:t>
            </a:r>
          </a:p>
          <a:p>
            <a:endParaRPr lang="en-US" altLang="zh-TW" dirty="0"/>
          </a:p>
          <a:p>
            <a:r>
              <a:rPr lang="en-US" altLang="zh-TW" dirty="0"/>
              <a:t>Random Feature Attention</a:t>
            </a:r>
          </a:p>
          <a:p>
            <a:endParaRPr lang="en-US" altLang="zh-TW" dirty="0"/>
          </a:p>
          <a:p>
            <a:r>
              <a:rPr lang="en-US" altLang="zh-TW" dirty="0"/>
              <a:t>Performer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1C04F9-16F8-430A-A5CE-4553854A0911}"/>
              </a:ext>
            </a:extLst>
          </p:cNvPr>
          <p:cNvSpPr txBox="1"/>
          <p:nvPr/>
        </p:nvSpPr>
        <p:spPr>
          <a:xfrm>
            <a:off x="4589895" y="22098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https://arxiv.org/pdf/1812.01243.pdf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C4422-18CE-4840-858E-259146EC1AE8}"/>
              </a:ext>
            </a:extLst>
          </p:cNvPr>
          <p:cNvSpPr txBox="1"/>
          <p:nvPr/>
        </p:nvSpPr>
        <p:spPr>
          <a:xfrm>
            <a:off x="4589895" y="325401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https://linear-transformers.com/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692EA2-33CE-4667-8C46-978FF7122170}"/>
              </a:ext>
            </a:extLst>
          </p:cNvPr>
          <p:cNvSpPr txBox="1"/>
          <p:nvPr/>
        </p:nvSpPr>
        <p:spPr>
          <a:xfrm>
            <a:off x="4589895" y="42982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https://arxiv.org/pdf/2103.02143.pdf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1EA7B3-E8B1-45BA-B9E3-28A1DB74A209}"/>
              </a:ext>
            </a:extLst>
          </p:cNvPr>
          <p:cNvSpPr txBox="1"/>
          <p:nvPr/>
        </p:nvSpPr>
        <p:spPr>
          <a:xfrm>
            <a:off x="4617617" y="5342449"/>
            <a:ext cx="483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https://arxiv.org/pdf/2009.14794.pdf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8823E68-6537-4B18-9A14-89FA60DE7F21}"/>
              </a:ext>
            </a:extLst>
          </p:cNvPr>
          <p:cNvGrpSpPr/>
          <p:nvPr/>
        </p:nvGrpSpPr>
        <p:grpSpPr>
          <a:xfrm>
            <a:off x="714177" y="2426718"/>
            <a:ext cx="2772228" cy="2489672"/>
            <a:chOff x="277369" y="1598795"/>
            <a:chExt cx="2772228" cy="2489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BBDAAD24-40F6-4956-BD89-096691FFA518}"/>
                    </a:ext>
                  </a:extLst>
                </p:cNvPr>
                <p:cNvSpPr txBox="1"/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BBDAAD24-40F6-4956-BD89-096691FFA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4179FE8-68E3-4843-84ED-05F6A4B0D6FD}"/>
                </a:ext>
              </a:extLst>
            </p:cNvPr>
            <p:cNvGrpSpPr/>
            <p:nvPr/>
          </p:nvGrpSpPr>
          <p:grpSpPr>
            <a:xfrm>
              <a:off x="277369" y="2707178"/>
              <a:ext cx="2772228" cy="1265765"/>
              <a:chOff x="277369" y="1564223"/>
              <a:chExt cx="2772228" cy="1265765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6E52D93E-9C59-4938-88D6-7170E5A0BFBC}"/>
                  </a:ext>
                </a:extLst>
              </p:cNvPr>
              <p:cNvSpPr/>
              <p:nvPr/>
            </p:nvSpPr>
            <p:spPr>
              <a:xfrm>
                <a:off x="569728" y="1798783"/>
                <a:ext cx="194021" cy="74909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203866A6-7883-468A-BEE1-3BD21971CEA4}"/>
                  </a:ext>
                </a:extLst>
              </p:cNvPr>
              <p:cNvSpPr/>
              <p:nvPr/>
            </p:nvSpPr>
            <p:spPr>
              <a:xfrm>
                <a:off x="2215351" y="1564223"/>
                <a:ext cx="194020" cy="126576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6D96D7A-C670-4DEB-91B4-2E24F02C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6D96D7A-C670-4DEB-91B4-2E24F02CAE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BA74166F-1DEE-435D-9FB3-C7663143FD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BA74166F-1DEE-435D-9FB3-C7663143FD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7E832E3-74CA-446C-A6F7-4D75BD76F3E0}"/>
                  </a:ext>
                </a:extLst>
              </p:cNvPr>
              <p:cNvGrpSpPr/>
              <p:nvPr/>
            </p:nvGrpSpPr>
            <p:grpSpPr>
              <a:xfrm>
                <a:off x="807217" y="1921760"/>
                <a:ext cx="1291770" cy="626119"/>
                <a:chOff x="807217" y="1921760"/>
                <a:chExt cx="1291770" cy="626119"/>
              </a:xfrm>
            </p:grpSpPr>
            <p:sp>
              <p:nvSpPr>
                <p:cNvPr id="29" name="矩形: 圓角 28">
                  <a:extLst>
                    <a:ext uri="{FF2B5EF4-FFF2-40B4-BE49-F238E27FC236}">
                      <a16:creationId xmlns:a16="http://schemas.microsoft.com/office/drawing/2014/main" id="{2AC1D271-C786-43D6-9056-003214B2C9B1}"/>
                    </a:ext>
                  </a:extLst>
                </p:cNvPr>
                <p:cNvSpPr/>
                <p:nvPr/>
              </p:nvSpPr>
              <p:spPr>
                <a:xfrm>
                  <a:off x="1191846" y="1921760"/>
                  <a:ext cx="522513" cy="6261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字方塊 29">
                      <a:extLst>
                        <a:ext uri="{FF2B5EF4-FFF2-40B4-BE49-F238E27FC236}">
                          <a16:creationId xmlns:a16="http://schemas.microsoft.com/office/drawing/2014/main" id="{0059CF4C-6605-440D-A1A2-11889F7D6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文字方塊 110">
                      <a:extLst>
                        <a:ext uri="{FF2B5EF4-FFF2-40B4-BE49-F238E27FC236}">
                          <a16:creationId xmlns:a16="http://schemas.microsoft.com/office/drawing/2014/main" id="{3E7C1B99-EBBB-4FE2-86EC-8049B671A0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2BB56345-AA25-4FFC-80CB-D7AF4B3CAA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878596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D40CCD9-3A41-4BA1-A43F-FE1245FAA4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6832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E6EC28FC-7D9B-498F-B3DB-E4AC23ED552F}"/>
                </a:ext>
              </a:extLst>
            </p:cNvPr>
            <p:cNvSpPr/>
            <p:nvPr/>
          </p:nvSpPr>
          <p:spPr>
            <a:xfrm>
              <a:off x="416770" y="1598795"/>
              <a:ext cx="2547234" cy="248967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89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95238C89-60CE-458F-B8E9-6206A88129F3}"/>
              </a:ext>
            </a:extLst>
          </p:cNvPr>
          <p:cNvSpPr/>
          <p:nvPr/>
        </p:nvSpPr>
        <p:spPr>
          <a:xfrm>
            <a:off x="7808147" y="588284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36C66BDB-6C3E-4C82-915A-8FA290BECB00}"/>
                  </a:ext>
                </a:extLst>
              </p:cNvPr>
              <p:cNvSpPr txBox="1"/>
              <p:nvPr/>
            </p:nvSpPr>
            <p:spPr>
              <a:xfrm>
                <a:off x="7709129" y="593811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36C66BDB-6C3E-4C82-915A-8FA290BEC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29" y="5938116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ED5E8A3-7959-4C14-857B-2D42C0232418}"/>
              </a:ext>
            </a:extLst>
          </p:cNvPr>
          <p:cNvCxnSpPr>
            <a:cxnSpLocks/>
          </p:cNvCxnSpPr>
          <p:nvPr/>
        </p:nvCxnSpPr>
        <p:spPr>
          <a:xfrm flipV="1">
            <a:off x="8035241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7A0516C-F56E-4839-A74E-17D2118DDB6B}"/>
              </a:ext>
            </a:extLst>
          </p:cNvPr>
          <p:cNvSpPr/>
          <p:nvPr/>
        </p:nvSpPr>
        <p:spPr>
          <a:xfrm>
            <a:off x="7884571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78DA26EA-66CF-4C11-85FA-865092E8C6DD}"/>
                  </a:ext>
                </a:extLst>
              </p:cNvPr>
              <p:cNvSpPr txBox="1"/>
              <p:nvPr/>
            </p:nvSpPr>
            <p:spPr>
              <a:xfrm>
                <a:off x="7692812" y="482130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78DA26EA-66CF-4C11-85FA-865092E8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12" y="4821308"/>
                <a:ext cx="715161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C7F4AC56-61CD-4F00-8C32-E97E204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 we need q and k to compute attention? </a:t>
            </a:r>
            <a:r>
              <a:rPr lang="en-US" altLang="zh-TW" sz="4400" dirty="0"/>
              <a:t>Synthesizer!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770790-34D8-44EA-89F2-158ED9C0304D}"/>
              </a:ext>
            </a:extLst>
          </p:cNvPr>
          <p:cNvSpPr txBox="1"/>
          <p:nvPr/>
        </p:nvSpPr>
        <p:spPr>
          <a:xfrm>
            <a:off x="5622170" y="94486"/>
            <a:ext cx="351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https://arxiv.org/abs/2005.00743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E0F7DF4-1AFF-4C22-BFBA-71F76159AD9A}"/>
              </a:ext>
            </a:extLst>
          </p:cNvPr>
          <p:cNvCxnSpPr>
            <a:cxnSpLocks/>
          </p:cNvCxnSpPr>
          <p:nvPr/>
        </p:nvCxnSpPr>
        <p:spPr>
          <a:xfrm flipV="1">
            <a:off x="4896292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AF196DAC-8C7E-483C-B8F1-A31200126A6D}"/>
              </a:ext>
            </a:extLst>
          </p:cNvPr>
          <p:cNvSpPr/>
          <p:nvPr/>
        </p:nvSpPr>
        <p:spPr>
          <a:xfrm>
            <a:off x="4777487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034D11C0-DF3C-4783-80CA-8FE286163FA6}"/>
                  </a:ext>
                </a:extLst>
              </p:cNvPr>
              <p:cNvSpPr txBox="1"/>
              <p:nvPr/>
            </p:nvSpPr>
            <p:spPr>
              <a:xfrm>
                <a:off x="4585728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034D11C0-DF3C-4783-80CA-8FE286163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28" y="4821308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456D2605-F3B5-45B6-BD4D-607EC40AD9AF}"/>
              </a:ext>
            </a:extLst>
          </p:cNvPr>
          <p:cNvSpPr/>
          <p:nvPr/>
        </p:nvSpPr>
        <p:spPr>
          <a:xfrm>
            <a:off x="4664475" y="5883630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E6C3A7C-3CE8-4168-86A3-AA7AFC5AF505}"/>
                  </a:ext>
                </a:extLst>
              </p:cNvPr>
              <p:cNvSpPr txBox="1"/>
              <p:nvPr/>
            </p:nvSpPr>
            <p:spPr>
              <a:xfrm>
                <a:off x="4572000" y="595203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E6C3A7C-3CE8-4168-86A3-AA7AFC5AF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52034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AA28ABC6-B917-4471-A7DC-577998CC8FF6}"/>
              </a:ext>
            </a:extLst>
          </p:cNvPr>
          <p:cNvSpPr/>
          <p:nvPr/>
        </p:nvSpPr>
        <p:spPr>
          <a:xfrm>
            <a:off x="5689817" y="588362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68AAD53-AD93-48A3-AD7D-B618366793FC}"/>
                  </a:ext>
                </a:extLst>
              </p:cNvPr>
              <p:cNvSpPr txBox="1"/>
              <p:nvPr/>
            </p:nvSpPr>
            <p:spPr>
              <a:xfrm>
                <a:off x="5614659" y="595950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68AAD53-AD93-48A3-AD7D-B6183667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9" y="5959500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55FD409-BAD4-4913-B685-A7B54C4F72D9}"/>
              </a:ext>
            </a:extLst>
          </p:cNvPr>
          <p:cNvCxnSpPr>
            <a:cxnSpLocks/>
          </p:cNvCxnSpPr>
          <p:nvPr/>
        </p:nvCxnSpPr>
        <p:spPr>
          <a:xfrm flipV="1">
            <a:off x="5925223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9FD24241-9DF4-41C7-8A5C-1AB19F5DDE98}"/>
              </a:ext>
            </a:extLst>
          </p:cNvPr>
          <p:cNvSpPr/>
          <p:nvPr/>
        </p:nvSpPr>
        <p:spPr>
          <a:xfrm>
            <a:off x="5806418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46C2BF15-711D-4165-B865-8B46D9F70ED7}"/>
                  </a:ext>
                </a:extLst>
              </p:cNvPr>
              <p:cNvSpPr txBox="1"/>
              <p:nvPr/>
            </p:nvSpPr>
            <p:spPr>
              <a:xfrm>
                <a:off x="5614659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46C2BF15-711D-4165-B865-8B46D9F7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9" y="4821308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FA8B2E28-3A3F-439F-AC73-963FF1C15D91}"/>
              </a:ext>
            </a:extLst>
          </p:cNvPr>
          <p:cNvSpPr/>
          <p:nvPr/>
        </p:nvSpPr>
        <p:spPr>
          <a:xfrm>
            <a:off x="6759108" y="588706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5648434B-84BB-4B78-A533-EED770E85110}"/>
                  </a:ext>
                </a:extLst>
              </p:cNvPr>
              <p:cNvSpPr txBox="1"/>
              <p:nvPr/>
            </p:nvSpPr>
            <p:spPr>
              <a:xfrm>
                <a:off x="6663880" y="594806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5648434B-84BB-4B78-A533-EED770E8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80" y="594806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BB3B327D-B8F9-48AF-B174-6F1615854CEB}"/>
              </a:ext>
            </a:extLst>
          </p:cNvPr>
          <p:cNvCxnSpPr>
            <a:cxnSpLocks/>
          </p:cNvCxnSpPr>
          <p:nvPr/>
        </p:nvCxnSpPr>
        <p:spPr>
          <a:xfrm flipV="1">
            <a:off x="6969394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3CACB632-BE4C-4C9B-BC15-CFAFCCF489C9}"/>
              </a:ext>
            </a:extLst>
          </p:cNvPr>
          <p:cNvSpPr/>
          <p:nvPr/>
        </p:nvSpPr>
        <p:spPr>
          <a:xfrm>
            <a:off x="6835349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542A0BC7-3FDE-4E12-A635-80418A859686}"/>
                  </a:ext>
                </a:extLst>
              </p:cNvPr>
              <p:cNvSpPr txBox="1"/>
              <p:nvPr/>
            </p:nvSpPr>
            <p:spPr>
              <a:xfrm>
                <a:off x="6643590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542A0BC7-3FDE-4E12-A635-80418A859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90" y="4821308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表格 97">
                <a:extLst>
                  <a:ext uri="{FF2B5EF4-FFF2-40B4-BE49-F238E27FC236}">
                    <a16:creationId xmlns:a16="http://schemas.microsoft.com/office/drawing/2014/main" id="{12DD5964-58BF-4F76-9E10-71AC6E76C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210190"/>
                  </p:ext>
                </p:extLst>
              </p:nvPr>
            </p:nvGraphicFramePr>
            <p:xfrm>
              <a:off x="1299290" y="2751398"/>
              <a:ext cx="2360052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0013">
                      <a:extLst>
                        <a:ext uri="{9D8B030D-6E8A-4147-A177-3AD203B41FA5}">
                          <a16:colId xmlns:a16="http://schemas.microsoft.com/office/drawing/2014/main" val="1802636430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1985440822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2157044394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3532119291"/>
                        </a:ext>
                      </a:extLst>
                    </a:gridCol>
                  </a:tblGrid>
                  <a:tr h="50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1841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8989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013735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03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表格 97">
                <a:extLst>
                  <a:ext uri="{FF2B5EF4-FFF2-40B4-BE49-F238E27FC236}">
                    <a16:creationId xmlns:a16="http://schemas.microsoft.com/office/drawing/2014/main" id="{12DD5964-58BF-4F76-9E10-71AC6E76C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210190"/>
                  </p:ext>
                </p:extLst>
              </p:nvPr>
            </p:nvGraphicFramePr>
            <p:xfrm>
              <a:off x="1299290" y="2751398"/>
              <a:ext cx="2360052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0013">
                      <a:extLst>
                        <a:ext uri="{9D8B030D-6E8A-4147-A177-3AD203B41FA5}">
                          <a16:colId xmlns:a16="http://schemas.microsoft.com/office/drawing/2014/main" val="1802636430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1985440822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2157044394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3532119291"/>
                        </a:ext>
                      </a:extLst>
                    </a:gridCol>
                  </a:tblGrid>
                  <a:tr h="508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1190" r="-3020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1190" r="-2020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1190" r="-1020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1190" r="-206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1841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102410" r="-302062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102410" r="-202062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102410" r="-102062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102410" r="-2062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318989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200000" r="-302062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200000" r="-202062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200000" r="-102062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200000" r="-2062" b="-10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013735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303614" r="-30206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303614" r="-20206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303614" r="-10206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303614" r="-206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03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FADFC78A-547B-4B82-BF11-B5032945931C}"/>
                  </a:ext>
                </a:extLst>
              </p:cNvPr>
              <p:cNvSpPr txBox="1"/>
              <p:nvPr/>
            </p:nvSpPr>
            <p:spPr>
              <a:xfrm>
                <a:off x="5126141" y="3161623"/>
                <a:ext cx="2330766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FADFC78A-547B-4B82-BF11-B5032945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41" y="3161623"/>
                <a:ext cx="2330766" cy="1211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2A70479-C562-4E33-BB53-C22D3833FE58}"/>
              </a:ext>
            </a:extLst>
          </p:cNvPr>
          <p:cNvGrpSpPr/>
          <p:nvPr/>
        </p:nvGrpSpPr>
        <p:grpSpPr>
          <a:xfrm>
            <a:off x="4572000" y="2110943"/>
            <a:ext cx="3852290" cy="610031"/>
            <a:chOff x="4572000" y="6035243"/>
            <a:chExt cx="3852290" cy="61003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EB83C19-75F8-4E57-B32E-C4CB09299078}"/>
                </a:ext>
              </a:extLst>
            </p:cNvPr>
            <p:cNvSpPr/>
            <p:nvPr/>
          </p:nvSpPr>
          <p:spPr>
            <a:xfrm>
              <a:off x="7808147" y="6035243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216E4FD1-E06B-40FA-8DEB-EED8063F6A16}"/>
                    </a:ext>
                  </a:extLst>
                </p:cNvPr>
                <p:cNvSpPr txBox="1"/>
                <p:nvPr/>
              </p:nvSpPr>
              <p:spPr>
                <a:xfrm>
                  <a:off x="7709129" y="609051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216E4FD1-E06B-40FA-8DEB-EED8063F6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129" y="6090516"/>
                  <a:ext cx="715161" cy="4689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F3B0B8F-78DD-4821-8F39-BA96699192D6}"/>
                </a:ext>
              </a:extLst>
            </p:cNvPr>
            <p:cNvSpPr/>
            <p:nvPr/>
          </p:nvSpPr>
          <p:spPr>
            <a:xfrm>
              <a:off x="4664475" y="6036030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64CBEA30-D359-470A-901B-A56D2BAA93E9}"/>
                    </a:ext>
                  </a:extLst>
                </p:cNvPr>
                <p:cNvSpPr txBox="1"/>
                <p:nvPr/>
              </p:nvSpPr>
              <p:spPr>
                <a:xfrm>
                  <a:off x="4572000" y="610443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64CBEA30-D359-470A-901B-A56D2BAA9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6104434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A0CD4BF-516B-45C0-BEF0-5D6CC6BBD1EF}"/>
                </a:ext>
              </a:extLst>
            </p:cNvPr>
            <p:cNvSpPr/>
            <p:nvPr/>
          </p:nvSpPr>
          <p:spPr>
            <a:xfrm>
              <a:off x="5689817" y="6036029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303E4A3-61B0-4D80-A92A-016F723907FD}"/>
                    </a:ext>
                  </a:extLst>
                </p:cNvPr>
                <p:cNvSpPr txBox="1"/>
                <p:nvPr/>
              </p:nvSpPr>
              <p:spPr>
                <a:xfrm>
                  <a:off x="5614659" y="6111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303E4A3-61B0-4D80-A92A-016F72390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659" y="611190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CAFE0B7-4198-4620-9D1E-568FE91B0723}"/>
                </a:ext>
              </a:extLst>
            </p:cNvPr>
            <p:cNvSpPr/>
            <p:nvPr/>
          </p:nvSpPr>
          <p:spPr>
            <a:xfrm>
              <a:off x="6759108" y="6039460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1BF249AD-6E55-46E2-8DC0-B79CA6A89542}"/>
                    </a:ext>
                  </a:extLst>
                </p:cNvPr>
                <p:cNvSpPr txBox="1"/>
                <p:nvPr/>
              </p:nvSpPr>
              <p:spPr>
                <a:xfrm>
                  <a:off x="6663880" y="610046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1BF249AD-6E55-46E2-8DC0-B79CA6A89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880" y="6100461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箭號: 向右 107">
            <a:extLst>
              <a:ext uri="{FF2B5EF4-FFF2-40B4-BE49-F238E27FC236}">
                <a16:creationId xmlns:a16="http://schemas.microsoft.com/office/drawing/2014/main" id="{56CA08FB-F41E-43D5-BBDD-52ED3A3A51D5}"/>
              </a:ext>
            </a:extLst>
          </p:cNvPr>
          <p:cNvSpPr/>
          <p:nvPr/>
        </p:nvSpPr>
        <p:spPr>
          <a:xfrm>
            <a:off x="3886200" y="3606800"/>
            <a:ext cx="1010092" cy="355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E7013153-A9F0-4DB5-8065-541D1839A9AB}"/>
              </a:ext>
            </a:extLst>
          </p:cNvPr>
          <p:cNvSpPr txBox="1"/>
          <p:nvPr/>
        </p:nvSpPr>
        <p:spPr>
          <a:xfrm>
            <a:off x="3672739" y="3118237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F5EE8AE-13A0-43A0-9E4A-522DED75D831}"/>
              </a:ext>
            </a:extLst>
          </p:cNvPr>
          <p:cNvSpPr txBox="1"/>
          <p:nvPr/>
        </p:nvSpPr>
        <p:spPr>
          <a:xfrm>
            <a:off x="1088744" y="5338917"/>
            <a:ext cx="26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They are network parameters!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84FBF8E-E6C2-4C0A-B7EA-71642CA5812C}"/>
              </a:ext>
            </a:extLst>
          </p:cNvPr>
          <p:cNvSpPr txBox="1"/>
          <p:nvPr/>
        </p:nvSpPr>
        <p:spPr>
          <a:xfrm>
            <a:off x="1142166" y="4862100"/>
            <a:ext cx="26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strike="dblStrike" dirty="0"/>
              <a:t>From q and k?</a:t>
            </a:r>
            <a:endParaRPr lang="zh-TW" altLang="en-US" sz="2400" strike="dblStrike" dirty="0"/>
          </a:p>
        </p:txBody>
      </p:sp>
    </p:spTree>
    <p:extLst>
      <p:ext uri="{BB962C8B-B14F-4D97-AF65-F5344CB8AC3E}">
        <p14:creationId xmlns:p14="http://schemas.microsoft.com/office/powerpoint/2010/main" val="85489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46" grpId="0" animBg="1"/>
      <p:bldP spid="47" grpId="0"/>
      <p:bldP spid="88" grpId="0" animBg="1"/>
      <p:bldP spid="89" grpId="0"/>
      <p:bldP spid="91" grpId="0" animBg="1"/>
      <p:bldP spid="92" grpId="0"/>
      <p:bldP spid="98" grpId="0"/>
      <p:bldP spid="108" grpId="0" animBg="1"/>
      <p:bldP spid="109" grpId="0"/>
      <p:bldP spid="110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1555F6-CBFF-4D70-A167-F1AC6ACB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7" y="66137"/>
            <a:ext cx="3692338" cy="16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7111F-F009-4F47-9B2E-78081C74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32" y="1065157"/>
            <a:ext cx="7886700" cy="5481138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 err="1"/>
              <a:t>Fnet</a:t>
            </a:r>
            <a:r>
              <a:rPr lang="en-US" altLang="zh-TW" dirty="0"/>
              <a:t>: Mixing tokens with </a:t>
            </a:r>
            <a:r>
              <a:rPr lang="en-US" altLang="zh-TW" dirty="0" err="1"/>
              <a:t>fourier</a:t>
            </a:r>
            <a:r>
              <a:rPr lang="en-US" altLang="zh-TW" dirty="0"/>
              <a:t> transforms</a:t>
            </a:r>
          </a:p>
          <a:p>
            <a:endParaRPr lang="en-US" altLang="zh-TW" dirty="0"/>
          </a:p>
          <a:p>
            <a:r>
              <a:rPr lang="en-US" altLang="zh-TW" dirty="0"/>
              <a:t>Pay Attention to MLPs</a:t>
            </a:r>
          </a:p>
          <a:p>
            <a:endParaRPr lang="en-US" altLang="zh-TW" dirty="0"/>
          </a:p>
          <a:p>
            <a:r>
              <a:rPr lang="en-US" altLang="zh-TW" dirty="0"/>
              <a:t>MLP-Mixer: An all-MLP Architecture for Vision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962C8C-1656-41CB-9AE2-BE7E631275F7}"/>
              </a:ext>
            </a:extLst>
          </p:cNvPr>
          <p:cNvSpPr txBox="1"/>
          <p:nvPr/>
        </p:nvSpPr>
        <p:spPr>
          <a:xfrm>
            <a:off x="4347881" y="26772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https://arxiv.org/abs/2105.08050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784190C-A409-4072-A859-9EB203166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783453"/>
            <a:ext cx="7938182" cy="16166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A612AA-1452-43A6-8921-14848B37292E}"/>
              </a:ext>
            </a:extLst>
          </p:cNvPr>
          <p:cNvSpPr txBox="1"/>
          <p:nvPr/>
        </p:nvSpPr>
        <p:spPr>
          <a:xfrm>
            <a:off x="5244353" y="43157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https://arxiv.org/abs/2105.01601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1D446F-5A9C-421F-97BF-EBCE84A376C4}"/>
              </a:ext>
            </a:extLst>
          </p:cNvPr>
          <p:cNvSpPr txBox="1"/>
          <p:nvPr/>
        </p:nvSpPr>
        <p:spPr>
          <a:xfrm>
            <a:off x="5339708" y="2005715"/>
            <a:ext cx="491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https://arxiv.org/abs/2105.03824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30455C-B181-492C-998C-ABDE6F47112A}"/>
              </a:ext>
            </a:extLst>
          </p:cNvPr>
          <p:cNvSpPr txBox="1"/>
          <p:nvPr/>
        </p:nvSpPr>
        <p:spPr>
          <a:xfrm>
            <a:off x="466165" y="311705"/>
            <a:ext cx="6167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Attention-free?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58353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640B7-2BD7-4383-9424-2221DC30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self-attention efficient?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6C3B22-DD59-41C1-834E-34326AE4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24014"/>
              </p:ext>
            </p:extLst>
          </p:nvPr>
        </p:nvGraphicFramePr>
        <p:xfrm>
          <a:off x="3981745" y="283436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3240747-E383-4A71-A271-71D43D6B3FD4}"/>
              </a:ext>
            </a:extLst>
          </p:cNvPr>
          <p:cNvSpPr txBox="1"/>
          <p:nvPr/>
        </p:nvSpPr>
        <p:spPr>
          <a:xfrm>
            <a:off x="4189663" y="5511405"/>
            <a:ext cx="318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/>
              <a:t>Attention Matrix</a:t>
            </a:r>
            <a:endParaRPr lang="zh-TW" altLang="en-US" sz="2800" i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93C2476-BFCE-483B-AC0E-ED2AD6470AD8}"/>
              </a:ext>
            </a:extLst>
          </p:cNvPr>
          <p:cNvGrpSpPr/>
          <p:nvPr/>
        </p:nvGrpSpPr>
        <p:grpSpPr>
          <a:xfrm>
            <a:off x="4085839" y="1792027"/>
            <a:ext cx="3371559" cy="821733"/>
            <a:chOff x="4247796" y="992053"/>
            <a:chExt cx="3371559" cy="82173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48FEE3-1034-47FF-BB3B-5C83660C305E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C50458-10F4-4892-8D51-639ED759A695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C1E34A-B827-42B3-8F21-5DE2155536DA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DEEE39-A400-4175-82E1-DBAFB8A60EEF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2CF63F-1ADB-4A12-8D5C-F8A0DCE41E2A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31E9E4-A087-4CF5-A0A1-0FD798D1558A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19EF338-70F0-461F-AE1B-3850AC2421F3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FE93444-1328-4329-ABD6-0428E032CB28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6230EF5-6066-41D6-9A96-9D15EAC2A95C}"/>
              </a:ext>
            </a:extLst>
          </p:cNvPr>
          <p:cNvGrpSpPr/>
          <p:nvPr/>
        </p:nvGrpSpPr>
        <p:grpSpPr>
          <a:xfrm rot="5400000">
            <a:off x="1608838" y="4232374"/>
            <a:ext cx="3371559" cy="821733"/>
            <a:chOff x="599952" y="3429000"/>
            <a:chExt cx="3371559" cy="8217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A3A8A5-4B15-43DE-8383-56FB20291CB6}"/>
                </a:ext>
              </a:extLst>
            </p:cNvPr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8E427D-81E6-4055-B2BE-3954F69F8375}"/>
                </a:ext>
              </a:extLst>
            </p:cNvPr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7C3689-F44C-422B-9D2B-4D443A3ED631}"/>
                </a:ext>
              </a:extLst>
            </p:cNvPr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962EDF4-79D9-4B59-B446-D0F99483251F}"/>
                </a:ext>
              </a:extLst>
            </p:cNvPr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F047A15-3065-4F1F-B21E-8CE1D10BC519}"/>
                </a:ext>
              </a:extLst>
            </p:cNvPr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112F1E-6FA0-4C33-B262-6684BB47A77F}"/>
                </a:ext>
              </a:extLst>
            </p:cNvPr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5BB9A9-3737-409F-878C-9C5F46F1ACA1}"/>
                </a:ext>
              </a:extLst>
            </p:cNvPr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B07B44-C7C5-4692-BA89-0EBBCC2D8A92}"/>
                </a:ext>
              </a:extLst>
            </p:cNvPr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2B3966-36FD-49C0-BCCA-3D03DB4938A7}"/>
              </a:ext>
            </a:extLst>
          </p:cNvPr>
          <p:cNvSpPr txBox="1"/>
          <p:nvPr/>
        </p:nvSpPr>
        <p:spPr>
          <a:xfrm>
            <a:off x="4745938" y="128638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3FB9778-51F9-43F9-BD55-6CD407848392}"/>
              </a:ext>
            </a:extLst>
          </p:cNvPr>
          <p:cNvSpPr txBox="1"/>
          <p:nvPr/>
        </p:nvSpPr>
        <p:spPr>
          <a:xfrm rot="16200000">
            <a:off x="1561555" y="440353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DD07321-10F8-44D9-A7C3-7EB286178243}"/>
                  </a:ext>
                </a:extLst>
              </p:cNvPr>
              <p:cNvSpPr txBox="1"/>
              <p:nvPr/>
            </p:nvSpPr>
            <p:spPr>
              <a:xfrm>
                <a:off x="7650724" y="2218060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DD07321-10F8-44D9-A7C3-7EB28617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24" y="2218060"/>
                <a:ext cx="3534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437597A-C1D6-462A-9596-E3BB36093145}"/>
                  </a:ext>
                </a:extLst>
              </p:cNvPr>
              <p:cNvSpPr txBox="1"/>
              <p:nvPr/>
            </p:nvSpPr>
            <p:spPr>
              <a:xfrm>
                <a:off x="3163852" y="2480410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437597A-C1D6-462A-9596-E3BB3609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52" y="2480410"/>
                <a:ext cx="3534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CC1F22C-039C-4CCB-9E39-5D8BA3F8E6BF}"/>
                  </a:ext>
                </a:extLst>
              </p:cNvPr>
              <p:cNvSpPr txBox="1"/>
              <p:nvPr/>
            </p:nvSpPr>
            <p:spPr>
              <a:xfrm>
                <a:off x="7751395" y="6003480"/>
                <a:ext cx="10411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CC1F22C-039C-4CCB-9E39-5D8BA3F8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395" y="6003480"/>
                <a:ext cx="10411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FC2F97-F4FB-431E-8649-D030F114FBEC}"/>
                  </a:ext>
                </a:extLst>
              </p:cNvPr>
              <p:cNvSpPr txBox="1"/>
              <p:nvPr/>
            </p:nvSpPr>
            <p:spPr>
              <a:xfrm>
                <a:off x="665180" y="1847029"/>
                <a:ext cx="31083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Sequence length</a:t>
                </a:r>
              </a:p>
              <a:p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FC2F97-F4FB-431E-8649-D030F114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0" y="1847029"/>
                <a:ext cx="3108375" cy="830997"/>
              </a:xfrm>
              <a:prstGeom prst="rect">
                <a:avLst/>
              </a:prstGeom>
              <a:blipFill>
                <a:blip r:embed="rId5"/>
                <a:stretch>
                  <a:fillRect l="-2941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0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61C6E-9B2E-4564-A287-4CACFF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DA625C-82EE-410A-BF5B-89E98332F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9874"/>
                <a:ext cx="7886700" cy="5032375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Human knowledge</a:t>
                </a:r>
              </a:p>
              <a:p>
                <a:pPr lvl="1"/>
                <a:r>
                  <a:rPr lang="en-US" altLang="zh-TW" dirty="0"/>
                  <a:t>Local Attention, Big Bird</a:t>
                </a:r>
              </a:p>
              <a:p>
                <a:r>
                  <a:rPr lang="en-US" altLang="zh-TW" sz="2400" dirty="0"/>
                  <a:t>Clustering </a:t>
                </a:r>
              </a:p>
              <a:p>
                <a:pPr lvl="1"/>
                <a:r>
                  <a:rPr lang="en-US" altLang="zh-TW" dirty="0"/>
                  <a:t>Reformer</a:t>
                </a:r>
              </a:p>
              <a:p>
                <a:r>
                  <a:rPr lang="en-US" altLang="zh-TW" sz="2400" dirty="0"/>
                  <a:t>Learnable Pattern</a:t>
                </a:r>
              </a:p>
              <a:p>
                <a:pPr lvl="1"/>
                <a:r>
                  <a:rPr lang="en-US" altLang="zh-TW" dirty="0" err="1"/>
                  <a:t>Sinkforn</a:t>
                </a:r>
                <a:endParaRPr lang="en-US" altLang="zh-TW" dirty="0"/>
              </a:p>
              <a:p>
                <a:r>
                  <a:rPr lang="en-US" altLang="zh-TW" sz="2400" dirty="0"/>
                  <a:t>Representative key</a:t>
                </a:r>
              </a:p>
              <a:p>
                <a:pPr lvl="1"/>
                <a:r>
                  <a:rPr lang="en-US" altLang="zh-TW" dirty="0" err="1"/>
                  <a:t>Linformer</a:t>
                </a:r>
                <a:endParaRPr lang="en-US" altLang="zh-TW" dirty="0"/>
              </a:p>
              <a:p>
                <a:r>
                  <a:rPr lang="en-US" altLang="zh-TW" sz="2400" dirty="0" err="1"/>
                  <a:t>k,q</a:t>
                </a:r>
                <a:r>
                  <a:rPr lang="en-US" altLang="zh-TW" sz="2400" dirty="0"/>
                  <a:t> first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v,k</a:t>
                </a:r>
                <a:r>
                  <a:rPr lang="en-US" altLang="zh-TW" sz="2400" dirty="0"/>
                  <a:t> first</a:t>
                </a:r>
              </a:p>
              <a:p>
                <a:pPr lvl="1"/>
                <a:r>
                  <a:rPr lang="en-US" altLang="zh-TW" dirty="0"/>
                  <a:t>Linear Transformer, Performer</a:t>
                </a:r>
              </a:p>
              <a:p>
                <a:r>
                  <a:rPr lang="en-US" altLang="zh-TW" sz="2400" dirty="0"/>
                  <a:t>New framework</a:t>
                </a:r>
              </a:p>
              <a:p>
                <a:pPr lvl="1"/>
                <a:r>
                  <a:rPr lang="en-US" altLang="zh-TW" dirty="0"/>
                  <a:t>Synthesizer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DA625C-82EE-410A-BF5B-89E98332F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9874"/>
                <a:ext cx="7886700" cy="5032375"/>
              </a:xfrm>
              <a:blipFill>
                <a:blip r:embed="rId2"/>
                <a:stretch>
                  <a:fillRect l="-1005" t="-1697" b="-3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4B15114-B6B6-44B4-B02F-F6FC7B4A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39874"/>
            <a:ext cx="4156583" cy="34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5ADA0-BE82-49C4-AA26-73506320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0B3C64-091E-48C5-85DA-5A51FB51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57" y="553161"/>
            <a:ext cx="4110980" cy="5829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2FDD25E-BC37-459D-9647-4976754D91B3}"/>
              </a:ext>
            </a:extLst>
          </p:cNvPr>
          <p:cNvSpPr/>
          <p:nvPr/>
        </p:nvSpPr>
        <p:spPr>
          <a:xfrm>
            <a:off x="5141430" y="3998845"/>
            <a:ext cx="921689" cy="333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CD7DD26-C3C2-4A25-99A5-BBB3FBA781B0}"/>
              </a:ext>
            </a:extLst>
          </p:cNvPr>
          <p:cNvSpPr/>
          <p:nvPr/>
        </p:nvSpPr>
        <p:spPr>
          <a:xfrm>
            <a:off x="6527668" y="3832148"/>
            <a:ext cx="921689" cy="500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97B0D6B-DF02-42B5-B1B5-EBDC1C57BE6F}"/>
              </a:ext>
            </a:extLst>
          </p:cNvPr>
          <p:cNvSpPr/>
          <p:nvPr/>
        </p:nvSpPr>
        <p:spPr>
          <a:xfrm>
            <a:off x="6527668" y="2888679"/>
            <a:ext cx="921689" cy="3490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860875-1EE8-4F50-86F5-867FAB7E155C}"/>
              </a:ext>
            </a:extLst>
          </p:cNvPr>
          <p:cNvSpPr txBox="1"/>
          <p:nvPr/>
        </p:nvSpPr>
        <p:spPr>
          <a:xfrm>
            <a:off x="628649" y="1548967"/>
            <a:ext cx="3412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Self-attention is only a module in a larger network.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B6E2F63-2255-407F-91BF-13ABEF2DC344}"/>
                  </a:ext>
                </a:extLst>
              </p:cNvPr>
              <p:cNvSpPr txBox="1"/>
              <p:nvPr/>
            </p:nvSpPr>
            <p:spPr>
              <a:xfrm>
                <a:off x="585330" y="2778845"/>
                <a:ext cx="3499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Self-attention dominates computation when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large.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B6E2F63-2255-407F-91BF-13ABEF2D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30" y="2778845"/>
                <a:ext cx="3499633" cy="1200329"/>
              </a:xfrm>
              <a:prstGeom prst="rect">
                <a:avLst/>
              </a:prstGeom>
              <a:blipFill>
                <a:blip r:embed="rId3"/>
                <a:stretch>
                  <a:fillRect l="-2265" t="-4061" r="-418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74223A-EFC0-4302-A546-99D4E3D38A7E}"/>
              </a:ext>
            </a:extLst>
          </p:cNvPr>
          <p:cNvSpPr txBox="1"/>
          <p:nvPr/>
        </p:nvSpPr>
        <p:spPr>
          <a:xfrm>
            <a:off x="585330" y="4020332"/>
            <a:ext cx="349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Usually developed for image processing </a:t>
            </a:r>
            <a:endParaRPr lang="zh-TW" altLang="en-US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DDFA995-5254-4F52-A98D-F645DE74764A}"/>
              </a:ext>
            </a:extLst>
          </p:cNvPr>
          <p:cNvGrpSpPr/>
          <p:nvPr/>
        </p:nvGrpSpPr>
        <p:grpSpPr>
          <a:xfrm>
            <a:off x="678460" y="5122194"/>
            <a:ext cx="3406503" cy="1297008"/>
            <a:chOff x="678460" y="5122194"/>
            <a:chExt cx="3406503" cy="12970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CD60C80-99AA-4490-BE05-916D7CDC90C4}"/>
                    </a:ext>
                  </a:extLst>
                </p:cNvPr>
                <p:cNvSpPr txBox="1"/>
                <p:nvPr/>
              </p:nvSpPr>
              <p:spPr>
                <a:xfrm>
                  <a:off x="2454223" y="5122194"/>
                  <a:ext cx="16307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TW" sz="2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256∗256</m:t>
                      </m:r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CD60C80-99AA-4490-BE05-916D7CDC9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23" y="5122194"/>
                  <a:ext cx="163074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4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70CD00-5306-4ADD-9051-0059B2E5A804}"/>
                </a:ext>
              </a:extLst>
            </p:cNvPr>
            <p:cNvSpPr/>
            <p:nvPr/>
          </p:nvSpPr>
          <p:spPr>
            <a:xfrm>
              <a:off x="1433549" y="5122194"/>
              <a:ext cx="774237" cy="8105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464C405-32DA-4E99-A434-980A7ADE4D49}"/>
                    </a:ext>
                  </a:extLst>
                </p:cNvPr>
                <p:cNvSpPr txBox="1"/>
                <p:nvPr/>
              </p:nvSpPr>
              <p:spPr>
                <a:xfrm>
                  <a:off x="678460" y="5309033"/>
                  <a:ext cx="845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464C405-32DA-4E99-A434-980A7ADE4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0" y="5309033"/>
                  <a:ext cx="84574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CD8CCD3-A8CC-43BC-B96E-95FBD410DEC5}"/>
                    </a:ext>
                  </a:extLst>
                </p:cNvPr>
                <p:cNvSpPr txBox="1"/>
                <p:nvPr/>
              </p:nvSpPr>
              <p:spPr>
                <a:xfrm>
                  <a:off x="1398614" y="5957537"/>
                  <a:ext cx="845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CD8CCD3-A8CC-43BC-B96E-95FBD410D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614" y="5957537"/>
                  <a:ext cx="84574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B67BE30B-8331-4E2D-BD06-982792F4C302}"/>
              </a:ext>
            </a:extLst>
          </p:cNvPr>
          <p:cNvSpPr/>
          <p:nvPr/>
        </p:nvSpPr>
        <p:spPr>
          <a:xfrm>
            <a:off x="4381500" y="3468153"/>
            <a:ext cx="323850" cy="5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58685D-759B-43FB-A21C-C7EEAE55017F}"/>
              </a:ext>
            </a:extLst>
          </p:cNvPr>
          <p:cNvSpPr/>
          <p:nvPr/>
        </p:nvSpPr>
        <p:spPr>
          <a:xfrm>
            <a:off x="7871812" y="2977607"/>
            <a:ext cx="323850" cy="5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03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A672-DE12-41AC-B1B6-C893D8CA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Skip Some Calculations with Human Knowledge 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A22643-C8BC-47EA-8A66-490FA95B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71894"/>
              </p:ext>
            </p:extLst>
          </p:nvPr>
        </p:nvGraphicFramePr>
        <p:xfrm>
          <a:off x="785040" y="202706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E74B6A-D148-4689-8566-6389624BBA1A}"/>
              </a:ext>
            </a:extLst>
          </p:cNvPr>
          <p:cNvSpPr txBox="1"/>
          <p:nvPr/>
        </p:nvSpPr>
        <p:spPr>
          <a:xfrm>
            <a:off x="4682762" y="3358079"/>
            <a:ext cx="422246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dirty="0"/>
              <a:t>Can we fill in some values with human knowledge?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040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A672-DE12-41AC-B1B6-C893D8CA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Local Attention / Truncated Attention</a:t>
            </a:r>
            <a:endParaRPr lang="zh-TW" altLang="en-US" sz="4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A22643-C8BC-47EA-8A66-490FA95B3BA8}"/>
              </a:ext>
            </a:extLst>
          </p:cNvPr>
          <p:cNvGraphicFramePr>
            <a:graphicFrameLocks noGrp="1"/>
          </p:cNvGraphicFramePr>
          <p:nvPr/>
        </p:nvGraphicFramePr>
        <p:xfrm>
          <a:off x="785040" y="202706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D16CD5C-228E-43E9-84DC-D57DDAE6CE72}"/>
              </a:ext>
            </a:extLst>
          </p:cNvPr>
          <p:cNvCxnSpPr/>
          <p:nvPr/>
        </p:nvCxnSpPr>
        <p:spPr>
          <a:xfrm flipV="1">
            <a:off x="4121681" y="2571750"/>
            <a:ext cx="755119" cy="51435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7F677B2-777A-4914-8448-8B4AFB6E4E30}"/>
              </a:ext>
            </a:extLst>
          </p:cNvPr>
          <p:cNvCxnSpPr>
            <a:cxnSpLocks/>
          </p:cNvCxnSpPr>
          <p:nvPr/>
        </p:nvCxnSpPr>
        <p:spPr>
          <a:xfrm>
            <a:off x="4190804" y="4894026"/>
            <a:ext cx="621770" cy="5238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01BEC6-2A22-4D1E-BCBB-C522573FE831}"/>
              </a:ext>
            </a:extLst>
          </p:cNvPr>
          <p:cNvSpPr txBox="1"/>
          <p:nvPr/>
        </p:nvSpPr>
        <p:spPr>
          <a:xfrm>
            <a:off x="4876800" y="5187068"/>
            <a:ext cx="253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Calculate attention weight 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D87E0B-8693-4E6C-9412-ABF1A326A7A8}"/>
              </a:ext>
            </a:extLst>
          </p:cNvPr>
          <p:cNvSpPr txBox="1"/>
          <p:nvPr/>
        </p:nvSpPr>
        <p:spPr>
          <a:xfrm>
            <a:off x="4914900" y="2329160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Set to 0 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0D077C6-87B1-4324-8223-4822F28FA73C}"/>
              </a:ext>
            </a:extLst>
          </p:cNvPr>
          <p:cNvSpPr/>
          <p:nvPr/>
        </p:nvSpPr>
        <p:spPr>
          <a:xfrm>
            <a:off x="5119008" y="3587099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242108-28FF-4C40-8A6C-EF9E1D438773}"/>
              </a:ext>
            </a:extLst>
          </p:cNvPr>
          <p:cNvSpPr/>
          <p:nvPr/>
        </p:nvSpPr>
        <p:spPr>
          <a:xfrm>
            <a:off x="5895522" y="3587098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564C754-6356-419F-819F-A4606BE26DE8}"/>
              </a:ext>
            </a:extLst>
          </p:cNvPr>
          <p:cNvSpPr/>
          <p:nvPr/>
        </p:nvSpPr>
        <p:spPr>
          <a:xfrm>
            <a:off x="6672036" y="3587097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B458736-C465-4B1A-8EC8-202C6A85657D}"/>
              </a:ext>
            </a:extLst>
          </p:cNvPr>
          <p:cNvSpPr/>
          <p:nvPr/>
        </p:nvSpPr>
        <p:spPr>
          <a:xfrm>
            <a:off x="7448550" y="3587096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5C271AC-A6F9-47E2-940C-E81F6A335879}"/>
              </a:ext>
            </a:extLst>
          </p:cNvPr>
          <p:cNvSpPr txBox="1"/>
          <p:nvPr/>
        </p:nvSpPr>
        <p:spPr>
          <a:xfrm>
            <a:off x="8122557" y="3472997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698B4F7-EF3E-45AA-8EAC-7D156C50466A}"/>
              </a:ext>
            </a:extLst>
          </p:cNvPr>
          <p:cNvGrpSpPr/>
          <p:nvPr/>
        </p:nvGrpSpPr>
        <p:grpSpPr>
          <a:xfrm>
            <a:off x="6237757" y="3193670"/>
            <a:ext cx="636303" cy="350471"/>
            <a:chOff x="6208729" y="3179156"/>
            <a:chExt cx="636303" cy="350471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20173015-1747-4FA6-82D7-5FDF1EF24C70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2E47104-516F-47C2-99B7-05879809BCB0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A8B22CF-4AC3-470C-AA28-FA36E744F787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860AC82-C648-4807-A634-18621674F931}"/>
              </a:ext>
            </a:extLst>
          </p:cNvPr>
          <p:cNvGrpSpPr/>
          <p:nvPr/>
        </p:nvGrpSpPr>
        <p:grpSpPr>
          <a:xfrm flipH="1">
            <a:off x="7086429" y="3186806"/>
            <a:ext cx="636303" cy="350471"/>
            <a:chOff x="6208729" y="3179156"/>
            <a:chExt cx="636303" cy="350471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2975EA0-22C1-4439-8928-B9A3760F3E82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B3F5915-9CC0-4368-9752-EAFAA6D75156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A405E837-F2BB-4E31-B7CB-F9F1F5C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D7EECE-67BB-46D5-BD26-C3C019AD4AAF}"/>
              </a:ext>
            </a:extLst>
          </p:cNvPr>
          <p:cNvSpPr txBox="1"/>
          <p:nvPr/>
        </p:nvSpPr>
        <p:spPr>
          <a:xfrm>
            <a:off x="5811912" y="4139172"/>
            <a:ext cx="232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Similar with CNN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6BCBDB-D8E3-42EB-8D9D-7BB5465CCC3B}"/>
              </a:ext>
            </a:extLst>
          </p:cNvPr>
          <p:cNvSpPr txBox="1"/>
          <p:nvPr/>
        </p:nvSpPr>
        <p:spPr>
          <a:xfrm>
            <a:off x="1565132" y="5732610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D28C13-C31B-41B8-813F-E9C21F612F54}"/>
              </a:ext>
            </a:extLst>
          </p:cNvPr>
          <p:cNvSpPr txBox="1"/>
          <p:nvPr/>
        </p:nvSpPr>
        <p:spPr>
          <a:xfrm rot="16200000">
            <a:off x="-528428" y="372010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38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A672-DE12-41AC-B1B6-C893D8CA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Stride Attention</a:t>
            </a:r>
            <a:endParaRPr lang="zh-TW" altLang="en-US" sz="4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A22643-C8BC-47EA-8A66-490FA95B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45926"/>
              </p:ext>
            </p:extLst>
          </p:nvPr>
        </p:nvGraphicFramePr>
        <p:xfrm>
          <a:off x="5007397" y="26780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B7C1B9-41C3-435B-897A-90F2E9AB9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97391"/>
              </p:ext>
            </p:extLst>
          </p:nvPr>
        </p:nvGraphicFramePr>
        <p:xfrm>
          <a:off x="983956" y="26780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9409E-D05F-463F-A82C-330AF1DF37CE}"/>
              </a:ext>
            </a:extLst>
          </p:cNvPr>
          <p:cNvSpPr/>
          <p:nvPr/>
        </p:nvSpPr>
        <p:spPr>
          <a:xfrm>
            <a:off x="5286225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AAEC47E-56CD-490F-B7A3-3558B0A1B570}"/>
              </a:ext>
            </a:extLst>
          </p:cNvPr>
          <p:cNvSpPr/>
          <p:nvPr/>
        </p:nvSpPr>
        <p:spPr>
          <a:xfrm>
            <a:off x="5911811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85B6426-ACB7-4423-B648-82F340A1CAF5}"/>
              </a:ext>
            </a:extLst>
          </p:cNvPr>
          <p:cNvSpPr/>
          <p:nvPr/>
        </p:nvSpPr>
        <p:spPr>
          <a:xfrm>
            <a:off x="6537397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E73076E-74EB-45E1-B1A9-E9E5DC4E6240}"/>
              </a:ext>
            </a:extLst>
          </p:cNvPr>
          <p:cNvSpPr/>
          <p:nvPr/>
        </p:nvSpPr>
        <p:spPr>
          <a:xfrm>
            <a:off x="7162984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28A68E-0F2B-4998-AFE5-EB2530BB5AFF}"/>
              </a:ext>
            </a:extLst>
          </p:cNvPr>
          <p:cNvSpPr txBox="1"/>
          <p:nvPr/>
        </p:nvSpPr>
        <p:spPr>
          <a:xfrm>
            <a:off x="7712529" y="1699445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012FF78-7D90-49FA-9703-1AD8AF300EAC}"/>
              </a:ext>
            </a:extLst>
          </p:cNvPr>
          <p:cNvGrpSpPr/>
          <p:nvPr/>
        </p:nvGrpSpPr>
        <p:grpSpPr>
          <a:xfrm>
            <a:off x="3768815" y="1521589"/>
            <a:ext cx="1734386" cy="350471"/>
            <a:chOff x="6208729" y="3179156"/>
            <a:chExt cx="636303" cy="350471"/>
          </a:xfrm>
        </p:grpSpPr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C102E0D1-D5BE-4335-9F0F-322C54B6D10C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6215F0F-C51C-48D7-965E-58349BD2B815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976EB84-306D-45C3-96DC-63584E479D23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584732-346A-4B27-86ED-305EB734A7F4}"/>
              </a:ext>
            </a:extLst>
          </p:cNvPr>
          <p:cNvGrpSpPr/>
          <p:nvPr/>
        </p:nvGrpSpPr>
        <p:grpSpPr>
          <a:xfrm flipH="1">
            <a:off x="5623484" y="1527835"/>
            <a:ext cx="1876753" cy="350471"/>
            <a:chOff x="6208729" y="3179156"/>
            <a:chExt cx="636303" cy="350471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F62834B-7CCD-43DF-A9F2-7EA46E0B54EB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60384759-F981-4F73-9944-B19BF6CB36F3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FBA26EC-9498-4CC1-8323-C7F5F2BF9058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AC25D4A-078F-4A32-861A-C31AA81EBF3A}"/>
              </a:ext>
            </a:extLst>
          </p:cNvPr>
          <p:cNvSpPr/>
          <p:nvPr/>
        </p:nvSpPr>
        <p:spPr>
          <a:xfrm>
            <a:off x="4035053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27345ED2-DF9D-43B1-803B-B1C0C5A19FFF}"/>
              </a:ext>
            </a:extLst>
          </p:cNvPr>
          <p:cNvSpPr/>
          <p:nvPr/>
        </p:nvSpPr>
        <p:spPr>
          <a:xfrm>
            <a:off x="4660639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B0ECB4-62B1-4D7B-BC1B-190743EE17E9}"/>
              </a:ext>
            </a:extLst>
          </p:cNvPr>
          <p:cNvSpPr txBox="1"/>
          <p:nvPr/>
        </p:nvSpPr>
        <p:spPr>
          <a:xfrm>
            <a:off x="2988262" y="1703496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FBEF99A-2E61-455A-B574-13B92166C105}"/>
              </a:ext>
            </a:extLst>
          </p:cNvPr>
          <p:cNvSpPr/>
          <p:nvPr/>
        </p:nvSpPr>
        <p:spPr>
          <a:xfrm>
            <a:off x="3409467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3A2815-A077-42E4-A2C6-1055228A152E}"/>
              </a:ext>
            </a:extLst>
          </p:cNvPr>
          <p:cNvSpPr/>
          <p:nvPr/>
        </p:nvSpPr>
        <p:spPr>
          <a:xfrm>
            <a:off x="983956" y="4495800"/>
            <a:ext cx="3588044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6FECC66-2307-408B-83BE-A0BB503C2A10}"/>
              </a:ext>
            </a:extLst>
          </p:cNvPr>
          <p:cNvCxnSpPr/>
          <p:nvPr/>
        </p:nvCxnSpPr>
        <p:spPr>
          <a:xfrm flipH="1">
            <a:off x="1771650" y="470535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B40B9C2-0CCB-49F8-813F-3DBD2C572600}"/>
              </a:ext>
            </a:extLst>
          </p:cNvPr>
          <p:cNvCxnSpPr>
            <a:cxnSpLocks/>
          </p:cNvCxnSpPr>
          <p:nvPr/>
        </p:nvCxnSpPr>
        <p:spPr>
          <a:xfrm>
            <a:off x="3121612" y="470535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157D7A-2B56-465E-A7B4-93C5B3DA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84867"/>
              </p:ext>
            </p:extLst>
          </p:nvPr>
        </p:nvGraphicFramePr>
        <p:xfrm>
          <a:off x="723950" y="265242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02FB2C81-0987-481A-90AD-922A8C8ACE90}"/>
              </a:ext>
            </a:extLst>
          </p:cNvPr>
          <p:cNvSpPr/>
          <p:nvPr/>
        </p:nvSpPr>
        <p:spPr>
          <a:xfrm>
            <a:off x="4941358" y="3181737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8386D02-EB38-45A0-9E7C-80F30C0FA470}"/>
              </a:ext>
            </a:extLst>
          </p:cNvPr>
          <p:cNvSpPr/>
          <p:nvPr/>
        </p:nvSpPr>
        <p:spPr>
          <a:xfrm>
            <a:off x="5717872" y="3181736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0513F21-885E-4759-9118-D7D1475E0C3F}"/>
              </a:ext>
            </a:extLst>
          </p:cNvPr>
          <p:cNvSpPr/>
          <p:nvPr/>
        </p:nvSpPr>
        <p:spPr>
          <a:xfrm>
            <a:off x="6494386" y="3181735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1A2596B-C7BD-424E-9F5B-BDD0833EF056}"/>
              </a:ext>
            </a:extLst>
          </p:cNvPr>
          <p:cNvSpPr/>
          <p:nvPr/>
        </p:nvSpPr>
        <p:spPr>
          <a:xfrm>
            <a:off x="7270900" y="3181734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9285B6-3171-4F9B-9B17-F4C1013CF1DE}"/>
              </a:ext>
            </a:extLst>
          </p:cNvPr>
          <p:cNvSpPr txBox="1"/>
          <p:nvPr/>
        </p:nvSpPr>
        <p:spPr>
          <a:xfrm>
            <a:off x="7963957" y="3067635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05D3997-ACF6-4112-AAB6-536A539D7CC1}"/>
              </a:ext>
            </a:extLst>
          </p:cNvPr>
          <p:cNvSpPr/>
          <p:nvPr/>
        </p:nvSpPr>
        <p:spPr>
          <a:xfrm>
            <a:off x="4941358" y="4613234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AA915B9-B483-4EFC-80B9-7757847C2C47}"/>
              </a:ext>
            </a:extLst>
          </p:cNvPr>
          <p:cNvSpPr/>
          <p:nvPr/>
        </p:nvSpPr>
        <p:spPr>
          <a:xfrm>
            <a:off x="5717872" y="4613233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E1003B0-4FF3-4453-9F1F-33435D380C0E}"/>
              </a:ext>
            </a:extLst>
          </p:cNvPr>
          <p:cNvSpPr/>
          <p:nvPr/>
        </p:nvSpPr>
        <p:spPr>
          <a:xfrm>
            <a:off x="6494386" y="4613232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1813658-97A0-4354-B0BA-6C5405B681C2}"/>
              </a:ext>
            </a:extLst>
          </p:cNvPr>
          <p:cNvSpPr/>
          <p:nvPr/>
        </p:nvSpPr>
        <p:spPr>
          <a:xfrm>
            <a:off x="7270900" y="4613231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ACC7E1-E625-48B6-AFBE-DE794CCD6D88}"/>
              </a:ext>
            </a:extLst>
          </p:cNvPr>
          <p:cNvSpPr txBox="1"/>
          <p:nvPr/>
        </p:nvSpPr>
        <p:spPr>
          <a:xfrm>
            <a:off x="7963957" y="4499132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DC1B316-45DF-4827-8624-BC843665B93A}"/>
              </a:ext>
            </a:extLst>
          </p:cNvPr>
          <p:cNvSpPr/>
          <p:nvPr/>
        </p:nvSpPr>
        <p:spPr>
          <a:xfrm>
            <a:off x="4837261" y="3132752"/>
            <a:ext cx="776513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7D36F01-8FC3-4646-BF66-53698FC9EE74}"/>
              </a:ext>
            </a:extLst>
          </p:cNvPr>
          <p:cNvSpPr/>
          <p:nvPr/>
        </p:nvSpPr>
        <p:spPr>
          <a:xfrm>
            <a:off x="5644054" y="3132752"/>
            <a:ext cx="776513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E99DBA2-0D97-4CED-9746-5AFC42E40EE1}"/>
              </a:ext>
            </a:extLst>
          </p:cNvPr>
          <p:cNvSpPr/>
          <p:nvPr/>
        </p:nvSpPr>
        <p:spPr>
          <a:xfrm>
            <a:off x="5283767" y="5740046"/>
            <a:ext cx="602568" cy="4091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652F89B-0D10-4897-A277-5EBC84040B77}"/>
              </a:ext>
            </a:extLst>
          </p:cNvPr>
          <p:cNvSpPr/>
          <p:nvPr/>
        </p:nvSpPr>
        <p:spPr>
          <a:xfrm>
            <a:off x="6032310" y="5740046"/>
            <a:ext cx="602568" cy="4091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B95B88-4486-4DC6-83D2-E416467BF6A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283767" y="5037923"/>
            <a:ext cx="301284" cy="7021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DA6D1D6-5C30-47E5-961E-BF20D605D724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5585051" y="5022354"/>
            <a:ext cx="434105" cy="71769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1E31135-4DB5-45C0-BA9F-81A158F18FB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5585051" y="5022353"/>
            <a:ext cx="1210619" cy="71769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46A461A-2EB9-4295-89AA-A09C5CCA082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585051" y="5022352"/>
            <a:ext cx="1987133" cy="7176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A3C1CE7-EAB6-4BD3-A635-EFF54DB76E1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5242642" y="5022355"/>
            <a:ext cx="1090952" cy="7176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B262E6A-2405-4492-BA8A-125C313B3B0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2729" y="5022351"/>
            <a:ext cx="310865" cy="71769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455F057-B203-4315-946A-2AB9E601254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6333594" y="5022353"/>
            <a:ext cx="462076" cy="71769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1991CF6-350A-4BAE-83CA-B9B46B73D3B3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6333594" y="5022352"/>
            <a:ext cx="1238590" cy="7176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63C97A8-90D3-4831-A163-5D96E3112D07}"/>
              </a:ext>
            </a:extLst>
          </p:cNvPr>
          <p:cNvCxnSpPr/>
          <p:nvPr/>
        </p:nvCxnSpPr>
        <p:spPr>
          <a:xfrm flipV="1">
            <a:off x="6142735" y="3573910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F0CEA5F-1836-4622-9822-CF0DBF940F76}"/>
              </a:ext>
            </a:extLst>
          </p:cNvPr>
          <p:cNvCxnSpPr/>
          <p:nvPr/>
        </p:nvCxnSpPr>
        <p:spPr>
          <a:xfrm flipV="1">
            <a:off x="6802967" y="3573910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18F486E-F951-4FFE-88CD-89919EA7E85A}"/>
              </a:ext>
            </a:extLst>
          </p:cNvPr>
          <p:cNvCxnSpPr>
            <a:cxnSpLocks/>
          </p:cNvCxnSpPr>
          <p:nvPr/>
        </p:nvCxnSpPr>
        <p:spPr>
          <a:xfrm flipV="1">
            <a:off x="7581709" y="3590855"/>
            <a:ext cx="0" cy="442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9989BFD-72C6-41E0-B7A6-E2CBF17A993A}"/>
              </a:ext>
            </a:extLst>
          </p:cNvPr>
          <p:cNvCxnSpPr>
            <a:cxnSpLocks/>
          </p:cNvCxnSpPr>
          <p:nvPr/>
        </p:nvCxnSpPr>
        <p:spPr>
          <a:xfrm flipV="1">
            <a:off x="5935493" y="3573910"/>
            <a:ext cx="0" cy="459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D00A8C6-4950-466E-A7EC-3D3221979615}"/>
              </a:ext>
            </a:extLst>
          </p:cNvPr>
          <p:cNvCxnSpPr>
            <a:cxnSpLocks/>
          </p:cNvCxnSpPr>
          <p:nvPr/>
        </p:nvCxnSpPr>
        <p:spPr>
          <a:xfrm>
            <a:off x="6142735" y="3911392"/>
            <a:ext cx="6529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51367B1C-E60D-4EC5-A0E7-0A7342879F25}"/>
              </a:ext>
            </a:extLst>
          </p:cNvPr>
          <p:cNvCxnSpPr>
            <a:cxnSpLocks/>
          </p:cNvCxnSpPr>
          <p:nvPr/>
        </p:nvCxnSpPr>
        <p:spPr>
          <a:xfrm>
            <a:off x="5919769" y="4033308"/>
            <a:ext cx="16524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0116324-7474-443F-941F-1470F5AF7CF5}"/>
              </a:ext>
            </a:extLst>
          </p:cNvPr>
          <p:cNvCxnSpPr>
            <a:cxnSpLocks/>
          </p:cNvCxnSpPr>
          <p:nvPr/>
        </p:nvCxnSpPr>
        <p:spPr>
          <a:xfrm>
            <a:off x="6799903" y="2848956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EF49C1A-DA97-4D7D-989E-EED010813A30}"/>
              </a:ext>
            </a:extLst>
          </p:cNvPr>
          <p:cNvCxnSpPr>
            <a:cxnSpLocks/>
          </p:cNvCxnSpPr>
          <p:nvPr/>
        </p:nvCxnSpPr>
        <p:spPr>
          <a:xfrm>
            <a:off x="7581709" y="2739281"/>
            <a:ext cx="0" cy="442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C692260-7636-477B-B765-BBE33E561520}"/>
              </a:ext>
            </a:extLst>
          </p:cNvPr>
          <p:cNvCxnSpPr>
            <a:cxnSpLocks/>
          </p:cNvCxnSpPr>
          <p:nvPr/>
        </p:nvCxnSpPr>
        <p:spPr>
          <a:xfrm>
            <a:off x="5359967" y="2813927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B1B5E9E-D45B-41F4-B729-6C6D600B0FBC}"/>
              </a:ext>
            </a:extLst>
          </p:cNvPr>
          <p:cNvCxnSpPr>
            <a:cxnSpLocks/>
          </p:cNvCxnSpPr>
          <p:nvPr/>
        </p:nvCxnSpPr>
        <p:spPr>
          <a:xfrm>
            <a:off x="5131858" y="2716000"/>
            <a:ext cx="0" cy="459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015F3C0-10D3-4691-9F56-58708120C1DE}"/>
              </a:ext>
            </a:extLst>
          </p:cNvPr>
          <p:cNvCxnSpPr>
            <a:cxnSpLocks/>
          </p:cNvCxnSpPr>
          <p:nvPr/>
        </p:nvCxnSpPr>
        <p:spPr>
          <a:xfrm>
            <a:off x="5353975" y="2836256"/>
            <a:ext cx="144899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2F75F31-3F0B-4221-A6A0-0C8D3BCFF71C}"/>
              </a:ext>
            </a:extLst>
          </p:cNvPr>
          <p:cNvCxnSpPr>
            <a:cxnSpLocks/>
          </p:cNvCxnSpPr>
          <p:nvPr/>
        </p:nvCxnSpPr>
        <p:spPr>
          <a:xfrm>
            <a:off x="5129625" y="2709573"/>
            <a:ext cx="24520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E747E67-6E60-45CD-AA02-FC9E5A54B8D7}"/>
              </a:ext>
            </a:extLst>
          </p:cNvPr>
          <p:cNvSpPr txBox="1"/>
          <p:nvPr/>
        </p:nvSpPr>
        <p:spPr>
          <a:xfrm>
            <a:off x="379561" y="201830"/>
            <a:ext cx="3239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Global Attention</a:t>
            </a:r>
            <a:endParaRPr lang="zh-TW" altLang="en-US" sz="3200" b="1" i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65AA45-C0A8-41B0-B5D8-3BF08197AF7E}"/>
              </a:ext>
            </a:extLst>
          </p:cNvPr>
          <p:cNvSpPr txBox="1"/>
          <p:nvPr/>
        </p:nvSpPr>
        <p:spPr>
          <a:xfrm>
            <a:off x="793069" y="1007127"/>
            <a:ext cx="556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 special token into original sequence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14D83AC5-FCC2-4907-9A47-B7E283EA0298}"/>
                  </a:ext>
                </a:extLst>
              </p:cNvPr>
              <p:cNvSpPr txBox="1"/>
              <p:nvPr/>
            </p:nvSpPr>
            <p:spPr>
              <a:xfrm>
                <a:off x="857968" y="1426176"/>
                <a:ext cx="7908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Attend to every token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collect global information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14D83AC5-FCC2-4907-9A47-B7E283EA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8" y="1426176"/>
                <a:ext cx="7908807" cy="461665"/>
              </a:xfrm>
              <a:prstGeom prst="rect">
                <a:avLst/>
              </a:prstGeom>
              <a:blipFill>
                <a:blip r:embed="rId3"/>
                <a:stretch>
                  <a:fillRect l="-107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53E185A-0A0E-4A5D-A7DE-5216BFBB1986}"/>
                  </a:ext>
                </a:extLst>
              </p:cNvPr>
              <p:cNvSpPr txBox="1"/>
              <p:nvPr/>
            </p:nvSpPr>
            <p:spPr>
              <a:xfrm>
                <a:off x="857968" y="1845385"/>
                <a:ext cx="7908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Attended by every token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it knows global information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53E185A-0A0E-4A5D-A7DE-5216BFBB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8" y="1845385"/>
                <a:ext cx="7908807" cy="461665"/>
              </a:xfrm>
              <a:prstGeom prst="rect">
                <a:avLst/>
              </a:prstGeom>
              <a:blipFill>
                <a:blip r:embed="rId4"/>
                <a:stretch>
                  <a:fillRect l="-107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B6FEC0C7-1BFE-4021-86AA-DC62E0D8BB8F}"/>
              </a:ext>
            </a:extLst>
          </p:cNvPr>
          <p:cNvSpPr txBox="1"/>
          <p:nvPr/>
        </p:nvSpPr>
        <p:spPr>
          <a:xfrm>
            <a:off x="3651400" y="367049"/>
            <a:ext cx="5009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special token = “token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中的里長伯</a:t>
            </a:r>
            <a:r>
              <a:rPr lang="en-US" altLang="zh-TW" sz="2400" dirty="0"/>
              <a:t>“</a:t>
            </a:r>
            <a:endParaRPr lang="zh-TW" altLang="en-US" sz="2400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87B35B3-E8CE-45D7-A86E-24EA71584113}"/>
              </a:ext>
            </a:extLst>
          </p:cNvPr>
          <p:cNvGrpSpPr/>
          <p:nvPr/>
        </p:nvGrpSpPr>
        <p:grpSpPr>
          <a:xfrm>
            <a:off x="697870" y="2692904"/>
            <a:ext cx="3588044" cy="835819"/>
            <a:chOff x="697870" y="2692904"/>
            <a:chExt cx="3588044" cy="8358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2822B22-7FCA-477B-9486-396E92949A33}"/>
                </a:ext>
              </a:extLst>
            </p:cNvPr>
            <p:cNvSpPr/>
            <p:nvPr/>
          </p:nvSpPr>
          <p:spPr>
            <a:xfrm>
              <a:off x="697870" y="3090573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1E88389-A9E3-4ABE-9452-6E91946B466C}"/>
                </a:ext>
              </a:extLst>
            </p:cNvPr>
            <p:cNvSpPr/>
            <p:nvPr/>
          </p:nvSpPr>
          <p:spPr>
            <a:xfrm>
              <a:off x="697870" y="2692904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E993BB2-FDD3-4801-BDFF-DCBF4ACED8ED}"/>
              </a:ext>
            </a:extLst>
          </p:cNvPr>
          <p:cNvGrpSpPr/>
          <p:nvPr/>
        </p:nvGrpSpPr>
        <p:grpSpPr>
          <a:xfrm rot="5400000">
            <a:off x="-655188" y="4040491"/>
            <a:ext cx="3588044" cy="835819"/>
            <a:chOff x="697870" y="2692904"/>
            <a:chExt cx="3588044" cy="83581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12D9CF4-ED92-4AB5-BAC5-819D424AD57F}"/>
                </a:ext>
              </a:extLst>
            </p:cNvPr>
            <p:cNvSpPr/>
            <p:nvPr/>
          </p:nvSpPr>
          <p:spPr>
            <a:xfrm>
              <a:off x="697870" y="3090573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E1EECA9-6249-40D3-B5EA-2694C2438403}"/>
                </a:ext>
              </a:extLst>
            </p:cNvPr>
            <p:cNvSpPr/>
            <p:nvPr/>
          </p:nvSpPr>
          <p:spPr>
            <a:xfrm>
              <a:off x="697870" y="2692904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95C2172-4F96-404F-872F-746B49C2B6DF}"/>
              </a:ext>
            </a:extLst>
          </p:cNvPr>
          <p:cNvSpPr txBox="1"/>
          <p:nvPr/>
        </p:nvSpPr>
        <p:spPr>
          <a:xfrm>
            <a:off x="1599290" y="4426932"/>
            <a:ext cx="2815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/>
              <a:t>No attention between non-special token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24738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50" grpId="0"/>
      <p:bldP spid="6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2164</Words>
  <Application>Microsoft Office PowerPoint</Application>
  <PresentationFormat>如螢幕大小 (4:3)</PresentationFormat>
  <Paragraphs>619</Paragraphs>
  <Slides>40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Lucida Grande</vt:lpstr>
      <vt:lpstr>微軟正黑體</vt:lpstr>
      <vt:lpstr>Arial</vt:lpstr>
      <vt:lpstr>Arial</vt:lpstr>
      <vt:lpstr>Calibri</vt:lpstr>
      <vt:lpstr>Calibri Light</vt:lpstr>
      <vt:lpstr>Cambria Math</vt:lpstr>
      <vt:lpstr>Office 佈景主題</vt:lpstr>
      <vt:lpstr>各式各樣的 Attention</vt:lpstr>
      <vt:lpstr>Prerequisite </vt:lpstr>
      <vt:lpstr>PowerPoint 簡報</vt:lpstr>
      <vt:lpstr>How to make self-attention efficient?</vt:lpstr>
      <vt:lpstr>Notice </vt:lpstr>
      <vt:lpstr>Skip Some Calculations with Human Knowledge </vt:lpstr>
      <vt:lpstr>Local Attention / Truncated Attention</vt:lpstr>
      <vt:lpstr>Stride Attention</vt:lpstr>
      <vt:lpstr>PowerPoint 簡報</vt:lpstr>
      <vt:lpstr>Many Different Choices … </vt:lpstr>
      <vt:lpstr>Many Different Choices … </vt:lpstr>
      <vt:lpstr>Can we only focus on Critical Parts?</vt:lpstr>
      <vt:lpstr>Clustering</vt:lpstr>
      <vt:lpstr>Clustering</vt:lpstr>
      <vt:lpstr>Learnable Patterns</vt:lpstr>
      <vt:lpstr>Do we need full attention matrix?</vt:lpstr>
      <vt:lpstr>PowerPoint 簡報</vt:lpstr>
      <vt:lpstr>Reduce Number of Keys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Let’s put softmax back 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Let’s put softmax back …</vt:lpstr>
      <vt:lpstr>PowerPoint 簡報</vt:lpstr>
      <vt:lpstr>PowerPoint 簡報</vt:lpstr>
      <vt:lpstr>PowerPoint 簡報</vt:lpstr>
      <vt:lpstr>Realization </vt:lpstr>
      <vt:lpstr>Do we need q and k to compute attention? Synthesizer! </vt:lpstr>
      <vt:lpstr>PowerPoint 簡報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86</cp:revision>
  <dcterms:created xsi:type="dcterms:W3CDTF">2022-02-06T14:15:43Z</dcterms:created>
  <dcterms:modified xsi:type="dcterms:W3CDTF">2022-03-18T05:59:53Z</dcterms:modified>
</cp:coreProperties>
</file>