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cf33d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cf33d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dc949e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dc949e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dc949e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dc949e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分辨</a:t>
            </a:r>
            <a:br>
              <a:rPr lang="en"/>
            </a:br>
            <a:r>
              <a:rPr lang="en"/>
              <a:t>1. Modality</a:t>
            </a:r>
            <a:br>
              <a:rPr lang="en"/>
            </a:br>
            <a:r>
              <a:rPr lang="en"/>
              <a:t>2. 40 question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edc949e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edc949e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移到前面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ef427b1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ef427b1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edc949e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edc949e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e138b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ee138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de1f2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5de1f2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ef427b1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ef427b1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dbba5e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dbba5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dbba5e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dbba5e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dbba5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dbba5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9dbba5e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9dbba5e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9a5c9d6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9a5c9d6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9dbba5e67_29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9dbba5e67_2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5dbef2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5dbef2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edc949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edc949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gen-ai-2024-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GUnCLIBSewym83usmWOkFieKmaViZ161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://drive.google.com/file/d/12dp8-Iw5M38LY6mOAiBqUK7KQ4DUDn0L/view" TargetMode="External"/><Relationship Id="rId13" Type="http://schemas.openxmlformats.org/officeDocument/2006/relationships/hyperlink" Target="https://arxiv.org/abs/2110.04005" TargetMode="Externa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hyperlink" Target="https://arxiv.org/pdf/2112.10752.pdf" TargetMode="External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IqrfovQbPj9nuRBxQ80LcocqkUFxYNfL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2N7W5dW5eSZcNrG1auRkEQkZ0Dw07FGo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ol.ntu.edu.tw/courses/33749/discussion_topics/266821" TargetMode="External"/><Relationship Id="rId4" Type="http://schemas.openxmlformats.org/officeDocument/2006/relationships/hyperlink" Target="mailto:ntu-gen-ai-2024-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eech.ee.ntu.edu.tw/~hylee/genai/2024-spring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ntu-gen-ai-2024-spring-ta@googlegroups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&amp; Auditing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850"/>
              <a:t>楊智凱 </a:t>
            </a: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白宗民 鍾承燁</a:t>
            </a:r>
            <a:endParaRPr sz="185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Registration Form Deadline: 2024/02/26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5350300" y="2079525"/>
            <a:ext cx="31068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199900" y="2120425"/>
            <a:ext cx="32439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the power (and the limitations) of generative AI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00" y="3415713"/>
            <a:ext cx="1129600" cy="1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37" y="3320650"/>
            <a:ext cx="1979586" cy="13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325" y="1679112"/>
            <a:ext cx="1550800" cy="1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375" y="2185610"/>
            <a:ext cx="2387400" cy="88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53650" y="1766925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語言模型、聊天機器人</a:t>
            </a:r>
            <a:endParaRPr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604375" y="1726850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AI生圖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whether the provided material is generated by 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Covered modality: speech, singing voice, text, image, and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 questions in total</a:t>
            </a:r>
            <a:endParaRPr/>
          </a:p>
        </p:txBody>
      </p:sp>
      <p:pic>
        <p:nvPicPr>
          <p:cNvPr id="142" name="Google Shape;142;p23" title="ref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811" y="3229182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948" y="3153623"/>
            <a:ext cx="639575" cy="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762475" y="3301375"/>
            <a:ext cx="1742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好各位同學大家好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6">
            <a:alphaModFix/>
          </a:blip>
          <a:srcRect b="0" l="0" r="0" t="9288"/>
          <a:stretch/>
        </p:blipFill>
        <p:spPr>
          <a:xfrm>
            <a:off x="5670725" y="3308300"/>
            <a:ext cx="1451825" cy="7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54" y="2355895"/>
            <a:ext cx="539500" cy="53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269" y="2221600"/>
            <a:ext cx="2239231" cy="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022" y="3653475"/>
            <a:ext cx="600962" cy="5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5275" y="3267925"/>
            <a:ext cx="1192975" cy="1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613625" y="4445650"/>
            <a:ext cx="1512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Rombach et al.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8">
            <a:alphaModFix/>
          </a:blip>
          <a:srcRect b="0" l="0" r="0" t="12747"/>
          <a:stretch/>
        </p:blipFill>
        <p:spPr>
          <a:xfrm>
            <a:off x="4744550" y="3606024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8">
            <a:alphaModFix/>
          </a:blip>
          <a:srcRect b="0" l="0" r="0" t="12747"/>
          <a:stretch/>
        </p:blipFill>
        <p:spPr>
          <a:xfrm>
            <a:off x="5821525" y="2449349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5350" y="1191538"/>
            <a:ext cx="906300" cy="75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 title="singing_sample.wav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56425" y="1342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12">
            <a:alphaModFix/>
          </a:blip>
          <a:srcRect b="0" l="0" r="0" t="9288"/>
          <a:stretch/>
        </p:blipFill>
        <p:spPr>
          <a:xfrm>
            <a:off x="5067750" y="1199213"/>
            <a:ext cx="1451825" cy="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667200" y="1751475"/>
            <a:ext cx="1512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Liao et al.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Questions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question materials are included in the NTU Cool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the embedded materials don’t work, you can still get them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, with the corresponding question IDs specified in the file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2.5</a:t>
            </a:r>
            <a:r>
              <a:rPr lang="en">
                <a:solidFill>
                  <a:srgbClr val="666666"/>
                </a:solidFill>
              </a:rPr>
              <a:t> point per question -&gt; </a:t>
            </a:r>
            <a:r>
              <a:rPr lang="en">
                <a:solidFill>
                  <a:srgbClr val="FF0000"/>
                </a:solidFill>
              </a:rPr>
              <a:t>100</a:t>
            </a:r>
            <a:r>
              <a:rPr lang="en">
                <a:solidFill>
                  <a:srgbClr val="666666"/>
                </a:solidFill>
              </a:rPr>
              <a:t> points in total (</a:t>
            </a:r>
            <a:r>
              <a:rPr lang="en">
                <a:solidFill>
                  <a:srgbClr val="FF0000"/>
                </a:solidFill>
              </a:rPr>
              <a:t>10%</a:t>
            </a:r>
            <a:r>
              <a:rPr lang="en">
                <a:solidFill>
                  <a:srgbClr val="666666"/>
                </a:solidFill>
              </a:rPr>
              <a:t> of your final grade)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goal</a:t>
            </a:r>
            <a:r>
              <a:rPr lang="en">
                <a:solidFill>
                  <a:srgbClr val="666666"/>
                </a:solidFill>
              </a:rPr>
              <a:t> of HW1 is to let you experience the power/limitation of these generative AI models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You’ll </a:t>
            </a:r>
            <a:r>
              <a:rPr lang="en">
                <a:solidFill>
                  <a:srgbClr val="9900FF"/>
                </a:solidFill>
              </a:rPr>
              <a:t>get full point</a:t>
            </a:r>
            <a:r>
              <a:rPr lang="en">
                <a:solidFill>
                  <a:srgbClr val="666666"/>
                </a:solidFill>
              </a:rPr>
              <a:t> for a question </a:t>
            </a:r>
            <a:r>
              <a:rPr b="1" lang="en">
                <a:solidFill>
                  <a:srgbClr val="FF0000"/>
                </a:solidFill>
              </a:rPr>
              <a:t>as long as you answer it</a:t>
            </a:r>
            <a:r>
              <a:rPr lang="en">
                <a:solidFill>
                  <a:srgbClr val="666666"/>
                </a:solidFill>
              </a:rPr>
              <a:t> (i.e. choose any option for it)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!!!!!! Even when your choice is incorrect !!!!!!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Make sure you answer all the questions to get full marks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Deadline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NTU Cool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Unlimited times of submissions for the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latest submission will be considered when grading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Deadline: </a:t>
            </a:r>
            <a:r>
              <a:rPr lang="en">
                <a:solidFill>
                  <a:srgbClr val="FF0000"/>
                </a:solidFill>
              </a:rPr>
              <a:t>2024/0</a:t>
            </a:r>
            <a:r>
              <a:rPr lang="en">
                <a:solidFill>
                  <a:srgbClr val="FF0000"/>
                </a:solidFill>
              </a:rPr>
              <a:t>3/07 23:59 (UTC+8)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No late submission is allowed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Release Date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grading of HW1 will be released by </a:t>
            </a:r>
            <a:r>
              <a:rPr b="1" lang="en">
                <a:solidFill>
                  <a:srgbClr val="FF0000"/>
                </a:solidFill>
              </a:rPr>
              <a:t>2024/0</a:t>
            </a:r>
            <a:r>
              <a:rPr b="1" lang="en">
                <a:solidFill>
                  <a:srgbClr val="FF0000"/>
                </a:solidFill>
              </a:rPr>
              <a:t>3/14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23:59:59 (UTC+8)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ground truths of these questions and the employed models will also be released 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3/8</a:t>
            </a:r>
            <a:r>
              <a:rPr lang="en"/>
              <a:t> Update: The ground truth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ask via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NTU Cool HW1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discussion forum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question is not personal, please use the discussion forum first.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Questions on the forum are with highest priority for TAs to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(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ntu-gen-ai-2024-spring-ta@googlegroups.com</a:t>
            </a:r>
            <a:r>
              <a:rPr lang="en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■"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The title should begin with “</a:t>
            </a:r>
            <a:r>
              <a:rPr lang="en">
                <a:solidFill>
                  <a:srgbClr val="0000FF"/>
                </a:solidFill>
              </a:rPr>
              <a:t>[GenAI 2024 Spring HW1]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”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Email with the wrong title will be moved to trash automatically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TA hour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Time: 2/23、3/1 16:30~17:20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Location: 綜合大講堂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(</a:t>
            </a:r>
            <a:r>
              <a:rPr lang="en"/>
              <a:t>加簽</a:t>
            </a:r>
            <a:r>
              <a:rPr lang="en"/>
              <a:t>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register?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the form in the previous page. Anyone who want to register needs to fill in the form.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only take students who </a:t>
            </a:r>
            <a:r>
              <a:rPr lang="en">
                <a:solidFill>
                  <a:srgbClr val="FF0000"/>
                </a:solidFill>
              </a:rPr>
              <a:t>complete this form on time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correctly provide the information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can receive the </a:t>
            </a:r>
            <a:r>
              <a:rPr lang="en"/>
              <a:t>授權碼</a:t>
            </a:r>
            <a:r>
              <a:rPr lang="en"/>
              <a:t>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不需要抽籤，直接收到授權碼：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的系所(含雙主修、輔系、學程)隸屬於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台大電資學院或文學院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的同學 (elaborated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here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7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需要抽籤 (至少抽50人)：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現在的系所(含雙主修、輔系、學程)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隸屬於台大電資學院以及文學院的台大同學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非台大學生：無法加簽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Penalties: Your final grade will be</a:t>
            </a:r>
            <a:r>
              <a:rPr b="1" lang="en">
                <a:solidFill>
                  <a:srgbClr val="FF0000"/>
                </a:solidFill>
              </a:rPr>
              <a:t> F</a:t>
            </a:r>
            <a:r>
              <a:rPr lang="en"/>
              <a:t> if you violate the rules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listed here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dates</a:t>
            </a:r>
            <a:endParaRPr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○"/>
            </a:pPr>
            <a:r>
              <a:rPr lang="en">
                <a:solidFill>
                  <a:srgbClr val="FF0000"/>
                </a:solidFill>
              </a:rPr>
              <a:t>2024/02/26 23:59:59 (UTC+8): 加簽表單登記截止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2024/03/01 23:59:59 (UTC+8): 授權碼寄出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加簽表單頁面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03125"/>
            <a:ext cx="7315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Penalties Related to </a:t>
            </a:r>
            <a:r>
              <a:rPr lang="en"/>
              <a:t>Registration (加簽)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the </a:t>
            </a:r>
            <a:r>
              <a:rPr lang="en"/>
              <a:t>fairness</a:t>
            </a:r>
            <a:r>
              <a:rPr lang="en"/>
              <a:t> of registration, your final grade will be F if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你的身份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不屬於電資或文學院，卻在表單上面勾選了「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屬於電資學院 / 文學院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」或是「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現在屬於電資學院 / 文學院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」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你將你收到的授權碼轉讓或出售給其他人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你使用不屬於自己的授權碼 (不論對方是否同意)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開學第三周後，助教會人工檢查修課同學名單，確認同學的身份是否符合當初表單上所填寫的內容。若發現違反上述三條規定，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不論是否為蓄意，期末成績一律為F，沒有例外。同學不得以任何理由要求授課教師以及助教特別通融。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現在屬於台大電資學院或文學院 (含相關學程)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2037700"/>
            <a:ext cx="314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電資學院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電機工程學系暨研究所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資訊工程學系暨研究所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光電工程研究所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電信工程研究所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資訊網路與多媒體研究所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電子工程學研究所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生醫電子與資訊學研究所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資料科學學位學程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奈米科技學程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重點科技研究學院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550200" y="2037700"/>
            <a:ext cx="3142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文學院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中國文學系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外國語文學系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歷史學系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哲學系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人類學系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圖書資訊學系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日本語文學系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戲劇學系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藝術史研究所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語言學研究所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92025" y="1203750"/>
            <a:ext cx="82905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我們只考慮同學</a:t>
            </a:r>
            <a:r>
              <a:rPr b="1" lang="en" sz="13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現在的系所</a:t>
            </a:r>
            <a:r>
              <a:rPr b="1"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(含雙主修、輔系、學程)</a:t>
            </a: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不考慮任何未來會申請或就讀的系所</a:t>
            </a: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。也就是說，如果同學計畫要輔修電資學院或文學院，或未來會加入電資學院或文學院，但是目前沒有電資學院或文學院身份，請勾選「其他」。以下參考電資學院以及文學院之網站列出相關學系與學程。若有其他未列在下面的，由教師認定。</a:t>
            </a:r>
            <a:endParaRPr sz="2000"/>
          </a:p>
        </p:txBody>
      </p:sp>
      <p:sp>
        <p:nvSpPr>
          <p:cNvPr id="95" name="Google Shape;95;p17"/>
          <p:cNvSpPr txBox="1"/>
          <p:nvPr/>
        </p:nvSpPr>
        <p:spPr>
          <a:xfrm>
            <a:off x="5832300" y="1924375"/>
            <a:ext cx="3000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音樂學研究所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臺灣文學研究所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華語教學碩士學位學程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翻譯碩士學位學程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693000" y="3846100"/>
            <a:ext cx="20958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 (</a:t>
            </a:r>
            <a:r>
              <a:rPr lang="en"/>
              <a:t>旁聽</a:t>
            </a:r>
            <a:r>
              <a:rPr lang="en"/>
              <a:t>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Form: GenAI registration form (same link as registration)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sent email to us, you </a:t>
            </a:r>
            <a:r>
              <a:rPr i="1" lang="en"/>
              <a:t>don’t </a:t>
            </a:r>
            <a:r>
              <a:rPr lang="en"/>
              <a:t>need to fill this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Auditors will be added to NTU Cool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need course materials before being added into NTU Cool, you can find them on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	</a:t>
            </a:r>
            <a:r>
              <a:rPr lang="en"/>
              <a:t>如果我加簽沒有加簽上，可以直接轉成旁聽嗎？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A: 	剛剛 (2024.02.23 15:30) 加簽表單新增了一題，只要多回答這一題就好。</a:t>
            </a:r>
            <a:r>
              <a:rPr lang="en">
                <a:solidFill>
                  <a:srgbClr val="FF0000"/>
                </a:solidFill>
              </a:rPr>
              <a:t>不用修改其他答案</a:t>
            </a:r>
            <a:r>
              <a:rPr lang="en"/>
              <a:t>。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415500"/>
            <a:ext cx="77343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HW1</a:t>
            </a:r>
            <a:br>
              <a:rPr lang="en"/>
            </a:br>
            <a:r>
              <a:rPr lang="en"/>
              <a:t>真假難辨的世界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850"/>
              <a:t>楊智凱 </a:t>
            </a: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白宗民 鍾承燁</a:t>
            </a:r>
            <a:endParaRPr sz="185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Registration Form Deadline: 2024/02/26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HW1 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Deadline: 2024/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03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/07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&amp;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release 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