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7"/>
  </p:notesMasterIdLst>
  <p:sldIdLst>
    <p:sldId id="256" r:id="rId2"/>
    <p:sldId id="429" r:id="rId3"/>
    <p:sldId id="431" r:id="rId4"/>
    <p:sldId id="427" r:id="rId5"/>
    <p:sldId id="483" r:id="rId6"/>
    <p:sldId id="505" r:id="rId7"/>
    <p:sldId id="485" r:id="rId8"/>
    <p:sldId id="487" r:id="rId9"/>
    <p:sldId id="480" r:id="rId10"/>
    <p:sldId id="489" r:id="rId11"/>
    <p:sldId id="481" r:id="rId12"/>
    <p:sldId id="432" r:id="rId13"/>
    <p:sldId id="490" r:id="rId14"/>
    <p:sldId id="491" r:id="rId15"/>
    <p:sldId id="492" r:id="rId16"/>
    <p:sldId id="494" r:id="rId17"/>
    <p:sldId id="488" r:id="rId18"/>
    <p:sldId id="404" r:id="rId19"/>
    <p:sldId id="506" r:id="rId20"/>
    <p:sldId id="405" r:id="rId21"/>
    <p:sldId id="406" r:id="rId22"/>
    <p:sldId id="407" r:id="rId23"/>
    <p:sldId id="408" r:id="rId24"/>
    <p:sldId id="438" r:id="rId25"/>
    <p:sldId id="440" r:id="rId26"/>
    <p:sldId id="261" r:id="rId27"/>
    <p:sldId id="264" r:id="rId28"/>
    <p:sldId id="298" r:id="rId29"/>
    <p:sldId id="266" r:id="rId30"/>
    <p:sldId id="377" r:id="rId31"/>
    <p:sldId id="372" r:id="rId32"/>
    <p:sldId id="373" r:id="rId33"/>
    <p:sldId id="299" r:id="rId34"/>
    <p:sldId id="374" r:id="rId35"/>
    <p:sldId id="268" r:id="rId36"/>
    <p:sldId id="441" r:id="rId37"/>
    <p:sldId id="436" r:id="rId38"/>
    <p:sldId id="495" r:id="rId39"/>
    <p:sldId id="496" r:id="rId40"/>
    <p:sldId id="498" r:id="rId41"/>
    <p:sldId id="444" r:id="rId42"/>
    <p:sldId id="336" r:id="rId43"/>
    <p:sldId id="504" r:id="rId44"/>
    <p:sldId id="512" r:id="rId45"/>
    <p:sldId id="515" r:id="rId46"/>
    <p:sldId id="519" r:id="rId47"/>
    <p:sldId id="521" r:id="rId48"/>
    <p:sldId id="340" r:id="rId49"/>
    <p:sldId id="518" r:id="rId50"/>
    <p:sldId id="343" r:id="rId51"/>
    <p:sldId id="344" r:id="rId52"/>
    <p:sldId id="345" r:id="rId53"/>
    <p:sldId id="349" r:id="rId54"/>
    <p:sldId id="509" r:id="rId55"/>
    <p:sldId id="445" r:id="rId56"/>
    <p:sldId id="447" r:id="rId57"/>
    <p:sldId id="381" r:id="rId58"/>
    <p:sldId id="522" r:id="rId59"/>
    <p:sldId id="382" r:id="rId60"/>
    <p:sldId id="383" r:id="rId61"/>
    <p:sldId id="384" r:id="rId62"/>
    <p:sldId id="457" r:id="rId63"/>
    <p:sldId id="458" r:id="rId64"/>
    <p:sldId id="459" r:id="rId65"/>
    <p:sldId id="460" r:id="rId66"/>
    <p:sldId id="461" r:id="rId67"/>
    <p:sldId id="462" r:id="rId68"/>
    <p:sldId id="463" r:id="rId69"/>
    <p:sldId id="464" r:id="rId70"/>
    <p:sldId id="516" r:id="rId71"/>
    <p:sldId id="465" r:id="rId72"/>
    <p:sldId id="391" r:id="rId73"/>
    <p:sldId id="392" r:id="rId74"/>
    <p:sldId id="442" r:id="rId75"/>
    <p:sldId id="523" r:id="rId7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032" autoAdjust="0"/>
    <p:restoredTop sz="70863" autoAdjust="0"/>
  </p:normalViewPr>
  <p:slideViewPr>
    <p:cSldViewPr snapToGrid="0">
      <p:cViewPr varScale="1">
        <p:scale>
          <a:sx n="52" d="100"/>
          <a:sy n="52" d="100"/>
        </p:scale>
        <p:origin x="136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B856B8-D011-4938-8056-DC29F93F714A}" type="doc">
      <dgm:prSet loTypeId="urn:microsoft.com/office/officeart/2005/8/layout/process4" loCatId="process" qsTypeId="urn:microsoft.com/office/officeart/2005/8/quickstyle/3d1" qsCatId="3D" csTypeId="urn:microsoft.com/office/officeart/2005/8/colors/colorful4" csCatId="colorful" phldr="1"/>
      <dgm:spPr/>
      <dgm:t>
        <a:bodyPr/>
        <a:lstStyle/>
        <a:p>
          <a:endParaRPr lang="zh-TW" altLang="en-US"/>
        </a:p>
      </dgm:t>
    </dgm:pt>
    <dgm:pt modelId="{5609EDB5-A06B-4449-BE67-F25673CF3178}">
      <dgm:prSet phldrT="[文字]" custT="1"/>
      <dgm:spPr/>
      <dgm:t>
        <a:bodyPr/>
        <a:lstStyle/>
        <a:p>
          <a:r>
            <a:rPr lang="en-US" altLang="zh-TW" sz="2400" dirty="0" smtClean="0"/>
            <a:t>1. What is the model (function hypothesis set)? </a:t>
          </a:r>
          <a:endParaRPr lang="zh-TW" altLang="en-US" sz="2400" dirty="0"/>
        </a:p>
      </dgm:t>
    </dgm:pt>
    <dgm:pt modelId="{184CE652-42A6-4E1E-947F-A798122EE7C8}" type="parTrans" cxnId="{0098F316-6D33-474D-80C7-C3BE032E3D94}">
      <dgm:prSet/>
      <dgm:spPr/>
      <dgm:t>
        <a:bodyPr/>
        <a:lstStyle/>
        <a:p>
          <a:endParaRPr lang="zh-TW" altLang="en-US"/>
        </a:p>
      </dgm:t>
    </dgm:pt>
    <dgm:pt modelId="{BBAE9A25-FEEE-4416-81BD-5A83B3867D7A}" type="sibTrans" cxnId="{0098F316-6D33-474D-80C7-C3BE032E3D94}">
      <dgm:prSet/>
      <dgm:spPr/>
      <dgm:t>
        <a:bodyPr/>
        <a:lstStyle/>
        <a:p>
          <a:endParaRPr lang="zh-TW" altLang="en-US"/>
        </a:p>
      </dgm:t>
    </dgm:pt>
    <dgm:pt modelId="{800135D2-0F40-46CD-B395-94F1EA651D50}">
      <dgm:prSet phldrT="[文字]" custT="1"/>
      <dgm:spPr/>
      <dgm:t>
        <a:bodyPr/>
        <a:lstStyle/>
        <a:p>
          <a:r>
            <a:rPr lang="en-US" altLang="zh-TW" sz="2400" dirty="0" smtClean="0"/>
            <a:t>2. What is the “best” function?</a:t>
          </a:r>
          <a:endParaRPr lang="zh-TW" altLang="en-US" sz="2400" dirty="0"/>
        </a:p>
      </dgm:t>
    </dgm:pt>
    <dgm:pt modelId="{9D9C1800-BC15-4760-9512-2E294D3A63A6}" type="parTrans" cxnId="{6A965433-1169-471C-8F8B-FD11F0581B38}">
      <dgm:prSet/>
      <dgm:spPr/>
      <dgm:t>
        <a:bodyPr/>
        <a:lstStyle/>
        <a:p>
          <a:endParaRPr lang="zh-TW" altLang="en-US"/>
        </a:p>
      </dgm:t>
    </dgm:pt>
    <dgm:pt modelId="{D6EB5DF9-1EC0-4398-863A-F205F4058382}" type="sibTrans" cxnId="{6A965433-1169-471C-8F8B-FD11F0581B38}">
      <dgm:prSet/>
      <dgm:spPr/>
      <dgm:t>
        <a:bodyPr/>
        <a:lstStyle/>
        <a:p>
          <a:endParaRPr lang="zh-TW" altLang="en-US"/>
        </a:p>
      </dgm:t>
    </dgm:pt>
    <dgm:pt modelId="{B674ACB4-EE27-4AC9-AB0C-FAB7DC152372}">
      <dgm:prSet phldrT="[文字]" custT="1"/>
      <dgm:spPr/>
      <dgm:t>
        <a:bodyPr/>
        <a:lstStyle/>
        <a:p>
          <a:r>
            <a:rPr lang="en-US" altLang="zh-TW" sz="2400" dirty="0" smtClean="0"/>
            <a:t>3. How to pick the “best” function?</a:t>
          </a:r>
          <a:endParaRPr lang="zh-TW" altLang="en-US" sz="2400" dirty="0"/>
        </a:p>
      </dgm:t>
    </dgm:pt>
    <dgm:pt modelId="{A035DF0F-B5A9-4E51-8E9C-C3E61331D68A}" type="parTrans" cxnId="{1C718AAD-4A3F-43DC-A34B-50E6AFC2B305}">
      <dgm:prSet/>
      <dgm:spPr/>
      <dgm:t>
        <a:bodyPr/>
        <a:lstStyle/>
        <a:p>
          <a:endParaRPr lang="zh-TW" altLang="en-US"/>
        </a:p>
      </dgm:t>
    </dgm:pt>
    <dgm:pt modelId="{334A4143-690E-4ACA-BB5A-01D9E209BD00}" type="sibTrans" cxnId="{1C718AAD-4A3F-43DC-A34B-50E6AFC2B305}">
      <dgm:prSet/>
      <dgm:spPr/>
      <dgm:t>
        <a:bodyPr/>
        <a:lstStyle/>
        <a:p>
          <a:endParaRPr lang="zh-TW" altLang="en-US"/>
        </a:p>
      </dgm:t>
    </dgm:pt>
    <dgm:pt modelId="{0699A436-87AD-4E7B-B4A4-F5FDDF787A02}" type="pres">
      <dgm:prSet presAssocID="{66B856B8-D011-4938-8056-DC29F93F714A}" presName="Name0" presStyleCnt="0">
        <dgm:presLayoutVars>
          <dgm:dir/>
          <dgm:animLvl val="lvl"/>
          <dgm:resizeHandles val="exact"/>
        </dgm:presLayoutVars>
      </dgm:prSet>
      <dgm:spPr/>
      <dgm:t>
        <a:bodyPr/>
        <a:lstStyle/>
        <a:p>
          <a:endParaRPr lang="zh-TW" altLang="en-US"/>
        </a:p>
      </dgm:t>
    </dgm:pt>
    <dgm:pt modelId="{4C2C0223-0CC6-408F-8B6F-DAC36198ABEA}" type="pres">
      <dgm:prSet presAssocID="{B674ACB4-EE27-4AC9-AB0C-FAB7DC152372}" presName="boxAndChildren" presStyleCnt="0"/>
      <dgm:spPr/>
    </dgm:pt>
    <dgm:pt modelId="{E950E7C2-D3AA-4472-89D2-3BBEF2BF2415}" type="pres">
      <dgm:prSet presAssocID="{B674ACB4-EE27-4AC9-AB0C-FAB7DC152372}" presName="parentTextBox" presStyleLbl="node1" presStyleIdx="0" presStyleCnt="3"/>
      <dgm:spPr/>
      <dgm:t>
        <a:bodyPr/>
        <a:lstStyle/>
        <a:p>
          <a:endParaRPr lang="zh-TW" altLang="en-US"/>
        </a:p>
      </dgm:t>
    </dgm:pt>
    <dgm:pt modelId="{6FD8EA75-E952-4FBA-A898-2403E87B136B}" type="pres">
      <dgm:prSet presAssocID="{D6EB5DF9-1EC0-4398-863A-F205F4058382}" presName="sp" presStyleCnt="0"/>
      <dgm:spPr/>
    </dgm:pt>
    <dgm:pt modelId="{807459D8-0390-4476-BE30-40FE550321F9}" type="pres">
      <dgm:prSet presAssocID="{800135D2-0F40-46CD-B395-94F1EA651D50}" presName="arrowAndChildren" presStyleCnt="0"/>
      <dgm:spPr/>
    </dgm:pt>
    <dgm:pt modelId="{FD3390B5-0B47-4EE6-9A63-897DA718A4DE}" type="pres">
      <dgm:prSet presAssocID="{800135D2-0F40-46CD-B395-94F1EA651D50}" presName="parentTextArrow" presStyleLbl="node1" presStyleIdx="1" presStyleCnt="3"/>
      <dgm:spPr/>
      <dgm:t>
        <a:bodyPr/>
        <a:lstStyle/>
        <a:p>
          <a:endParaRPr lang="zh-TW" altLang="en-US"/>
        </a:p>
      </dgm:t>
    </dgm:pt>
    <dgm:pt modelId="{5EAFAD5D-DF13-43F2-83BC-AE0F00F19884}" type="pres">
      <dgm:prSet presAssocID="{BBAE9A25-FEEE-4416-81BD-5A83B3867D7A}" presName="sp" presStyleCnt="0"/>
      <dgm:spPr/>
    </dgm:pt>
    <dgm:pt modelId="{9E0F5852-478F-4552-9E99-D4113ED8CBAA}" type="pres">
      <dgm:prSet presAssocID="{5609EDB5-A06B-4449-BE67-F25673CF3178}" presName="arrowAndChildren" presStyleCnt="0"/>
      <dgm:spPr/>
    </dgm:pt>
    <dgm:pt modelId="{C0C3AAD8-C5C7-4D53-A098-19ABC56841E2}" type="pres">
      <dgm:prSet presAssocID="{5609EDB5-A06B-4449-BE67-F25673CF3178}" presName="parentTextArrow" presStyleLbl="node1" presStyleIdx="2" presStyleCnt="3"/>
      <dgm:spPr/>
      <dgm:t>
        <a:bodyPr/>
        <a:lstStyle/>
        <a:p>
          <a:endParaRPr lang="zh-TW" altLang="en-US"/>
        </a:p>
      </dgm:t>
    </dgm:pt>
  </dgm:ptLst>
  <dgm:cxnLst>
    <dgm:cxn modelId="{8DFA70A7-EE21-4201-93FE-C4A490ED1C23}" type="presOf" srcId="{5609EDB5-A06B-4449-BE67-F25673CF3178}" destId="{C0C3AAD8-C5C7-4D53-A098-19ABC56841E2}" srcOrd="0" destOrd="0" presId="urn:microsoft.com/office/officeart/2005/8/layout/process4"/>
    <dgm:cxn modelId="{DB895E5F-9879-4649-A40D-8367A6764478}" type="presOf" srcId="{B674ACB4-EE27-4AC9-AB0C-FAB7DC152372}" destId="{E950E7C2-D3AA-4472-89D2-3BBEF2BF2415}" srcOrd="0" destOrd="0" presId="urn:microsoft.com/office/officeart/2005/8/layout/process4"/>
    <dgm:cxn modelId="{6A37466F-1BE8-4E1A-A6A0-AFDFA5D383B6}" type="presOf" srcId="{66B856B8-D011-4938-8056-DC29F93F714A}" destId="{0699A436-87AD-4E7B-B4A4-F5FDDF787A02}" srcOrd="0" destOrd="0" presId="urn:microsoft.com/office/officeart/2005/8/layout/process4"/>
    <dgm:cxn modelId="{7518B564-2965-4BBB-BE4D-2BD829F8B71F}" type="presOf" srcId="{800135D2-0F40-46CD-B395-94F1EA651D50}" destId="{FD3390B5-0B47-4EE6-9A63-897DA718A4DE}" srcOrd="0" destOrd="0" presId="urn:microsoft.com/office/officeart/2005/8/layout/process4"/>
    <dgm:cxn modelId="{6A965433-1169-471C-8F8B-FD11F0581B38}" srcId="{66B856B8-D011-4938-8056-DC29F93F714A}" destId="{800135D2-0F40-46CD-B395-94F1EA651D50}" srcOrd="1" destOrd="0" parTransId="{9D9C1800-BC15-4760-9512-2E294D3A63A6}" sibTransId="{D6EB5DF9-1EC0-4398-863A-F205F4058382}"/>
    <dgm:cxn modelId="{0098F316-6D33-474D-80C7-C3BE032E3D94}" srcId="{66B856B8-D011-4938-8056-DC29F93F714A}" destId="{5609EDB5-A06B-4449-BE67-F25673CF3178}" srcOrd="0" destOrd="0" parTransId="{184CE652-42A6-4E1E-947F-A798122EE7C8}" sibTransId="{BBAE9A25-FEEE-4416-81BD-5A83B3867D7A}"/>
    <dgm:cxn modelId="{1C718AAD-4A3F-43DC-A34B-50E6AFC2B305}" srcId="{66B856B8-D011-4938-8056-DC29F93F714A}" destId="{B674ACB4-EE27-4AC9-AB0C-FAB7DC152372}" srcOrd="2" destOrd="0" parTransId="{A035DF0F-B5A9-4E51-8E9C-C3E61331D68A}" sibTransId="{334A4143-690E-4ACA-BB5A-01D9E209BD00}"/>
    <dgm:cxn modelId="{D2FAE349-4ABB-47F4-87BA-F6B3D7424B07}" type="presParOf" srcId="{0699A436-87AD-4E7B-B4A4-F5FDDF787A02}" destId="{4C2C0223-0CC6-408F-8B6F-DAC36198ABEA}" srcOrd="0" destOrd="0" presId="urn:microsoft.com/office/officeart/2005/8/layout/process4"/>
    <dgm:cxn modelId="{530581FC-C8F4-48AD-B27D-DEC979CF58C5}" type="presParOf" srcId="{4C2C0223-0CC6-408F-8B6F-DAC36198ABEA}" destId="{E950E7C2-D3AA-4472-89D2-3BBEF2BF2415}" srcOrd="0" destOrd="0" presId="urn:microsoft.com/office/officeart/2005/8/layout/process4"/>
    <dgm:cxn modelId="{644C677C-A6B5-42D5-B8A7-C7DC8687EE10}" type="presParOf" srcId="{0699A436-87AD-4E7B-B4A4-F5FDDF787A02}" destId="{6FD8EA75-E952-4FBA-A898-2403E87B136B}" srcOrd="1" destOrd="0" presId="urn:microsoft.com/office/officeart/2005/8/layout/process4"/>
    <dgm:cxn modelId="{570A2FFE-8461-4B3D-AB8F-87E4462EF45C}" type="presParOf" srcId="{0699A436-87AD-4E7B-B4A4-F5FDDF787A02}" destId="{807459D8-0390-4476-BE30-40FE550321F9}" srcOrd="2" destOrd="0" presId="urn:microsoft.com/office/officeart/2005/8/layout/process4"/>
    <dgm:cxn modelId="{81753C27-524F-4D66-B00C-3C4A2BF66DF9}" type="presParOf" srcId="{807459D8-0390-4476-BE30-40FE550321F9}" destId="{FD3390B5-0B47-4EE6-9A63-897DA718A4DE}" srcOrd="0" destOrd="0" presId="urn:microsoft.com/office/officeart/2005/8/layout/process4"/>
    <dgm:cxn modelId="{A9C8640D-1537-4D19-96E8-83A5B1F7E0DE}" type="presParOf" srcId="{0699A436-87AD-4E7B-B4A4-F5FDDF787A02}" destId="{5EAFAD5D-DF13-43F2-83BC-AE0F00F19884}" srcOrd="3" destOrd="0" presId="urn:microsoft.com/office/officeart/2005/8/layout/process4"/>
    <dgm:cxn modelId="{60B8AF6C-61C5-41FC-B6CB-5D5A8DC957EB}" type="presParOf" srcId="{0699A436-87AD-4E7B-B4A4-F5FDDF787A02}" destId="{9E0F5852-478F-4552-9E99-D4113ED8CBAA}" srcOrd="4" destOrd="0" presId="urn:microsoft.com/office/officeart/2005/8/layout/process4"/>
    <dgm:cxn modelId="{19C1F3F9-C319-4136-8D7B-BBBD056FD360}" type="presParOf" srcId="{9E0F5852-478F-4552-9E99-D4113ED8CBAA}" destId="{C0C3AAD8-C5C7-4D53-A098-19ABC56841E2}"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B856B8-D011-4938-8056-DC29F93F714A}" type="doc">
      <dgm:prSet loTypeId="urn:microsoft.com/office/officeart/2005/8/layout/process4" loCatId="process" qsTypeId="urn:microsoft.com/office/officeart/2005/8/quickstyle/3d1" qsCatId="3D" csTypeId="urn:microsoft.com/office/officeart/2005/8/colors/colorful4" csCatId="colorful" phldr="1"/>
      <dgm:spPr/>
      <dgm:t>
        <a:bodyPr/>
        <a:lstStyle/>
        <a:p>
          <a:endParaRPr lang="zh-TW" altLang="en-US"/>
        </a:p>
      </dgm:t>
    </dgm:pt>
    <dgm:pt modelId="{5609EDB5-A06B-4449-BE67-F25673CF3178}">
      <dgm:prSet phldrT="[文字]" custT="1"/>
      <dgm:spPr/>
      <dgm:t>
        <a:bodyPr/>
        <a:lstStyle/>
        <a:p>
          <a:r>
            <a:rPr lang="en-US" altLang="zh-TW" sz="2400" dirty="0" smtClean="0"/>
            <a:t>1. What is the model (function hypothesis set)? </a:t>
          </a:r>
          <a:endParaRPr lang="zh-TW" altLang="en-US" sz="2400" dirty="0"/>
        </a:p>
      </dgm:t>
    </dgm:pt>
    <dgm:pt modelId="{184CE652-42A6-4E1E-947F-A798122EE7C8}" type="parTrans" cxnId="{0098F316-6D33-474D-80C7-C3BE032E3D94}">
      <dgm:prSet/>
      <dgm:spPr/>
      <dgm:t>
        <a:bodyPr/>
        <a:lstStyle/>
        <a:p>
          <a:endParaRPr lang="zh-TW" altLang="en-US"/>
        </a:p>
      </dgm:t>
    </dgm:pt>
    <dgm:pt modelId="{BBAE9A25-FEEE-4416-81BD-5A83B3867D7A}" type="sibTrans" cxnId="{0098F316-6D33-474D-80C7-C3BE032E3D94}">
      <dgm:prSet/>
      <dgm:spPr/>
      <dgm:t>
        <a:bodyPr/>
        <a:lstStyle/>
        <a:p>
          <a:endParaRPr lang="zh-TW" altLang="en-US"/>
        </a:p>
      </dgm:t>
    </dgm:pt>
    <dgm:pt modelId="{800135D2-0F40-46CD-B395-94F1EA651D50}">
      <dgm:prSet phldrT="[文字]" custT="1"/>
      <dgm:spPr/>
      <dgm:t>
        <a:bodyPr/>
        <a:lstStyle/>
        <a:p>
          <a:r>
            <a:rPr lang="en-US" altLang="zh-TW" sz="2400" dirty="0" smtClean="0"/>
            <a:t>2. What is the “best” function?</a:t>
          </a:r>
          <a:endParaRPr lang="zh-TW" altLang="en-US" sz="2400" dirty="0"/>
        </a:p>
      </dgm:t>
    </dgm:pt>
    <dgm:pt modelId="{9D9C1800-BC15-4760-9512-2E294D3A63A6}" type="parTrans" cxnId="{6A965433-1169-471C-8F8B-FD11F0581B38}">
      <dgm:prSet/>
      <dgm:spPr/>
      <dgm:t>
        <a:bodyPr/>
        <a:lstStyle/>
        <a:p>
          <a:endParaRPr lang="zh-TW" altLang="en-US"/>
        </a:p>
      </dgm:t>
    </dgm:pt>
    <dgm:pt modelId="{D6EB5DF9-1EC0-4398-863A-F205F4058382}" type="sibTrans" cxnId="{6A965433-1169-471C-8F8B-FD11F0581B38}">
      <dgm:prSet/>
      <dgm:spPr/>
      <dgm:t>
        <a:bodyPr/>
        <a:lstStyle/>
        <a:p>
          <a:endParaRPr lang="zh-TW" altLang="en-US"/>
        </a:p>
      </dgm:t>
    </dgm:pt>
    <dgm:pt modelId="{B674ACB4-EE27-4AC9-AB0C-FAB7DC152372}">
      <dgm:prSet phldrT="[文字]" custT="1"/>
      <dgm:spPr/>
      <dgm:t>
        <a:bodyPr/>
        <a:lstStyle/>
        <a:p>
          <a:r>
            <a:rPr lang="en-US" altLang="zh-TW" sz="2400" dirty="0" smtClean="0"/>
            <a:t>3. How to pick the “best” function?</a:t>
          </a:r>
          <a:endParaRPr lang="zh-TW" altLang="en-US" sz="2400" dirty="0"/>
        </a:p>
      </dgm:t>
    </dgm:pt>
    <dgm:pt modelId="{A035DF0F-B5A9-4E51-8E9C-C3E61331D68A}" type="parTrans" cxnId="{1C718AAD-4A3F-43DC-A34B-50E6AFC2B305}">
      <dgm:prSet/>
      <dgm:spPr/>
      <dgm:t>
        <a:bodyPr/>
        <a:lstStyle/>
        <a:p>
          <a:endParaRPr lang="zh-TW" altLang="en-US"/>
        </a:p>
      </dgm:t>
    </dgm:pt>
    <dgm:pt modelId="{334A4143-690E-4ACA-BB5A-01D9E209BD00}" type="sibTrans" cxnId="{1C718AAD-4A3F-43DC-A34B-50E6AFC2B305}">
      <dgm:prSet/>
      <dgm:spPr/>
      <dgm:t>
        <a:bodyPr/>
        <a:lstStyle/>
        <a:p>
          <a:endParaRPr lang="zh-TW" altLang="en-US"/>
        </a:p>
      </dgm:t>
    </dgm:pt>
    <dgm:pt modelId="{0699A436-87AD-4E7B-B4A4-F5FDDF787A02}" type="pres">
      <dgm:prSet presAssocID="{66B856B8-D011-4938-8056-DC29F93F714A}" presName="Name0" presStyleCnt="0">
        <dgm:presLayoutVars>
          <dgm:dir/>
          <dgm:animLvl val="lvl"/>
          <dgm:resizeHandles val="exact"/>
        </dgm:presLayoutVars>
      </dgm:prSet>
      <dgm:spPr/>
      <dgm:t>
        <a:bodyPr/>
        <a:lstStyle/>
        <a:p>
          <a:endParaRPr lang="zh-TW" altLang="en-US"/>
        </a:p>
      </dgm:t>
    </dgm:pt>
    <dgm:pt modelId="{4C2C0223-0CC6-408F-8B6F-DAC36198ABEA}" type="pres">
      <dgm:prSet presAssocID="{B674ACB4-EE27-4AC9-AB0C-FAB7DC152372}" presName="boxAndChildren" presStyleCnt="0"/>
      <dgm:spPr/>
    </dgm:pt>
    <dgm:pt modelId="{E950E7C2-D3AA-4472-89D2-3BBEF2BF2415}" type="pres">
      <dgm:prSet presAssocID="{B674ACB4-EE27-4AC9-AB0C-FAB7DC152372}" presName="parentTextBox" presStyleLbl="node1" presStyleIdx="0" presStyleCnt="3"/>
      <dgm:spPr/>
      <dgm:t>
        <a:bodyPr/>
        <a:lstStyle/>
        <a:p>
          <a:endParaRPr lang="zh-TW" altLang="en-US"/>
        </a:p>
      </dgm:t>
    </dgm:pt>
    <dgm:pt modelId="{6FD8EA75-E952-4FBA-A898-2403E87B136B}" type="pres">
      <dgm:prSet presAssocID="{D6EB5DF9-1EC0-4398-863A-F205F4058382}" presName="sp" presStyleCnt="0"/>
      <dgm:spPr/>
    </dgm:pt>
    <dgm:pt modelId="{807459D8-0390-4476-BE30-40FE550321F9}" type="pres">
      <dgm:prSet presAssocID="{800135D2-0F40-46CD-B395-94F1EA651D50}" presName="arrowAndChildren" presStyleCnt="0"/>
      <dgm:spPr/>
    </dgm:pt>
    <dgm:pt modelId="{FD3390B5-0B47-4EE6-9A63-897DA718A4DE}" type="pres">
      <dgm:prSet presAssocID="{800135D2-0F40-46CD-B395-94F1EA651D50}" presName="parentTextArrow" presStyleLbl="node1" presStyleIdx="1" presStyleCnt="3"/>
      <dgm:spPr/>
      <dgm:t>
        <a:bodyPr/>
        <a:lstStyle/>
        <a:p>
          <a:endParaRPr lang="zh-TW" altLang="en-US"/>
        </a:p>
      </dgm:t>
    </dgm:pt>
    <dgm:pt modelId="{5EAFAD5D-DF13-43F2-83BC-AE0F00F19884}" type="pres">
      <dgm:prSet presAssocID="{BBAE9A25-FEEE-4416-81BD-5A83B3867D7A}" presName="sp" presStyleCnt="0"/>
      <dgm:spPr/>
    </dgm:pt>
    <dgm:pt modelId="{9E0F5852-478F-4552-9E99-D4113ED8CBAA}" type="pres">
      <dgm:prSet presAssocID="{5609EDB5-A06B-4449-BE67-F25673CF3178}" presName="arrowAndChildren" presStyleCnt="0"/>
      <dgm:spPr/>
    </dgm:pt>
    <dgm:pt modelId="{C0C3AAD8-C5C7-4D53-A098-19ABC56841E2}" type="pres">
      <dgm:prSet presAssocID="{5609EDB5-A06B-4449-BE67-F25673CF3178}" presName="parentTextArrow" presStyleLbl="node1" presStyleIdx="2" presStyleCnt="3"/>
      <dgm:spPr/>
      <dgm:t>
        <a:bodyPr/>
        <a:lstStyle/>
        <a:p>
          <a:endParaRPr lang="zh-TW" altLang="en-US"/>
        </a:p>
      </dgm:t>
    </dgm:pt>
  </dgm:ptLst>
  <dgm:cxnLst>
    <dgm:cxn modelId="{D518E9C0-5BED-41F5-9BE7-5CED6F0647A2}" type="presOf" srcId="{66B856B8-D011-4938-8056-DC29F93F714A}" destId="{0699A436-87AD-4E7B-B4A4-F5FDDF787A02}" srcOrd="0" destOrd="0" presId="urn:microsoft.com/office/officeart/2005/8/layout/process4"/>
    <dgm:cxn modelId="{DC3ED741-ADB8-4385-BAF4-BE86D1DC61F4}" type="presOf" srcId="{5609EDB5-A06B-4449-BE67-F25673CF3178}" destId="{C0C3AAD8-C5C7-4D53-A098-19ABC56841E2}" srcOrd="0" destOrd="0" presId="urn:microsoft.com/office/officeart/2005/8/layout/process4"/>
    <dgm:cxn modelId="{6A965433-1169-471C-8F8B-FD11F0581B38}" srcId="{66B856B8-D011-4938-8056-DC29F93F714A}" destId="{800135D2-0F40-46CD-B395-94F1EA651D50}" srcOrd="1" destOrd="0" parTransId="{9D9C1800-BC15-4760-9512-2E294D3A63A6}" sibTransId="{D6EB5DF9-1EC0-4398-863A-F205F4058382}"/>
    <dgm:cxn modelId="{15C110F9-0C23-496F-B8B9-1DEF477C1096}" type="presOf" srcId="{800135D2-0F40-46CD-B395-94F1EA651D50}" destId="{FD3390B5-0B47-4EE6-9A63-897DA718A4DE}" srcOrd="0" destOrd="0" presId="urn:microsoft.com/office/officeart/2005/8/layout/process4"/>
    <dgm:cxn modelId="{D1EBE6FD-DF7D-4C80-AD9A-CFBA47B9345A}" type="presOf" srcId="{B674ACB4-EE27-4AC9-AB0C-FAB7DC152372}" destId="{E950E7C2-D3AA-4472-89D2-3BBEF2BF2415}" srcOrd="0" destOrd="0" presId="urn:microsoft.com/office/officeart/2005/8/layout/process4"/>
    <dgm:cxn modelId="{0098F316-6D33-474D-80C7-C3BE032E3D94}" srcId="{66B856B8-D011-4938-8056-DC29F93F714A}" destId="{5609EDB5-A06B-4449-BE67-F25673CF3178}" srcOrd="0" destOrd="0" parTransId="{184CE652-42A6-4E1E-947F-A798122EE7C8}" sibTransId="{BBAE9A25-FEEE-4416-81BD-5A83B3867D7A}"/>
    <dgm:cxn modelId="{1C718AAD-4A3F-43DC-A34B-50E6AFC2B305}" srcId="{66B856B8-D011-4938-8056-DC29F93F714A}" destId="{B674ACB4-EE27-4AC9-AB0C-FAB7DC152372}" srcOrd="2" destOrd="0" parTransId="{A035DF0F-B5A9-4E51-8E9C-C3E61331D68A}" sibTransId="{334A4143-690E-4ACA-BB5A-01D9E209BD00}"/>
    <dgm:cxn modelId="{22B91731-F175-4CEF-8620-FFABCDEAB679}" type="presParOf" srcId="{0699A436-87AD-4E7B-B4A4-F5FDDF787A02}" destId="{4C2C0223-0CC6-408F-8B6F-DAC36198ABEA}" srcOrd="0" destOrd="0" presId="urn:microsoft.com/office/officeart/2005/8/layout/process4"/>
    <dgm:cxn modelId="{5CFA80A2-35B4-4E01-85B4-EAE25660BD59}" type="presParOf" srcId="{4C2C0223-0CC6-408F-8B6F-DAC36198ABEA}" destId="{E950E7C2-D3AA-4472-89D2-3BBEF2BF2415}" srcOrd="0" destOrd="0" presId="urn:microsoft.com/office/officeart/2005/8/layout/process4"/>
    <dgm:cxn modelId="{556FEA1E-172A-4515-BAC1-0F9900CBAA4F}" type="presParOf" srcId="{0699A436-87AD-4E7B-B4A4-F5FDDF787A02}" destId="{6FD8EA75-E952-4FBA-A898-2403E87B136B}" srcOrd="1" destOrd="0" presId="urn:microsoft.com/office/officeart/2005/8/layout/process4"/>
    <dgm:cxn modelId="{57CEB514-86BE-4FB1-9282-A60209BEA023}" type="presParOf" srcId="{0699A436-87AD-4E7B-B4A4-F5FDDF787A02}" destId="{807459D8-0390-4476-BE30-40FE550321F9}" srcOrd="2" destOrd="0" presId="urn:microsoft.com/office/officeart/2005/8/layout/process4"/>
    <dgm:cxn modelId="{382E211B-F7E1-4ED9-828D-A59356BCB453}" type="presParOf" srcId="{807459D8-0390-4476-BE30-40FE550321F9}" destId="{FD3390B5-0B47-4EE6-9A63-897DA718A4DE}" srcOrd="0" destOrd="0" presId="urn:microsoft.com/office/officeart/2005/8/layout/process4"/>
    <dgm:cxn modelId="{B5C2E9D3-ECF1-4CB5-B165-B65774E59F91}" type="presParOf" srcId="{0699A436-87AD-4E7B-B4A4-F5FDDF787A02}" destId="{5EAFAD5D-DF13-43F2-83BC-AE0F00F19884}" srcOrd="3" destOrd="0" presId="urn:microsoft.com/office/officeart/2005/8/layout/process4"/>
    <dgm:cxn modelId="{89CD6FFF-3B1B-47B8-93BE-9092CCFC3897}" type="presParOf" srcId="{0699A436-87AD-4E7B-B4A4-F5FDDF787A02}" destId="{9E0F5852-478F-4552-9E99-D4113ED8CBAA}" srcOrd="4" destOrd="0" presId="urn:microsoft.com/office/officeart/2005/8/layout/process4"/>
    <dgm:cxn modelId="{BC9102F5-6893-47A6-B169-6A4A152B922D}" type="presParOf" srcId="{9E0F5852-478F-4552-9E99-D4113ED8CBAA}" destId="{C0C3AAD8-C5C7-4D53-A098-19ABC56841E2}"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21.wmf"/><Relationship Id="rId7" Type="http://schemas.openxmlformats.org/officeDocument/2006/relationships/image" Target="../media/image46.wmf"/><Relationship Id="rId2" Type="http://schemas.openxmlformats.org/officeDocument/2006/relationships/image" Target="../media/image28.wmf"/><Relationship Id="rId1" Type="http://schemas.openxmlformats.org/officeDocument/2006/relationships/image" Target="../media/image47.wmf"/><Relationship Id="rId6" Type="http://schemas.openxmlformats.org/officeDocument/2006/relationships/image" Target="../media/image45.wmf"/><Relationship Id="rId5" Type="http://schemas.openxmlformats.org/officeDocument/2006/relationships/image" Target="../media/image23.wmf"/><Relationship Id="rId4" Type="http://schemas.openxmlformats.org/officeDocument/2006/relationships/image" Target="../media/image22.wmf"/><Relationship Id="rId9"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59.wmf"/><Relationship Id="rId7" Type="http://schemas.openxmlformats.org/officeDocument/2006/relationships/image" Target="../media/image61.wmf"/><Relationship Id="rId2" Type="http://schemas.openxmlformats.org/officeDocument/2006/relationships/image" Target="../media/image28.wmf"/><Relationship Id="rId1" Type="http://schemas.openxmlformats.org/officeDocument/2006/relationships/image" Target="../media/image58.wmf"/><Relationship Id="rId6" Type="http://schemas.openxmlformats.org/officeDocument/2006/relationships/image" Target="../media/image54.wmf"/><Relationship Id="rId5" Type="http://schemas.openxmlformats.org/officeDocument/2006/relationships/image" Target="../media/image53.wmf"/><Relationship Id="rId10" Type="http://schemas.openxmlformats.org/officeDocument/2006/relationships/image" Target="../media/image37.wmf"/><Relationship Id="rId4" Type="http://schemas.openxmlformats.org/officeDocument/2006/relationships/image" Target="../media/image60.wmf"/><Relationship Id="rId9" Type="http://schemas.openxmlformats.org/officeDocument/2006/relationships/image" Target="../media/image62.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58.wmf"/><Relationship Id="rId7" Type="http://schemas.openxmlformats.org/officeDocument/2006/relationships/image" Target="../media/image62.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54.wmf"/><Relationship Id="rId2" Type="http://schemas.openxmlformats.org/officeDocument/2006/relationships/image" Target="../media/image28.wmf"/><Relationship Id="rId1" Type="http://schemas.openxmlformats.org/officeDocument/2006/relationships/image" Target="../media/image47.wmf"/><Relationship Id="rId6" Type="http://schemas.openxmlformats.org/officeDocument/2006/relationships/image" Target="../media/image53.wmf"/><Relationship Id="rId5" Type="http://schemas.openxmlformats.org/officeDocument/2006/relationships/image" Target="../media/image64.wmf"/><Relationship Id="rId4" Type="http://schemas.openxmlformats.org/officeDocument/2006/relationships/image" Target="../media/image6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image" Target="../media/image81.wmf"/><Relationship Id="rId3" Type="http://schemas.openxmlformats.org/officeDocument/2006/relationships/image" Target="../media/image71.wmf"/><Relationship Id="rId7" Type="http://schemas.openxmlformats.org/officeDocument/2006/relationships/image" Target="../media/image75.wmf"/><Relationship Id="rId12" Type="http://schemas.openxmlformats.org/officeDocument/2006/relationships/image" Target="../media/image80.wmf"/><Relationship Id="rId2" Type="http://schemas.openxmlformats.org/officeDocument/2006/relationships/image" Target="../media/image70.wmf"/><Relationship Id="rId16" Type="http://schemas.openxmlformats.org/officeDocument/2006/relationships/image" Target="../media/image84.wmf"/><Relationship Id="rId1" Type="http://schemas.openxmlformats.org/officeDocument/2006/relationships/image" Target="../media/image69.wmf"/><Relationship Id="rId6" Type="http://schemas.openxmlformats.org/officeDocument/2006/relationships/image" Target="../media/image74.wmf"/><Relationship Id="rId11" Type="http://schemas.openxmlformats.org/officeDocument/2006/relationships/image" Target="../media/image79.wmf"/><Relationship Id="rId5" Type="http://schemas.openxmlformats.org/officeDocument/2006/relationships/image" Target="../media/image73.wmf"/><Relationship Id="rId15" Type="http://schemas.openxmlformats.org/officeDocument/2006/relationships/image" Target="../media/image83.wmf"/><Relationship Id="rId10" Type="http://schemas.openxmlformats.org/officeDocument/2006/relationships/image" Target="../media/image78.wmf"/><Relationship Id="rId4" Type="http://schemas.openxmlformats.org/officeDocument/2006/relationships/image" Target="../media/image72.wmf"/><Relationship Id="rId9" Type="http://schemas.openxmlformats.org/officeDocument/2006/relationships/image" Target="../media/image77.wmf"/><Relationship Id="rId14" Type="http://schemas.openxmlformats.org/officeDocument/2006/relationships/image" Target="../media/image82.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image" Target="../media/image91.wmf"/><Relationship Id="rId18" Type="http://schemas.openxmlformats.org/officeDocument/2006/relationships/image" Target="../media/image71.wmf"/><Relationship Id="rId3" Type="http://schemas.openxmlformats.org/officeDocument/2006/relationships/image" Target="../media/image74.wmf"/><Relationship Id="rId21" Type="http://schemas.openxmlformats.org/officeDocument/2006/relationships/image" Target="../media/image76.wmf"/><Relationship Id="rId7" Type="http://schemas.openxmlformats.org/officeDocument/2006/relationships/image" Target="../media/image82.wmf"/><Relationship Id="rId12" Type="http://schemas.openxmlformats.org/officeDocument/2006/relationships/image" Target="../media/image90.wmf"/><Relationship Id="rId17" Type="http://schemas.openxmlformats.org/officeDocument/2006/relationships/image" Target="../media/image95.wmf"/><Relationship Id="rId2" Type="http://schemas.openxmlformats.org/officeDocument/2006/relationships/image" Target="../media/image70.wmf"/><Relationship Id="rId16" Type="http://schemas.openxmlformats.org/officeDocument/2006/relationships/image" Target="../media/image94.wmf"/><Relationship Id="rId20" Type="http://schemas.openxmlformats.org/officeDocument/2006/relationships/image" Target="../media/image73.wmf"/><Relationship Id="rId1" Type="http://schemas.openxmlformats.org/officeDocument/2006/relationships/image" Target="../media/image69.wmf"/><Relationship Id="rId6" Type="http://schemas.openxmlformats.org/officeDocument/2006/relationships/image" Target="../media/image81.wmf"/><Relationship Id="rId11" Type="http://schemas.openxmlformats.org/officeDocument/2006/relationships/image" Target="../media/image89.wmf"/><Relationship Id="rId5" Type="http://schemas.openxmlformats.org/officeDocument/2006/relationships/image" Target="../media/image85.wmf"/><Relationship Id="rId15" Type="http://schemas.openxmlformats.org/officeDocument/2006/relationships/image" Target="../media/image93.wmf"/><Relationship Id="rId23" Type="http://schemas.openxmlformats.org/officeDocument/2006/relationships/image" Target="../media/image78.wmf"/><Relationship Id="rId10" Type="http://schemas.openxmlformats.org/officeDocument/2006/relationships/image" Target="../media/image88.wmf"/><Relationship Id="rId19" Type="http://schemas.openxmlformats.org/officeDocument/2006/relationships/image" Target="../media/image72.wmf"/><Relationship Id="rId4" Type="http://schemas.openxmlformats.org/officeDocument/2006/relationships/image" Target="../media/image75.wmf"/><Relationship Id="rId9" Type="http://schemas.openxmlformats.org/officeDocument/2006/relationships/image" Target="../media/image87.wmf"/><Relationship Id="rId14" Type="http://schemas.openxmlformats.org/officeDocument/2006/relationships/image" Target="../media/image92.wmf"/><Relationship Id="rId22" Type="http://schemas.openxmlformats.org/officeDocument/2006/relationships/image" Target="../media/image77.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image" Target="../media/image77.wmf"/><Relationship Id="rId18" Type="http://schemas.openxmlformats.org/officeDocument/2006/relationships/image" Target="../media/image99.wmf"/><Relationship Id="rId3" Type="http://schemas.openxmlformats.org/officeDocument/2006/relationships/image" Target="../media/image74.wmf"/><Relationship Id="rId7" Type="http://schemas.openxmlformats.org/officeDocument/2006/relationships/image" Target="../media/image86.wmf"/><Relationship Id="rId12" Type="http://schemas.openxmlformats.org/officeDocument/2006/relationships/image" Target="../media/image76.wmf"/><Relationship Id="rId17" Type="http://schemas.openxmlformats.org/officeDocument/2006/relationships/image" Target="../media/image98.wmf"/><Relationship Id="rId2" Type="http://schemas.openxmlformats.org/officeDocument/2006/relationships/image" Target="../media/image70.wmf"/><Relationship Id="rId16" Type="http://schemas.openxmlformats.org/officeDocument/2006/relationships/image" Target="../media/image97.wmf"/><Relationship Id="rId20" Type="http://schemas.openxmlformats.org/officeDocument/2006/relationships/image" Target="../media/image101.wmf"/><Relationship Id="rId1" Type="http://schemas.openxmlformats.org/officeDocument/2006/relationships/image" Target="../media/image69.wmf"/><Relationship Id="rId6" Type="http://schemas.openxmlformats.org/officeDocument/2006/relationships/image" Target="../media/image82.wmf"/><Relationship Id="rId11" Type="http://schemas.openxmlformats.org/officeDocument/2006/relationships/image" Target="../media/image73.wmf"/><Relationship Id="rId5" Type="http://schemas.openxmlformats.org/officeDocument/2006/relationships/image" Target="../media/image81.wmf"/><Relationship Id="rId15" Type="http://schemas.openxmlformats.org/officeDocument/2006/relationships/image" Target="../media/image96.wmf"/><Relationship Id="rId10" Type="http://schemas.openxmlformats.org/officeDocument/2006/relationships/image" Target="../media/image72.wmf"/><Relationship Id="rId19" Type="http://schemas.openxmlformats.org/officeDocument/2006/relationships/image" Target="../media/image100.wmf"/><Relationship Id="rId4" Type="http://schemas.openxmlformats.org/officeDocument/2006/relationships/image" Target="../media/image75.wmf"/><Relationship Id="rId9" Type="http://schemas.openxmlformats.org/officeDocument/2006/relationships/image" Target="../media/image71.wmf"/><Relationship Id="rId14" Type="http://schemas.openxmlformats.org/officeDocument/2006/relationships/image" Target="../media/image78.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image" Target="../media/image106.wmf"/><Relationship Id="rId18" Type="http://schemas.openxmlformats.org/officeDocument/2006/relationships/image" Target="../media/image111.wmf"/><Relationship Id="rId3" Type="http://schemas.openxmlformats.org/officeDocument/2006/relationships/image" Target="../media/image71.wmf"/><Relationship Id="rId21" Type="http://schemas.openxmlformats.org/officeDocument/2006/relationships/image" Target="../media/image98.wmf"/><Relationship Id="rId7" Type="http://schemas.openxmlformats.org/officeDocument/2006/relationships/image" Target="../media/image75.wmf"/><Relationship Id="rId12" Type="http://schemas.openxmlformats.org/officeDocument/2006/relationships/image" Target="../media/image105.wmf"/><Relationship Id="rId17" Type="http://schemas.openxmlformats.org/officeDocument/2006/relationships/image" Target="../media/image110.wmf"/><Relationship Id="rId2" Type="http://schemas.openxmlformats.org/officeDocument/2006/relationships/image" Target="../media/image70.wmf"/><Relationship Id="rId16" Type="http://schemas.openxmlformats.org/officeDocument/2006/relationships/image" Target="../media/image109.wmf"/><Relationship Id="rId20" Type="http://schemas.openxmlformats.org/officeDocument/2006/relationships/image" Target="../media/image113.wmf"/><Relationship Id="rId1" Type="http://schemas.openxmlformats.org/officeDocument/2006/relationships/image" Target="../media/image69.wmf"/><Relationship Id="rId6" Type="http://schemas.openxmlformats.org/officeDocument/2006/relationships/image" Target="../media/image74.wmf"/><Relationship Id="rId11" Type="http://schemas.openxmlformats.org/officeDocument/2006/relationships/image" Target="../media/image104.wmf"/><Relationship Id="rId5" Type="http://schemas.openxmlformats.org/officeDocument/2006/relationships/image" Target="../media/image102.wmf"/><Relationship Id="rId15" Type="http://schemas.openxmlformats.org/officeDocument/2006/relationships/image" Target="../media/image108.wmf"/><Relationship Id="rId10" Type="http://schemas.openxmlformats.org/officeDocument/2006/relationships/image" Target="../media/image82.wmf"/><Relationship Id="rId19" Type="http://schemas.openxmlformats.org/officeDocument/2006/relationships/image" Target="../media/image112.wmf"/><Relationship Id="rId4" Type="http://schemas.openxmlformats.org/officeDocument/2006/relationships/image" Target="../media/image72.wmf"/><Relationship Id="rId9" Type="http://schemas.openxmlformats.org/officeDocument/2006/relationships/image" Target="../media/image81.wmf"/><Relationship Id="rId14" Type="http://schemas.openxmlformats.org/officeDocument/2006/relationships/image" Target="../media/image107.wmf"/><Relationship Id="rId22" Type="http://schemas.openxmlformats.org/officeDocument/2006/relationships/image" Target="../media/image114.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image" Target="../media/image115.wmf"/><Relationship Id="rId7" Type="http://schemas.openxmlformats.org/officeDocument/2006/relationships/image" Target="../media/image113.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117.wmf"/><Relationship Id="rId5" Type="http://schemas.openxmlformats.org/officeDocument/2006/relationships/image" Target="../media/image88.wmf"/><Relationship Id="rId4" Type="http://schemas.openxmlformats.org/officeDocument/2006/relationships/image" Target="../media/image116.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image" Target="../media/image77.wmf"/><Relationship Id="rId18" Type="http://schemas.openxmlformats.org/officeDocument/2006/relationships/image" Target="../media/image122.wmf"/><Relationship Id="rId3" Type="http://schemas.openxmlformats.org/officeDocument/2006/relationships/image" Target="../media/image74.wmf"/><Relationship Id="rId7" Type="http://schemas.openxmlformats.org/officeDocument/2006/relationships/image" Target="../media/image86.wmf"/><Relationship Id="rId12" Type="http://schemas.openxmlformats.org/officeDocument/2006/relationships/image" Target="../media/image76.wmf"/><Relationship Id="rId17" Type="http://schemas.openxmlformats.org/officeDocument/2006/relationships/image" Target="../media/image121.wmf"/><Relationship Id="rId2" Type="http://schemas.openxmlformats.org/officeDocument/2006/relationships/image" Target="../media/image70.wmf"/><Relationship Id="rId16" Type="http://schemas.openxmlformats.org/officeDocument/2006/relationships/image" Target="../media/image120.wmf"/><Relationship Id="rId20" Type="http://schemas.openxmlformats.org/officeDocument/2006/relationships/image" Target="../media/image124.wmf"/><Relationship Id="rId1" Type="http://schemas.openxmlformats.org/officeDocument/2006/relationships/image" Target="../media/image69.wmf"/><Relationship Id="rId6" Type="http://schemas.openxmlformats.org/officeDocument/2006/relationships/image" Target="../media/image82.wmf"/><Relationship Id="rId11" Type="http://schemas.openxmlformats.org/officeDocument/2006/relationships/image" Target="../media/image73.wmf"/><Relationship Id="rId5" Type="http://schemas.openxmlformats.org/officeDocument/2006/relationships/image" Target="../media/image81.wmf"/><Relationship Id="rId15" Type="http://schemas.openxmlformats.org/officeDocument/2006/relationships/image" Target="../media/image119.wmf"/><Relationship Id="rId10" Type="http://schemas.openxmlformats.org/officeDocument/2006/relationships/image" Target="../media/image72.wmf"/><Relationship Id="rId19" Type="http://schemas.openxmlformats.org/officeDocument/2006/relationships/image" Target="../media/image123.wmf"/><Relationship Id="rId4" Type="http://schemas.openxmlformats.org/officeDocument/2006/relationships/image" Target="../media/image75.wmf"/><Relationship Id="rId9" Type="http://schemas.openxmlformats.org/officeDocument/2006/relationships/image" Target="../media/image71.wmf"/><Relationship Id="rId14" Type="http://schemas.openxmlformats.org/officeDocument/2006/relationships/image" Target="../media/image78.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image" Target="../media/image77.wmf"/><Relationship Id="rId18" Type="http://schemas.openxmlformats.org/officeDocument/2006/relationships/image" Target="../media/image122.wmf"/><Relationship Id="rId3" Type="http://schemas.openxmlformats.org/officeDocument/2006/relationships/image" Target="../media/image74.wmf"/><Relationship Id="rId21" Type="http://schemas.openxmlformats.org/officeDocument/2006/relationships/image" Target="../media/image125.wmf"/><Relationship Id="rId7" Type="http://schemas.openxmlformats.org/officeDocument/2006/relationships/image" Target="../media/image86.wmf"/><Relationship Id="rId12" Type="http://schemas.openxmlformats.org/officeDocument/2006/relationships/image" Target="../media/image76.wmf"/><Relationship Id="rId17" Type="http://schemas.openxmlformats.org/officeDocument/2006/relationships/image" Target="../media/image121.wmf"/><Relationship Id="rId25" Type="http://schemas.openxmlformats.org/officeDocument/2006/relationships/image" Target="../media/image129.wmf"/><Relationship Id="rId2" Type="http://schemas.openxmlformats.org/officeDocument/2006/relationships/image" Target="../media/image70.wmf"/><Relationship Id="rId16" Type="http://schemas.openxmlformats.org/officeDocument/2006/relationships/image" Target="../media/image120.wmf"/><Relationship Id="rId20" Type="http://schemas.openxmlformats.org/officeDocument/2006/relationships/image" Target="../media/image124.wmf"/><Relationship Id="rId1" Type="http://schemas.openxmlformats.org/officeDocument/2006/relationships/image" Target="../media/image69.wmf"/><Relationship Id="rId6" Type="http://schemas.openxmlformats.org/officeDocument/2006/relationships/image" Target="../media/image82.wmf"/><Relationship Id="rId11" Type="http://schemas.openxmlformats.org/officeDocument/2006/relationships/image" Target="../media/image73.wmf"/><Relationship Id="rId24" Type="http://schemas.openxmlformats.org/officeDocument/2006/relationships/image" Target="../media/image128.wmf"/><Relationship Id="rId5" Type="http://schemas.openxmlformats.org/officeDocument/2006/relationships/image" Target="../media/image81.wmf"/><Relationship Id="rId15" Type="http://schemas.openxmlformats.org/officeDocument/2006/relationships/image" Target="../media/image119.wmf"/><Relationship Id="rId23" Type="http://schemas.openxmlformats.org/officeDocument/2006/relationships/image" Target="../media/image127.wmf"/><Relationship Id="rId10" Type="http://schemas.openxmlformats.org/officeDocument/2006/relationships/image" Target="../media/image72.wmf"/><Relationship Id="rId19" Type="http://schemas.openxmlformats.org/officeDocument/2006/relationships/image" Target="../media/image123.wmf"/><Relationship Id="rId4" Type="http://schemas.openxmlformats.org/officeDocument/2006/relationships/image" Target="../media/image75.wmf"/><Relationship Id="rId9" Type="http://schemas.openxmlformats.org/officeDocument/2006/relationships/image" Target="../media/image71.wmf"/><Relationship Id="rId14" Type="http://schemas.openxmlformats.org/officeDocument/2006/relationships/image" Target="../media/image78.wmf"/><Relationship Id="rId22" Type="http://schemas.openxmlformats.org/officeDocument/2006/relationships/image" Target="../media/image126.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image" Target="../media/image72.wmf"/><Relationship Id="rId18" Type="http://schemas.openxmlformats.org/officeDocument/2006/relationships/image" Target="../media/image119.wmf"/><Relationship Id="rId3" Type="http://schemas.openxmlformats.org/officeDocument/2006/relationships/image" Target="../media/image132.wmf"/><Relationship Id="rId21" Type="http://schemas.openxmlformats.org/officeDocument/2006/relationships/image" Target="../media/image122.wmf"/><Relationship Id="rId7" Type="http://schemas.openxmlformats.org/officeDocument/2006/relationships/image" Target="../media/image75.wmf"/><Relationship Id="rId12" Type="http://schemas.openxmlformats.org/officeDocument/2006/relationships/image" Target="../media/image71.wmf"/><Relationship Id="rId17" Type="http://schemas.openxmlformats.org/officeDocument/2006/relationships/image" Target="../media/image78.wmf"/><Relationship Id="rId2" Type="http://schemas.openxmlformats.org/officeDocument/2006/relationships/image" Target="../media/image131.wmf"/><Relationship Id="rId16" Type="http://schemas.openxmlformats.org/officeDocument/2006/relationships/image" Target="../media/image77.wmf"/><Relationship Id="rId20" Type="http://schemas.openxmlformats.org/officeDocument/2006/relationships/image" Target="../media/image121.wmf"/><Relationship Id="rId1" Type="http://schemas.openxmlformats.org/officeDocument/2006/relationships/image" Target="../media/image130.wmf"/><Relationship Id="rId6" Type="http://schemas.openxmlformats.org/officeDocument/2006/relationships/image" Target="../media/image74.wmf"/><Relationship Id="rId11" Type="http://schemas.openxmlformats.org/officeDocument/2006/relationships/image" Target="../media/image87.wmf"/><Relationship Id="rId5" Type="http://schemas.openxmlformats.org/officeDocument/2006/relationships/image" Target="../media/image70.wmf"/><Relationship Id="rId15" Type="http://schemas.openxmlformats.org/officeDocument/2006/relationships/image" Target="../media/image76.wmf"/><Relationship Id="rId10" Type="http://schemas.openxmlformats.org/officeDocument/2006/relationships/image" Target="../media/image86.wmf"/><Relationship Id="rId19" Type="http://schemas.openxmlformats.org/officeDocument/2006/relationships/image" Target="../media/image120.wmf"/><Relationship Id="rId4" Type="http://schemas.openxmlformats.org/officeDocument/2006/relationships/image" Target="../media/image69.wmf"/><Relationship Id="rId9" Type="http://schemas.openxmlformats.org/officeDocument/2006/relationships/image" Target="../media/image82.wmf"/><Relationship Id="rId14" Type="http://schemas.openxmlformats.org/officeDocument/2006/relationships/image" Target="../media/image73.wmf"/><Relationship Id="rId22" Type="http://schemas.openxmlformats.org/officeDocument/2006/relationships/image" Target="../media/image123.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image" Target="../media/image77.wmf"/><Relationship Id="rId18" Type="http://schemas.openxmlformats.org/officeDocument/2006/relationships/image" Target="../media/image122.wmf"/><Relationship Id="rId3" Type="http://schemas.openxmlformats.org/officeDocument/2006/relationships/image" Target="../media/image74.wmf"/><Relationship Id="rId21" Type="http://schemas.openxmlformats.org/officeDocument/2006/relationships/image" Target="../media/image126.wmf"/><Relationship Id="rId7" Type="http://schemas.openxmlformats.org/officeDocument/2006/relationships/image" Target="../media/image86.wmf"/><Relationship Id="rId12" Type="http://schemas.openxmlformats.org/officeDocument/2006/relationships/image" Target="../media/image76.wmf"/><Relationship Id="rId17" Type="http://schemas.openxmlformats.org/officeDocument/2006/relationships/image" Target="../media/image121.wmf"/><Relationship Id="rId2" Type="http://schemas.openxmlformats.org/officeDocument/2006/relationships/image" Target="../media/image70.wmf"/><Relationship Id="rId16" Type="http://schemas.openxmlformats.org/officeDocument/2006/relationships/image" Target="../media/image120.wmf"/><Relationship Id="rId20" Type="http://schemas.openxmlformats.org/officeDocument/2006/relationships/image" Target="../media/image124.wmf"/><Relationship Id="rId1" Type="http://schemas.openxmlformats.org/officeDocument/2006/relationships/image" Target="../media/image69.wmf"/><Relationship Id="rId6" Type="http://schemas.openxmlformats.org/officeDocument/2006/relationships/image" Target="../media/image82.wmf"/><Relationship Id="rId11" Type="http://schemas.openxmlformats.org/officeDocument/2006/relationships/image" Target="../media/image73.wmf"/><Relationship Id="rId5" Type="http://schemas.openxmlformats.org/officeDocument/2006/relationships/image" Target="../media/image81.wmf"/><Relationship Id="rId15" Type="http://schemas.openxmlformats.org/officeDocument/2006/relationships/image" Target="../media/image119.wmf"/><Relationship Id="rId23" Type="http://schemas.openxmlformats.org/officeDocument/2006/relationships/image" Target="../media/image133.wmf"/><Relationship Id="rId10" Type="http://schemas.openxmlformats.org/officeDocument/2006/relationships/image" Target="../media/image72.wmf"/><Relationship Id="rId19" Type="http://schemas.openxmlformats.org/officeDocument/2006/relationships/image" Target="../media/image123.wmf"/><Relationship Id="rId4" Type="http://schemas.openxmlformats.org/officeDocument/2006/relationships/image" Target="../media/image75.wmf"/><Relationship Id="rId9" Type="http://schemas.openxmlformats.org/officeDocument/2006/relationships/image" Target="../media/image71.wmf"/><Relationship Id="rId14" Type="http://schemas.openxmlformats.org/officeDocument/2006/relationships/image" Target="../media/image78.wmf"/><Relationship Id="rId22" Type="http://schemas.openxmlformats.org/officeDocument/2006/relationships/image" Target="../media/image132.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38.wmf"/><Relationship Id="rId13" Type="http://schemas.openxmlformats.org/officeDocument/2006/relationships/image" Target="../media/image143.wmf"/><Relationship Id="rId3" Type="http://schemas.openxmlformats.org/officeDocument/2006/relationships/image" Target="../media/image68.wmf"/><Relationship Id="rId7" Type="http://schemas.openxmlformats.org/officeDocument/2006/relationships/image" Target="../media/image137.wmf"/><Relationship Id="rId12" Type="http://schemas.openxmlformats.org/officeDocument/2006/relationships/image" Target="../media/image142.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136.wmf"/><Relationship Id="rId11" Type="http://schemas.openxmlformats.org/officeDocument/2006/relationships/image" Target="../media/image141.wmf"/><Relationship Id="rId5" Type="http://schemas.openxmlformats.org/officeDocument/2006/relationships/image" Target="../media/image135.wmf"/><Relationship Id="rId10" Type="http://schemas.openxmlformats.org/officeDocument/2006/relationships/image" Target="../media/image140.wmf"/><Relationship Id="rId4" Type="http://schemas.openxmlformats.org/officeDocument/2006/relationships/image" Target="../media/image134.wmf"/><Relationship Id="rId9" Type="http://schemas.openxmlformats.org/officeDocument/2006/relationships/image" Target="../media/image139.wmf"/><Relationship Id="rId14" Type="http://schemas.openxmlformats.org/officeDocument/2006/relationships/image" Target="../media/image144.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46.wmf"/><Relationship Id="rId3" Type="http://schemas.openxmlformats.org/officeDocument/2006/relationships/image" Target="../media/image68.wmf"/><Relationship Id="rId7" Type="http://schemas.openxmlformats.org/officeDocument/2006/relationships/image" Target="../media/image145.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140.wmf"/><Relationship Id="rId5" Type="http://schemas.openxmlformats.org/officeDocument/2006/relationships/image" Target="../media/image139.wmf"/><Relationship Id="rId4" Type="http://schemas.openxmlformats.org/officeDocument/2006/relationships/image" Target="../media/image13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 Id="rId4" Type="http://schemas.openxmlformats.org/officeDocument/2006/relationships/image" Target="../media/image14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9.wmf"/><Relationship Id="rId4" Type="http://schemas.openxmlformats.org/officeDocument/2006/relationships/image" Target="../media/image15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52.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 Id="rId6" Type="http://schemas.openxmlformats.org/officeDocument/2006/relationships/image" Target="../media/image158.wmf"/><Relationship Id="rId5" Type="http://schemas.openxmlformats.org/officeDocument/2006/relationships/image" Target="../media/image157.wmf"/><Relationship Id="rId4" Type="http://schemas.openxmlformats.org/officeDocument/2006/relationships/image" Target="../media/image15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 Id="rId4" Type="http://schemas.openxmlformats.org/officeDocument/2006/relationships/image" Target="../media/image15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61.wmf"/><Relationship Id="rId1" Type="http://schemas.openxmlformats.org/officeDocument/2006/relationships/image" Target="../media/image160.wmf"/><Relationship Id="rId5" Type="http://schemas.openxmlformats.org/officeDocument/2006/relationships/image" Target="../media/image163.wmf"/><Relationship Id="rId4" Type="http://schemas.openxmlformats.org/officeDocument/2006/relationships/image" Target="../media/image16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93.wmf"/><Relationship Id="rId1" Type="http://schemas.openxmlformats.org/officeDocument/2006/relationships/image" Target="../media/image192.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94.wmf"/><Relationship Id="rId7" Type="http://schemas.openxmlformats.org/officeDocument/2006/relationships/image" Target="../media/image198.wmf"/><Relationship Id="rId2" Type="http://schemas.openxmlformats.org/officeDocument/2006/relationships/image" Target="../media/image161.wmf"/><Relationship Id="rId1" Type="http://schemas.openxmlformats.org/officeDocument/2006/relationships/image" Target="../media/image160.wmf"/><Relationship Id="rId6" Type="http://schemas.openxmlformats.org/officeDocument/2006/relationships/image" Target="../media/image197.wmf"/><Relationship Id="rId5" Type="http://schemas.openxmlformats.org/officeDocument/2006/relationships/image" Target="../media/image196.wmf"/><Relationship Id="rId4" Type="http://schemas.openxmlformats.org/officeDocument/2006/relationships/image" Target="../media/image195.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96.wmf"/><Relationship Id="rId2" Type="http://schemas.openxmlformats.org/officeDocument/2006/relationships/image" Target="../media/image200.wmf"/><Relationship Id="rId1" Type="http://schemas.openxmlformats.org/officeDocument/2006/relationships/image" Target="../media/image199.wmf"/><Relationship Id="rId5" Type="http://schemas.openxmlformats.org/officeDocument/2006/relationships/image" Target="../media/image202.wmf"/><Relationship Id="rId4" Type="http://schemas.openxmlformats.org/officeDocument/2006/relationships/image" Target="../media/image201.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10.wmf"/><Relationship Id="rId3" Type="http://schemas.openxmlformats.org/officeDocument/2006/relationships/image" Target="../media/image205.wmf"/><Relationship Id="rId7" Type="http://schemas.openxmlformats.org/officeDocument/2006/relationships/image" Target="../media/image209.wmf"/><Relationship Id="rId12" Type="http://schemas.openxmlformats.org/officeDocument/2006/relationships/image" Target="../media/image214.wmf"/><Relationship Id="rId2" Type="http://schemas.openxmlformats.org/officeDocument/2006/relationships/image" Target="../media/image204.wmf"/><Relationship Id="rId1" Type="http://schemas.openxmlformats.org/officeDocument/2006/relationships/image" Target="../media/image203.wmf"/><Relationship Id="rId6" Type="http://schemas.openxmlformats.org/officeDocument/2006/relationships/image" Target="../media/image208.wmf"/><Relationship Id="rId11" Type="http://schemas.openxmlformats.org/officeDocument/2006/relationships/image" Target="../media/image213.wmf"/><Relationship Id="rId5" Type="http://schemas.openxmlformats.org/officeDocument/2006/relationships/image" Target="../media/image207.wmf"/><Relationship Id="rId10" Type="http://schemas.openxmlformats.org/officeDocument/2006/relationships/image" Target="../media/image212.wmf"/><Relationship Id="rId4" Type="http://schemas.openxmlformats.org/officeDocument/2006/relationships/image" Target="../media/image206.wmf"/><Relationship Id="rId9" Type="http://schemas.openxmlformats.org/officeDocument/2006/relationships/image" Target="../media/image211.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217.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222.wmf"/><Relationship Id="rId3" Type="http://schemas.openxmlformats.org/officeDocument/2006/relationships/image" Target="../media/image21.wmf"/><Relationship Id="rId7" Type="http://schemas.openxmlformats.org/officeDocument/2006/relationships/image" Target="../media/image37.wmf"/><Relationship Id="rId2" Type="http://schemas.openxmlformats.org/officeDocument/2006/relationships/image" Target="../media/image28.wmf"/><Relationship Id="rId1" Type="http://schemas.openxmlformats.org/officeDocument/2006/relationships/image" Target="../media/image218.wmf"/><Relationship Id="rId6" Type="http://schemas.openxmlformats.org/officeDocument/2006/relationships/image" Target="../media/image221.wmf"/><Relationship Id="rId5" Type="http://schemas.openxmlformats.org/officeDocument/2006/relationships/image" Target="../media/image220.wmf"/><Relationship Id="rId10" Type="http://schemas.openxmlformats.org/officeDocument/2006/relationships/image" Target="../media/image217.wmf"/><Relationship Id="rId4" Type="http://schemas.openxmlformats.org/officeDocument/2006/relationships/image" Target="../media/image219.wmf"/><Relationship Id="rId9" Type="http://schemas.openxmlformats.org/officeDocument/2006/relationships/image" Target="../media/image223.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17.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image" Target="../media/image33.wmf"/><Relationship Id="rId3" Type="http://schemas.openxmlformats.org/officeDocument/2006/relationships/image" Target="../media/image23.wmf"/><Relationship Id="rId7" Type="http://schemas.openxmlformats.org/officeDocument/2006/relationships/image" Target="../media/image27.wmf"/><Relationship Id="rId12" Type="http://schemas.openxmlformats.org/officeDocument/2006/relationships/image" Target="../media/image32.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11" Type="http://schemas.openxmlformats.org/officeDocument/2006/relationships/image" Target="../media/image31.wmf"/><Relationship Id="rId5" Type="http://schemas.openxmlformats.org/officeDocument/2006/relationships/image" Target="../media/image25.wmf"/><Relationship Id="rId10" Type="http://schemas.openxmlformats.org/officeDocument/2006/relationships/image" Target="../media/image30.wmf"/><Relationship Id="rId4" Type="http://schemas.openxmlformats.org/officeDocument/2006/relationships/image" Target="../media/image24.wmf"/><Relationship Id="rId9" Type="http://schemas.openxmlformats.org/officeDocument/2006/relationships/image" Target="../media/image29.wmf"/><Relationship Id="rId14" Type="http://schemas.openxmlformats.org/officeDocument/2006/relationships/image" Target="../media/image34.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27.wmf"/><Relationship Id="rId2" Type="http://schemas.openxmlformats.org/officeDocument/2006/relationships/image" Target="../media/image226.wmf"/><Relationship Id="rId1" Type="http://schemas.openxmlformats.org/officeDocument/2006/relationships/image" Target="../media/image225.wmf"/><Relationship Id="rId5" Type="http://schemas.openxmlformats.org/officeDocument/2006/relationships/image" Target="../media/image229.wmf"/><Relationship Id="rId4" Type="http://schemas.openxmlformats.org/officeDocument/2006/relationships/image" Target="../media/image228.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33.wmf"/><Relationship Id="rId1" Type="http://schemas.openxmlformats.org/officeDocument/2006/relationships/image" Target="../media/image217.wmf"/><Relationship Id="rId6" Type="http://schemas.openxmlformats.org/officeDocument/2006/relationships/image" Target="../media/image236.wmf"/><Relationship Id="rId5" Type="http://schemas.openxmlformats.org/officeDocument/2006/relationships/image" Target="../media/image150.wmf"/><Relationship Id="rId4" Type="http://schemas.openxmlformats.org/officeDocument/2006/relationships/image" Target="../media/image235.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39.wmf"/><Relationship Id="rId2" Type="http://schemas.openxmlformats.org/officeDocument/2006/relationships/image" Target="../media/image238.wmf"/><Relationship Id="rId1" Type="http://schemas.openxmlformats.org/officeDocument/2006/relationships/image" Target="../media/image237.wmf"/><Relationship Id="rId6" Type="http://schemas.openxmlformats.org/officeDocument/2006/relationships/image" Target="../media/image242.wmf"/><Relationship Id="rId5" Type="http://schemas.openxmlformats.org/officeDocument/2006/relationships/image" Target="../media/image241.wmf"/><Relationship Id="rId4" Type="http://schemas.openxmlformats.org/officeDocument/2006/relationships/image" Target="../media/image240.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17.wmf"/><Relationship Id="rId2" Type="http://schemas.openxmlformats.org/officeDocument/2006/relationships/image" Target="../media/image245.wmf"/><Relationship Id="rId1" Type="http://schemas.openxmlformats.org/officeDocument/2006/relationships/image" Target="../media/image234.wmf"/><Relationship Id="rId4" Type="http://schemas.openxmlformats.org/officeDocument/2006/relationships/image" Target="../media/image233.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248.wmf"/><Relationship Id="rId1" Type="http://schemas.openxmlformats.org/officeDocument/2006/relationships/image" Target="../media/image247.wmf"/><Relationship Id="rId4" Type="http://schemas.openxmlformats.org/officeDocument/2006/relationships/image" Target="../media/image249.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49.wmf"/><Relationship Id="rId2" Type="http://schemas.openxmlformats.org/officeDocument/2006/relationships/image" Target="../media/image248.wmf"/><Relationship Id="rId1" Type="http://schemas.openxmlformats.org/officeDocument/2006/relationships/image" Target="../media/image247.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53.wmf"/><Relationship Id="rId2" Type="http://schemas.openxmlformats.org/officeDocument/2006/relationships/image" Target="../media/image252.wmf"/><Relationship Id="rId1" Type="http://schemas.openxmlformats.org/officeDocument/2006/relationships/image" Target="../media/image251.wmf"/><Relationship Id="rId4" Type="http://schemas.openxmlformats.org/officeDocument/2006/relationships/image" Target="../media/image254.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image" Target="../media/image36.wmf"/><Relationship Id="rId3" Type="http://schemas.openxmlformats.org/officeDocument/2006/relationships/image" Target="../media/image23.wmf"/><Relationship Id="rId7" Type="http://schemas.openxmlformats.org/officeDocument/2006/relationships/image" Target="../media/image27.wmf"/><Relationship Id="rId12" Type="http://schemas.openxmlformats.org/officeDocument/2006/relationships/image" Target="../media/image32.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11" Type="http://schemas.openxmlformats.org/officeDocument/2006/relationships/image" Target="../media/image31.wmf"/><Relationship Id="rId5" Type="http://schemas.openxmlformats.org/officeDocument/2006/relationships/image" Target="../media/image25.wmf"/><Relationship Id="rId15" Type="http://schemas.openxmlformats.org/officeDocument/2006/relationships/image" Target="../media/image37.wmf"/><Relationship Id="rId10" Type="http://schemas.openxmlformats.org/officeDocument/2006/relationships/image" Target="../media/image30.wmf"/><Relationship Id="rId4" Type="http://schemas.openxmlformats.org/officeDocument/2006/relationships/image" Target="../media/image24.wmf"/><Relationship Id="rId9" Type="http://schemas.openxmlformats.org/officeDocument/2006/relationships/image" Target="../media/image29.wmf"/><Relationship Id="rId14" Type="http://schemas.openxmlformats.org/officeDocument/2006/relationships/image" Target="../media/image3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0.wmf"/><Relationship Id="rId7" Type="http://schemas.openxmlformats.org/officeDocument/2006/relationships/image" Target="../media/image33.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1.wmf"/><Relationship Id="rId5" Type="http://schemas.openxmlformats.org/officeDocument/2006/relationships/image" Target="../media/image37.wmf"/><Relationship Id="rId4"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40.wmf"/><Relationship Id="rId7" Type="http://schemas.openxmlformats.org/officeDocument/2006/relationships/image" Target="../media/image43.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2.wmf"/><Relationship Id="rId5" Type="http://schemas.openxmlformats.org/officeDocument/2006/relationships/image" Target="../media/image37.wmf"/><Relationship Id="rId4"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7.wmf"/><Relationship Id="rId7" Type="http://schemas.openxmlformats.org/officeDocument/2006/relationships/image" Target="../media/image23.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22.wmf"/><Relationship Id="rId11" Type="http://schemas.openxmlformats.org/officeDocument/2006/relationships/image" Target="../media/image51.wmf"/><Relationship Id="rId5" Type="http://schemas.openxmlformats.org/officeDocument/2006/relationships/image" Target="../media/image21.wmf"/><Relationship Id="rId10" Type="http://schemas.openxmlformats.org/officeDocument/2006/relationships/image" Target="../media/image50.wmf"/><Relationship Id="rId4" Type="http://schemas.openxmlformats.org/officeDocument/2006/relationships/image" Target="../media/image28.wmf"/><Relationship Id="rId9" Type="http://schemas.openxmlformats.org/officeDocument/2006/relationships/image" Target="../media/image49.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47.wmf"/><Relationship Id="rId7" Type="http://schemas.openxmlformats.org/officeDocument/2006/relationships/image" Target="../media/image23.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22.wmf"/><Relationship Id="rId11" Type="http://schemas.openxmlformats.org/officeDocument/2006/relationships/image" Target="../media/image49.wmf"/><Relationship Id="rId5" Type="http://schemas.openxmlformats.org/officeDocument/2006/relationships/image" Target="../media/image21.wmf"/><Relationship Id="rId10" Type="http://schemas.openxmlformats.org/officeDocument/2006/relationships/image" Target="../media/image48.wmf"/><Relationship Id="rId4" Type="http://schemas.openxmlformats.org/officeDocument/2006/relationships/image" Target="../media/image28.wmf"/><Relationship Id="rId9"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56DAA-7F0A-4B95-8FC7-6E0B3F3316CE}" type="datetimeFigureOut">
              <a:rPr lang="zh-TW" altLang="en-US" smtClean="0"/>
              <a:t>2015/9/28</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D05C0D-00F1-4D27-9FA2-F1BC4B0526DB}" type="slidenum">
              <a:rPr lang="zh-TW" altLang="en-US" smtClean="0"/>
              <a:t>‹#›</a:t>
            </a:fld>
            <a:endParaRPr lang="zh-TW" altLang="en-US"/>
          </a:p>
        </p:txBody>
      </p:sp>
    </p:spTree>
    <p:extLst>
      <p:ext uri="{BB962C8B-B14F-4D97-AF65-F5344CB8AC3E}">
        <p14:creationId xmlns:p14="http://schemas.microsoft.com/office/powerpoint/2010/main" val="389671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baseline="0" dirty="0" smtClean="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1</a:t>
            </a:fld>
            <a:endParaRPr lang="zh-TW" altLang="en-US"/>
          </a:p>
        </p:txBody>
      </p:sp>
    </p:spTree>
    <p:extLst>
      <p:ext uri="{BB962C8B-B14F-4D97-AF65-F5344CB8AC3E}">
        <p14:creationId xmlns:p14="http://schemas.microsoft.com/office/powerpoint/2010/main" val="732289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smtClean="0"/>
              <a:t>Draw</a:t>
            </a:r>
            <a:r>
              <a:rPr lang="en-US" altLang="zh-TW" sz="1200" baseline="0" dirty="0" smtClean="0"/>
              <a:t> image</a:t>
            </a:r>
          </a:p>
          <a:p>
            <a:endParaRPr lang="en-US" altLang="zh-TW" sz="1200" dirty="0" smtClean="0"/>
          </a:p>
          <a:p>
            <a:r>
              <a:rPr lang="en-US" altLang="zh-TW" sz="1200" dirty="0" smtClean="0"/>
              <a:t>Image has different size</a:t>
            </a:r>
            <a:r>
              <a:rPr lang="en-US" altLang="zh-TW" sz="1200" baseline="0" dirty="0" smtClean="0"/>
              <a:t> -&gt;</a:t>
            </a:r>
            <a:r>
              <a:rPr lang="zh-TW" altLang="en-US" sz="1200" baseline="0" dirty="0" smtClean="0"/>
              <a:t> </a:t>
            </a:r>
            <a:r>
              <a:rPr lang="en-US" altLang="zh-TW" sz="1200" baseline="0" dirty="0" smtClean="0"/>
              <a:t>scale to the same size</a:t>
            </a:r>
            <a:endParaRPr lang="en-US" altLang="zh-TW" sz="1200" dirty="0" smtClean="0"/>
          </a:p>
          <a:p>
            <a:endParaRPr lang="en-US" altLang="zh-TW" sz="1200" dirty="0" smtClean="0"/>
          </a:p>
          <a:p>
            <a:r>
              <a:rPr lang="en-US" altLang="zh-TW" sz="1200" dirty="0" smtClean="0"/>
              <a:t>Draw</a:t>
            </a:r>
            <a:r>
              <a:rPr lang="en-US" altLang="zh-TW" sz="1200" baseline="0" dirty="0" smtClean="0"/>
              <a:t> speech</a:t>
            </a:r>
          </a:p>
          <a:p>
            <a:endParaRPr lang="en-US" altLang="zh-TW" sz="1200" baseline="0" dirty="0" smtClean="0"/>
          </a:p>
          <a:p>
            <a:r>
              <a:rPr lang="en-US" altLang="zh-TW" sz="1200" baseline="0" dirty="0" smtClean="0"/>
              <a:t>Y -&gt; is “2” or not</a:t>
            </a:r>
            <a:endParaRPr lang="en-US" altLang="zh-TW" sz="1200" dirty="0" smtClean="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11</a:t>
            </a:fld>
            <a:endParaRPr lang="zh-TW" altLang="en-US"/>
          </a:p>
        </p:txBody>
      </p:sp>
    </p:spTree>
    <p:extLst>
      <p:ext uri="{BB962C8B-B14F-4D97-AF65-F5344CB8AC3E}">
        <p14:creationId xmlns:p14="http://schemas.microsoft.com/office/powerpoint/2010/main" val="2525680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baseline="0" dirty="0" smtClean="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12</a:t>
            </a:fld>
            <a:endParaRPr lang="zh-TW" altLang="en-US"/>
          </a:p>
        </p:txBody>
      </p:sp>
    </p:spTree>
    <p:extLst>
      <p:ext uri="{BB962C8B-B14F-4D97-AF65-F5344CB8AC3E}">
        <p14:creationId xmlns:p14="http://schemas.microsoft.com/office/powerpoint/2010/main" val="2996539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sigmoid</a:t>
            </a:r>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13</a:t>
            </a:fld>
            <a:endParaRPr lang="zh-TW" altLang="en-US"/>
          </a:p>
        </p:txBody>
      </p:sp>
    </p:spTree>
    <p:extLst>
      <p:ext uri="{BB962C8B-B14F-4D97-AF65-F5344CB8AC3E}">
        <p14:creationId xmlns:p14="http://schemas.microsoft.com/office/powerpoint/2010/main" val="2846768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15</a:t>
            </a:fld>
            <a:endParaRPr lang="zh-TW" altLang="en-US"/>
          </a:p>
        </p:txBody>
      </p:sp>
    </p:spTree>
    <p:extLst>
      <p:ext uri="{BB962C8B-B14F-4D97-AF65-F5344CB8AC3E}">
        <p14:creationId xmlns:p14="http://schemas.microsoft.com/office/powerpoint/2010/main" val="2473597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各種神奇</a:t>
            </a:r>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16</a:t>
            </a:fld>
            <a:endParaRPr lang="zh-TW" altLang="en-US"/>
          </a:p>
        </p:txBody>
      </p:sp>
    </p:spTree>
    <p:extLst>
      <p:ext uri="{BB962C8B-B14F-4D97-AF65-F5344CB8AC3E}">
        <p14:creationId xmlns:p14="http://schemas.microsoft.com/office/powerpoint/2010/main" val="1919217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baseline="0" dirty="0" smtClean="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17</a:t>
            </a:fld>
            <a:endParaRPr lang="zh-TW" altLang="en-US"/>
          </a:p>
        </p:txBody>
      </p:sp>
    </p:spTree>
    <p:extLst>
      <p:ext uri="{BB962C8B-B14F-4D97-AF65-F5344CB8AC3E}">
        <p14:creationId xmlns:p14="http://schemas.microsoft.com/office/powerpoint/2010/main" val="3501311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The preceding example employed typical “opportunistic,” or found, data. But even data generated by a designed experiment need external information. A DoD project from the early days of neural networks attempted to distinguish aerial images of forests with and without tanks in them. Perfect performance was achieved on the training set, and then on an </a:t>
            </a:r>
            <a:r>
              <a:rPr lang="en-US" altLang="zh-TW" dirty="0" err="1" smtClean="0"/>
              <a:t>outof</a:t>
            </a:r>
            <a:r>
              <a:rPr lang="en-US" altLang="zh-TW" dirty="0" smtClean="0"/>
              <a:t>-sample set of data that had been gathered at the same time but not used for training. This was celebrated but, wisely, a confirming study was performed. New images were collected on which the models performed extremely poorly. This drove investigation into the features driving the models and revealed them to be magnitude readings from specific locations of the images; i.e., background pixels. It turns out that the day the tanks had been photographed was sunny, and that for </a:t>
            </a:r>
            <a:r>
              <a:rPr lang="en-US" altLang="zh-TW" dirty="0" err="1" smtClean="0"/>
              <a:t>nontanks</a:t>
            </a:r>
            <a:r>
              <a:rPr lang="en-US" altLang="zh-TW" dirty="0" smtClean="0"/>
              <a:t>, cloudy!11 Even resampling the original data wouldn’t have protected against this error, as the flaw was inherent in the generating experiment.</a:t>
            </a:r>
          </a:p>
          <a:p>
            <a:endParaRPr lang="en-US" altLang="zh-TW" dirty="0" smtClean="0"/>
          </a:p>
          <a:p>
            <a:r>
              <a:rPr lang="en-US" altLang="zh-TW" dirty="0" smtClean="0"/>
              <a:t>PBS featured this project in a 1991 documentary series The Machine That Changed the World: Episode IV, “The Thinking Machine.”</a:t>
            </a:r>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18</a:t>
            </a:fld>
            <a:endParaRPr lang="zh-TW" altLang="en-US"/>
          </a:p>
        </p:txBody>
      </p:sp>
    </p:spTree>
    <p:extLst>
      <p:ext uri="{BB962C8B-B14F-4D97-AF65-F5344CB8AC3E}">
        <p14:creationId xmlns:p14="http://schemas.microsoft.com/office/powerpoint/2010/main" val="2393336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20</a:t>
            </a:fld>
            <a:endParaRPr lang="zh-TW" altLang="en-US"/>
          </a:p>
        </p:txBody>
      </p:sp>
    </p:spTree>
    <p:extLst>
      <p:ext uri="{BB962C8B-B14F-4D97-AF65-F5344CB8AC3E}">
        <p14:creationId xmlns:p14="http://schemas.microsoft.com/office/powerpoint/2010/main" val="1336984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baseline="0" dirty="0" smtClean="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24</a:t>
            </a:fld>
            <a:endParaRPr lang="zh-TW" altLang="en-US"/>
          </a:p>
        </p:txBody>
      </p:sp>
    </p:spTree>
    <p:extLst>
      <p:ext uri="{BB962C8B-B14F-4D97-AF65-F5344CB8AC3E}">
        <p14:creationId xmlns:p14="http://schemas.microsoft.com/office/powerpoint/2010/main" val="2026474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i="1" u="sng" dirty="0" smtClean="0"/>
              <a:t>Fully Connected Feedforward Network </a:t>
            </a:r>
            <a:endParaRPr lang="zh-TW" altLang="en-US" b="1" i="1" u="sng"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0000FF"/>
                </a:solidFill>
              </a:rPr>
              <a:t>You can always connect the neurons in your own way.</a:t>
            </a:r>
            <a:endParaRPr lang="zh-TW" altLang="en-US" sz="1200" dirty="0" smtClean="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 is ignored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Each dimension corresponds to a digit (10 dimension is needed)</a:t>
            </a:r>
            <a:endParaRPr lang="zh-TW" altLang="en-US" sz="1200" dirty="0" smtClean="0"/>
          </a:p>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25</a:t>
            </a:fld>
            <a:endParaRPr lang="zh-TW" altLang="en-US"/>
          </a:p>
        </p:txBody>
      </p:sp>
    </p:spTree>
    <p:extLst>
      <p:ext uri="{BB962C8B-B14F-4D97-AF65-F5344CB8AC3E}">
        <p14:creationId xmlns:p14="http://schemas.microsoft.com/office/powerpoint/2010/main" val="803272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Function can be so complex</a:t>
            </a:r>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2</a:t>
            </a:fld>
            <a:endParaRPr lang="zh-TW" altLang="en-US"/>
          </a:p>
        </p:txBody>
      </p:sp>
    </p:spTree>
    <p:extLst>
      <p:ext uri="{BB962C8B-B14F-4D97-AF65-F5344CB8AC3E}">
        <p14:creationId xmlns:p14="http://schemas.microsoft.com/office/powerpoint/2010/main" val="4187571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Case 2: l is the output layer</a:t>
            </a:r>
            <a:endParaRPr lang="zh-TW" altLang="en-US" dirty="0" smtClean="0"/>
          </a:p>
          <a:p>
            <a:endParaRPr lang="en-US" altLang="zh-TW" dirty="0" smtClean="0"/>
          </a:p>
          <a:p>
            <a:r>
              <a:rPr lang="en-US" altLang="zh-TW" dirty="0" smtClean="0"/>
              <a:t>Case</a:t>
            </a:r>
            <a:r>
              <a:rPr lang="en-US" altLang="zh-TW" baseline="0" dirty="0" smtClean="0"/>
              <a:t> 1: l-1 is the input layer</a:t>
            </a:r>
          </a:p>
          <a:p>
            <a:endParaRPr lang="en-US" altLang="zh-TW" baseline="0" dirty="0" smtClean="0"/>
          </a:p>
          <a:p>
            <a:r>
              <a:rPr lang="en-US" altLang="zh-TW" baseline="0" dirty="0" smtClean="0"/>
              <a:t>Find the relation between the output of two layer</a:t>
            </a:r>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26</a:t>
            </a:fld>
            <a:endParaRPr lang="zh-TW" altLang="en-US"/>
          </a:p>
        </p:txBody>
      </p:sp>
    </p:spTree>
    <p:extLst>
      <p:ext uri="{BB962C8B-B14F-4D97-AF65-F5344CB8AC3E}">
        <p14:creationId xmlns:p14="http://schemas.microsoft.com/office/powerpoint/2010/main" val="27466547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t>W^l</a:t>
            </a:r>
            <a:r>
              <a:rPr lang="en-US" altLang="zh-TW" sz="1200" dirty="0" smtClean="0"/>
              <a:t>: (All the weights between layer l and l+1)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 is ignored</a:t>
            </a:r>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smtClean="0"/>
          </a:p>
          <a:p>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27</a:t>
            </a:fld>
            <a:endParaRPr lang="zh-TW" altLang="en-US"/>
          </a:p>
        </p:txBody>
      </p:sp>
    </p:spTree>
    <p:extLst>
      <p:ext uri="{BB962C8B-B14F-4D97-AF65-F5344CB8AC3E}">
        <p14:creationId xmlns:p14="http://schemas.microsoft.com/office/powerpoint/2010/main" val="27170848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t>W^l</a:t>
            </a:r>
            <a:r>
              <a:rPr lang="en-US" altLang="zh-TW" sz="1200" dirty="0" smtClean="0"/>
              <a:t>: (All the weights between layer l and l+1)</a:t>
            </a:r>
          </a:p>
          <a:p>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28</a:t>
            </a:fld>
            <a:endParaRPr lang="zh-TW" altLang="en-US"/>
          </a:p>
        </p:txBody>
      </p:sp>
    </p:spTree>
    <p:extLst>
      <p:ext uri="{BB962C8B-B14F-4D97-AF65-F5344CB8AC3E}">
        <p14:creationId xmlns:p14="http://schemas.microsoft.com/office/powerpoint/2010/main" val="20008275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29</a:t>
            </a:fld>
            <a:endParaRPr lang="zh-TW" altLang="en-US"/>
          </a:p>
        </p:txBody>
      </p:sp>
    </p:spTree>
    <p:extLst>
      <p:ext uri="{BB962C8B-B14F-4D97-AF65-F5344CB8AC3E}">
        <p14:creationId xmlns:p14="http://schemas.microsoft.com/office/powerpoint/2010/main" val="30864495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33</a:t>
            </a:fld>
            <a:endParaRPr lang="zh-TW" altLang="en-US"/>
          </a:p>
        </p:txBody>
      </p:sp>
    </p:spTree>
    <p:extLst>
      <p:ext uri="{BB962C8B-B14F-4D97-AF65-F5344CB8AC3E}">
        <p14:creationId xmlns:p14="http://schemas.microsoft.com/office/powerpoint/2010/main" val="22507639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Draw it?</a:t>
            </a:r>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35</a:t>
            </a:fld>
            <a:endParaRPr lang="zh-TW" altLang="en-US"/>
          </a:p>
        </p:txBody>
      </p:sp>
    </p:spTree>
    <p:extLst>
      <p:ext uri="{BB962C8B-B14F-4D97-AF65-F5344CB8AC3E}">
        <p14:creationId xmlns:p14="http://schemas.microsoft.com/office/powerpoint/2010/main" val="31588321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Draw it?</a:t>
            </a:r>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36</a:t>
            </a:fld>
            <a:endParaRPr lang="zh-TW" altLang="en-US"/>
          </a:p>
        </p:txBody>
      </p:sp>
    </p:spTree>
    <p:extLst>
      <p:ext uri="{BB962C8B-B14F-4D97-AF65-F5344CB8AC3E}">
        <p14:creationId xmlns:p14="http://schemas.microsoft.com/office/powerpoint/2010/main" val="1600946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baseline="0" dirty="0" smtClean="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37</a:t>
            </a:fld>
            <a:endParaRPr lang="zh-TW" altLang="en-US"/>
          </a:p>
        </p:txBody>
      </p:sp>
    </p:spTree>
    <p:extLst>
      <p:ext uri="{BB962C8B-B14F-4D97-AF65-F5344CB8AC3E}">
        <p14:creationId xmlns:p14="http://schemas.microsoft.com/office/powerpoint/2010/main" val="17359462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Many possibility ….</a:t>
            </a:r>
          </a:p>
          <a:p>
            <a:r>
              <a:rPr lang="en-US" altLang="zh-TW" dirty="0" smtClean="0"/>
              <a:t>We will go back to this issue in</a:t>
            </a:r>
            <a:r>
              <a:rPr lang="en-US" altLang="zh-TW" baseline="0" dirty="0" smtClean="0"/>
              <a:t> the future.</a:t>
            </a:r>
            <a:r>
              <a:rPr lang="en-US" altLang="zh-TW" dirty="0" smtClean="0"/>
              <a:t> </a:t>
            </a:r>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40</a:t>
            </a:fld>
            <a:endParaRPr lang="zh-TW" altLang="en-US"/>
          </a:p>
        </p:txBody>
      </p:sp>
    </p:spTree>
    <p:extLst>
      <p:ext uri="{BB962C8B-B14F-4D97-AF65-F5344CB8AC3E}">
        <p14:creationId xmlns:p14="http://schemas.microsoft.com/office/powerpoint/2010/main" val="24980530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baseline="0" dirty="0" smtClean="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41</a:t>
            </a:fld>
            <a:endParaRPr lang="zh-TW" altLang="en-US"/>
          </a:p>
        </p:txBody>
      </p:sp>
    </p:spTree>
    <p:extLst>
      <p:ext uri="{BB962C8B-B14F-4D97-AF65-F5344CB8AC3E}">
        <p14:creationId xmlns:p14="http://schemas.microsoft.com/office/powerpoint/2010/main" val="1042722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Three questions</a:t>
            </a:r>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3</a:t>
            </a:fld>
            <a:endParaRPr lang="zh-TW" altLang="en-US"/>
          </a:p>
        </p:txBody>
      </p:sp>
    </p:spTree>
    <p:extLst>
      <p:ext uri="{BB962C8B-B14F-4D97-AF65-F5344CB8AC3E}">
        <p14:creationId xmlns:p14="http://schemas.microsoft.com/office/powerpoint/2010/main" val="39742294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smtClean="0"/>
              <a:t>Given </a:t>
            </a:r>
            <a:r>
              <a:rPr lang="el-GR" altLang="zh-TW" sz="1200" dirty="0" smtClean="0"/>
              <a:t>θ</a:t>
            </a:r>
            <a:r>
              <a:rPr lang="en-US" altLang="zh-TW" sz="1200" dirty="0" smtClean="0"/>
              <a:t>, we can compute the value of C(</a:t>
            </a:r>
            <a:r>
              <a:rPr lang="el-GR" altLang="zh-TW" sz="1200" dirty="0" smtClean="0"/>
              <a:t>θ</a:t>
            </a:r>
            <a:r>
              <a:rPr lang="en-US" altLang="zh-TW" sz="12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However, we don’t know the whole shape of C(</a:t>
            </a:r>
            <a:r>
              <a:rPr lang="el-GR" altLang="zh-TW" sz="1200" dirty="0" smtClean="0"/>
              <a:t>θ</a:t>
            </a:r>
            <a:r>
              <a:rPr lang="en-US" altLang="zh-TW" sz="1200" dirty="0" smtClean="0"/>
              <a:t>) </a:t>
            </a:r>
            <a:endParaRPr lang="zh-TW" altLang="en-US" sz="1200" dirty="0" smtClean="0"/>
          </a:p>
          <a:p>
            <a:endParaRPr lang="zh-TW" altLang="en-US" sz="1200"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42</a:t>
            </a:fld>
            <a:endParaRPr lang="zh-TW" altLang="en-US"/>
          </a:p>
        </p:txBody>
      </p:sp>
    </p:spTree>
    <p:extLst>
      <p:ext uri="{BB962C8B-B14F-4D97-AF65-F5344CB8AC3E}">
        <p14:creationId xmlns:p14="http://schemas.microsoft.com/office/powerpoint/2010/main" val="14421525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You can just compute the gradients</a:t>
            </a:r>
            <a:r>
              <a:rPr lang="en-US" altLang="zh-TW" baseline="0" dirty="0" smtClean="0"/>
              <a:t> ……</a:t>
            </a:r>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43</a:t>
            </a:fld>
            <a:endParaRPr lang="zh-TW" altLang="en-US"/>
          </a:p>
        </p:txBody>
      </p:sp>
    </p:spTree>
    <p:extLst>
      <p:ext uri="{BB962C8B-B14F-4D97-AF65-F5344CB8AC3E}">
        <p14:creationId xmlns:p14="http://schemas.microsoft.com/office/powerpoint/2010/main" val="16155505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You can just compute the gradients</a:t>
            </a:r>
            <a:r>
              <a:rPr lang="en-US" altLang="zh-TW" baseline="0" dirty="0" smtClean="0"/>
              <a:t> ……</a:t>
            </a:r>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44</a:t>
            </a:fld>
            <a:endParaRPr lang="zh-TW" altLang="en-US"/>
          </a:p>
        </p:txBody>
      </p:sp>
    </p:spTree>
    <p:extLst>
      <p:ext uri="{BB962C8B-B14F-4D97-AF65-F5344CB8AC3E}">
        <p14:creationId xmlns:p14="http://schemas.microsoft.com/office/powerpoint/2010/main" val="33390382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45</a:t>
            </a:fld>
            <a:endParaRPr lang="zh-TW" altLang="en-US"/>
          </a:p>
        </p:txBody>
      </p:sp>
    </p:spTree>
    <p:extLst>
      <p:ext uri="{BB962C8B-B14F-4D97-AF65-F5344CB8AC3E}">
        <p14:creationId xmlns:p14="http://schemas.microsoft.com/office/powerpoint/2010/main" val="28867637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Draw is so comply use</a:t>
            </a:r>
            <a:r>
              <a:rPr lang="en-US" altLang="zh-TW" baseline="0" dirty="0" smtClean="0"/>
              <a:t> </a:t>
            </a:r>
            <a:r>
              <a:rPr lang="en-US" altLang="zh-TW" baseline="0" dirty="0" err="1" smtClean="0"/>
              <a:t>minecraft</a:t>
            </a:r>
            <a:endParaRPr lang="en-US" altLang="zh-TW" dirty="0" smtClean="0"/>
          </a:p>
          <a:p>
            <a:endParaRPr lang="en-US" altLang="zh-TW" dirty="0" smtClean="0"/>
          </a:p>
          <a:p>
            <a:r>
              <a:rPr lang="en-US" altLang="zh-TW" dirty="0" smtClean="0"/>
              <a:t>Easy</a:t>
            </a:r>
            <a:r>
              <a:rPr lang="en-US" altLang="zh-TW" baseline="0" dirty="0" smtClean="0"/>
              <a:t> for more than two variables</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46</a:t>
            </a:fld>
            <a:endParaRPr lang="zh-TW" altLang="en-US"/>
          </a:p>
        </p:txBody>
      </p:sp>
    </p:spTree>
    <p:extLst>
      <p:ext uri="{BB962C8B-B14F-4D97-AF65-F5344CB8AC3E}">
        <p14:creationId xmlns:p14="http://schemas.microsoft.com/office/powerpoint/2010/main" val="295782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0000FF"/>
                </a:solidFill>
              </a:rPr>
              <a:t>You cannot know C(</a:t>
            </a:r>
            <a:r>
              <a:rPr lang="el-GR" altLang="zh-TW" sz="1200" dirty="0" smtClean="0">
                <a:solidFill>
                  <a:srgbClr val="0000FF"/>
                </a:solidFill>
              </a:rPr>
              <a:t>θ</a:t>
            </a:r>
            <a:r>
              <a:rPr lang="en-US" altLang="zh-TW" sz="1200" dirty="0" smtClean="0">
                <a:solidFill>
                  <a:srgbClr val="0000FF"/>
                </a:solidFill>
              </a:rPr>
              <a:t>) outside the red circle!</a:t>
            </a:r>
            <a:endParaRPr lang="zh-TW" altLang="en-US" sz="1200" dirty="0" smtClean="0">
              <a:solidFill>
                <a:srgbClr val="0000FF"/>
              </a:solidFill>
            </a:endParaRPr>
          </a:p>
          <a:p>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47</a:t>
            </a:fld>
            <a:endParaRPr lang="zh-TW" altLang="en-US"/>
          </a:p>
        </p:txBody>
      </p:sp>
    </p:spTree>
    <p:extLst>
      <p:ext uri="{BB962C8B-B14F-4D97-AF65-F5344CB8AC3E}">
        <p14:creationId xmlns:p14="http://schemas.microsoft.com/office/powerpoint/2010/main" val="27458212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dirty="0" smtClean="0">
                <a:solidFill>
                  <a:srgbClr val="0000FF"/>
                </a:solidFill>
              </a:rPr>
              <a:t>Simple, right?</a:t>
            </a:r>
            <a:endParaRPr lang="zh-TW" altLang="en-US" sz="1200" b="1" dirty="0" smtClean="0">
              <a:solidFill>
                <a:srgbClr val="0000FF"/>
              </a:solidFill>
            </a:endParaRPr>
          </a:p>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52</a:t>
            </a:fld>
            <a:endParaRPr lang="zh-TW" altLang="en-US"/>
          </a:p>
        </p:txBody>
      </p:sp>
    </p:spTree>
    <p:extLst>
      <p:ext uri="{BB962C8B-B14F-4D97-AF65-F5344CB8AC3E}">
        <p14:creationId xmlns:p14="http://schemas.microsoft.com/office/powerpoint/2010/main" val="25688425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What is the suitable value for </a:t>
            </a:r>
            <a:r>
              <a:rPr lang="el-GR" altLang="zh-TW" sz="1200" dirty="0" smtClean="0"/>
              <a:t>η</a:t>
            </a:r>
            <a:r>
              <a:rPr lang="en-US" altLang="zh-TW"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I don’t know. Depend on C(</a:t>
            </a:r>
            <a:r>
              <a:rPr lang="el-GR" altLang="zh-TW" sz="1200" dirty="0" smtClean="0"/>
              <a:t>θ</a:t>
            </a:r>
            <a:r>
              <a:rPr lang="en-US" altLang="zh-TW" sz="1200" dirty="0" smtClean="0"/>
              <a:t>)</a:t>
            </a:r>
            <a:endParaRPr lang="zh-TW" alt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smtClean="0"/>
          </a:p>
          <a:p>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53</a:t>
            </a:fld>
            <a:endParaRPr lang="zh-TW" altLang="en-US"/>
          </a:p>
        </p:txBody>
      </p:sp>
    </p:spTree>
    <p:extLst>
      <p:ext uri="{BB962C8B-B14F-4D97-AF65-F5344CB8AC3E}">
        <p14:creationId xmlns:p14="http://schemas.microsoft.com/office/powerpoint/2010/main" val="23174662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aseline="0" dirty="0" smtClean="0"/>
              <a:t>Is very difficult</a:t>
            </a:r>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55</a:t>
            </a:fld>
            <a:endParaRPr lang="zh-TW" altLang="en-US"/>
          </a:p>
        </p:txBody>
      </p:sp>
    </p:spTree>
    <p:extLst>
      <p:ext uri="{BB962C8B-B14F-4D97-AF65-F5344CB8AC3E}">
        <p14:creationId xmlns:p14="http://schemas.microsoft.com/office/powerpoint/2010/main" val="12497604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eta</a:t>
            </a:r>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59</a:t>
            </a:fld>
            <a:endParaRPr lang="zh-TW" altLang="en-US"/>
          </a:p>
        </p:txBody>
      </p:sp>
    </p:spTree>
    <p:extLst>
      <p:ext uri="{BB962C8B-B14F-4D97-AF65-F5344CB8AC3E}">
        <p14:creationId xmlns:p14="http://schemas.microsoft.com/office/powerpoint/2010/main" val="2201559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(Optimization)</a:t>
            </a:r>
            <a:endParaRPr lang="zh-TW" altLang="en-US" sz="1200" dirty="0" smtClean="0"/>
          </a:p>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4</a:t>
            </a:fld>
            <a:endParaRPr lang="zh-TW" altLang="en-US"/>
          </a:p>
        </p:txBody>
      </p:sp>
    </p:spTree>
    <p:extLst>
      <p:ext uri="{BB962C8B-B14F-4D97-AF65-F5344CB8AC3E}">
        <p14:creationId xmlns:p14="http://schemas.microsoft.com/office/powerpoint/2010/main" val="20056580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Two approaches update the parameters towards the same direction, but stochastic is faster!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smtClean="0"/>
          </a:p>
          <a:p>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62</a:t>
            </a:fld>
            <a:endParaRPr lang="zh-TW" altLang="en-US"/>
          </a:p>
        </p:txBody>
      </p:sp>
    </p:spTree>
    <p:extLst>
      <p:ext uri="{BB962C8B-B14F-4D97-AF65-F5344CB8AC3E}">
        <p14:creationId xmlns:p14="http://schemas.microsoft.com/office/powerpoint/2010/main" val="26800406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 </a:t>
            </a:r>
            <a:r>
              <a:rPr lang="en-US" altLang="zh-TW" dirty="0" smtClean="0"/>
              <a:t>[ˋ</a:t>
            </a:r>
            <a:r>
              <a:rPr lang="en-US" altLang="zh-TW" dirty="0" err="1" smtClean="0"/>
              <a:t>ɛpək</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63</a:t>
            </a:fld>
            <a:endParaRPr lang="zh-TW" altLang="en-US"/>
          </a:p>
        </p:txBody>
      </p:sp>
    </p:spTree>
    <p:extLst>
      <p:ext uri="{BB962C8B-B14F-4D97-AF65-F5344CB8AC3E}">
        <p14:creationId xmlns:p14="http://schemas.microsoft.com/office/powerpoint/2010/main" val="2670287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What is the meaning of shuffle your data?</a:t>
            </a:r>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65</a:t>
            </a:fld>
            <a:endParaRPr lang="zh-TW" altLang="en-US"/>
          </a:p>
        </p:txBody>
      </p:sp>
    </p:spTree>
    <p:extLst>
      <p:ext uri="{BB962C8B-B14F-4D97-AF65-F5344CB8AC3E}">
        <p14:creationId xmlns:p14="http://schemas.microsoft.com/office/powerpoint/2010/main" val="21994332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67</a:t>
            </a:fld>
            <a:endParaRPr lang="zh-TW" altLang="en-US"/>
          </a:p>
        </p:txBody>
      </p:sp>
    </p:spTree>
    <p:extLst>
      <p:ext uri="{BB962C8B-B14F-4D97-AF65-F5344CB8AC3E}">
        <p14:creationId xmlns:p14="http://schemas.microsoft.com/office/powerpoint/2010/main" val="26519118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Can I find the “best” parameter set </a:t>
            </a:r>
            <a:r>
              <a:rPr lang="el-GR" altLang="zh-TW" dirty="0" smtClean="0"/>
              <a:t>θ</a:t>
            </a:r>
            <a:r>
              <a:rPr lang="en-US" altLang="zh-TW" baseline="30000" dirty="0" smtClean="0"/>
              <a:t>* </a:t>
            </a:r>
            <a:r>
              <a:rPr lang="en-US" altLang="zh-TW" baseline="0" dirty="0" smtClean="0"/>
              <a:t>in limited of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Is the “best”  parameter set </a:t>
            </a:r>
            <a:r>
              <a:rPr lang="el-GR" altLang="zh-TW" dirty="0" smtClean="0"/>
              <a:t>θ</a:t>
            </a:r>
            <a:r>
              <a:rPr lang="en-US" altLang="zh-TW" baseline="30000" dirty="0" smtClean="0"/>
              <a:t>* </a:t>
            </a:r>
            <a:r>
              <a:rPr lang="en-US" altLang="zh-TW" baseline="0" dirty="0" smtClean="0"/>
              <a:t>good for testing data as well?</a:t>
            </a:r>
            <a:endParaRPr lang="zh-TW" alt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aseline="0" dirty="0" smtClean="0"/>
          </a:p>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68</a:t>
            </a:fld>
            <a:endParaRPr lang="zh-TW" altLang="en-US"/>
          </a:p>
        </p:txBody>
      </p:sp>
    </p:spTree>
    <p:extLst>
      <p:ext uri="{BB962C8B-B14F-4D97-AF65-F5344CB8AC3E}">
        <p14:creationId xmlns:p14="http://schemas.microsoft.com/office/powerpoint/2010/main" val="30933906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Can I find the “best” parameter set </a:t>
            </a:r>
            <a:r>
              <a:rPr lang="el-GR" altLang="zh-TW" dirty="0" smtClean="0"/>
              <a:t>θ</a:t>
            </a:r>
            <a:r>
              <a:rPr lang="en-US" altLang="zh-TW" baseline="30000" dirty="0" smtClean="0"/>
              <a:t>* </a:t>
            </a:r>
            <a:r>
              <a:rPr lang="en-US" altLang="zh-TW" baseline="0" dirty="0" smtClean="0"/>
              <a:t>in limited of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Is the “best”  parameter set </a:t>
            </a:r>
            <a:r>
              <a:rPr lang="el-GR" altLang="zh-TW" dirty="0" smtClean="0"/>
              <a:t>θ</a:t>
            </a:r>
            <a:r>
              <a:rPr lang="en-US" altLang="zh-TW" baseline="30000" dirty="0" smtClean="0"/>
              <a:t>* </a:t>
            </a:r>
            <a:r>
              <a:rPr lang="en-US" altLang="zh-TW" baseline="0" dirty="0" smtClean="0"/>
              <a:t>good for testing data as well?</a:t>
            </a:r>
            <a:endParaRPr lang="zh-TW" alt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aseline="0" dirty="0" smtClean="0"/>
          </a:p>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69</a:t>
            </a:fld>
            <a:endParaRPr lang="zh-TW" altLang="en-US"/>
          </a:p>
        </p:txBody>
      </p:sp>
    </p:spTree>
    <p:extLst>
      <p:ext uri="{BB962C8B-B14F-4D97-AF65-F5344CB8AC3E}">
        <p14:creationId xmlns:p14="http://schemas.microsoft.com/office/powerpoint/2010/main" val="7111616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See training set first</a:t>
            </a:r>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70</a:t>
            </a:fld>
            <a:endParaRPr lang="zh-TW" altLang="en-US"/>
          </a:p>
        </p:txBody>
      </p:sp>
    </p:spTree>
    <p:extLst>
      <p:ext uri="{BB962C8B-B14F-4D97-AF65-F5344CB8AC3E}">
        <p14:creationId xmlns:p14="http://schemas.microsoft.com/office/powerpoint/2010/main" val="24693188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See training set first</a:t>
            </a:r>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71</a:t>
            </a:fld>
            <a:endParaRPr lang="zh-TW" altLang="en-US"/>
          </a:p>
        </p:txBody>
      </p:sp>
    </p:spTree>
    <p:extLst>
      <p:ext uri="{BB962C8B-B14F-4D97-AF65-F5344CB8AC3E}">
        <p14:creationId xmlns:p14="http://schemas.microsoft.com/office/powerpoint/2010/main" val="25882238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 speech recognition:</a:t>
            </a:r>
          </a:p>
          <a:p>
            <a:r>
              <a:rPr lang="en-US" altLang="zh-TW" dirty="0" smtClean="0"/>
              <a:t>	add noise</a:t>
            </a:r>
          </a:p>
          <a:p>
            <a:r>
              <a:rPr lang="en-US" altLang="zh-TW" dirty="0" smtClean="0"/>
              <a:t>	warping</a:t>
            </a:r>
            <a:endParaRPr lang="zh-TW" altLang="en-US" dirty="0"/>
          </a:p>
        </p:txBody>
      </p:sp>
      <p:sp>
        <p:nvSpPr>
          <p:cNvPr id="4" name="投影片編號版面配置區 3"/>
          <p:cNvSpPr>
            <a:spLocks noGrp="1"/>
          </p:cNvSpPr>
          <p:nvPr>
            <p:ph type="sldNum" sz="quarter" idx="10"/>
          </p:nvPr>
        </p:nvSpPr>
        <p:spPr/>
        <p:txBody>
          <a:bodyPr/>
          <a:lstStyle/>
          <a:p>
            <a:fld id="{FE785798-1D2B-4740-BC8C-66AA26152767}" type="slidenum">
              <a:rPr lang="zh-TW" altLang="en-US" smtClean="0"/>
              <a:t>73</a:t>
            </a:fld>
            <a:endParaRPr lang="zh-TW" altLang="en-US"/>
          </a:p>
        </p:txBody>
      </p:sp>
    </p:spTree>
    <p:extLst>
      <p:ext uri="{BB962C8B-B14F-4D97-AF65-F5344CB8AC3E}">
        <p14:creationId xmlns:p14="http://schemas.microsoft.com/office/powerpoint/2010/main" val="2047657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惡意軟體（指目的在於毀壞或變更作業系統的電腦病毒或軟體）</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律</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有惡意的，蓄意的</a:t>
            </a:r>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5</a:t>
            </a:fld>
            <a:endParaRPr lang="zh-TW" altLang="en-US"/>
          </a:p>
        </p:txBody>
      </p:sp>
    </p:spTree>
    <p:extLst>
      <p:ext uri="{BB962C8B-B14F-4D97-AF65-F5344CB8AC3E}">
        <p14:creationId xmlns:p14="http://schemas.microsoft.com/office/powerpoint/2010/main" val="3561471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6</a:t>
            </a:fld>
            <a:endParaRPr lang="zh-TW" altLang="en-US"/>
          </a:p>
        </p:txBody>
      </p:sp>
    </p:spTree>
    <p:extLst>
      <p:ext uri="{BB962C8B-B14F-4D97-AF65-F5344CB8AC3E}">
        <p14:creationId xmlns:p14="http://schemas.microsoft.com/office/powerpoint/2010/main" val="3195041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http://mirlab.org/jang/books/audiosignalprocessing/audioBasicFeature.asp?title=3-2%20Basic%20Acoustic%20Features%20(%B0%F2%A5%BB%C1n%BE%C7%AFS%BCx)&amp;language=chinese</a:t>
            </a:r>
            <a:endParaRPr lang="zh-TW" altLang="en-US" dirty="0"/>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8</a:t>
            </a:fld>
            <a:endParaRPr lang="zh-TW" altLang="en-US"/>
          </a:p>
        </p:txBody>
      </p:sp>
    </p:spTree>
    <p:extLst>
      <p:ext uri="{BB962C8B-B14F-4D97-AF65-F5344CB8AC3E}">
        <p14:creationId xmlns:p14="http://schemas.microsoft.com/office/powerpoint/2010/main" val="722255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baseline="0" dirty="0" smtClean="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9</a:t>
            </a:fld>
            <a:endParaRPr lang="zh-TW" altLang="en-US"/>
          </a:p>
        </p:txBody>
      </p:sp>
    </p:spTree>
    <p:extLst>
      <p:ext uri="{BB962C8B-B14F-4D97-AF65-F5344CB8AC3E}">
        <p14:creationId xmlns:p14="http://schemas.microsoft.com/office/powerpoint/2010/main" val="3970399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smtClean="0"/>
              <a:t>If they cannot</a:t>
            </a:r>
            <a:r>
              <a:rPr lang="en-US" altLang="zh-TW" sz="1200" baseline="0" dirty="0" smtClean="0"/>
              <a:t> represented as vectors, then ….. Output of the scope</a:t>
            </a:r>
            <a:endParaRPr lang="en-US" altLang="zh-TW" sz="1200" dirty="0" smtClean="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10</a:t>
            </a:fld>
            <a:endParaRPr lang="zh-TW" altLang="en-US"/>
          </a:p>
        </p:txBody>
      </p:sp>
    </p:spTree>
    <p:extLst>
      <p:ext uri="{BB962C8B-B14F-4D97-AF65-F5344CB8AC3E}">
        <p14:creationId xmlns:p14="http://schemas.microsoft.com/office/powerpoint/2010/main" val="901937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3DFCEDBE-4CBA-4A78-AB9B-A85290290B3E}" type="datetimeFigureOut">
              <a:rPr lang="zh-TW" altLang="en-US" smtClean="0"/>
              <a:t>2015/9/28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155B17C-EE62-4AB5-A162-7F6502692CAE}" type="slidenum">
              <a:rPr lang="zh-TW" altLang="en-US" smtClean="0"/>
              <a:t>‹#›</a:t>
            </a:fld>
            <a:endParaRPr lang="zh-TW" altLang="en-US"/>
          </a:p>
        </p:txBody>
      </p:sp>
    </p:spTree>
    <p:extLst>
      <p:ext uri="{BB962C8B-B14F-4D97-AF65-F5344CB8AC3E}">
        <p14:creationId xmlns:p14="http://schemas.microsoft.com/office/powerpoint/2010/main" val="2826870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DFCEDBE-4CBA-4A78-AB9B-A85290290B3E}" type="datetimeFigureOut">
              <a:rPr lang="zh-TW" altLang="en-US" smtClean="0"/>
              <a:t>2015/9/28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155B17C-EE62-4AB5-A162-7F6502692CAE}" type="slidenum">
              <a:rPr lang="zh-TW" altLang="en-US" smtClean="0"/>
              <a:t>‹#›</a:t>
            </a:fld>
            <a:endParaRPr lang="zh-TW" altLang="en-US"/>
          </a:p>
        </p:txBody>
      </p:sp>
    </p:spTree>
    <p:extLst>
      <p:ext uri="{BB962C8B-B14F-4D97-AF65-F5344CB8AC3E}">
        <p14:creationId xmlns:p14="http://schemas.microsoft.com/office/powerpoint/2010/main" val="1794017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DFCEDBE-4CBA-4A78-AB9B-A85290290B3E}" type="datetimeFigureOut">
              <a:rPr lang="zh-TW" altLang="en-US" smtClean="0"/>
              <a:t>2015/9/28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155B17C-EE62-4AB5-A162-7F6502692CAE}" type="slidenum">
              <a:rPr lang="zh-TW" altLang="en-US" smtClean="0"/>
              <a:t>‹#›</a:t>
            </a:fld>
            <a:endParaRPr lang="zh-TW" altLang="en-US"/>
          </a:p>
        </p:txBody>
      </p:sp>
    </p:spTree>
    <p:extLst>
      <p:ext uri="{BB962C8B-B14F-4D97-AF65-F5344CB8AC3E}">
        <p14:creationId xmlns:p14="http://schemas.microsoft.com/office/powerpoint/2010/main" val="3303746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DFCEDBE-4CBA-4A78-AB9B-A85290290B3E}" type="datetimeFigureOut">
              <a:rPr lang="zh-TW" altLang="en-US" smtClean="0"/>
              <a:t>2015/9/28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155B17C-EE62-4AB5-A162-7F6502692CAE}" type="slidenum">
              <a:rPr lang="zh-TW" altLang="en-US" smtClean="0"/>
              <a:t>‹#›</a:t>
            </a:fld>
            <a:endParaRPr lang="zh-TW" altLang="en-US"/>
          </a:p>
        </p:txBody>
      </p:sp>
    </p:spTree>
    <p:extLst>
      <p:ext uri="{BB962C8B-B14F-4D97-AF65-F5344CB8AC3E}">
        <p14:creationId xmlns:p14="http://schemas.microsoft.com/office/powerpoint/2010/main" val="699955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3DFCEDBE-4CBA-4A78-AB9B-A85290290B3E}" type="datetimeFigureOut">
              <a:rPr lang="zh-TW" altLang="en-US" smtClean="0"/>
              <a:t>2015/9/28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155B17C-EE62-4AB5-A162-7F6502692CAE}" type="slidenum">
              <a:rPr lang="zh-TW" altLang="en-US" smtClean="0"/>
              <a:t>‹#›</a:t>
            </a:fld>
            <a:endParaRPr lang="zh-TW" altLang="en-US"/>
          </a:p>
        </p:txBody>
      </p:sp>
    </p:spTree>
    <p:extLst>
      <p:ext uri="{BB962C8B-B14F-4D97-AF65-F5344CB8AC3E}">
        <p14:creationId xmlns:p14="http://schemas.microsoft.com/office/powerpoint/2010/main" val="1544837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3DFCEDBE-4CBA-4A78-AB9B-A85290290B3E}" type="datetimeFigureOut">
              <a:rPr lang="zh-TW" altLang="en-US" smtClean="0"/>
              <a:t>2015/9/28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155B17C-EE62-4AB5-A162-7F6502692CAE}" type="slidenum">
              <a:rPr lang="zh-TW" altLang="en-US" smtClean="0"/>
              <a:t>‹#›</a:t>
            </a:fld>
            <a:endParaRPr lang="zh-TW" altLang="en-US"/>
          </a:p>
        </p:txBody>
      </p:sp>
    </p:spTree>
    <p:extLst>
      <p:ext uri="{BB962C8B-B14F-4D97-AF65-F5344CB8AC3E}">
        <p14:creationId xmlns:p14="http://schemas.microsoft.com/office/powerpoint/2010/main" val="1174415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3DFCEDBE-4CBA-4A78-AB9B-A85290290B3E}" type="datetimeFigureOut">
              <a:rPr lang="zh-TW" altLang="en-US" smtClean="0"/>
              <a:t>2015/9/28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155B17C-EE62-4AB5-A162-7F6502692CAE}" type="slidenum">
              <a:rPr lang="zh-TW" altLang="en-US" smtClean="0"/>
              <a:t>‹#›</a:t>
            </a:fld>
            <a:endParaRPr lang="zh-TW" altLang="en-US"/>
          </a:p>
        </p:txBody>
      </p:sp>
    </p:spTree>
    <p:extLst>
      <p:ext uri="{BB962C8B-B14F-4D97-AF65-F5344CB8AC3E}">
        <p14:creationId xmlns:p14="http://schemas.microsoft.com/office/powerpoint/2010/main" val="35338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3DFCEDBE-4CBA-4A78-AB9B-A85290290B3E}" type="datetimeFigureOut">
              <a:rPr lang="zh-TW" altLang="en-US" smtClean="0"/>
              <a:t>2015/9/28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155B17C-EE62-4AB5-A162-7F6502692CAE}" type="slidenum">
              <a:rPr lang="zh-TW" altLang="en-US" smtClean="0"/>
              <a:t>‹#›</a:t>
            </a:fld>
            <a:endParaRPr lang="zh-TW" altLang="en-US"/>
          </a:p>
        </p:txBody>
      </p:sp>
    </p:spTree>
    <p:extLst>
      <p:ext uri="{BB962C8B-B14F-4D97-AF65-F5344CB8AC3E}">
        <p14:creationId xmlns:p14="http://schemas.microsoft.com/office/powerpoint/2010/main" val="551194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FCEDBE-4CBA-4A78-AB9B-A85290290B3E}" type="datetimeFigureOut">
              <a:rPr lang="zh-TW" altLang="en-US" smtClean="0"/>
              <a:t>2015/9/28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A155B17C-EE62-4AB5-A162-7F6502692CAE}" type="slidenum">
              <a:rPr lang="zh-TW" altLang="en-US" smtClean="0"/>
              <a:t>‹#›</a:t>
            </a:fld>
            <a:endParaRPr lang="zh-TW" altLang="en-US"/>
          </a:p>
        </p:txBody>
      </p:sp>
    </p:spTree>
    <p:extLst>
      <p:ext uri="{BB962C8B-B14F-4D97-AF65-F5344CB8AC3E}">
        <p14:creationId xmlns:p14="http://schemas.microsoft.com/office/powerpoint/2010/main" val="1523189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3DFCEDBE-4CBA-4A78-AB9B-A85290290B3E}" type="datetimeFigureOut">
              <a:rPr lang="zh-TW" altLang="en-US" smtClean="0"/>
              <a:t>2015/9/28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155B17C-EE62-4AB5-A162-7F6502692CAE}" type="slidenum">
              <a:rPr lang="zh-TW" altLang="en-US" smtClean="0"/>
              <a:t>‹#›</a:t>
            </a:fld>
            <a:endParaRPr lang="zh-TW" altLang="en-US"/>
          </a:p>
        </p:txBody>
      </p:sp>
    </p:spTree>
    <p:extLst>
      <p:ext uri="{BB962C8B-B14F-4D97-AF65-F5344CB8AC3E}">
        <p14:creationId xmlns:p14="http://schemas.microsoft.com/office/powerpoint/2010/main" val="9902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3DFCEDBE-4CBA-4A78-AB9B-A85290290B3E}" type="datetimeFigureOut">
              <a:rPr lang="zh-TW" altLang="en-US" smtClean="0"/>
              <a:t>2015/9/28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155B17C-EE62-4AB5-A162-7F6502692CAE}" type="slidenum">
              <a:rPr lang="zh-TW" altLang="en-US" smtClean="0"/>
              <a:t>‹#›</a:t>
            </a:fld>
            <a:endParaRPr lang="zh-TW" altLang="en-US"/>
          </a:p>
        </p:txBody>
      </p:sp>
    </p:spTree>
    <p:extLst>
      <p:ext uri="{BB962C8B-B14F-4D97-AF65-F5344CB8AC3E}">
        <p14:creationId xmlns:p14="http://schemas.microsoft.com/office/powerpoint/2010/main" val="3750010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FCEDBE-4CBA-4A78-AB9B-A85290290B3E}" type="datetimeFigureOut">
              <a:rPr lang="zh-TW" altLang="en-US" smtClean="0"/>
              <a:t>2015/9/28</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55B17C-EE62-4AB5-A162-7F6502692CAE}" type="slidenum">
              <a:rPr lang="zh-TW" altLang="en-US" smtClean="0"/>
              <a:t>‹#›</a:t>
            </a:fld>
            <a:endParaRPr lang="zh-TW" altLang="en-US"/>
          </a:p>
        </p:txBody>
      </p:sp>
    </p:spTree>
    <p:extLst>
      <p:ext uri="{BB962C8B-B14F-4D97-AF65-F5344CB8AC3E}">
        <p14:creationId xmlns:p14="http://schemas.microsoft.com/office/powerpoint/2010/main" val="18994723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0.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5.bin"/><Relationship Id="rId11" Type="http://schemas.openxmlformats.org/officeDocument/2006/relationships/image" Target="../media/image22.png"/><Relationship Id="rId5" Type="http://schemas.openxmlformats.org/officeDocument/2006/relationships/image" Target="../media/image18.wmf"/><Relationship Id="rId10" Type="http://schemas.openxmlformats.org/officeDocument/2006/relationships/image" Target="../media/image12.png"/><Relationship Id="rId4" Type="http://schemas.openxmlformats.org/officeDocument/2006/relationships/oleObject" Target="../embeddings/oleObject14.bin"/><Relationship Id="rId9" Type="http://schemas.openxmlformats.org/officeDocument/2006/relationships/image" Target="../media/image20.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25.wmf"/><Relationship Id="rId18" Type="http://schemas.openxmlformats.org/officeDocument/2006/relationships/oleObject" Target="../embeddings/oleObject24.bin"/><Relationship Id="rId26" Type="http://schemas.openxmlformats.org/officeDocument/2006/relationships/image" Target="../media/image31.wmf"/><Relationship Id="rId3" Type="http://schemas.openxmlformats.org/officeDocument/2006/relationships/notesSlide" Target="../notesSlides/notesSlide12.xml"/><Relationship Id="rId21" Type="http://schemas.openxmlformats.org/officeDocument/2006/relationships/image" Target="../media/image29.wmf"/><Relationship Id="rId7" Type="http://schemas.openxmlformats.org/officeDocument/2006/relationships/image" Target="../media/image22.wmf"/><Relationship Id="rId12" Type="http://schemas.openxmlformats.org/officeDocument/2006/relationships/oleObject" Target="../embeddings/oleObject21.bin"/><Relationship Id="rId17" Type="http://schemas.openxmlformats.org/officeDocument/2006/relationships/image" Target="../media/image27.wmf"/><Relationship Id="rId25" Type="http://schemas.openxmlformats.org/officeDocument/2006/relationships/oleObject" Target="../embeddings/oleObject27.bin"/><Relationship Id="rId33" Type="http://schemas.openxmlformats.org/officeDocument/2006/relationships/image" Target="../media/image38.png"/><Relationship Id="rId2" Type="http://schemas.openxmlformats.org/officeDocument/2006/relationships/slideLayout" Target="../slideLayouts/slideLayout2.xml"/><Relationship Id="rId16" Type="http://schemas.openxmlformats.org/officeDocument/2006/relationships/oleObject" Target="../embeddings/oleObject23.bin"/><Relationship Id="rId20" Type="http://schemas.openxmlformats.org/officeDocument/2006/relationships/oleObject" Target="../embeddings/oleObject25.bin"/><Relationship Id="rId29" Type="http://schemas.openxmlformats.org/officeDocument/2006/relationships/oleObject" Target="../embeddings/oleObject29.bin"/><Relationship Id="rId1" Type="http://schemas.openxmlformats.org/officeDocument/2006/relationships/vmlDrawing" Target="../drawings/vmlDrawing4.vml"/><Relationship Id="rId6" Type="http://schemas.openxmlformats.org/officeDocument/2006/relationships/oleObject" Target="../embeddings/oleObject18.bin"/><Relationship Id="rId11" Type="http://schemas.openxmlformats.org/officeDocument/2006/relationships/image" Target="../media/image24.wmf"/><Relationship Id="rId24" Type="http://schemas.openxmlformats.org/officeDocument/2006/relationships/image" Target="../media/image35.png"/><Relationship Id="rId32" Type="http://schemas.openxmlformats.org/officeDocument/2006/relationships/image" Target="../media/image34.wmf"/><Relationship Id="rId5" Type="http://schemas.openxmlformats.org/officeDocument/2006/relationships/image" Target="../media/image21.wmf"/><Relationship Id="rId15" Type="http://schemas.openxmlformats.org/officeDocument/2006/relationships/image" Target="../media/image26.wmf"/><Relationship Id="rId23" Type="http://schemas.openxmlformats.org/officeDocument/2006/relationships/image" Target="../media/image30.wmf"/><Relationship Id="rId28" Type="http://schemas.openxmlformats.org/officeDocument/2006/relationships/image" Target="../media/image32.wmf"/><Relationship Id="rId10" Type="http://schemas.openxmlformats.org/officeDocument/2006/relationships/oleObject" Target="../embeddings/oleObject20.bin"/><Relationship Id="rId19" Type="http://schemas.openxmlformats.org/officeDocument/2006/relationships/image" Target="../media/image28.wmf"/><Relationship Id="rId31" Type="http://schemas.openxmlformats.org/officeDocument/2006/relationships/oleObject" Target="../embeddings/oleObject30.bin"/><Relationship Id="rId4" Type="http://schemas.openxmlformats.org/officeDocument/2006/relationships/oleObject" Target="../embeddings/oleObject17.bin"/><Relationship Id="rId9" Type="http://schemas.openxmlformats.org/officeDocument/2006/relationships/image" Target="../media/image23.wmf"/><Relationship Id="rId14" Type="http://schemas.openxmlformats.org/officeDocument/2006/relationships/oleObject" Target="../embeddings/oleObject22.bin"/><Relationship Id="rId22" Type="http://schemas.openxmlformats.org/officeDocument/2006/relationships/oleObject" Target="../embeddings/oleObject26.bin"/><Relationship Id="rId27" Type="http://schemas.openxmlformats.org/officeDocument/2006/relationships/oleObject" Target="../embeddings/oleObject28.bin"/><Relationship Id="rId30" Type="http://schemas.openxmlformats.org/officeDocument/2006/relationships/image" Target="../media/image33.wmf"/></Relationships>
</file>

<file path=ppt/slides/_rels/slide14.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36.bin"/><Relationship Id="rId18" Type="http://schemas.openxmlformats.org/officeDocument/2006/relationships/image" Target="../media/image28.wmf"/><Relationship Id="rId26" Type="http://schemas.openxmlformats.org/officeDocument/2006/relationships/oleObject" Target="../embeddings/oleObject42.bin"/><Relationship Id="rId3" Type="http://schemas.openxmlformats.org/officeDocument/2006/relationships/oleObject" Target="../embeddings/oleObject31.bin"/><Relationship Id="rId21" Type="http://schemas.openxmlformats.org/officeDocument/2006/relationships/oleObject" Target="../embeddings/oleObject40.bin"/><Relationship Id="rId34" Type="http://schemas.openxmlformats.org/officeDocument/2006/relationships/image" Target="../media/image38.png"/><Relationship Id="rId7" Type="http://schemas.openxmlformats.org/officeDocument/2006/relationships/oleObject" Target="../embeddings/oleObject33.bin"/><Relationship Id="rId12" Type="http://schemas.openxmlformats.org/officeDocument/2006/relationships/image" Target="../media/image25.wmf"/><Relationship Id="rId17" Type="http://schemas.openxmlformats.org/officeDocument/2006/relationships/oleObject" Target="../embeddings/oleObject38.bin"/><Relationship Id="rId25" Type="http://schemas.openxmlformats.org/officeDocument/2006/relationships/image" Target="../media/image31.wmf"/><Relationship Id="rId33" Type="http://schemas.openxmlformats.org/officeDocument/2006/relationships/image" Target="../media/image37.wmf"/><Relationship Id="rId2" Type="http://schemas.openxmlformats.org/officeDocument/2006/relationships/slideLayout" Target="../slideLayouts/slideLayout2.xml"/><Relationship Id="rId16" Type="http://schemas.openxmlformats.org/officeDocument/2006/relationships/image" Target="../media/image27.wmf"/><Relationship Id="rId20" Type="http://schemas.openxmlformats.org/officeDocument/2006/relationships/image" Target="../media/image29.wmf"/><Relationship Id="rId29" Type="http://schemas.openxmlformats.org/officeDocument/2006/relationships/image" Target="../media/image36.wmf"/><Relationship Id="rId1" Type="http://schemas.openxmlformats.org/officeDocument/2006/relationships/vmlDrawing" Target="../drawings/vmlDrawing5.vml"/><Relationship Id="rId6" Type="http://schemas.openxmlformats.org/officeDocument/2006/relationships/image" Target="../media/image22.wmf"/><Relationship Id="rId11" Type="http://schemas.openxmlformats.org/officeDocument/2006/relationships/oleObject" Target="../embeddings/oleObject35.bin"/><Relationship Id="rId24" Type="http://schemas.openxmlformats.org/officeDocument/2006/relationships/oleObject" Target="../embeddings/oleObject41.bin"/><Relationship Id="rId32" Type="http://schemas.openxmlformats.org/officeDocument/2006/relationships/oleObject" Target="../embeddings/oleObject45.bin"/><Relationship Id="rId5" Type="http://schemas.openxmlformats.org/officeDocument/2006/relationships/oleObject" Target="../embeddings/oleObject32.bin"/><Relationship Id="rId15" Type="http://schemas.openxmlformats.org/officeDocument/2006/relationships/oleObject" Target="../embeddings/oleObject37.bin"/><Relationship Id="rId23" Type="http://schemas.openxmlformats.org/officeDocument/2006/relationships/image" Target="../media/image35.png"/><Relationship Id="rId28" Type="http://schemas.openxmlformats.org/officeDocument/2006/relationships/oleObject" Target="../embeddings/oleObject43.bin"/><Relationship Id="rId10" Type="http://schemas.openxmlformats.org/officeDocument/2006/relationships/image" Target="../media/image24.wmf"/><Relationship Id="rId19" Type="http://schemas.openxmlformats.org/officeDocument/2006/relationships/oleObject" Target="../embeddings/oleObject39.bin"/><Relationship Id="rId31" Type="http://schemas.openxmlformats.org/officeDocument/2006/relationships/image" Target="../media/image34.wmf"/><Relationship Id="rId4" Type="http://schemas.openxmlformats.org/officeDocument/2006/relationships/image" Target="../media/image21.wmf"/><Relationship Id="rId9" Type="http://schemas.openxmlformats.org/officeDocument/2006/relationships/oleObject" Target="../embeddings/oleObject34.bin"/><Relationship Id="rId14" Type="http://schemas.openxmlformats.org/officeDocument/2006/relationships/image" Target="../media/image26.wmf"/><Relationship Id="rId22" Type="http://schemas.openxmlformats.org/officeDocument/2006/relationships/image" Target="../media/image30.wmf"/><Relationship Id="rId27" Type="http://schemas.openxmlformats.org/officeDocument/2006/relationships/image" Target="../media/image32.wmf"/><Relationship Id="rId30" Type="http://schemas.openxmlformats.org/officeDocument/2006/relationships/oleObject" Target="../embeddings/oleObject44.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37.wmf"/><Relationship Id="rId18" Type="http://schemas.openxmlformats.org/officeDocument/2006/relationships/image" Target="../media/image45.png"/><Relationship Id="rId3" Type="http://schemas.openxmlformats.org/officeDocument/2006/relationships/notesSlide" Target="../notesSlides/notesSlide13.xml"/><Relationship Id="rId7" Type="http://schemas.openxmlformats.org/officeDocument/2006/relationships/image" Target="../media/image39.wmf"/><Relationship Id="rId12" Type="http://schemas.openxmlformats.org/officeDocument/2006/relationships/oleObject" Target="../embeddings/oleObject50.bin"/><Relationship Id="rId17" Type="http://schemas.openxmlformats.org/officeDocument/2006/relationships/image" Target="../media/image33.wmf"/><Relationship Id="rId2" Type="http://schemas.openxmlformats.org/officeDocument/2006/relationships/slideLayout" Target="../slideLayouts/slideLayout2.xml"/><Relationship Id="rId16" Type="http://schemas.openxmlformats.org/officeDocument/2006/relationships/oleObject" Target="../embeddings/oleObject52.bin"/><Relationship Id="rId1" Type="http://schemas.openxmlformats.org/officeDocument/2006/relationships/vmlDrawing" Target="../drawings/vmlDrawing6.vml"/><Relationship Id="rId6" Type="http://schemas.openxmlformats.org/officeDocument/2006/relationships/oleObject" Target="../embeddings/oleObject47.bin"/><Relationship Id="rId11" Type="http://schemas.openxmlformats.org/officeDocument/2006/relationships/image" Target="../media/image28.wmf"/><Relationship Id="rId5" Type="http://schemas.openxmlformats.org/officeDocument/2006/relationships/image" Target="../media/image38.wmf"/><Relationship Id="rId15" Type="http://schemas.openxmlformats.org/officeDocument/2006/relationships/image" Target="../media/image41.wmf"/><Relationship Id="rId10" Type="http://schemas.openxmlformats.org/officeDocument/2006/relationships/oleObject" Target="../embeddings/oleObject49.bin"/><Relationship Id="rId19" Type="http://schemas.openxmlformats.org/officeDocument/2006/relationships/image" Target="../media/image12.png"/><Relationship Id="rId4" Type="http://schemas.openxmlformats.org/officeDocument/2006/relationships/oleObject" Target="../embeddings/oleObject46.bin"/><Relationship Id="rId9" Type="http://schemas.openxmlformats.org/officeDocument/2006/relationships/image" Target="../media/image40.wmf"/><Relationship Id="rId14" Type="http://schemas.openxmlformats.org/officeDocument/2006/relationships/oleObject" Target="../embeddings/oleObject51.bin"/></Relationships>
</file>

<file path=ppt/slides/_rels/slide16.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57.bin"/><Relationship Id="rId18" Type="http://schemas.openxmlformats.org/officeDocument/2006/relationships/image" Target="../media/image42.wmf"/><Relationship Id="rId3" Type="http://schemas.openxmlformats.org/officeDocument/2006/relationships/notesSlide" Target="../notesSlides/notesSlide14.xml"/><Relationship Id="rId21" Type="http://schemas.openxmlformats.org/officeDocument/2006/relationships/image" Target="../media/image43.wmf"/><Relationship Id="rId7" Type="http://schemas.openxmlformats.org/officeDocument/2006/relationships/oleObject" Target="../embeddings/oleObject54.bin"/><Relationship Id="rId12" Type="http://schemas.openxmlformats.org/officeDocument/2006/relationships/image" Target="../media/image28.wmf"/><Relationship Id="rId17" Type="http://schemas.openxmlformats.org/officeDocument/2006/relationships/oleObject" Target="../embeddings/oleObject59.bin"/><Relationship Id="rId2" Type="http://schemas.openxmlformats.org/officeDocument/2006/relationships/slideLayout" Target="../slideLayouts/slideLayout2.xml"/><Relationship Id="rId16" Type="http://schemas.openxmlformats.org/officeDocument/2006/relationships/oleObject" Target="../embeddings/oleObject58.bin"/><Relationship Id="rId20" Type="http://schemas.openxmlformats.org/officeDocument/2006/relationships/oleObject" Target="../embeddings/oleObject61.bin"/><Relationship Id="rId1" Type="http://schemas.openxmlformats.org/officeDocument/2006/relationships/vmlDrawing" Target="../drawings/vmlDrawing7.vml"/><Relationship Id="rId6" Type="http://schemas.openxmlformats.org/officeDocument/2006/relationships/image" Target="../media/image38.wmf"/><Relationship Id="rId11" Type="http://schemas.openxmlformats.org/officeDocument/2006/relationships/oleObject" Target="../embeddings/oleObject56.bin"/><Relationship Id="rId5" Type="http://schemas.openxmlformats.org/officeDocument/2006/relationships/oleObject" Target="../embeddings/oleObject53.bin"/><Relationship Id="rId15" Type="http://schemas.openxmlformats.org/officeDocument/2006/relationships/image" Target="../media/image12.png"/><Relationship Id="rId23" Type="http://schemas.openxmlformats.org/officeDocument/2006/relationships/image" Target="../media/image44.wmf"/><Relationship Id="rId10" Type="http://schemas.openxmlformats.org/officeDocument/2006/relationships/image" Target="../media/image40.wmf"/><Relationship Id="rId19" Type="http://schemas.openxmlformats.org/officeDocument/2006/relationships/oleObject" Target="../embeddings/oleObject60.bin"/><Relationship Id="rId4" Type="http://schemas.openxmlformats.org/officeDocument/2006/relationships/image" Target="../media/image49.png"/><Relationship Id="rId9" Type="http://schemas.openxmlformats.org/officeDocument/2006/relationships/oleObject" Target="../embeddings/oleObject55.bin"/><Relationship Id="rId14" Type="http://schemas.openxmlformats.org/officeDocument/2006/relationships/image" Target="../media/image37.wmf"/><Relationship Id="rId22" Type="http://schemas.openxmlformats.org/officeDocument/2006/relationships/oleObject" Target="../embeddings/oleObject62.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67.bin"/><Relationship Id="rId18" Type="http://schemas.openxmlformats.org/officeDocument/2006/relationships/image" Target="../media/image23.wmf"/><Relationship Id="rId26" Type="http://schemas.openxmlformats.org/officeDocument/2006/relationships/image" Target="../media/image50.wmf"/><Relationship Id="rId3" Type="http://schemas.openxmlformats.org/officeDocument/2006/relationships/notesSlide" Target="../notesSlides/notesSlide16.xml"/><Relationship Id="rId21" Type="http://schemas.openxmlformats.org/officeDocument/2006/relationships/oleObject" Target="../embeddings/oleObject72.bin"/><Relationship Id="rId7" Type="http://schemas.openxmlformats.org/officeDocument/2006/relationships/oleObject" Target="../embeddings/oleObject64.bin"/><Relationship Id="rId12" Type="http://schemas.openxmlformats.org/officeDocument/2006/relationships/image" Target="../media/image28.wmf"/><Relationship Id="rId17" Type="http://schemas.openxmlformats.org/officeDocument/2006/relationships/oleObject" Target="../embeddings/oleObject69.bin"/><Relationship Id="rId25" Type="http://schemas.openxmlformats.org/officeDocument/2006/relationships/oleObject" Target="../embeddings/oleObject74.bin"/><Relationship Id="rId2" Type="http://schemas.openxmlformats.org/officeDocument/2006/relationships/slideLayout" Target="../slideLayouts/slideLayout2.xml"/><Relationship Id="rId16" Type="http://schemas.openxmlformats.org/officeDocument/2006/relationships/image" Target="../media/image22.wmf"/><Relationship Id="rId20" Type="http://schemas.openxmlformats.org/officeDocument/2006/relationships/oleObject" Target="../embeddings/oleObject71.bin"/><Relationship Id="rId1" Type="http://schemas.openxmlformats.org/officeDocument/2006/relationships/vmlDrawing" Target="../drawings/vmlDrawing8.vml"/><Relationship Id="rId6" Type="http://schemas.openxmlformats.org/officeDocument/2006/relationships/image" Target="../media/image45.wmf"/><Relationship Id="rId11" Type="http://schemas.openxmlformats.org/officeDocument/2006/relationships/oleObject" Target="../embeddings/oleObject66.bin"/><Relationship Id="rId24" Type="http://schemas.openxmlformats.org/officeDocument/2006/relationships/image" Target="../media/image49.wmf"/><Relationship Id="rId5" Type="http://schemas.openxmlformats.org/officeDocument/2006/relationships/oleObject" Target="../embeddings/oleObject63.bin"/><Relationship Id="rId15" Type="http://schemas.openxmlformats.org/officeDocument/2006/relationships/oleObject" Target="../embeddings/oleObject68.bin"/><Relationship Id="rId23" Type="http://schemas.openxmlformats.org/officeDocument/2006/relationships/oleObject" Target="../embeddings/oleObject73.bin"/><Relationship Id="rId28" Type="http://schemas.openxmlformats.org/officeDocument/2006/relationships/image" Target="../media/image51.wmf"/><Relationship Id="rId10" Type="http://schemas.openxmlformats.org/officeDocument/2006/relationships/image" Target="../media/image47.wmf"/><Relationship Id="rId19" Type="http://schemas.openxmlformats.org/officeDocument/2006/relationships/oleObject" Target="../embeddings/oleObject70.bin"/><Relationship Id="rId4" Type="http://schemas.openxmlformats.org/officeDocument/2006/relationships/image" Target="../media/image52.png"/><Relationship Id="rId9" Type="http://schemas.openxmlformats.org/officeDocument/2006/relationships/oleObject" Target="../embeddings/oleObject65.bin"/><Relationship Id="rId14" Type="http://schemas.openxmlformats.org/officeDocument/2006/relationships/image" Target="../media/image21.wmf"/><Relationship Id="rId22" Type="http://schemas.openxmlformats.org/officeDocument/2006/relationships/image" Target="../media/image48.wmf"/><Relationship Id="rId27" Type="http://schemas.openxmlformats.org/officeDocument/2006/relationships/oleObject" Target="../embeddings/oleObject75.bin"/></Relationships>
</file>

<file path=ppt/slides/_rels/slide19.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oleObject" Target="../embeddings/oleObject81.bin"/><Relationship Id="rId18" Type="http://schemas.openxmlformats.org/officeDocument/2006/relationships/image" Target="../media/image22.wmf"/><Relationship Id="rId26" Type="http://schemas.openxmlformats.org/officeDocument/2006/relationships/image" Target="../media/image48.wmf"/><Relationship Id="rId3" Type="http://schemas.openxmlformats.org/officeDocument/2006/relationships/image" Target="../media/image55.png"/><Relationship Id="rId21" Type="http://schemas.openxmlformats.org/officeDocument/2006/relationships/oleObject" Target="../embeddings/oleObject85.bin"/><Relationship Id="rId7" Type="http://schemas.openxmlformats.org/officeDocument/2006/relationships/image" Target="../media/image54.wmf"/><Relationship Id="rId12" Type="http://schemas.openxmlformats.org/officeDocument/2006/relationships/image" Target="../media/image47.wmf"/><Relationship Id="rId17" Type="http://schemas.openxmlformats.org/officeDocument/2006/relationships/oleObject" Target="../embeddings/oleObject83.bin"/><Relationship Id="rId25" Type="http://schemas.openxmlformats.org/officeDocument/2006/relationships/oleObject" Target="../embeddings/oleObject87.bin"/><Relationship Id="rId2" Type="http://schemas.openxmlformats.org/officeDocument/2006/relationships/slideLayout" Target="../slideLayouts/slideLayout2.xml"/><Relationship Id="rId16" Type="http://schemas.openxmlformats.org/officeDocument/2006/relationships/image" Target="../media/image21.wmf"/><Relationship Id="rId20" Type="http://schemas.openxmlformats.org/officeDocument/2006/relationships/image" Target="../media/image23.wmf"/><Relationship Id="rId1" Type="http://schemas.openxmlformats.org/officeDocument/2006/relationships/vmlDrawing" Target="../drawings/vmlDrawing9.vml"/><Relationship Id="rId6" Type="http://schemas.openxmlformats.org/officeDocument/2006/relationships/oleObject" Target="../embeddings/oleObject77.bin"/><Relationship Id="rId11" Type="http://schemas.openxmlformats.org/officeDocument/2006/relationships/oleObject" Target="../embeddings/oleObject80.bin"/><Relationship Id="rId24" Type="http://schemas.openxmlformats.org/officeDocument/2006/relationships/image" Target="../media/image46.wmf"/><Relationship Id="rId5" Type="http://schemas.openxmlformats.org/officeDocument/2006/relationships/image" Target="../media/image53.wmf"/><Relationship Id="rId15" Type="http://schemas.openxmlformats.org/officeDocument/2006/relationships/oleObject" Target="../embeddings/oleObject82.bin"/><Relationship Id="rId23" Type="http://schemas.openxmlformats.org/officeDocument/2006/relationships/oleObject" Target="../embeddings/oleObject86.bin"/><Relationship Id="rId28" Type="http://schemas.openxmlformats.org/officeDocument/2006/relationships/image" Target="../media/image49.wmf"/><Relationship Id="rId10" Type="http://schemas.openxmlformats.org/officeDocument/2006/relationships/oleObject" Target="../embeddings/oleObject79.bin"/><Relationship Id="rId19" Type="http://schemas.openxmlformats.org/officeDocument/2006/relationships/oleObject" Target="../embeddings/oleObject84.bin"/><Relationship Id="rId4" Type="http://schemas.openxmlformats.org/officeDocument/2006/relationships/oleObject" Target="../embeddings/oleObject76.bin"/><Relationship Id="rId9" Type="http://schemas.openxmlformats.org/officeDocument/2006/relationships/oleObject" Target="../embeddings/oleObject78.bin"/><Relationship Id="rId14" Type="http://schemas.openxmlformats.org/officeDocument/2006/relationships/image" Target="../media/image28.wmf"/><Relationship Id="rId22" Type="http://schemas.openxmlformats.org/officeDocument/2006/relationships/image" Target="../media/image45.wmf"/><Relationship Id="rId27" Type="http://schemas.openxmlformats.org/officeDocument/2006/relationships/oleObject" Target="../embeddings/oleObject88.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2.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10" Type="http://schemas.openxmlformats.org/officeDocument/2006/relationships/image" Target="../media/image3.png"/><Relationship Id="rId4" Type="http://schemas.openxmlformats.org/officeDocument/2006/relationships/oleObject" Target="../embeddings/oleObject1.bin"/><Relationship Id="rId9" Type="http://schemas.openxmlformats.org/officeDocument/2006/relationships/image" Target="../media/image2.jpg"/></Relationships>
</file>

<file path=ppt/slides/_rels/slide20.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93.bin"/><Relationship Id="rId18" Type="http://schemas.openxmlformats.org/officeDocument/2006/relationships/image" Target="../media/image46.wmf"/><Relationship Id="rId3" Type="http://schemas.openxmlformats.org/officeDocument/2006/relationships/notesSlide" Target="../notesSlides/notesSlide17.xml"/><Relationship Id="rId21" Type="http://schemas.openxmlformats.org/officeDocument/2006/relationships/oleObject" Target="../embeddings/oleObject97.bin"/><Relationship Id="rId7" Type="http://schemas.openxmlformats.org/officeDocument/2006/relationships/oleObject" Target="../embeddings/oleObject90.bin"/><Relationship Id="rId12" Type="http://schemas.openxmlformats.org/officeDocument/2006/relationships/image" Target="../media/image22.wmf"/><Relationship Id="rId17" Type="http://schemas.openxmlformats.org/officeDocument/2006/relationships/oleObject" Target="../embeddings/oleObject95.bin"/><Relationship Id="rId2" Type="http://schemas.openxmlformats.org/officeDocument/2006/relationships/slideLayout" Target="../slideLayouts/slideLayout2.xml"/><Relationship Id="rId16" Type="http://schemas.openxmlformats.org/officeDocument/2006/relationships/image" Target="../media/image45.wmf"/><Relationship Id="rId20" Type="http://schemas.openxmlformats.org/officeDocument/2006/relationships/image" Target="../media/image48.wmf"/><Relationship Id="rId1" Type="http://schemas.openxmlformats.org/officeDocument/2006/relationships/vmlDrawing" Target="../drawings/vmlDrawing10.vml"/><Relationship Id="rId6" Type="http://schemas.openxmlformats.org/officeDocument/2006/relationships/image" Target="../media/image47.wmf"/><Relationship Id="rId11" Type="http://schemas.openxmlformats.org/officeDocument/2006/relationships/oleObject" Target="../embeddings/oleObject92.bin"/><Relationship Id="rId5" Type="http://schemas.openxmlformats.org/officeDocument/2006/relationships/oleObject" Target="../embeddings/oleObject89.bin"/><Relationship Id="rId15" Type="http://schemas.openxmlformats.org/officeDocument/2006/relationships/oleObject" Target="../embeddings/oleObject94.bin"/><Relationship Id="rId10" Type="http://schemas.openxmlformats.org/officeDocument/2006/relationships/image" Target="../media/image21.wmf"/><Relationship Id="rId19" Type="http://schemas.openxmlformats.org/officeDocument/2006/relationships/oleObject" Target="../embeddings/oleObject96.bin"/><Relationship Id="rId4" Type="http://schemas.openxmlformats.org/officeDocument/2006/relationships/image" Target="../media/image57.png"/><Relationship Id="rId9" Type="http://schemas.openxmlformats.org/officeDocument/2006/relationships/oleObject" Target="../embeddings/oleObject91.bin"/><Relationship Id="rId14" Type="http://schemas.openxmlformats.org/officeDocument/2006/relationships/image" Target="../media/image23.wmf"/><Relationship Id="rId22" Type="http://schemas.openxmlformats.org/officeDocument/2006/relationships/image" Target="../media/image49.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00.bin"/><Relationship Id="rId13" Type="http://schemas.openxmlformats.org/officeDocument/2006/relationships/oleObject" Target="../embeddings/oleObject103.bin"/><Relationship Id="rId18" Type="http://schemas.openxmlformats.org/officeDocument/2006/relationships/image" Target="../media/image61.wmf"/><Relationship Id="rId26" Type="http://schemas.openxmlformats.org/officeDocument/2006/relationships/oleObject" Target="../embeddings/oleObject110.bin"/><Relationship Id="rId3" Type="http://schemas.openxmlformats.org/officeDocument/2006/relationships/image" Target="../media/image57.png"/><Relationship Id="rId21" Type="http://schemas.openxmlformats.org/officeDocument/2006/relationships/image" Target="../media/image21.wmf"/><Relationship Id="rId7" Type="http://schemas.openxmlformats.org/officeDocument/2006/relationships/image" Target="../media/image28.wmf"/><Relationship Id="rId12" Type="http://schemas.openxmlformats.org/officeDocument/2006/relationships/image" Target="../media/image60.wmf"/><Relationship Id="rId17" Type="http://schemas.openxmlformats.org/officeDocument/2006/relationships/oleObject" Target="../embeddings/oleObject105.bin"/><Relationship Id="rId25" Type="http://schemas.openxmlformats.org/officeDocument/2006/relationships/image" Target="../media/image37.wmf"/><Relationship Id="rId2" Type="http://schemas.openxmlformats.org/officeDocument/2006/relationships/slideLayout" Target="../slideLayouts/slideLayout2.xml"/><Relationship Id="rId16" Type="http://schemas.openxmlformats.org/officeDocument/2006/relationships/image" Target="../media/image54.wmf"/><Relationship Id="rId20" Type="http://schemas.openxmlformats.org/officeDocument/2006/relationships/oleObject" Target="../embeddings/oleObject107.bin"/><Relationship Id="rId1" Type="http://schemas.openxmlformats.org/officeDocument/2006/relationships/vmlDrawing" Target="../drawings/vmlDrawing11.vml"/><Relationship Id="rId6" Type="http://schemas.openxmlformats.org/officeDocument/2006/relationships/oleObject" Target="../embeddings/oleObject99.bin"/><Relationship Id="rId11" Type="http://schemas.openxmlformats.org/officeDocument/2006/relationships/oleObject" Target="../embeddings/oleObject102.bin"/><Relationship Id="rId24" Type="http://schemas.openxmlformats.org/officeDocument/2006/relationships/oleObject" Target="../embeddings/oleObject109.bin"/><Relationship Id="rId5" Type="http://schemas.openxmlformats.org/officeDocument/2006/relationships/image" Target="../media/image58.wmf"/><Relationship Id="rId15" Type="http://schemas.openxmlformats.org/officeDocument/2006/relationships/oleObject" Target="../embeddings/oleObject104.bin"/><Relationship Id="rId23" Type="http://schemas.openxmlformats.org/officeDocument/2006/relationships/image" Target="../media/image62.wmf"/><Relationship Id="rId10" Type="http://schemas.openxmlformats.org/officeDocument/2006/relationships/oleObject" Target="../embeddings/oleObject101.bin"/><Relationship Id="rId19" Type="http://schemas.openxmlformats.org/officeDocument/2006/relationships/oleObject" Target="../embeddings/oleObject106.bin"/><Relationship Id="rId4" Type="http://schemas.openxmlformats.org/officeDocument/2006/relationships/oleObject" Target="../embeddings/oleObject98.bin"/><Relationship Id="rId9" Type="http://schemas.openxmlformats.org/officeDocument/2006/relationships/image" Target="../media/image59.wmf"/><Relationship Id="rId14" Type="http://schemas.openxmlformats.org/officeDocument/2006/relationships/image" Target="../media/image53.wmf"/><Relationship Id="rId22" Type="http://schemas.openxmlformats.org/officeDocument/2006/relationships/oleObject" Target="../embeddings/oleObject108.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13.bin"/><Relationship Id="rId13" Type="http://schemas.openxmlformats.org/officeDocument/2006/relationships/image" Target="../media/image59.wmf"/><Relationship Id="rId18" Type="http://schemas.openxmlformats.org/officeDocument/2006/relationships/oleObject" Target="../embeddings/oleObject119.bin"/><Relationship Id="rId3" Type="http://schemas.openxmlformats.org/officeDocument/2006/relationships/image" Target="../media/image55.png"/><Relationship Id="rId21" Type="http://schemas.openxmlformats.org/officeDocument/2006/relationships/oleObject" Target="../embeddings/oleObject121.bin"/><Relationship Id="rId7" Type="http://schemas.openxmlformats.org/officeDocument/2006/relationships/image" Target="../media/image54.wmf"/><Relationship Id="rId12" Type="http://schemas.openxmlformats.org/officeDocument/2006/relationships/oleObject" Target="../embeddings/oleObject115.bin"/><Relationship Id="rId17" Type="http://schemas.openxmlformats.org/officeDocument/2006/relationships/oleObject" Target="../embeddings/oleObject118.bin"/><Relationship Id="rId25" Type="http://schemas.openxmlformats.org/officeDocument/2006/relationships/oleObject" Target="../embeddings/oleObject123.bin"/><Relationship Id="rId2" Type="http://schemas.openxmlformats.org/officeDocument/2006/relationships/slideLayout" Target="../slideLayouts/slideLayout2.xml"/><Relationship Id="rId16" Type="http://schemas.openxmlformats.org/officeDocument/2006/relationships/image" Target="../media/image60.wmf"/><Relationship Id="rId20" Type="http://schemas.openxmlformats.org/officeDocument/2006/relationships/image" Target="../media/image62.wmf"/><Relationship Id="rId1" Type="http://schemas.openxmlformats.org/officeDocument/2006/relationships/vmlDrawing" Target="../drawings/vmlDrawing12.vml"/><Relationship Id="rId6" Type="http://schemas.openxmlformats.org/officeDocument/2006/relationships/oleObject" Target="../embeddings/oleObject112.bin"/><Relationship Id="rId11" Type="http://schemas.openxmlformats.org/officeDocument/2006/relationships/image" Target="../media/image28.wmf"/><Relationship Id="rId24" Type="http://schemas.openxmlformats.org/officeDocument/2006/relationships/oleObject" Target="../embeddings/oleObject122.bin"/><Relationship Id="rId5" Type="http://schemas.openxmlformats.org/officeDocument/2006/relationships/image" Target="../media/image53.wmf"/><Relationship Id="rId15" Type="http://schemas.openxmlformats.org/officeDocument/2006/relationships/oleObject" Target="../embeddings/oleObject117.bin"/><Relationship Id="rId23" Type="http://schemas.openxmlformats.org/officeDocument/2006/relationships/image" Target="../media/image56.png"/><Relationship Id="rId10" Type="http://schemas.openxmlformats.org/officeDocument/2006/relationships/oleObject" Target="../embeddings/oleObject114.bin"/><Relationship Id="rId19" Type="http://schemas.openxmlformats.org/officeDocument/2006/relationships/oleObject" Target="../embeddings/oleObject120.bin"/><Relationship Id="rId4" Type="http://schemas.openxmlformats.org/officeDocument/2006/relationships/oleObject" Target="../embeddings/oleObject111.bin"/><Relationship Id="rId9" Type="http://schemas.openxmlformats.org/officeDocument/2006/relationships/image" Target="../media/image58.wmf"/><Relationship Id="rId14" Type="http://schemas.openxmlformats.org/officeDocument/2006/relationships/oleObject" Target="../embeddings/oleObject116.bin"/><Relationship Id="rId22" Type="http://schemas.openxmlformats.org/officeDocument/2006/relationships/image" Target="../media/image37.wmf"/></Relationships>
</file>

<file path=ppt/slides/_rels/slide23.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image" Target="../media/image65.png"/><Relationship Id="rId18" Type="http://schemas.openxmlformats.org/officeDocument/2006/relationships/image" Target="../media/image54.wmf"/><Relationship Id="rId3" Type="http://schemas.openxmlformats.org/officeDocument/2006/relationships/oleObject" Target="../embeddings/oleObject124.bin"/><Relationship Id="rId21" Type="http://schemas.openxmlformats.org/officeDocument/2006/relationships/oleObject" Target="../embeddings/oleObject132.bin"/><Relationship Id="rId7" Type="http://schemas.openxmlformats.org/officeDocument/2006/relationships/oleObject" Target="../embeddings/oleObject126.bin"/><Relationship Id="rId12" Type="http://schemas.openxmlformats.org/officeDocument/2006/relationships/image" Target="../media/image64.wmf"/><Relationship Id="rId17" Type="http://schemas.openxmlformats.org/officeDocument/2006/relationships/oleObject" Target="../embeddings/oleObject130.bin"/><Relationship Id="rId2" Type="http://schemas.openxmlformats.org/officeDocument/2006/relationships/slideLayout" Target="../slideLayouts/slideLayout2.xml"/><Relationship Id="rId16" Type="http://schemas.openxmlformats.org/officeDocument/2006/relationships/image" Target="../media/image53.wmf"/><Relationship Id="rId20" Type="http://schemas.openxmlformats.org/officeDocument/2006/relationships/oleObject" Target="../embeddings/oleObject131.bin"/><Relationship Id="rId1" Type="http://schemas.openxmlformats.org/officeDocument/2006/relationships/vmlDrawing" Target="../drawings/vmlDrawing13.vml"/><Relationship Id="rId6" Type="http://schemas.openxmlformats.org/officeDocument/2006/relationships/image" Target="../media/image28.wmf"/><Relationship Id="rId11" Type="http://schemas.openxmlformats.org/officeDocument/2006/relationships/oleObject" Target="../embeddings/oleObject128.bin"/><Relationship Id="rId5" Type="http://schemas.openxmlformats.org/officeDocument/2006/relationships/oleObject" Target="../embeddings/oleObject125.bin"/><Relationship Id="rId15" Type="http://schemas.openxmlformats.org/officeDocument/2006/relationships/oleObject" Target="../embeddings/oleObject129.bin"/><Relationship Id="rId10" Type="http://schemas.openxmlformats.org/officeDocument/2006/relationships/image" Target="../media/image63.wmf"/><Relationship Id="rId19" Type="http://schemas.openxmlformats.org/officeDocument/2006/relationships/image" Target="../media/image56.png"/><Relationship Id="rId4" Type="http://schemas.openxmlformats.org/officeDocument/2006/relationships/image" Target="../media/image47.wmf"/><Relationship Id="rId9" Type="http://schemas.openxmlformats.org/officeDocument/2006/relationships/oleObject" Target="../embeddings/oleObject127.bin"/><Relationship Id="rId14" Type="http://schemas.openxmlformats.org/officeDocument/2006/relationships/image" Target="../media/image5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35.bin"/><Relationship Id="rId3" Type="http://schemas.openxmlformats.org/officeDocument/2006/relationships/notesSlide" Target="../notesSlides/notesSlide19.xml"/><Relationship Id="rId7"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134.bin"/><Relationship Id="rId5" Type="http://schemas.openxmlformats.org/officeDocument/2006/relationships/image" Target="../media/image66.wmf"/><Relationship Id="rId10" Type="http://schemas.openxmlformats.org/officeDocument/2006/relationships/image" Target="../media/image71.png"/><Relationship Id="rId4" Type="http://schemas.openxmlformats.org/officeDocument/2006/relationships/oleObject" Target="../embeddings/oleObject133.bin"/><Relationship Id="rId9" Type="http://schemas.openxmlformats.org/officeDocument/2006/relationships/image" Target="../media/image68.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38.bin"/><Relationship Id="rId13" Type="http://schemas.openxmlformats.org/officeDocument/2006/relationships/image" Target="../media/image73.wmf"/><Relationship Id="rId18" Type="http://schemas.openxmlformats.org/officeDocument/2006/relationships/oleObject" Target="../embeddings/oleObject143.bin"/><Relationship Id="rId26" Type="http://schemas.openxmlformats.org/officeDocument/2006/relationships/oleObject" Target="../embeddings/oleObject147.bin"/><Relationship Id="rId3" Type="http://schemas.openxmlformats.org/officeDocument/2006/relationships/notesSlide" Target="../notesSlides/notesSlide20.xml"/><Relationship Id="rId21" Type="http://schemas.openxmlformats.org/officeDocument/2006/relationships/image" Target="../media/image77.wmf"/><Relationship Id="rId34" Type="http://schemas.openxmlformats.org/officeDocument/2006/relationships/image" Target="../media/image83.wmf"/><Relationship Id="rId7" Type="http://schemas.openxmlformats.org/officeDocument/2006/relationships/image" Target="../media/image70.wmf"/><Relationship Id="rId12" Type="http://schemas.openxmlformats.org/officeDocument/2006/relationships/oleObject" Target="../embeddings/oleObject140.bin"/><Relationship Id="rId17" Type="http://schemas.openxmlformats.org/officeDocument/2006/relationships/image" Target="../media/image75.wmf"/><Relationship Id="rId25" Type="http://schemas.openxmlformats.org/officeDocument/2006/relationships/image" Target="../media/image79.wmf"/><Relationship Id="rId33" Type="http://schemas.openxmlformats.org/officeDocument/2006/relationships/oleObject" Target="../embeddings/oleObject151.bin"/><Relationship Id="rId38" Type="http://schemas.openxmlformats.org/officeDocument/2006/relationships/image" Target="../media/image84.wmf"/><Relationship Id="rId2" Type="http://schemas.openxmlformats.org/officeDocument/2006/relationships/slideLayout" Target="../slideLayouts/slideLayout2.xml"/><Relationship Id="rId16" Type="http://schemas.openxmlformats.org/officeDocument/2006/relationships/oleObject" Target="../embeddings/oleObject142.bin"/><Relationship Id="rId20" Type="http://schemas.openxmlformats.org/officeDocument/2006/relationships/oleObject" Target="../embeddings/oleObject144.bin"/><Relationship Id="rId29" Type="http://schemas.openxmlformats.org/officeDocument/2006/relationships/oleObject" Target="../embeddings/oleObject149.bin"/><Relationship Id="rId1" Type="http://schemas.openxmlformats.org/officeDocument/2006/relationships/vmlDrawing" Target="../drawings/vmlDrawing15.vml"/><Relationship Id="rId6" Type="http://schemas.openxmlformats.org/officeDocument/2006/relationships/oleObject" Target="../embeddings/oleObject137.bin"/><Relationship Id="rId11" Type="http://schemas.openxmlformats.org/officeDocument/2006/relationships/image" Target="../media/image72.wmf"/><Relationship Id="rId24" Type="http://schemas.openxmlformats.org/officeDocument/2006/relationships/oleObject" Target="../embeddings/oleObject146.bin"/><Relationship Id="rId32" Type="http://schemas.openxmlformats.org/officeDocument/2006/relationships/image" Target="../media/image82.wmf"/><Relationship Id="rId37" Type="http://schemas.openxmlformats.org/officeDocument/2006/relationships/oleObject" Target="../embeddings/oleObject154.bin"/><Relationship Id="rId5" Type="http://schemas.openxmlformats.org/officeDocument/2006/relationships/image" Target="../media/image69.wmf"/><Relationship Id="rId15" Type="http://schemas.openxmlformats.org/officeDocument/2006/relationships/image" Target="../media/image74.wmf"/><Relationship Id="rId23" Type="http://schemas.openxmlformats.org/officeDocument/2006/relationships/image" Target="../media/image78.wmf"/><Relationship Id="rId28" Type="http://schemas.openxmlformats.org/officeDocument/2006/relationships/image" Target="../media/image80.wmf"/><Relationship Id="rId36" Type="http://schemas.openxmlformats.org/officeDocument/2006/relationships/oleObject" Target="../embeddings/oleObject153.bin"/><Relationship Id="rId10" Type="http://schemas.openxmlformats.org/officeDocument/2006/relationships/oleObject" Target="../embeddings/oleObject139.bin"/><Relationship Id="rId19" Type="http://schemas.openxmlformats.org/officeDocument/2006/relationships/image" Target="../media/image76.wmf"/><Relationship Id="rId31" Type="http://schemas.openxmlformats.org/officeDocument/2006/relationships/oleObject" Target="../embeddings/oleObject150.bin"/><Relationship Id="rId4" Type="http://schemas.openxmlformats.org/officeDocument/2006/relationships/oleObject" Target="../embeddings/oleObject136.bin"/><Relationship Id="rId9" Type="http://schemas.openxmlformats.org/officeDocument/2006/relationships/image" Target="../media/image71.wmf"/><Relationship Id="rId14" Type="http://schemas.openxmlformats.org/officeDocument/2006/relationships/oleObject" Target="../embeddings/oleObject141.bin"/><Relationship Id="rId22" Type="http://schemas.openxmlformats.org/officeDocument/2006/relationships/oleObject" Target="../embeddings/oleObject145.bin"/><Relationship Id="rId27" Type="http://schemas.openxmlformats.org/officeDocument/2006/relationships/oleObject" Target="../embeddings/oleObject148.bin"/><Relationship Id="rId30" Type="http://schemas.openxmlformats.org/officeDocument/2006/relationships/image" Target="../media/image81.wmf"/><Relationship Id="rId35" Type="http://schemas.openxmlformats.org/officeDocument/2006/relationships/oleObject" Target="../embeddings/oleObject152.bin"/></Relationships>
</file>

<file path=ppt/slides/_rels/slide27.xml.rels><?xml version="1.0" encoding="UTF-8" standalone="yes"?>
<Relationships xmlns="http://schemas.openxmlformats.org/package/2006/relationships"><Relationship Id="rId13" Type="http://schemas.openxmlformats.org/officeDocument/2006/relationships/image" Target="../media/image85.wmf"/><Relationship Id="rId18" Type="http://schemas.openxmlformats.org/officeDocument/2006/relationships/oleObject" Target="../embeddings/oleObject162.bin"/><Relationship Id="rId26" Type="http://schemas.openxmlformats.org/officeDocument/2006/relationships/oleObject" Target="../embeddings/oleObject167.bin"/><Relationship Id="rId39" Type="http://schemas.openxmlformats.org/officeDocument/2006/relationships/image" Target="../media/image95.wmf"/><Relationship Id="rId3" Type="http://schemas.openxmlformats.org/officeDocument/2006/relationships/notesSlide" Target="../notesSlides/notesSlide21.xml"/><Relationship Id="rId21" Type="http://schemas.openxmlformats.org/officeDocument/2006/relationships/oleObject" Target="../embeddings/oleObject164.bin"/><Relationship Id="rId34" Type="http://schemas.openxmlformats.org/officeDocument/2006/relationships/oleObject" Target="../embeddings/oleObject171.bin"/><Relationship Id="rId42" Type="http://schemas.openxmlformats.org/officeDocument/2006/relationships/oleObject" Target="../embeddings/oleObject175.bin"/><Relationship Id="rId47" Type="http://schemas.openxmlformats.org/officeDocument/2006/relationships/image" Target="../media/image76.wmf"/><Relationship Id="rId50" Type="http://schemas.openxmlformats.org/officeDocument/2006/relationships/oleObject" Target="../embeddings/oleObject179.bin"/><Relationship Id="rId7" Type="http://schemas.openxmlformats.org/officeDocument/2006/relationships/image" Target="../media/image70.wmf"/><Relationship Id="rId12" Type="http://schemas.openxmlformats.org/officeDocument/2006/relationships/oleObject" Target="../embeddings/oleObject159.bin"/><Relationship Id="rId17" Type="http://schemas.openxmlformats.org/officeDocument/2006/relationships/image" Target="../media/image82.wmf"/><Relationship Id="rId25" Type="http://schemas.openxmlformats.org/officeDocument/2006/relationships/image" Target="../media/image88.wmf"/><Relationship Id="rId33" Type="http://schemas.openxmlformats.org/officeDocument/2006/relationships/image" Target="../media/image92.wmf"/><Relationship Id="rId38" Type="http://schemas.openxmlformats.org/officeDocument/2006/relationships/oleObject" Target="../embeddings/oleObject173.bin"/><Relationship Id="rId46" Type="http://schemas.openxmlformats.org/officeDocument/2006/relationships/oleObject" Target="../embeddings/oleObject177.bin"/><Relationship Id="rId2" Type="http://schemas.openxmlformats.org/officeDocument/2006/relationships/slideLayout" Target="../slideLayouts/slideLayout2.xml"/><Relationship Id="rId16" Type="http://schemas.openxmlformats.org/officeDocument/2006/relationships/oleObject" Target="../embeddings/oleObject161.bin"/><Relationship Id="rId20" Type="http://schemas.openxmlformats.org/officeDocument/2006/relationships/oleObject" Target="../embeddings/oleObject163.bin"/><Relationship Id="rId29" Type="http://schemas.openxmlformats.org/officeDocument/2006/relationships/image" Target="../media/image90.wmf"/><Relationship Id="rId41" Type="http://schemas.openxmlformats.org/officeDocument/2006/relationships/image" Target="../media/image71.wmf"/><Relationship Id="rId1" Type="http://schemas.openxmlformats.org/officeDocument/2006/relationships/vmlDrawing" Target="../drawings/vmlDrawing16.vml"/><Relationship Id="rId6" Type="http://schemas.openxmlformats.org/officeDocument/2006/relationships/oleObject" Target="../embeddings/oleObject156.bin"/><Relationship Id="rId11" Type="http://schemas.openxmlformats.org/officeDocument/2006/relationships/image" Target="../media/image75.wmf"/><Relationship Id="rId24" Type="http://schemas.openxmlformats.org/officeDocument/2006/relationships/oleObject" Target="../embeddings/oleObject166.bin"/><Relationship Id="rId32" Type="http://schemas.openxmlformats.org/officeDocument/2006/relationships/oleObject" Target="../embeddings/oleObject170.bin"/><Relationship Id="rId37" Type="http://schemas.openxmlformats.org/officeDocument/2006/relationships/image" Target="../media/image94.wmf"/><Relationship Id="rId40" Type="http://schemas.openxmlformats.org/officeDocument/2006/relationships/oleObject" Target="../embeddings/oleObject174.bin"/><Relationship Id="rId45" Type="http://schemas.openxmlformats.org/officeDocument/2006/relationships/image" Target="../media/image73.wmf"/><Relationship Id="rId5" Type="http://schemas.openxmlformats.org/officeDocument/2006/relationships/image" Target="../media/image69.wmf"/><Relationship Id="rId15" Type="http://schemas.openxmlformats.org/officeDocument/2006/relationships/image" Target="../media/image81.wmf"/><Relationship Id="rId23" Type="http://schemas.openxmlformats.org/officeDocument/2006/relationships/image" Target="../media/image87.wmf"/><Relationship Id="rId28" Type="http://schemas.openxmlformats.org/officeDocument/2006/relationships/oleObject" Target="../embeddings/oleObject168.bin"/><Relationship Id="rId36" Type="http://schemas.openxmlformats.org/officeDocument/2006/relationships/oleObject" Target="../embeddings/oleObject172.bin"/><Relationship Id="rId49" Type="http://schemas.openxmlformats.org/officeDocument/2006/relationships/image" Target="../media/image77.wmf"/><Relationship Id="rId10" Type="http://schemas.openxmlformats.org/officeDocument/2006/relationships/oleObject" Target="../embeddings/oleObject158.bin"/><Relationship Id="rId19" Type="http://schemas.openxmlformats.org/officeDocument/2006/relationships/image" Target="../media/image86.wmf"/><Relationship Id="rId31" Type="http://schemas.openxmlformats.org/officeDocument/2006/relationships/image" Target="../media/image91.wmf"/><Relationship Id="rId44" Type="http://schemas.openxmlformats.org/officeDocument/2006/relationships/oleObject" Target="../embeddings/oleObject176.bin"/><Relationship Id="rId4" Type="http://schemas.openxmlformats.org/officeDocument/2006/relationships/oleObject" Target="../embeddings/oleObject155.bin"/><Relationship Id="rId9" Type="http://schemas.openxmlformats.org/officeDocument/2006/relationships/image" Target="../media/image74.wmf"/><Relationship Id="rId14" Type="http://schemas.openxmlformats.org/officeDocument/2006/relationships/oleObject" Target="../embeddings/oleObject160.bin"/><Relationship Id="rId22" Type="http://schemas.openxmlformats.org/officeDocument/2006/relationships/oleObject" Target="../embeddings/oleObject165.bin"/><Relationship Id="rId27" Type="http://schemas.openxmlformats.org/officeDocument/2006/relationships/image" Target="../media/image89.wmf"/><Relationship Id="rId30" Type="http://schemas.openxmlformats.org/officeDocument/2006/relationships/oleObject" Target="../embeddings/oleObject169.bin"/><Relationship Id="rId35" Type="http://schemas.openxmlformats.org/officeDocument/2006/relationships/image" Target="../media/image93.wmf"/><Relationship Id="rId43" Type="http://schemas.openxmlformats.org/officeDocument/2006/relationships/image" Target="../media/image72.wmf"/><Relationship Id="rId48" Type="http://schemas.openxmlformats.org/officeDocument/2006/relationships/oleObject" Target="../embeddings/oleObject178.bin"/><Relationship Id="rId8" Type="http://schemas.openxmlformats.org/officeDocument/2006/relationships/oleObject" Target="../embeddings/oleObject157.bin"/><Relationship Id="rId51" Type="http://schemas.openxmlformats.org/officeDocument/2006/relationships/image" Target="../media/image78.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82.bin"/><Relationship Id="rId13" Type="http://schemas.openxmlformats.org/officeDocument/2006/relationships/image" Target="../media/image81.wmf"/><Relationship Id="rId18" Type="http://schemas.openxmlformats.org/officeDocument/2006/relationships/oleObject" Target="../embeddings/oleObject187.bin"/><Relationship Id="rId26" Type="http://schemas.openxmlformats.org/officeDocument/2006/relationships/oleObject" Target="../embeddings/oleObject192.bin"/><Relationship Id="rId39" Type="http://schemas.openxmlformats.org/officeDocument/2006/relationships/image" Target="../media/image98.wmf"/><Relationship Id="rId3" Type="http://schemas.openxmlformats.org/officeDocument/2006/relationships/notesSlide" Target="../notesSlides/notesSlide22.xml"/><Relationship Id="rId21" Type="http://schemas.openxmlformats.org/officeDocument/2006/relationships/image" Target="../media/image87.wmf"/><Relationship Id="rId34" Type="http://schemas.openxmlformats.org/officeDocument/2006/relationships/oleObject" Target="../embeddings/oleObject196.bin"/><Relationship Id="rId42" Type="http://schemas.openxmlformats.org/officeDocument/2006/relationships/oleObject" Target="../embeddings/oleObject200.bin"/><Relationship Id="rId7" Type="http://schemas.openxmlformats.org/officeDocument/2006/relationships/image" Target="../media/image70.wmf"/><Relationship Id="rId12" Type="http://schemas.openxmlformats.org/officeDocument/2006/relationships/oleObject" Target="../embeddings/oleObject184.bin"/><Relationship Id="rId17" Type="http://schemas.openxmlformats.org/officeDocument/2006/relationships/image" Target="../media/image86.wmf"/><Relationship Id="rId25" Type="http://schemas.openxmlformats.org/officeDocument/2006/relationships/image" Target="../media/image72.wmf"/><Relationship Id="rId33" Type="http://schemas.openxmlformats.org/officeDocument/2006/relationships/image" Target="../media/image78.wmf"/><Relationship Id="rId38" Type="http://schemas.openxmlformats.org/officeDocument/2006/relationships/oleObject" Target="../embeddings/oleObject198.bin"/><Relationship Id="rId2" Type="http://schemas.openxmlformats.org/officeDocument/2006/relationships/slideLayout" Target="../slideLayouts/slideLayout2.xml"/><Relationship Id="rId16" Type="http://schemas.openxmlformats.org/officeDocument/2006/relationships/oleObject" Target="../embeddings/oleObject186.bin"/><Relationship Id="rId20" Type="http://schemas.openxmlformats.org/officeDocument/2006/relationships/oleObject" Target="../embeddings/oleObject189.bin"/><Relationship Id="rId29" Type="http://schemas.openxmlformats.org/officeDocument/2006/relationships/image" Target="../media/image76.wmf"/><Relationship Id="rId41" Type="http://schemas.openxmlformats.org/officeDocument/2006/relationships/image" Target="../media/image99.wmf"/><Relationship Id="rId1" Type="http://schemas.openxmlformats.org/officeDocument/2006/relationships/vmlDrawing" Target="../drawings/vmlDrawing17.vml"/><Relationship Id="rId6" Type="http://schemas.openxmlformats.org/officeDocument/2006/relationships/oleObject" Target="../embeddings/oleObject181.bin"/><Relationship Id="rId11" Type="http://schemas.openxmlformats.org/officeDocument/2006/relationships/image" Target="../media/image75.wmf"/><Relationship Id="rId24" Type="http://schemas.openxmlformats.org/officeDocument/2006/relationships/oleObject" Target="../embeddings/oleObject191.bin"/><Relationship Id="rId32" Type="http://schemas.openxmlformats.org/officeDocument/2006/relationships/oleObject" Target="../embeddings/oleObject195.bin"/><Relationship Id="rId37" Type="http://schemas.openxmlformats.org/officeDocument/2006/relationships/image" Target="../media/image97.wmf"/><Relationship Id="rId40" Type="http://schemas.openxmlformats.org/officeDocument/2006/relationships/oleObject" Target="../embeddings/oleObject199.bin"/><Relationship Id="rId45" Type="http://schemas.openxmlformats.org/officeDocument/2006/relationships/image" Target="../media/image101.wmf"/><Relationship Id="rId5" Type="http://schemas.openxmlformats.org/officeDocument/2006/relationships/image" Target="../media/image69.wmf"/><Relationship Id="rId15" Type="http://schemas.openxmlformats.org/officeDocument/2006/relationships/image" Target="../media/image82.wmf"/><Relationship Id="rId23" Type="http://schemas.openxmlformats.org/officeDocument/2006/relationships/image" Target="../media/image71.wmf"/><Relationship Id="rId28" Type="http://schemas.openxmlformats.org/officeDocument/2006/relationships/oleObject" Target="../embeddings/oleObject193.bin"/><Relationship Id="rId36" Type="http://schemas.openxmlformats.org/officeDocument/2006/relationships/oleObject" Target="../embeddings/oleObject197.bin"/><Relationship Id="rId10" Type="http://schemas.openxmlformats.org/officeDocument/2006/relationships/oleObject" Target="../embeddings/oleObject183.bin"/><Relationship Id="rId19" Type="http://schemas.openxmlformats.org/officeDocument/2006/relationships/oleObject" Target="../embeddings/oleObject188.bin"/><Relationship Id="rId31" Type="http://schemas.openxmlformats.org/officeDocument/2006/relationships/image" Target="../media/image77.wmf"/><Relationship Id="rId44" Type="http://schemas.openxmlformats.org/officeDocument/2006/relationships/oleObject" Target="../embeddings/oleObject201.bin"/><Relationship Id="rId4" Type="http://schemas.openxmlformats.org/officeDocument/2006/relationships/oleObject" Target="../embeddings/oleObject180.bin"/><Relationship Id="rId9" Type="http://schemas.openxmlformats.org/officeDocument/2006/relationships/image" Target="../media/image74.wmf"/><Relationship Id="rId14" Type="http://schemas.openxmlformats.org/officeDocument/2006/relationships/oleObject" Target="../embeddings/oleObject185.bin"/><Relationship Id="rId22" Type="http://schemas.openxmlformats.org/officeDocument/2006/relationships/oleObject" Target="../embeddings/oleObject190.bin"/><Relationship Id="rId27" Type="http://schemas.openxmlformats.org/officeDocument/2006/relationships/image" Target="../media/image73.wmf"/><Relationship Id="rId30" Type="http://schemas.openxmlformats.org/officeDocument/2006/relationships/oleObject" Target="../embeddings/oleObject194.bin"/><Relationship Id="rId35" Type="http://schemas.openxmlformats.org/officeDocument/2006/relationships/image" Target="../media/image96.wmf"/><Relationship Id="rId43" Type="http://schemas.openxmlformats.org/officeDocument/2006/relationships/image" Target="../media/image100.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04.bin"/><Relationship Id="rId13" Type="http://schemas.openxmlformats.org/officeDocument/2006/relationships/image" Target="../media/image102.wmf"/><Relationship Id="rId18" Type="http://schemas.openxmlformats.org/officeDocument/2006/relationships/oleObject" Target="../embeddings/oleObject209.bin"/><Relationship Id="rId26" Type="http://schemas.openxmlformats.org/officeDocument/2006/relationships/oleObject" Target="../embeddings/oleObject213.bin"/><Relationship Id="rId39" Type="http://schemas.openxmlformats.org/officeDocument/2006/relationships/image" Target="../media/image111.wmf"/><Relationship Id="rId3" Type="http://schemas.openxmlformats.org/officeDocument/2006/relationships/notesSlide" Target="../notesSlides/notesSlide23.xml"/><Relationship Id="rId21" Type="http://schemas.openxmlformats.org/officeDocument/2006/relationships/image" Target="../media/image81.wmf"/><Relationship Id="rId34" Type="http://schemas.openxmlformats.org/officeDocument/2006/relationships/oleObject" Target="../embeddings/oleObject217.bin"/><Relationship Id="rId42" Type="http://schemas.openxmlformats.org/officeDocument/2006/relationships/oleObject" Target="../embeddings/oleObject221.bin"/><Relationship Id="rId47" Type="http://schemas.openxmlformats.org/officeDocument/2006/relationships/image" Target="../media/image114.wmf"/><Relationship Id="rId7" Type="http://schemas.openxmlformats.org/officeDocument/2006/relationships/image" Target="../media/image70.wmf"/><Relationship Id="rId12" Type="http://schemas.openxmlformats.org/officeDocument/2006/relationships/oleObject" Target="../embeddings/oleObject206.bin"/><Relationship Id="rId17" Type="http://schemas.openxmlformats.org/officeDocument/2006/relationships/image" Target="../media/image75.wmf"/><Relationship Id="rId25" Type="http://schemas.openxmlformats.org/officeDocument/2006/relationships/image" Target="../media/image104.wmf"/><Relationship Id="rId33" Type="http://schemas.openxmlformats.org/officeDocument/2006/relationships/image" Target="../media/image108.wmf"/><Relationship Id="rId38" Type="http://schemas.openxmlformats.org/officeDocument/2006/relationships/oleObject" Target="../embeddings/oleObject219.bin"/><Relationship Id="rId46" Type="http://schemas.openxmlformats.org/officeDocument/2006/relationships/oleObject" Target="../embeddings/oleObject223.bin"/><Relationship Id="rId2" Type="http://schemas.openxmlformats.org/officeDocument/2006/relationships/slideLayout" Target="../slideLayouts/slideLayout2.xml"/><Relationship Id="rId16" Type="http://schemas.openxmlformats.org/officeDocument/2006/relationships/oleObject" Target="../embeddings/oleObject208.bin"/><Relationship Id="rId20" Type="http://schemas.openxmlformats.org/officeDocument/2006/relationships/oleObject" Target="../embeddings/oleObject210.bin"/><Relationship Id="rId29" Type="http://schemas.openxmlformats.org/officeDocument/2006/relationships/image" Target="../media/image106.wmf"/><Relationship Id="rId41" Type="http://schemas.openxmlformats.org/officeDocument/2006/relationships/image" Target="../media/image112.wmf"/><Relationship Id="rId1" Type="http://schemas.openxmlformats.org/officeDocument/2006/relationships/vmlDrawing" Target="../drawings/vmlDrawing18.vml"/><Relationship Id="rId6" Type="http://schemas.openxmlformats.org/officeDocument/2006/relationships/oleObject" Target="../embeddings/oleObject203.bin"/><Relationship Id="rId11" Type="http://schemas.openxmlformats.org/officeDocument/2006/relationships/image" Target="../media/image72.wmf"/><Relationship Id="rId24" Type="http://schemas.openxmlformats.org/officeDocument/2006/relationships/oleObject" Target="../embeddings/oleObject212.bin"/><Relationship Id="rId32" Type="http://schemas.openxmlformats.org/officeDocument/2006/relationships/oleObject" Target="../embeddings/oleObject216.bin"/><Relationship Id="rId37" Type="http://schemas.openxmlformats.org/officeDocument/2006/relationships/image" Target="../media/image110.wmf"/><Relationship Id="rId40" Type="http://schemas.openxmlformats.org/officeDocument/2006/relationships/oleObject" Target="../embeddings/oleObject220.bin"/><Relationship Id="rId45" Type="http://schemas.openxmlformats.org/officeDocument/2006/relationships/image" Target="../media/image98.wmf"/><Relationship Id="rId5" Type="http://schemas.openxmlformats.org/officeDocument/2006/relationships/image" Target="../media/image69.wmf"/><Relationship Id="rId15" Type="http://schemas.openxmlformats.org/officeDocument/2006/relationships/image" Target="../media/image74.wmf"/><Relationship Id="rId23" Type="http://schemas.openxmlformats.org/officeDocument/2006/relationships/image" Target="../media/image82.wmf"/><Relationship Id="rId28" Type="http://schemas.openxmlformats.org/officeDocument/2006/relationships/oleObject" Target="../embeddings/oleObject214.bin"/><Relationship Id="rId36" Type="http://schemas.openxmlformats.org/officeDocument/2006/relationships/oleObject" Target="../embeddings/oleObject218.bin"/><Relationship Id="rId10" Type="http://schemas.openxmlformats.org/officeDocument/2006/relationships/oleObject" Target="../embeddings/oleObject205.bin"/><Relationship Id="rId19" Type="http://schemas.openxmlformats.org/officeDocument/2006/relationships/image" Target="../media/image103.wmf"/><Relationship Id="rId31" Type="http://schemas.openxmlformats.org/officeDocument/2006/relationships/image" Target="../media/image107.wmf"/><Relationship Id="rId44" Type="http://schemas.openxmlformats.org/officeDocument/2006/relationships/oleObject" Target="../embeddings/oleObject222.bin"/><Relationship Id="rId4" Type="http://schemas.openxmlformats.org/officeDocument/2006/relationships/oleObject" Target="../embeddings/oleObject202.bin"/><Relationship Id="rId9" Type="http://schemas.openxmlformats.org/officeDocument/2006/relationships/image" Target="../media/image71.wmf"/><Relationship Id="rId14" Type="http://schemas.openxmlformats.org/officeDocument/2006/relationships/oleObject" Target="../embeddings/oleObject207.bin"/><Relationship Id="rId22" Type="http://schemas.openxmlformats.org/officeDocument/2006/relationships/oleObject" Target="../embeddings/oleObject211.bin"/><Relationship Id="rId27" Type="http://schemas.openxmlformats.org/officeDocument/2006/relationships/image" Target="../media/image105.wmf"/><Relationship Id="rId30" Type="http://schemas.openxmlformats.org/officeDocument/2006/relationships/oleObject" Target="../embeddings/oleObject215.bin"/><Relationship Id="rId35" Type="http://schemas.openxmlformats.org/officeDocument/2006/relationships/image" Target="../media/image109.wmf"/><Relationship Id="rId43" Type="http://schemas.openxmlformats.org/officeDocument/2006/relationships/image" Target="../media/image113.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8.wmf"/><Relationship Id="rId18" Type="http://schemas.openxmlformats.org/officeDocument/2006/relationships/oleObject" Target="../embeddings/oleObject12.bin"/><Relationship Id="rId3" Type="http://schemas.openxmlformats.org/officeDocument/2006/relationships/notesSlide" Target="../notesSlides/notesSlide3.xml"/><Relationship Id="rId21" Type="http://schemas.openxmlformats.org/officeDocument/2006/relationships/image" Target="../media/image11.wmf"/><Relationship Id="rId7" Type="http://schemas.openxmlformats.org/officeDocument/2006/relationships/image" Target="../media/image5.wmf"/><Relationship Id="rId12" Type="http://schemas.openxmlformats.org/officeDocument/2006/relationships/oleObject" Target="../embeddings/oleObject9.bin"/><Relationship Id="rId17" Type="http://schemas.openxmlformats.org/officeDocument/2006/relationships/image" Target="../media/image10.wmf"/><Relationship Id="rId2" Type="http://schemas.openxmlformats.org/officeDocument/2006/relationships/slideLayout" Target="../slideLayouts/slideLayout2.xml"/><Relationship Id="rId16" Type="http://schemas.openxmlformats.org/officeDocument/2006/relationships/oleObject" Target="../embeddings/oleObject11.bin"/><Relationship Id="rId20" Type="http://schemas.openxmlformats.org/officeDocument/2006/relationships/oleObject" Target="../embeddings/oleObject13.bin"/><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7.wmf"/><Relationship Id="rId5" Type="http://schemas.openxmlformats.org/officeDocument/2006/relationships/image" Target="../media/image4.wmf"/><Relationship Id="rId15" Type="http://schemas.openxmlformats.org/officeDocument/2006/relationships/image" Target="../media/image9.wmf"/><Relationship Id="rId10" Type="http://schemas.openxmlformats.org/officeDocument/2006/relationships/oleObject" Target="../embeddings/oleObject8.bin"/><Relationship Id="rId19" Type="http://schemas.openxmlformats.org/officeDocument/2006/relationships/image" Target="../media/image12.png"/><Relationship Id="rId4" Type="http://schemas.openxmlformats.org/officeDocument/2006/relationships/oleObject" Target="../embeddings/oleObject5.bin"/><Relationship Id="rId9" Type="http://schemas.openxmlformats.org/officeDocument/2006/relationships/image" Target="../media/image6.wmf"/><Relationship Id="rId14" Type="http://schemas.openxmlformats.org/officeDocument/2006/relationships/oleObject" Target="../embeddings/oleObject10.bin"/></Relationships>
</file>

<file path=ppt/slides/_rels/slide30.xml.rels><?xml version="1.0" encoding="UTF-8" standalone="yes"?>
<Relationships xmlns="http://schemas.openxmlformats.org/package/2006/relationships"><Relationship Id="rId8" Type="http://schemas.openxmlformats.org/officeDocument/2006/relationships/image" Target="../media/image115.wmf"/><Relationship Id="rId13" Type="http://schemas.openxmlformats.org/officeDocument/2006/relationships/oleObject" Target="../embeddings/oleObject229.bin"/><Relationship Id="rId18" Type="http://schemas.openxmlformats.org/officeDocument/2006/relationships/image" Target="../media/image118.wmf"/><Relationship Id="rId3" Type="http://schemas.openxmlformats.org/officeDocument/2006/relationships/oleObject" Target="../embeddings/oleObject224.bin"/><Relationship Id="rId7" Type="http://schemas.openxmlformats.org/officeDocument/2006/relationships/oleObject" Target="../embeddings/oleObject226.bin"/><Relationship Id="rId12" Type="http://schemas.openxmlformats.org/officeDocument/2006/relationships/image" Target="../media/image88.wmf"/><Relationship Id="rId17" Type="http://schemas.openxmlformats.org/officeDocument/2006/relationships/oleObject" Target="../embeddings/oleObject231.bin"/><Relationship Id="rId2" Type="http://schemas.openxmlformats.org/officeDocument/2006/relationships/slideLayout" Target="../slideLayouts/slideLayout2.xml"/><Relationship Id="rId16" Type="http://schemas.openxmlformats.org/officeDocument/2006/relationships/image" Target="../media/image113.wmf"/><Relationship Id="rId1" Type="http://schemas.openxmlformats.org/officeDocument/2006/relationships/vmlDrawing" Target="../drawings/vmlDrawing19.vml"/><Relationship Id="rId6" Type="http://schemas.openxmlformats.org/officeDocument/2006/relationships/image" Target="../media/image80.wmf"/><Relationship Id="rId11" Type="http://schemas.openxmlformats.org/officeDocument/2006/relationships/oleObject" Target="../embeddings/oleObject228.bin"/><Relationship Id="rId5" Type="http://schemas.openxmlformats.org/officeDocument/2006/relationships/oleObject" Target="../embeddings/oleObject225.bin"/><Relationship Id="rId15" Type="http://schemas.openxmlformats.org/officeDocument/2006/relationships/oleObject" Target="../embeddings/oleObject230.bin"/><Relationship Id="rId10" Type="http://schemas.openxmlformats.org/officeDocument/2006/relationships/image" Target="../media/image116.wmf"/><Relationship Id="rId4" Type="http://schemas.openxmlformats.org/officeDocument/2006/relationships/image" Target="../media/image79.wmf"/><Relationship Id="rId9" Type="http://schemas.openxmlformats.org/officeDocument/2006/relationships/oleObject" Target="../embeddings/oleObject227.bin"/><Relationship Id="rId14" Type="http://schemas.openxmlformats.org/officeDocument/2006/relationships/image" Target="../media/image117.wmf"/></Relationships>
</file>

<file path=ppt/slides/_rels/slide31.x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oleObject" Target="../embeddings/oleObject237.bin"/><Relationship Id="rId18" Type="http://schemas.openxmlformats.org/officeDocument/2006/relationships/oleObject" Target="../embeddings/oleObject240.bin"/><Relationship Id="rId26" Type="http://schemas.openxmlformats.org/officeDocument/2006/relationships/image" Target="../media/image73.wmf"/><Relationship Id="rId39" Type="http://schemas.openxmlformats.org/officeDocument/2006/relationships/oleObject" Target="../embeddings/oleObject251.bin"/><Relationship Id="rId3" Type="http://schemas.openxmlformats.org/officeDocument/2006/relationships/oleObject" Target="../embeddings/oleObject232.bin"/><Relationship Id="rId21" Type="http://schemas.openxmlformats.org/officeDocument/2006/relationships/oleObject" Target="../embeddings/oleObject242.bin"/><Relationship Id="rId34" Type="http://schemas.openxmlformats.org/officeDocument/2006/relationships/image" Target="../media/image119.wmf"/><Relationship Id="rId42" Type="http://schemas.openxmlformats.org/officeDocument/2006/relationships/image" Target="../media/image123.wmf"/><Relationship Id="rId7" Type="http://schemas.openxmlformats.org/officeDocument/2006/relationships/oleObject" Target="../embeddings/oleObject234.bin"/><Relationship Id="rId12" Type="http://schemas.openxmlformats.org/officeDocument/2006/relationships/image" Target="../media/image81.wmf"/><Relationship Id="rId17" Type="http://schemas.openxmlformats.org/officeDocument/2006/relationships/oleObject" Target="../embeddings/oleObject239.bin"/><Relationship Id="rId25" Type="http://schemas.openxmlformats.org/officeDocument/2006/relationships/oleObject" Target="../embeddings/oleObject244.bin"/><Relationship Id="rId33" Type="http://schemas.openxmlformats.org/officeDocument/2006/relationships/oleObject" Target="../embeddings/oleObject248.bin"/><Relationship Id="rId38" Type="http://schemas.openxmlformats.org/officeDocument/2006/relationships/image" Target="../media/image121.wmf"/><Relationship Id="rId2" Type="http://schemas.openxmlformats.org/officeDocument/2006/relationships/slideLayout" Target="../slideLayouts/slideLayout2.xml"/><Relationship Id="rId16" Type="http://schemas.openxmlformats.org/officeDocument/2006/relationships/image" Target="../media/image86.wmf"/><Relationship Id="rId20" Type="http://schemas.openxmlformats.org/officeDocument/2006/relationships/image" Target="../media/image87.wmf"/><Relationship Id="rId29" Type="http://schemas.openxmlformats.org/officeDocument/2006/relationships/oleObject" Target="../embeddings/oleObject246.bin"/><Relationship Id="rId41" Type="http://schemas.openxmlformats.org/officeDocument/2006/relationships/oleObject" Target="../embeddings/oleObject252.bin"/><Relationship Id="rId1" Type="http://schemas.openxmlformats.org/officeDocument/2006/relationships/vmlDrawing" Target="../drawings/vmlDrawing20.vml"/><Relationship Id="rId6" Type="http://schemas.openxmlformats.org/officeDocument/2006/relationships/image" Target="../media/image70.wmf"/><Relationship Id="rId11" Type="http://schemas.openxmlformats.org/officeDocument/2006/relationships/oleObject" Target="../embeddings/oleObject236.bin"/><Relationship Id="rId24" Type="http://schemas.openxmlformats.org/officeDocument/2006/relationships/image" Target="../media/image72.wmf"/><Relationship Id="rId32" Type="http://schemas.openxmlformats.org/officeDocument/2006/relationships/image" Target="../media/image78.wmf"/><Relationship Id="rId37" Type="http://schemas.openxmlformats.org/officeDocument/2006/relationships/oleObject" Target="../embeddings/oleObject250.bin"/><Relationship Id="rId40" Type="http://schemas.openxmlformats.org/officeDocument/2006/relationships/image" Target="../media/image122.wmf"/><Relationship Id="rId5" Type="http://schemas.openxmlformats.org/officeDocument/2006/relationships/oleObject" Target="../embeddings/oleObject233.bin"/><Relationship Id="rId15" Type="http://schemas.openxmlformats.org/officeDocument/2006/relationships/oleObject" Target="../embeddings/oleObject238.bin"/><Relationship Id="rId23" Type="http://schemas.openxmlformats.org/officeDocument/2006/relationships/oleObject" Target="../embeddings/oleObject243.bin"/><Relationship Id="rId28" Type="http://schemas.openxmlformats.org/officeDocument/2006/relationships/image" Target="../media/image76.wmf"/><Relationship Id="rId36" Type="http://schemas.openxmlformats.org/officeDocument/2006/relationships/image" Target="../media/image120.wmf"/><Relationship Id="rId10" Type="http://schemas.openxmlformats.org/officeDocument/2006/relationships/image" Target="../media/image75.wmf"/><Relationship Id="rId19" Type="http://schemas.openxmlformats.org/officeDocument/2006/relationships/oleObject" Target="../embeddings/oleObject241.bin"/><Relationship Id="rId31" Type="http://schemas.openxmlformats.org/officeDocument/2006/relationships/oleObject" Target="../embeddings/oleObject247.bin"/><Relationship Id="rId44" Type="http://schemas.openxmlformats.org/officeDocument/2006/relationships/image" Target="../media/image124.wmf"/><Relationship Id="rId4" Type="http://schemas.openxmlformats.org/officeDocument/2006/relationships/image" Target="../media/image69.wmf"/><Relationship Id="rId9" Type="http://schemas.openxmlformats.org/officeDocument/2006/relationships/oleObject" Target="../embeddings/oleObject235.bin"/><Relationship Id="rId14" Type="http://schemas.openxmlformats.org/officeDocument/2006/relationships/image" Target="../media/image82.wmf"/><Relationship Id="rId22" Type="http://schemas.openxmlformats.org/officeDocument/2006/relationships/image" Target="../media/image71.wmf"/><Relationship Id="rId27" Type="http://schemas.openxmlformats.org/officeDocument/2006/relationships/oleObject" Target="../embeddings/oleObject245.bin"/><Relationship Id="rId30" Type="http://schemas.openxmlformats.org/officeDocument/2006/relationships/image" Target="../media/image77.wmf"/><Relationship Id="rId35" Type="http://schemas.openxmlformats.org/officeDocument/2006/relationships/oleObject" Target="../embeddings/oleObject249.bin"/><Relationship Id="rId43" Type="http://schemas.openxmlformats.org/officeDocument/2006/relationships/oleObject" Target="../embeddings/oleObject253.bin"/></Relationships>
</file>

<file path=ppt/slides/_rels/slide32.xml.rels><?xml version="1.0" encoding="UTF-8" standalone="yes"?>
<Relationships xmlns="http://schemas.openxmlformats.org/package/2006/relationships"><Relationship Id="rId13" Type="http://schemas.openxmlformats.org/officeDocument/2006/relationships/oleObject" Target="../embeddings/oleObject259.bin"/><Relationship Id="rId18" Type="http://schemas.openxmlformats.org/officeDocument/2006/relationships/oleObject" Target="../embeddings/oleObject262.bin"/><Relationship Id="rId26" Type="http://schemas.openxmlformats.org/officeDocument/2006/relationships/image" Target="../media/image73.wmf"/><Relationship Id="rId39" Type="http://schemas.openxmlformats.org/officeDocument/2006/relationships/oleObject" Target="../embeddings/oleObject273.bin"/><Relationship Id="rId3" Type="http://schemas.openxmlformats.org/officeDocument/2006/relationships/oleObject" Target="../embeddings/oleObject254.bin"/><Relationship Id="rId21" Type="http://schemas.openxmlformats.org/officeDocument/2006/relationships/oleObject" Target="../embeddings/oleObject264.bin"/><Relationship Id="rId34" Type="http://schemas.openxmlformats.org/officeDocument/2006/relationships/image" Target="../media/image119.wmf"/><Relationship Id="rId42" Type="http://schemas.openxmlformats.org/officeDocument/2006/relationships/image" Target="../media/image123.wmf"/><Relationship Id="rId47" Type="http://schemas.openxmlformats.org/officeDocument/2006/relationships/oleObject" Target="../embeddings/oleObject277.bin"/><Relationship Id="rId50" Type="http://schemas.openxmlformats.org/officeDocument/2006/relationships/image" Target="../media/image127.wmf"/><Relationship Id="rId7" Type="http://schemas.openxmlformats.org/officeDocument/2006/relationships/oleObject" Target="../embeddings/oleObject256.bin"/><Relationship Id="rId12" Type="http://schemas.openxmlformats.org/officeDocument/2006/relationships/image" Target="../media/image81.wmf"/><Relationship Id="rId17" Type="http://schemas.openxmlformats.org/officeDocument/2006/relationships/oleObject" Target="../embeddings/oleObject261.bin"/><Relationship Id="rId25" Type="http://schemas.openxmlformats.org/officeDocument/2006/relationships/oleObject" Target="../embeddings/oleObject266.bin"/><Relationship Id="rId33" Type="http://schemas.openxmlformats.org/officeDocument/2006/relationships/oleObject" Target="../embeddings/oleObject270.bin"/><Relationship Id="rId38" Type="http://schemas.openxmlformats.org/officeDocument/2006/relationships/image" Target="../media/image121.wmf"/><Relationship Id="rId46" Type="http://schemas.openxmlformats.org/officeDocument/2006/relationships/image" Target="../media/image125.wmf"/><Relationship Id="rId2" Type="http://schemas.openxmlformats.org/officeDocument/2006/relationships/slideLayout" Target="../slideLayouts/slideLayout2.xml"/><Relationship Id="rId16" Type="http://schemas.openxmlformats.org/officeDocument/2006/relationships/image" Target="../media/image86.wmf"/><Relationship Id="rId20" Type="http://schemas.openxmlformats.org/officeDocument/2006/relationships/image" Target="../media/image87.wmf"/><Relationship Id="rId29" Type="http://schemas.openxmlformats.org/officeDocument/2006/relationships/oleObject" Target="../embeddings/oleObject268.bin"/><Relationship Id="rId41" Type="http://schemas.openxmlformats.org/officeDocument/2006/relationships/oleObject" Target="../embeddings/oleObject274.bin"/><Relationship Id="rId54" Type="http://schemas.openxmlformats.org/officeDocument/2006/relationships/image" Target="../media/image129.wmf"/><Relationship Id="rId1" Type="http://schemas.openxmlformats.org/officeDocument/2006/relationships/vmlDrawing" Target="../drawings/vmlDrawing21.vml"/><Relationship Id="rId6" Type="http://schemas.openxmlformats.org/officeDocument/2006/relationships/image" Target="../media/image70.wmf"/><Relationship Id="rId11" Type="http://schemas.openxmlformats.org/officeDocument/2006/relationships/oleObject" Target="../embeddings/oleObject258.bin"/><Relationship Id="rId24" Type="http://schemas.openxmlformats.org/officeDocument/2006/relationships/image" Target="../media/image72.wmf"/><Relationship Id="rId32" Type="http://schemas.openxmlformats.org/officeDocument/2006/relationships/image" Target="../media/image78.wmf"/><Relationship Id="rId37" Type="http://schemas.openxmlformats.org/officeDocument/2006/relationships/oleObject" Target="../embeddings/oleObject272.bin"/><Relationship Id="rId40" Type="http://schemas.openxmlformats.org/officeDocument/2006/relationships/image" Target="../media/image122.wmf"/><Relationship Id="rId45" Type="http://schemas.openxmlformats.org/officeDocument/2006/relationships/oleObject" Target="../embeddings/oleObject276.bin"/><Relationship Id="rId53" Type="http://schemas.openxmlformats.org/officeDocument/2006/relationships/oleObject" Target="../embeddings/oleObject280.bin"/><Relationship Id="rId5" Type="http://schemas.openxmlformats.org/officeDocument/2006/relationships/oleObject" Target="../embeddings/oleObject255.bin"/><Relationship Id="rId15" Type="http://schemas.openxmlformats.org/officeDocument/2006/relationships/oleObject" Target="../embeddings/oleObject260.bin"/><Relationship Id="rId23" Type="http://schemas.openxmlformats.org/officeDocument/2006/relationships/oleObject" Target="../embeddings/oleObject265.bin"/><Relationship Id="rId28" Type="http://schemas.openxmlformats.org/officeDocument/2006/relationships/image" Target="../media/image76.wmf"/><Relationship Id="rId36" Type="http://schemas.openxmlformats.org/officeDocument/2006/relationships/image" Target="../media/image120.wmf"/><Relationship Id="rId49" Type="http://schemas.openxmlformats.org/officeDocument/2006/relationships/oleObject" Target="../embeddings/oleObject278.bin"/><Relationship Id="rId10" Type="http://schemas.openxmlformats.org/officeDocument/2006/relationships/image" Target="../media/image75.wmf"/><Relationship Id="rId19" Type="http://schemas.openxmlformats.org/officeDocument/2006/relationships/oleObject" Target="../embeddings/oleObject263.bin"/><Relationship Id="rId31" Type="http://schemas.openxmlformats.org/officeDocument/2006/relationships/oleObject" Target="../embeddings/oleObject269.bin"/><Relationship Id="rId44" Type="http://schemas.openxmlformats.org/officeDocument/2006/relationships/image" Target="../media/image124.wmf"/><Relationship Id="rId52" Type="http://schemas.openxmlformats.org/officeDocument/2006/relationships/image" Target="../media/image128.wmf"/><Relationship Id="rId4" Type="http://schemas.openxmlformats.org/officeDocument/2006/relationships/image" Target="../media/image69.wmf"/><Relationship Id="rId9" Type="http://schemas.openxmlformats.org/officeDocument/2006/relationships/oleObject" Target="../embeddings/oleObject257.bin"/><Relationship Id="rId14" Type="http://schemas.openxmlformats.org/officeDocument/2006/relationships/image" Target="../media/image82.wmf"/><Relationship Id="rId22" Type="http://schemas.openxmlformats.org/officeDocument/2006/relationships/image" Target="../media/image71.wmf"/><Relationship Id="rId27" Type="http://schemas.openxmlformats.org/officeDocument/2006/relationships/oleObject" Target="../embeddings/oleObject267.bin"/><Relationship Id="rId30" Type="http://schemas.openxmlformats.org/officeDocument/2006/relationships/image" Target="../media/image77.wmf"/><Relationship Id="rId35" Type="http://schemas.openxmlformats.org/officeDocument/2006/relationships/oleObject" Target="../embeddings/oleObject271.bin"/><Relationship Id="rId43" Type="http://schemas.openxmlformats.org/officeDocument/2006/relationships/oleObject" Target="../embeddings/oleObject275.bin"/><Relationship Id="rId48" Type="http://schemas.openxmlformats.org/officeDocument/2006/relationships/image" Target="../media/image126.wmf"/><Relationship Id="rId8" Type="http://schemas.openxmlformats.org/officeDocument/2006/relationships/image" Target="../media/image74.wmf"/><Relationship Id="rId51" Type="http://schemas.openxmlformats.org/officeDocument/2006/relationships/oleObject" Target="../embeddings/oleObject279.bin"/></Relationships>
</file>

<file path=ppt/slides/_rels/slide33.xml.rels><?xml version="1.0" encoding="UTF-8" standalone="yes"?>
<Relationships xmlns="http://schemas.openxmlformats.org/package/2006/relationships"><Relationship Id="rId13" Type="http://schemas.openxmlformats.org/officeDocument/2006/relationships/image" Target="../media/image70.wmf"/><Relationship Id="rId18" Type="http://schemas.openxmlformats.org/officeDocument/2006/relationships/oleObject" Target="../embeddings/oleObject288.bin"/><Relationship Id="rId26" Type="http://schemas.openxmlformats.org/officeDocument/2006/relationships/oleObject" Target="../embeddings/oleObject293.bin"/><Relationship Id="rId39" Type="http://schemas.openxmlformats.org/officeDocument/2006/relationships/image" Target="../media/image78.wmf"/><Relationship Id="rId3" Type="http://schemas.openxmlformats.org/officeDocument/2006/relationships/notesSlide" Target="../notesSlides/notesSlide24.xml"/><Relationship Id="rId21" Type="http://schemas.openxmlformats.org/officeDocument/2006/relationships/image" Target="../media/image82.wmf"/><Relationship Id="rId34" Type="http://schemas.openxmlformats.org/officeDocument/2006/relationships/oleObject" Target="../embeddings/oleObject297.bin"/><Relationship Id="rId42" Type="http://schemas.openxmlformats.org/officeDocument/2006/relationships/oleObject" Target="../embeddings/oleObject301.bin"/><Relationship Id="rId47" Type="http://schemas.openxmlformats.org/officeDocument/2006/relationships/image" Target="../media/image122.wmf"/><Relationship Id="rId7" Type="http://schemas.openxmlformats.org/officeDocument/2006/relationships/image" Target="../media/image131.wmf"/><Relationship Id="rId12" Type="http://schemas.openxmlformats.org/officeDocument/2006/relationships/oleObject" Target="../embeddings/oleObject285.bin"/><Relationship Id="rId17" Type="http://schemas.openxmlformats.org/officeDocument/2006/relationships/image" Target="../media/image75.wmf"/><Relationship Id="rId25" Type="http://schemas.openxmlformats.org/officeDocument/2006/relationships/oleObject" Target="../embeddings/oleObject292.bin"/><Relationship Id="rId33" Type="http://schemas.openxmlformats.org/officeDocument/2006/relationships/image" Target="../media/image73.wmf"/><Relationship Id="rId38" Type="http://schemas.openxmlformats.org/officeDocument/2006/relationships/oleObject" Target="../embeddings/oleObject299.bin"/><Relationship Id="rId46" Type="http://schemas.openxmlformats.org/officeDocument/2006/relationships/oleObject" Target="../embeddings/oleObject303.bin"/><Relationship Id="rId2" Type="http://schemas.openxmlformats.org/officeDocument/2006/relationships/slideLayout" Target="../slideLayouts/slideLayout2.xml"/><Relationship Id="rId16" Type="http://schemas.openxmlformats.org/officeDocument/2006/relationships/oleObject" Target="../embeddings/oleObject287.bin"/><Relationship Id="rId20" Type="http://schemas.openxmlformats.org/officeDocument/2006/relationships/oleObject" Target="../embeddings/oleObject289.bin"/><Relationship Id="rId29" Type="http://schemas.openxmlformats.org/officeDocument/2006/relationships/image" Target="../media/image71.wmf"/><Relationship Id="rId41" Type="http://schemas.openxmlformats.org/officeDocument/2006/relationships/image" Target="../media/image119.wmf"/><Relationship Id="rId1" Type="http://schemas.openxmlformats.org/officeDocument/2006/relationships/vmlDrawing" Target="../drawings/vmlDrawing22.vml"/><Relationship Id="rId6" Type="http://schemas.openxmlformats.org/officeDocument/2006/relationships/oleObject" Target="../embeddings/oleObject282.bin"/><Relationship Id="rId11" Type="http://schemas.openxmlformats.org/officeDocument/2006/relationships/image" Target="../media/image69.wmf"/><Relationship Id="rId24" Type="http://schemas.openxmlformats.org/officeDocument/2006/relationships/oleObject" Target="../embeddings/oleObject291.bin"/><Relationship Id="rId32" Type="http://schemas.openxmlformats.org/officeDocument/2006/relationships/oleObject" Target="../embeddings/oleObject296.bin"/><Relationship Id="rId37" Type="http://schemas.openxmlformats.org/officeDocument/2006/relationships/image" Target="../media/image77.wmf"/><Relationship Id="rId40" Type="http://schemas.openxmlformats.org/officeDocument/2006/relationships/oleObject" Target="../embeddings/oleObject300.bin"/><Relationship Id="rId45" Type="http://schemas.openxmlformats.org/officeDocument/2006/relationships/image" Target="../media/image121.wmf"/><Relationship Id="rId5" Type="http://schemas.openxmlformats.org/officeDocument/2006/relationships/image" Target="../media/image130.wmf"/><Relationship Id="rId15" Type="http://schemas.openxmlformats.org/officeDocument/2006/relationships/image" Target="../media/image74.wmf"/><Relationship Id="rId23" Type="http://schemas.openxmlformats.org/officeDocument/2006/relationships/image" Target="../media/image86.wmf"/><Relationship Id="rId28" Type="http://schemas.openxmlformats.org/officeDocument/2006/relationships/oleObject" Target="../embeddings/oleObject294.bin"/><Relationship Id="rId36" Type="http://schemas.openxmlformats.org/officeDocument/2006/relationships/oleObject" Target="../embeddings/oleObject298.bin"/><Relationship Id="rId49" Type="http://schemas.openxmlformats.org/officeDocument/2006/relationships/image" Target="../media/image123.wmf"/><Relationship Id="rId10" Type="http://schemas.openxmlformats.org/officeDocument/2006/relationships/oleObject" Target="../embeddings/oleObject284.bin"/><Relationship Id="rId19" Type="http://schemas.openxmlformats.org/officeDocument/2006/relationships/image" Target="../media/image81.wmf"/><Relationship Id="rId31" Type="http://schemas.openxmlformats.org/officeDocument/2006/relationships/image" Target="../media/image72.wmf"/><Relationship Id="rId44" Type="http://schemas.openxmlformats.org/officeDocument/2006/relationships/oleObject" Target="../embeddings/oleObject302.bin"/><Relationship Id="rId4" Type="http://schemas.openxmlformats.org/officeDocument/2006/relationships/oleObject" Target="../embeddings/oleObject281.bin"/><Relationship Id="rId9" Type="http://schemas.openxmlformats.org/officeDocument/2006/relationships/image" Target="../media/image132.wmf"/><Relationship Id="rId14" Type="http://schemas.openxmlformats.org/officeDocument/2006/relationships/oleObject" Target="../embeddings/oleObject286.bin"/><Relationship Id="rId22" Type="http://schemas.openxmlformats.org/officeDocument/2006/relationships/oleObject" Target="../embeddings/oleObject290.bin"/><Relationship Id="rId27" Type="http://schemas.openxmlformats.org/officeDocument/2006/relationships/image" Target="../media/image87.wmf"/><Relationship Id="rId30" Type="http://schemas.openxmlformats.org/officeDocument/2006/relationships/oleObject" Target="../embeddings/oleObject295.bin"/><Relationship Id="rId35" Type="http://schemas.openxmlformats.org/officeDocument/2006/relationships/image" Target="../media/image76.wmf"/><Relationship Id="rId43" Type="http://schemas.openxmlformats.org/officeDocument/2006/relationships/image" Target="../media/image120.wmf"/><Relationship Id="rId48" Type="http://schemas.openxmlformats.org/officeDocument/2006/relationships/oleObject" Target="../embeddings/oleObject304.bin"/><Relationship Id="rId8" Type="http://schemas.openxmlformats.org/officeDocument/2006/relationships/oleObject" Target="../embeddings/oleObject283.bin"/></Relationships>
</file>

<file path=ppt/slides/_rels/slide34.xml.rels><?xml version="1.0" encoding="UTF-8" standalone="yes"?>
<Relationships xmlns="http://schemas.openxmlformats.org/package/2006/relationships"><Relationship Id="rId13" Type="http://schemas.openxmlformats.org/officeDocument/2006/relationships/oleObject" Target="../embeddings/oleObject310.bin"/><Relationship Id="rId18" Type="http://schemas.openxmlformats.org/officeDocument/2006/relationships/oleObject" Target="../embeddings/oleObject313.bin"/><Relationship Id="rId26" Type="http://schemas.openxmlformats.org/officeDocument/2006/relationships/image" Target="../media/image73.wmf"/><Relationship Id="rId39" Type="http://schemas.openxmlformats.org/officeDocument/2006/relationships/oleObject" Target="../embeddings/oleObject324.bin"/><Relationship Id="rId3" Type="http://schemas.openxmlformats.org/officeDocument/2006/relationships/oleObject" Target="../embeddings/oleObject305.bin"/><Relationship Id="rId21" Type="http://schemas.openxmlformats.org/officeDocument/2006/relationships/oleObject" Target="../embeddings/oleObject315.bin"/><Relationship Id="rId34" Type="http://schemas.openxmlformats.org/officeDocument/2006/relationships/image" Target="../media/image119.wmf"/><Relationship Id="rId42" Type="http://schemas.openxmlformats.org/officeDocument/2006/relationships/image" Target="../media/image123.wmf"/><Relationship Id="rId47" Type="http://schemas.openxmlformats.org/officeDocument/2006/relationships/oleObject" Target="../embeddings/oleObject328.bin"/><Relationship Id="rId50" Type="http://schemas.openxmlformats.org/officeDocument/2006/relationships/image" Target="../media/image133.wmf"/><Relationship Id="rId7" Type="http://schemas.openxmlformats.org/officeDocument/2006/relationships/oleObject" Target="../embeddings/oleObject307.bin"/><Relationship Id="rId12" Type="http://schemas.openxmlformats.org/officeDocument/2006/relationships/image" Target="../media/image81.wmf"/><Relationship Id="rId17" Type="http://schemas.openxmlformats.org/officeDocument/2006/relationships/oleObject" Target="../embeddings/oleObject312.bin"/><Relationship Id="rId25" Type="http://schemas.openxmlformats.org/officeDocument/2006/relationships/oleObject" Target="../embeddings/oleObject317.bin"/><Relationship Id="rId33" Type="http://schemas.openxmlformats.org/officeDocument/2006/relationships/oleObject" Target="../embeddings/oleObject321.bin"/><Relationship Id="rId38" Type="http://schemas.openxmlformats.org/officeDocument/2006/relationships/image" Target="../media/image121.wmf"/><Relationship Id="rId46" Type="http://schemas.openxmlformats.org/officeDocument/2006/relationships/image" Target="../media/image126.wmf"/><Relationship Id="rId2" Type="http://schemas.openxmlformats.org/officeDocument/2006/relationships/slideLayout" Target="../slideLayouts/slideLayout2.xml"/><Relationship Id="rId16" Type="http://schemas.openxmlformats.org/officeDocument/2006/relationships/image" Target="../media/image86.wmf"/><Relationship Id="rId20" Type="http://schemas.openxmlformats.org/officeDocument/2006/relationships/image" Target="../media/image87.wmf"/><Relationship Id="rId29" Type="http://schemas.openxmlformats.org/officeDocument/2006/relationships/oleObject" Target="../embeddings/oleObject319.bin"/><Relationship Id="rId41" Type="http://schemas.openxmlformats.org/officeDocument/2006/relationships/oleObject" Target="../embeddings/oleObject325.bin"/><Relationship Id="rId1" Type="http://schemas.openxmlformats.org/officeDocument/2006/relationships/vmlDrawing" Target="../drawings/vmlDrawing23.vml"/><Relationship Id="rId6" Type="http://schemas.openxmlformats.org/officeDocument/2006/relationships/image" Target="../media/image70.wmf"/><Relationship Id="rId11" Type="http://schemas.openxmlformats.org/officeDocument/2006/relationships/oleObject" Target="../embeddings/oleObject309.bin"/><Relationship Id="rId24" Type="http://schemas.openxmlformats.org/officeDocument/2006/relationships/image" Target="../media/image72.wmf"/><Relationship Id="rId32" Type="http://schemas.openxmlformats.org/officeDocument/2006/relationships/image" Target="../media/image78.wmf"/><Relationship Id="rId37" Type="http://schemas.openxmlformats.org/officeDocument/2006/relationships/oleObject" Target="../embeddings/oleObject323.bin"/><Relationship Id="rId40" Type="http://schemas.openxmlformats.org/officeDocument/2006/relationships/image" Target="../media/image122.wmf"/><Relationship Id="rId45" Type="http://schemas.openxmlformats.org/officeDocument/2006/relationships/oleObject" Target="../embeddings/oleObject327.bin"/><Relationship Id="rId5" Type="http://schemas.openxmlformats.org/officeDocument/2006/relationships/oleObject" Target="../embeddings/oleObject306.bin"/><Relationship Id="rId15" Type="http://schemas.openxmlformats.org/officeDocument/2006/relationships/oleObject" Target="../embeddings/oleObject311.bin"/><Relationship Id="rId23" Type="http://schemas.openxmlformats.org/officeDocument/2006/relationships/oleObject" Target="../embeddings/oleObject316.bin"/><Relationship Id="rId28" Type="http://schemas.openxmlformats.org/officeDocument/2006/relationships/image" Target="../media/image76.wmf"/><Relationship Id="rId36" Type="http://schemas.openxmlformats.org/officeDocument/2006/relationships/image" Target="../media/image120.wmf"/><Relationship Id="rId49" Type="http://schemas.openxmlformats.org/officeDocument/2006/relationships/oleObject" Target="../embeddings/oleObject329.bin"/><Relationship Id="rId10" Type="http://schemas.openxmlformats.org/officeDocument/2006/relationships/image" Target="../media/image75.wmf"/><Relationship Id="rId19" Type="http://schemas.openxmlformats.org/officeDocument/2006/relationships/oleObject" Target="../embeddings/oleObject314.bin"/><Relationship Id="rId31" Type="http://schemas.openxmlformats.org/officeDocument/2006/relationships/oleObject" Target="../embeddings/oleObject320.bin"/><Relationship Id="rId44" Type="http://schemas.openxmlformats.org/officeDocument/2006/relationships/image" Target="../media/image124.wmf"/><Relationship Id="rId4" Type="http://schemas.openxmlformats.org/officeDocument/2006/relationships/image" Target="../media/image69.wmf"/><Relationship Id="rId9" Type="http://schemas.openxmlformats.org/officeDocument/2006/relationships/oleObject" Target="../embeddings/oleObject308.bin"/><Relationship Id="rId14" Type="http://schemas.openxmlformats.org/officeDocument/2006/relationships/image" Target="../media/image82.wmf"/><Relationship Id="rId22" Type="http://schemas.openxmlformats.org/officeDocument/2006/relationships/image" Target="../media/image71.wmf"/><Relationship Id="rId27" Type="http://schemas.openxmlformats.org/officeDocument/2006/relationships/oleObject" Target="../embeddings/oleObject318.bin"/><Relationship Id="rId30" Type="http://schemas.openxmlformats.org/officeDocument/2006/relationships/image" Target="../media/image77.wmf"/><Relationship Id="rId35" Type="http://schemas.openxmlformats.org/officeDocument/2006/relationships/oleObject" Target="../embeddings/oleObject322.bin"/><Relationship Id="rId43" Type="http://schemas.openxmlformats.org/officeDocument/2006/relationships/oleObject" Target="../embeddings/oleObject326.bin"/><Relationship Id="rId48" Type="http://schemas.openxmlformats.org/officeDocument/2006/relationships/image" Target="../media/image132.wmf"/><Relationship Id="rId8" Type="http://schemas.openxmlformats.org/officeDocument/2006/relationships/image" Target="../media/image74.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32.bin"/><Relationship Id="rId13" Type="http://schemas.openxmlformats.org/officeDocument/2006/relationships/image" Target="../media/image135.wmf"/><Relationship Id="rId18" Type="http://schemas.openxmlformats.org/officeDocument/2006/relationships/oleObject" Target="../embeddings/oleObject337.bin"/><Relationship Id="rId26" Type="http://schemas.openxmlformats.org/officeDocument/2006/relationships/oleObject" Target="../embeddings/oleObject341.bin"/><Relationship Id="rId3" Type="http://schemas.openxmlformats.org/officeDocument/2006/relationships/notesSlide" Target="../notesSlides/notesSlide25.xml"/><Relationship Id="rId21" Type="http://schemas.openxmlformats.org/officeDocument/2006/relationships/image" Target="../media/image139.wmf"/><Relationship Id="rId7" Type="http://schemas.openxmlformats.org/officeDocument/2006/relationships/image" Target="../media/image67.wmf"/><Relationship Id="rId12" Type="http://schemas.openxmlformats.org/officeDocument/2006/relationships/oleObject" Target="../embeddings/oleObject334.bin"/><Relationship Id="rId17" Type="http://schemas.openxmlformats.org/officeDocument/2006/relationships/image" Target="../media/image137.wmf"/><Relationship Id="rId25" Type="http://schemas.openxmlformats.org/officeDocument/2006/relationships/image" Target="../media/image141.wmf"/><Relationship Id="rId2" Type="http://schemas.openxmlformats.org/officeDocument/2006/relationships/slideLayout" Target="../slideLayouts/slideLayout2.xml"/><Relationship Id="rId16" Type="http://schemas.openxmlformats.org/officeDocument/2006/relationships/oleObject" Target="../embeddings/oleObject336.bin"/><Relationship Id="rId20" Type="http://schemas.openxmlformats.org/officeDocument/2006/relationships/oleObject" Target="../embeddings/oleObject338.bin"/><Relationship Id="rId29" Type="http://schemas.openxmlformats.org/officeDocument/2006/relationships/image" Target="../media/image143.wmf"/><Relationship Id="rId1" Type="http://schemas.openxmlformats.org/officeDocument/2006/relationships/vmlDrawing" Target="../drawings/vmlDrawing24.vml"/><Relationship Id="rId6" Type="http://schemas.openxmlformats.org/officeDocument/2006/relationships/oleObject" Target="../embeddings/oleObject331.bin"/><Relationship Id="rId11" Type="http://schemas.openxmlformats.org/officeDocument/2006/relationships/image" Target="../media/image134.wmf"/><Relationship Id="rId24" Type="http://schemas.openxmlformats.org/officeDocument/2006/relationships/oleObject" Target="../embeddings/oleObject340.bin"/><Relationship Id="rId5" Type="http://schemas.openxmlformats.org/officeDocument/2006/relationships/image" Target="../media/image66.wmf"/><Relationship Id="rId15" Type="http://schemas.openxmlformats.org/officeDocument/2006/relationships/image" Target="../media/image136.wmf"/><Relationship Id="rId23" Type="http://schemas.openxmlformats.org/officeDocument/2006/relationships/image" Target="../media/image140.wmf"/><Relationship Id="rId28" Type="http://schemas.openxmlformats.org/officeDocument/2006/relationships/oleObject" Target="../embeddings/oleObject342.bin"/><Relationship Id="rId10" Type="http://schemas.openxmlformats.org/officeDocument/2006/relationships/oleObject" Target="../embeddings/oleObject333.bin"/><Relationship Id="rId19" Type="http://schemas.openxmlformats.org/officeDocument/2006/relationships/image" Target="../media/image138.wmf"/><Relationship Id="rId31" Type="http://schemas.openxmlformats.org/officeDocument/2006/relationships/image" Target="../media/image144.wmf"/><Relationship Id="rId4" Type="http://schemas.openxmlformats.org/officeDocument/2006/relationships/oleObject" Target="../embeddings/oleObject330.bin"/><Relationship Id="rId9" Type="http://schemas.openxmlformats.org/officeDocument/2006/relationships/image" Target="../media/image68.wmf"/><Relationship Id="rId14" Type="http://schemas.openxmlformats.org/officeDocument/2006/relationships/oleObject" Target="../embeddings/oleObject335.bin"/><Relationship Id="rId22" Type="http://schemas.openxmlformats.org/officeDocument/2006/relationships/oleObject" Target="../embeddings/oleObject339.bin"/><Relationship Id="rId27" Type="http://schemas.openxmlformats.org/officeDocument/2006/relationships/image" Target="../media/image142.wmf"/><Relationship Id="rId30" Type="http://schemas.openxmlformats.org/officeDocument/2006/relationships/oleObject" Target="../embeddings/oleObject343.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346.bin"/><Relationship Id="rId13" Type="http://schemas.openxmlformats.org/officeDocument/2006/relationships/image" Target="../media/image139.wmf"/><Relationship Id="rId18" Type="http://schemas.openxmlformats.org/officeDocument/2006/relationships/oleObject" Target="../embeddings/oleObject351.bin"/><Relationship Id="rId3" Type="http://schemas.openxmlformats.org/officeDocument/2006/relationships/notesSlide" Target="../notesSlides/notesSlide26.xml"/><Relationship Id="rId7" Type="http://schemas.openxmlformats.org/officeDocument/2006/relationships/image" Target="../media/image67.wmf"/><Relationship Id="rId12" Type="http://schemas.openxmlformats.org/officeDocument/2006/relationships/oleObject" Target="../embeddings/oleObject348.bin"/><Relationship Id="rId17" Type="http://schemas.openxmlformats.org/officeDocument/2006/relationships/image" Target="../media/image145.wmf"/><Relationship Id="rId2" Type="http://schemas.openxmlformats.org/officeDocument/2006/relationships/slideLayout" Target="../slideLayouts/slideLayout2.xml"/><Relationship Id="rId16" Type="http://schemas.openxmlformats.org/officeDocument/2006/relationships/oleObject" Target="../embeddings/oleObject350.bin"/><Relationship Id="rId1" Type="http://schemas.openxmlformats.org/officeDocument/2006/relationships/vmlDrawing" Target="../drawings/vmlDrawing25.vml"/><Relationship Id="rId6" Type="http://schemas.openxmlformats.org/officeDocument/2006/relationships/oleObject" Target="../embeddings/oleObject345.bin"/><Relationship Id="rId11" Type="http://schemas.openxmlformats.org/officeDocument/2006/relationships/image" Target="../media/image138.wmf"/><Relationship Id="rId5" Type="http://schemas.openxmlformats.org/officeDocument/2006/relationships/image" Target="../media/image66.wmf"/><Relationship Id="rId15" Type="http://schemas.openxmlformats.org/officeDocument/2006/relationships/image" Target="../media/image140.wmf"/><Relationship Id="rId10" Type="http://schemas.openxmlformats.org/officeDocument/2006/relationships/oleObject" Target="../embeddings/oleObject347.bin"/><Relationship Id="rId19" Type="http://schemas.openxmlformats.org/officeDocument/2006/relationships/image" Target="../media/image146.wmf"/><Relationship Id="rId4" Type="http://schemas.openxmlformats.org/officeDocument/2006/relationships/oleObject" Target="../embeddings/oleObject344.bin"/><Relationship Id="rId9" Type="http://schemas.openxmlformats.org/officeDocument/2006/relationships/image" Target="../media/image68.wmf"/><Relationship Id="rId14" Type="http://schemas.openxmlformats.org/officeDocument/2006/relationships/oleObject" Target="../embeddings/oleObject349.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oleObject" Target="../embeddings/oleObject352.bin"/><Relationship Id="rId7" Type="http://schemas.openxmlformats.org/officeDocument/2006/relationships/oleObject" Target="../embeddings/oleObject354.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46.wmf"/><Relationship Id="rId5" Type="http://schemas.openxmlformats.org/officeDocument/2006/relationships/oleObject" Target="../embeddings/oleObject353.bin"/><Relationship Id="rId10" Type="http://schemas.openxmlformats.org/officeDocument/2006/relationships/image" Target="../media/image148.wmf"/><Relationship Id="rId4" Type="http://schemas.openxmlformats.org/officeDocument/2006/relationships/image" Target="../media/image145.wmf"/><Relationship Id="rId9" Type="http://schemas.openxmlformats.org/officeDocument/2006/relationships/oleObject" Target="../embeddings/oleObject355.bin"/></Relationships>
</file>

<file path=ppt/slides/_rels/slide39.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notesSlide" Target="../notesSlides/notesSlide28.xml"/><Relationship Id="rId7" Type="http://schemas.openxmlformats.org/officeDocument/2006/relationships/oleObject" Target="../embeddings/oleObject357.bin"/><Relationship Id="rId12" Type="http://schemas.openxmlformats.org/officeDocument/2006/relationships/image" Target="../media/image151.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2.png"/><Relationship Id="rId11" Type="http://schemas.openxmlformats.org/officeDocument/2006/relationships/oleObject" Target="../embeddings/oleObject359.bin"/><Relationship Id="rId5" Type="http://schemas.openxmlformats.org/officeDocument/2006/relationships/image" Target="../media/image19.wmf"/><Relationship Id="rId10" Type="http://schemas.openxmlformats.org/officeDocument/2006/relationships/image" Target="../media/image150.wmf"/><Relationship Id="rId4" Type="http://schemas.openxmlformats.org/officeDocument/2006/relationships/oleObject" Target="../embeddings/oleObject356.bin"/><Relationship Id="rId9" Type="http://schemas.openxmlformats.org/officeDocument/2006/relationships/oleObject" Target="../embeddings/oleObject358.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152.wmf"/><Relationship Id="rId4" Type="http://schemas.openxmlformats.org/officeDocument/2006/relationships/oleObject" Target="../embeddings/oleObject360.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63.bin"/><Relationship Id="rId13" Type="http://schemas.openxmlformats.org/officeDocument/2006/relationships/image" Target="../media/image157.wmf"/><Relationship Id="rId3" Type="http://schemas.openxmlformats.org/officeDocument/2006/relationships/notesSlide" Target="../notesSlides/notesSlide31.xml"/><Relationship Id="rId7" Type="http://schemas.openxmlformats.org/officeDocument/2006/relationships/image" Target="../media/image154.wmf"/><Relationship Id="rId12" Type="http://schemas.openxmlformats.org/officeDocument/2006/relationships/oleObject" Target="../embeddings/oleObject365.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362.bin"/><Relationship Id="rId11" Type="http://schemas.openxmlformats.org/officeDocument/2006/relationships/image" Target="../media/image156.wmf"/><Relationship Id="rId5" Type="http://schemas.openxmlformats.org/officeDocument/2006/relationships/image" Target="../media/image153.wmf"/><Relationship Id="rId15" Type="http://schemas.openxmlformats.org/officeDocument/2006/relationships/image" Target="../media/image158.wmf"/><Relationship Id="rId10" Type="http://schemas.openxmlformats.org/officeDocument/2006/relationships/oleObject" Target="../embeddings/oleObject364.bin"/><Relationship Id="rId4" Type="http://schemas.openxmlformats.org/officeDocument/2006/relationships/oleObject" Target="../embeddings/oleObject361.bin"/><Relationship Id="rId9" Type="http://schemas.openxmlformats.org/officeDocument/2006/relationships/image" Target="../media/image155.wmf"/><Relationship Id="rId14" Type="http://schemas.openxmlformats.org/officeDocument/2006/relationships/oleObject" Target="../embeddings/oleObject366.bin"/></Relationships>
</file>

<file path=ppt/slides/_rels/slide44.xml.rels><?xml version="1.0" encoding="UTF-8" standalone="yes"?>
<Relationships xmlns="http://schemas.openxmlformats.org/package/2006/relationships"><Relationship Id="rId8" Type="http://schemas.openxmlformats.org/officeDocument/2006/relationships/image" Target="../media/image164.png"/><Relationship Id="rId13" Type="http://schemas.openxmlformats.org/officeDocument/2006/relationships/image" Target="../media/image167.png"/><Relationship Id="rId3" Type="http://schemas.openxmlformats.org/officeDocument/2006/relationships/notesSlide" Target="../notesSlides/notesSlide32.xml"/><Relationship Id="rId7" Type="http://schemas.openxmlformats.org/officeDocument/2006/relationships/image" Target="../media/image154.wmf"/><Relationship Id="rId12" Type="http://schemas.openxmlformats.org/officeDocument/2006/relationships/image" Target="../media/image166.png"/><Relationship Id="rId2" Type="http://schemas.openxmlformats.org/officeDocument/2006/relationships/slideLayout" Target="../slideLayouts/slideLayout2.xml"/><Relationship Id="rId16" Type="http://schemas.openxmlformats.org/officeDocument/2006/relationships/image" Target="../media/image168.png"/><Relationship Id="rId1" Type="http://schemas.openxmlformats.org/officeDocument/2006/relationships/vmlDrawing" Target="../drawings/vmlDrawing30.vml"/><Relationship Id="rId6" Type="http://schemas.openxmlformats.org/officeDocument/2006/relationships/oleObject" Target="../embeddings/oleObject368.bin"/><Relationship Id="rId11" Type="http://schemas.openxmlformats.org/officeDocument/2006/relationships/image" Target="../media/image155.wmf"/><Relationship Id="rId5" Type="http://schemas.openxmlformats.org/officeDocument/2006/relationships/image" Target="../media/image153.wmf"/><Relationship Id="rId15" Type="http://schemas.openxmlformats.org/officeDocument/2006/relationships/image" Target="../media/image159.wmf"/><Relationship Id="rId10" Type="http://schemas.openxmlformats.org/officeDocument/2006/relationships/oleObject" Target="../embeddings/oleObject369.bin"/><Relationship Id="rId4" Type="http://schemas.openxmlformats.org/officeDocument/2006/relationships/oleObject" Target="../embeddings/oleObject367.bin"/><Relationship Id="rId9" Type="http://schemas.openxmlformats.org/officeDocument/2006/relationships/image" Target="../media/image165.png"/><Relationship Id="rId14" Type="http://schemas.openxmlformats.org/officeDocument/2006/relationships/oleObject" Target="../embeddings/oleObject370.bin"/></Relationships>
</file>

<file path=ppt/slides/_rels/slide45.xml.rels><?xml version="1.0" encoding="UTF-8" standalone="yes"?>
<Relationships xmlns="http://schemas.openxmlformats.org/package/2006/relationships"><Relationship Id="rId8" Type="http://schemas.openxmlformats.org/officeDocument/2006/relationships/image" Target="../media/image174.png"/><Relationship Id="rId3" Type="http://schemas.openxmlformats.org/officeDocument/2006/relationships/image" Target="../media/image169.png"/><Relationship Id="rId7" Type="http://schemas.openxmlformats.org/officeDocument/2006/relationships/image" Target="../media/image163.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62.png"/><Relationship Id="rId5" Type="http://schemas.openxmlformats.org/officeDocument/2006/relationships/image" Target="../media/image161.png"/><Relationship Id="rId4" Type="http://schemas.openxmlformats.org/officeDocument/2006/relationships/image" Target="../media/image170.png"/><Relationship Id="rId9" Type="http://schemas.openxmlformats.org/officeDocument/2006/relationships/image" Target="../media/image171.png"/></Relationships>
</file>

<file path=ppt/slides/_rels/slide46.xml.rels><?xml version="1.0" encoding="UTF-8" standalone="yes"?>
<Relationships xmlns="http://schemas.openxmlformats.org/package/2006/relationships"><Relationship Id="rId8" Type="http://schemas.openxmlformats.org/officeDocument/2006/relationships/image" Target="../media/image181.png"/><Relationship Id="rId13" Type="http://schemas.openxmlformats.org/officeDocument/2006/relationships/image" Target="../media/image186.png"/><Relationship Id="rId3" Type="http://schemas.openxmlformats.org/officeDocument/2006/relationships/image" Target="../media/image176.png"/><Relationship Id="rId7" Type="http://schemas.openxmlformats.org/officeDocument/2006/relationships/image" Target="../media/image173.png"/><Relationship Id="rId12" Type="http://schemas.openxmlformats.org/officeDocument/2006/relationships/image" Target="../media/image185.png"/><Relationship Id="rId17" Type="http://schemas.openxmlformats.org/officeDocument/2006/relationships/image" Target="../media/image190.png"/><Relationship Id="rId2" Type="http://schemas.openxmlformats.org/officeDocument/2006/relationships/notesSlide" Target="../notesSlides/notesSlide34.xml"/><Relationship Id="rId16" Type="http://schemas.openxmlformats.org/officeDocument/2006/relationships/image" Target="../media/image189.png"/><Relationship Id="rId1" Type="http://schemas.openxmlformats.org/officeDocument/2006/relationships/slideLayout" Target="../slideLayouts/slideLayout2.xml"/><Relationship Id="rId6" Type="http://schemas.openxmlformats.org/officeDocument/2006/relationships/image" Target="../media/image179.png"/><Relationship Id="rId11" Type="http://schemas.openxmlformats.org/officeDocument/2006/relationships/image" Target="../media/image184.png"/><Relationship Id="rId5" Type="http://schemas.openxmlformats.org/officeDocument/2006/relationships/image" Target="../media/image172.png"/><Relationship Id="rId15" Type="http://schemas.openxmlformats.org/officeDocument/2006/relationships/image" Target="../media/image188.png"/><Relationship Id="rId10" Type="http://schemas.openxmlformats.org/officeDocument/2006/relationships/image" Target="../media/image183.png"/><Relationship Id="rId4" Type="http://schemas.openxmlformats.org/officeDocument/2006/relationships/image" Target="../media/image177.png"/><Relationship Id="rId9" Type="http://schemas.openxmlformats.org/officeDocument/2006/relationships/image" Target="../media/image182.png"/><Relationship Id="rId14" Type="http://schemas.openxmlformats.org/officeDocument/2006/relationships/image" Target="../media/image187.png"/></Relationships>
</file>

<file path=ppt/slides/_rels/slide47.xml.rels><?xml version="1.0" encoding="UTF-8" standalone="yes"?>
<Relationships xmlns="http://schemas.openxmlformats.org/package/2006/relationships"><Relationship Id="rId8" Type="http://schemas.openxmlformats.org/officeDocument/2006/relationships/image" Target="../media/image161.wmf"/><Relationship Id="rId13" Type="http://schemas.openxmlformats.org/officeDocument/2006/relationships/oleObject" Target="../embeddings/oleObject375.bin"/><Relationship Id="rId3" Type="http://schemas.openxmlformats.org/officeDocument/2006/relationships/notesSlide" Target="../notesSlides/notesSlide35.xml"/><Relationship Id="rId7" Type="http://schemas.openxmlformats.org/officeDocument/2006/relationships/oleObject" Target="../embeddings/oleObject372.bin"/><Relationship Id="rId12" Type="http://schemas.openxmlformats.org/officeDocument/2006/relationships/image" Target="../media/image162.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60.wmf"/><Relationship Id="rId11" Type="http://schemas.openxmlformats.org/officeDocument/2006/relationships/oleObject" Target="../embeddings/oleObject374.bin"/><Relationship Id="rId5" Type="http://schemas.openxmlformats.org/officeDocument/2006/relationships/oleObject" Target="../embeddings/oleObject371.bin"/><Relationship Id="rId10" Type="http://schemas.openxmlformats.org/officeDocument/2006/relationships/image" Target="../media/image155.wmf"/><Relationship Id="rId4" Type="http://schemas.openxmlformats.org/officeDocument/2006/relationships/image" Target="../media/image175.png"/><Relationship Id="rId9" Type="http://schemas.openxmlformats.org/officeDocument/2006/relationships/oleObject" Target="../embeddings/oleObject373.bin"/><Relationship Id="rId14" Type="http://schemas.openxmlformats.org/officeDocument/2006/relationships/image" Target="../media/image163.wmf"/></Relationships>
</file>

<file path=ppt/slides/_rels/slide48.xml.rels><?xml version="1.0" encoding="UTF-8" standalone="yes"?>
<Relationships xmlns="http://schemas.openxmlformats.org/package/2006/relationships"><Relationship Id="rId8" Type="http://schemas.openxmlformats.org/officeDocument/2006/relationships/image" Target="../media/image178.wmf"/><Relationship Id="rId3" Type="http://schemas.openxmlformats.org/officeDocument/2006/relationships/oleObject" Target="../embeddings/oleObject376.bin"/><Relationship Id="rId7" Type="http://schemas.openxmlformats.org/officeDocument/2006/relationships/oleObject" Target="../embeddings/oleObject378.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77.wmf"/><Relationship Id="rId5" Type="http://schemas.openxmlformats.org/officeDocument/2006/relationships/oleObject" Target="../embeddings/oleObject377.bin"/><Relationship Id="rId4" Type="http://schemas.openxmlformats.org/officeDocument/2006/relationships/image" Target="../media/image176.wmf"/></Relationships>
</file>

<file path=ppt/slides/_rels/slide49.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79.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93.wmf"/><Relationship Id="rId5" Type="http://schemas.openxmlformats.org/officeDocument/2006/relationships/oleObject" Target="../embeddings/oleObject380.bin"/><Relationship Id="rId4" Type="http://schemas.openxmlformats.org/officeDocument/2006/relationships/image" Target="../media/image192.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383.bin"/><Relationship Id="rId13" Type="http://schemas.openxmlformats.org/officeDocument/2006/relationships/image" Target="../media/image196.wmf"/><Relationship Id="rId3" Type="http://schemas.openxmlformats.org/officeDocument/2006/relationships/image" Target="../media/image175.png"/><Relationship Id="rId7" Type="http://schemas.openxmlformats.org/officeDocument/2006/relationships/image" Target="../media/image161.wmf"/><Relationship Id="rId12" Type="http://schemas.openxmlformats.org/officeDocument/2006/relationships/oleObject" Target="../embeddings/oleObject385.bin"/><Relationship Id="rId17" Type="http://schemas.openxmlformats.org/officeDocument/2006/relationships/image" Target="../media/image198.wmf"/><Relationship Id="rId2" Type="http://schemas.openxmlformats.org/officeDocument/2006/relationships/slideLayout" Target="../slideLayouts/slideLayout2.xml"/><Relationship Id="rId16" Type="http://schemas.openxmlformats.org/officeDocument/2006/relationships/oleObject" Target="../embeddings/oleObject387.bin"/><Relationship Id="rId1" Type="http://schemas.openxmlformats.org/officeDocument/2006/relationships/vmlDrawing" Target="../drawings/vmlDrawing34.vml"/><Relationship Id="rId6" Type="http://schemas.openxmlformats.org/officeDocument/2006/relationships/oleObject" Target="../embeddings/oleObject382.bin"/><Relationship Id="rId11" Type="http://schemas.openxmlformats.org/officeDocument/2006/relationships/image" Target="../media/image195.wmf"/><Relationship Id="rId5" Type="http://schemas.openxmlformats.org/officeDocument/2006/relationships/image" Target="../media/image160.wmf"/><Relationship Id="rId15" Type="http://schemas.openxmlformats.org/officeDocument/2006/relationships/image" Target="../media/image197.wmf"/><Relationship Id="rId10" Type="http://schemas.openxmlformats.org/officeDocument/2006/relationships/oleObject" Target="../embeddings/oleObject384.bin"/><Relationship Id="rId4" Type="http://schemas.openxmlformats.org/officeDocument/2006/relationships/oleObject" Target="../embeddings/oleObject381.bin"/><Relationship Id="rId9" Type="http://schemas.openxmlformats.org/officeDocument/2006/relationships/image" Target="../media/image194.wmf"/><Relationship Id="rId14" Type="http://schemas.openxmlformats.org/officeDocument/2006/relationships/oleObject" Target="../embeddings/oleObject386.bin"/></Relationships>
</file>

<file path=ppt/slides/_rels/slide52.xml.rels><?xml version="1.0" encoding="UTF-8" standalone="yes"?>
<Relationships xmlns="http://schemas.openxmlformats.org/package/2006/relationships"><Relationship Id="rId8" Type="http://schemas.openxmlformats.org/officeDocument/2006/relationships/image" Target="../media/image200.wmf"/><Relationship Id="rId13" Type="http://schemas.openxmlformats.org/officeDocument/2006/relationships/oleObject" Target="../embeddings/oleObject392.bin"/><Relationship Id="rId3" Type="http://schemas.openxmlformats.org/officeDocument/2006/relationships/notesSlide" Target="../notesSlides/notesSlide36.xml"/><Relationship Id="rId7" Type="http://schemas.openxmlformats.org/officeDocument/2006/relationships/oleObject" Target="../embeddings/oleObject389.bin"/><Relationship Id="rId12" Type="http://schemas.openxmlformats.org/officeDocument/2006/relationships/image" Target="../media/image201.w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99.wmf"/><Relationship Id="rId11" Type="http://schemas.openxmlformats.org/officeDocument/2006/relationships/oleObject" Target="../embeddings/oleObject391.bin"/><Relationship Id="rId5" Type="http://schemas.openxmlformats.org/officeDocument/2006/relationships/oleObject" Target="../embeddings/oleObject388.bin"/><Relationship Id="rId10" Type="http://schemas.openxmlformats.org/officeDocument/2006/relationships/image" Target="../media/image196.wmf"/><Relationship Id="rId4" Type="http://schemas.openxmlformats.org/officeDocument/2006/relationships/image" Target="../media/image203.png"/><Relationship Id="rId9" Type="http://schemas.openxmlformats.org/officeDocument/2006/relationships/oleObject" Target="../embeddings/oleObject390.bin"/><Relationship Id="rId14" Type="http://schemas.openxmlformats.org/officeDocument/2006/relationships/image" Target="../media/image202.wmf"/></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395.bin"/><Relationship Id="rId13" Type="http://schemas.openxmlformats.org/officeDocument/2006/relationships/image" Target="../media/image207.wmf"/><Relationship Id="rId18" Type="http://schemas.openxmlformats.org/officeDocument/2006/relationships/oleObject" Target="../embeddings/oleObject400.bin"/><Relationship Id="rId26" Type="http://schemas.openxmlformats.org/officeDocument/2006/relationships/oleObject" Target="../embeddings/oleObject404.bin"/><Relationship Id="rId3" Type="http://schemas.openxmlformats.org/officeDocument/2006/relationships/notesSlide" Target="../notesSlides/notesSlide37.xml"/><Relationship Id="rId21" Type="http://schemas.openxmlformats.org/officeDocument/2006/relationships/image" Target="../media/image211.wmf"/><Relationship Id="rId7" Type="http://schemas.openxmlformats.org/officeDocument/2006/relationships/image" Target="../media/image204.wmf"/><Relationship Id="rId12" Type="http://schemas.openxmlformats.org/officeDocument/2006/relationships/oleObject" Target="../embeddings/oleObject397.bin"/><Relationship Id="rId17" Type="http://schemas.openxmlformats.org/officeDocument/2006/relationships/image" Target="../media/image209.wmf"/><Relationship Id="rId25" Type="http://schemas.openxmlformats.org/officeDocument/2006/relationships/image" Target="../media/image213.wmf"/><Relationship Id="rId2" Type="http://schemas.openxmlformats.org/officeDocument/2006/relationships/slideLayout" Target="../slideLayouts/slideLayout2.xml"/><Relationship Id="rId16" Type="http://schemas.openxmlformats.org/officeDocument/2006/relationships/oleObject" Target="../embeddings/oleObject399.bin"/><Relationship Id="rId20" Type="http://schemas.openxmlformats.org/officeDocument/2006/relationships/oleObject" Target="../embeddings/oleObject401.bin"/><Relationship Id="rId1" Type="http://schemas.openxmlformats.org/officeDocument/2006/relationships/vmlDrawing" Target="../drawings/vmlDrawing36.vml"/><Relationship Id="rId6" Type="http://schemas.openxmlformats.org/officeDocument/2006/relationships/oleObject" Target="../embeddings/oleObject394.bin"/><Relationship Id="rId11" Type="http://schemas.openxmlformats.org/officeDocument/2006/relationships/image" Target="../media/image206.wmf"/><Relationship Id="rId24" Type="http://schemas.openxmlformats.org/officeDocument/2006/relationships/oleObject" Target="../embeddings/oleObject403.bin"/><Relationship Id="rId5" Type="http://schemas.openxmlformats.org/officeDocument/2006/relationships/image" Target="../media/image203.wmf"/><Relationship Id="rId15" Type="http://schemas.openxmlformats.org/officeDocument/2006/relationships/image" Target="../media/image208.wmf"/><Relationship Id="rId23" Type="http://schemas.openxmlformats.org/officeDocument/2006/relationships/image" Target="../media/image212.wmf"/><Relationship Id="rId10" Type="http://schemas.openxmlformats.org/officeDocument/2006/relationships/oleObject" Target="../embeddings/oleObject396.bin"/><Relationship Id="rId19" Type="http://schemas.openxmlformats.org/officeDocument/2006/relationships/image" Target="../media/image210.wmf"/><Relationship Id="rId4" Type="http://schemas.openxmlformats.org/officeDocument/2006/relationships/oleObject" Target="../embeddings/oleObject393.bin"/><Relationship Id="rId9" Type="http://schemas.openxmlformats.org/officeDocument/2006/relationships/image" Target="../media/image205.wmf"/><Relationship Id="rId14" Type="http://schemas.openxmlformats.org/officeDocument/2006/relationships/oleObject" Target="../embeddings/oleObject398.bin"/><Relationship Id="rId22" Type="http://schemas.openxmlformats.org/officeDocument/2006/relationships/oleObject" Target="../embeddings/oleObject402.bin"/><Relationship Id="rId27" Type="http://schemas.openxmlformats.org/officeDocument/2006/relationships/image" Target="../media/image214.wmf"/></Relationships>
</file>

<file path=ppt/slides/_rels/slide54.xml.rels><?xml version="1.0" encoding="UTF-8" standalone="yes"?>
<Relationships xmlns="http://schemas.openxmlformats.org/package/2006/relationships"><Relationship Id="rId3" Type="http://schemas.openxmlformats.org/officeDocument/2006/relationships/image" Target="../media/image216.png"/><Relationship Id="rId2" Type="http://schemas.openxmlformats.org/officeDocument/2006/relationships/image" Target="../media/image215.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05.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217.w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408.bin"/><Relationship Id="rId13" Type="http://schemas.openxmlformats.org/officeDocument/2006/relationships/image" Target="../media/image220.wmf"/><Relationship Id="rId18" Type="http://schemas.openxmlformats.org/officeDocument/2006/relationships/oleObject" Target="../embeddings/oleObject413.bin"/><Relationship Id="rId3" Type="http://schemas.openxmlformats.org/officeDocument/2006/relationships/notesSlide" Target="../notesSlides/notesSlide39.xml"/><Relationship Id="rId21" Type="http://schemas.openxmlformats.org/officeDocument/2006/relationships/image" Target="../media/image223.wmf"/><Relationship Id="rId7" Type="http://schemas.openxmlformats.org/officeDocument/2006/relationships/image" Target="../media/image28.wmf"/><Relationship Id="rId12" Type="http://schemas.openxmlformats.org/officeDocument/2006/relationships/oleObject" Target="../embeddings/oleObject410.bin"/><Relationship Id="rId17" Type="http://schemas.openxmlformats.org/officeDocument/2006/relationships/image" Target="../media/image37.wmf"/><Relationship Id="rId2" Type="http://schemas.openxmlformats.org/officeDocument/2006/relationships/slideLayout" Target="../slideLayouts/slideLayout2.xml"/><Relationship Id="rId16" Type="http://schemas.openxmlformats.org/officeDocument/2006/relationships/oleObject" Target="../embeddings/oleObject412.bin"/><Relationship Id="rId20" Type="http://schemas.openxmlformats.org/officeDocument/2006/relationships/oleObject" Target="../embeddings/oleObject414.bin"/><Relationship Id="rId1" Type="http://schemas.openxmlformats.org/officeDocument/2006/relationships/vmlDrawing" Target="../drawings/vmlDrawing38.vml"/><Relationship Id="rId6" Type="http://schemas.openxmlformats.org/officeDocument/2006/relationships/oleObject" Target="../embeddings/oleObject407.bin"/><Relationship Id="rId11" Type="http://schemas.openxmlformats.org/officeDocument/2006/relationships/image" Target="../media/image219.wmf"/><Relationship Id="rId5" Type="http://schemas.openxmlformats.org/officeDocument/2006/relationships/image" Target="../media/image218.wmf"/><Relationship Id="rId15" Type="http://schemas.openxmlformats.org/officeDocument/2006/relationships/image" Target="../media/image221.wmf"/><Relationship Id="rId23" Type="http://schemas.openxmlformats.org/officeDocument/2006/relationships/image" Target="../media/image217.wmf"/><Relationship Id="rId10" Type="http://schemas.openxmlformats.org/officeDocument/2006/relationships/oleObject" Target="../embeddings/oleObject409.bin"/><Relationship Id="rId19" Type="http://schemas.openxmlformats.org/officeDocument/2006/relationships/image" Target="../media/image222.wmf"/><Relationship Id="rId4" Type="http://schemas.openxmlformats.org/officeDocument/2006/relationships/oleObject" Target="../embeddings/oleObject406.bin"/><Relationship Id="rId9" Type="http://schemas.openxmlformats.org/officeDocument/2006/relationships/image" Target="../media/image21.wmf"/><Relationship Id="rId14" Type="http://schemas.openxmlformats.org/officeDocument/2006/relationships/oleObject" Target="../embeddings/oleObject411.bin"/><Relationship Id="rId22" Type="http://schemas.openxmlformats.org/officeDocument/2006/relationships/oleObject" Target="../embeddings/oleObject415.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4.png"/><Relationship Id="rId2" Type="http://schemas.openxmlformats.org/officeDocument/2006/relationships/slideLayout" Target="../slideLayouts/slideLayout2.xml"/><Relationship Id="rId1" Type="http://schemas.openxmlformats.org/officeDocument/2006/relationships/vmlDrawing" Target="../drawings/vmlDrawing39.vml"/><Relationship Id="rId5" Type="http://schemas.openxmlformats.org/officeDocument/2006/relationships/image" Target="../media/image217.wmf"/><Relationship Id="rId4" Type="http://schemas.openxmlformats.org/officeDocument/2006/relationships/oleObject" Target="../embeddings/oleObject416.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418.bin"/><Relationship Id="rId13" Type="http://schemas.openxmlformats.org/officeDocument/2006/relationships/image" Target="../media/image228.wmf"/><Relationship Id="rId3" Type="http://schemas.openxmlformats.org/officeDocument/2006/relationships/image" Target="../media/image230.png"/><Relationship Id="rId7" Type="http://schemas.openxmlformats.org/officeDocument/2006/relationships/image" Target="../media/image225.wmf"/><Relationship Id="rId12" Type="http://schemas.openxmlformats.org/officeDocument/2006/relationships/oleObject" Target="../embeddings/oleObject420.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417.bin"/><Relationship Id="rId11" Type="http://schemas.openxmlformats.org/officeDocument/2006/relationships/image" Target="../media/image227.wmf"/><Relationship Id="rId5" Type="http://schemas.openxmlformats.org/officeDocument/2006/relationships/image" Target="../media/image232.png"/><Relationship Id="rId15" Type="http://schemas.openxmlformats.org/officeDocument/2006/relationships/image" Target="../media/image229.wmf"/><Relationship Id="rId10" Type="http://schemas.openxmlformats.org/officeDocument/2006/relationships/oleObject" Target="../embeddings/oleObject419.bin"/><Relationship Id="rId4" Type="http://schemas.openxmlformats.org/officeDocument/2006/relationships/image" Target="../media/image231.png"/><Relationship Id="rId9" Type="http://schemas.openxmlformats.org/officeDocument/2006/relationships/image" Target="../media/image226.wmf"/><Relationship Id="rId14" Type="http://schemas.openxmlformats.org/officeDocument/2006/relationships/oleObject" Target="../embeddings/oleObject421.bin"/></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424.bin"/><Relationship Id="rId13" Type="http://schemas.openxmlformats.org/officeDocument/2006/relationships/image" Target="../media/image150.wmf"/><Relationship Id="rId3" Type="http://schemas.openxmlformats.org/officeDocument/2006/relationships/notesSlide" Target="../notesSlides/notesSlide40.xml"/><Relationship Id="rId7" Type="http://schemas.openxmlformats.org/officeDocument/2006/relationships/image" Target="../media/image233.wmf"/><Relationship Id="rId12" Type="http://schemas.openxmlformats.org/officeDocument/2006/relationships/oleObject" Target="../embeddings/oleObject426.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oleObject" Target="../embeddings/oleObject423.bin"/><Relationship Id="rId11" Type="http://schemas.openxmlformats.org/officeDocument/2006/relationships/image" Target="../media/image235.wmf"/><Relationship Id="rId5" Type="http://schemas.openxmlformats.org/officeDocument/2006/relationships/image" Target="../media/image217.wmf"/><Relationship Id="rId15" Type="http://schemas.openxmlformats.org/officeDocument/2006/relationships/image" Target="../media/image236.wmf"/><Relationship Id="rId10" Type="http://schemas.openxmlformats.org/officeDocument/2006/relationships/oleObject" Target="../embeddings/oleObject425.bin"/><Relationship Id="rId4" Type="http://schemas.openxmlformats.org/officeDocument/2006/relationships/oleObject" Target="../embeddings/oleObject422.bin"/><Relationship Id="rId9" Type="http://schemas.openxmlformats.org/officeDocument/2006/relationships/image" Target="../media/image234.wmf"/><Relationship Id="rId14" Type="http://schemas.openxmlformats.org/officeDocument/2006/relationships/oleObject" Target="../embeddings/oleObject427.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430.bin"/><Relationship Id="rId13" Type="http://schemas.openxmlformats.org/officeDocument/2006/relationships/image" Target="../media/image241.wmf"/><Relationship Id="rId3" Type="http://schemas.openxmlformats.org/officeDocument/2006/relationships/notesSlide" Target="../notesSlides/notesSlide41.xml"/><Relationship Id="rId7" Type="http://schemas.openxmlformats.org/officeDocument/2006/relationships/image" Target="../media/image238.wmf"/><Relationship Id="rId12" Type="http://schemas.openxmlformats.org/officeDocument/2006/relationships/oleObject" Target="../embeddings/oleObject432.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oleObject" Target="../embeddings/oleObject429.bin"/><Relationship Id="rId11" Type="http://schemas.openxmlformats.org/officeDocument/2006/relationships/image" Target="../media/image240.wmf"/><Relationship Id="rId5" Type="http://schemas.openxmlformats.org/officeDocument/2006/relationships/image" Target="../media/image237.wmf"/><Relationship Id="rId15" Type="http://schemas.openxmlformats.org/officeDocument/2006/relationships/image" Target="../media/image242.wmf"/><Relationship Id="rId10" Type="http://schemas.openxmlformats.org/officeDocument/2006/relationships/oleObject" Target="../embeddings/oleObject431.bin"/><Relationship Id="rId4" Type="http://schemas.openxmlformats.org/officeDocument/2006/relationships/oleObject" Target="../embeddings/oleObject428.bin"/><Relationship Id="rId9" Type="http://schemas.openxmlformats.org/officeDocument/2006/relationships/image" Target="../media/image239.wmf"/><Relationship Id="rId14" Type="http://schemas.openxmlformats.org/officeDocument/2006/relationships/oleObject" Target="../embeddings/oleObject433.bin"/></Relationships>
</file>

<file path=ppt/slides/_rels/slide64.xml.rels><?xml version="1.0" encoding="UTF-8" standalone="yes"?>
<Relationships xmlns="http://schemas.openxmlformats.org/package/2006/relationships"><Relationship Id="rId3" Type="http://schemas.openxmlformats.org/officeDocument/2006/relationships/image" Target="../media/image244.png"/><Relationship Id="rId2" Type="http://schemas.openxmlformats.org/officeDocument/2006/relationships/image" Target="../media/image24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436.bin"/><Relationship Id="rId3" Type="http://schemas.openxmlformats.org/officeDocument/2006/relationships/notesSlide" Target="../notesSlides/notesSlide42.xml"/><Relationship Id="rId7" Type="http://schemas.openxmlformats.org/officeDocument/2006/relationships/image" Target="../media/image245.w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435.bin"/><Relationship Id="rId11" Type="http://schemas.openxmlformats.org/officeDocument/2006/relationships/image" Target="../media/image233.wmf"/><Relationship Id="rId5" Type="http://schemas.openxmlformats.org/officeDocument/2006/relationships/image" Target="../media/image234.wmf"/><Relationship Id="rId10" Type="http://schemas.openxmlformats.org/officeDocument/2006/relationships/oleObject" Target="../embeddings/oleObject437.bin"/><Relationship Id="rId4" Type="http://schemas.openxmlformats.org/officeDocument/2006/relationships/oleObject" Target="../embeddings/oleObject434.bin"/><Relationship Id="rId9" Type="http://schemas.openxmlformats.org/officeDocument/2006/relationships/image" Target="../media/image217.wmf"/></Relationships>
</file>

<file path=ppt/slides/_rels/slide66.xml.rels><?xml version="1.0" encoding="UTF-8" standalone="yes"?>
<Relationships xmlns="http://schemas.openxmlformats.org/package/2006/relationships"><Relationship Id="rId2" Type="http://schemas.openxmlformats.org/officeDocument/2006/relationships/image" Target="../media/image24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image" Target="../media/image262.png"/><Relationship Id="rId13" Type="http://schemas.openxmlformats.org/officeDocument/2006/relationships/image" Target="../media/image267.png"/><Relationship Id="rId3" Type="http://schemas.openxmlformats.org/officeDocument/2006/relationships/image" Target="../media/image257.png"/><Relationship Id="rId7" Type="http://schemas.openxmlformats.org/officeDocument/2006/relationships/image" Target="../media/image261.png"/><Relationship Id="rId12" Type="http://schemas.openxmlformats.org/officeDocument/2006/relationships/image" Target="../media/image266.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60.png"/><Relationship Id="rId11" Type="http://schemas.openxmlformats.org/officeDocument/2006/relationships/image" Target="../media/image265.png"/><Relationship Id="rId5" Type="http://schemas.openxmlformats.org/officeDocument/2006/relationships/image" Target="../media/image259.png"/><Relationship Id="rId10" Type="http://schemas.openxmlformats.org/officeDocument/2006/relationships/image" Target="../media/image264.png"/><Relationship Id="rId4" Type="http://schemas.openxmlformats.org/officeDocument/2006/relationships/image" Target="../media/image258.png"/><Relationship Id="rId9" Type="http://schemas.openxmlformats.org/officeDocument/2006/relationships/image" Target="../media/image263.png"/></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440.bin"/><Relationship Id="rId13" Type="http://schemas.openxmlformats.org/officeDocument/2006/relationships/oleObject" Target="../embeddings/oleObject443.bin"/><Relationship Id="rId3" Type="http://schemas.openxmlformats.org/officeDocument/2006/relationships/notesSlide" Target="../notesSlides/notesSlide44.xml"/><Relationship Id="rId7" Type="http://schemas.openxmlformats.org/officeDocument/2006/relationships/image" Target="../media/image248.wmf"/><Relationship Id="rId12" Type="http://schemas.openxmlformats.org/officeDocument/2006/relationships/image" Target="../media/image250.png"/><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oleObject" Target="../embeddings/oleObject439.bin"/><Relationship Id="rId11" Type="http://schemas.openxmlformats.org/officeDocument/2006/relationships/image" Target="../media/image6.wmf"/><Relationship Id="rId5" Type="http://schemas.openxmlformats.org/officeDocument/2006/relationships/image" Target="../media/image247.wmf"/><Relationship Id="rId15" Type="http://schemas.openxmlformats.org/officeDocument/2006/relationships/oleObject" Target="../embeddings/oleObject444.bin"/><Relationship Id="rId10" Type="http://schemas.openxmlformats.org/officeDocument/2006/relationships/oleObject" Target="../embeddings/oleObject442.bin"/><Relationship Id="rId4" Type="http://schemas.openxmlformats.org/officeDocument/2006/relationships/oleObject" Target="../embeddings/oleObject438.bin"/><Relationship Id="rId9" Type="http://schemas.openxmlformats.org/officeDocument/2006/relationships/oleObject" Target="../embeddings/oleObject441.bin"/><Relationship Id="rId14" Type="http://schemas.openxmlformats.org/officeDocument/2006/relationships/image" Target="../media/image249.wmf"/></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447.bin"/><Relationship Id="rId3" Type="http://schemas.openxmlformats.org/officeDocument/2006/relationships/notesSlide" Target="../notesSlides/notesSlide45.xml"/><Relationship Id="rId7" Type="http://schemas.openxmlformats.org/officeDocument/2006/relationships/image" Target="../media/image248.wmf"/><Relationship Id="rId12" Type="http://schemas.openxmlformats.org/officeDocument/2006/relationships/oleObject" Target="../embeddings/oleObject450.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oleObject" Target="../embeddings/oleObject446.bin"/><Relationship Id="rId11" Type="http://schemas.openxmlformats.org/officeDocument/2006/relationships/image" Target="../media/image249.wmf"/><Relationship Id="rId5" Type="http://schemas.openxmlformats.org/officeDocument/2006/relationships/image" Target="../media/image247.wmf"/><Relationship Id="rId10" Type="http://schemas.openxmlformats.org/officeDocument/2006/relationships/oleObject" Target="../embeddings/oleObject449.bin"/><Relationship Id="rId4" Type="http://schemas.openxmlformats.org/officeDocument/2006/relationships/oleObject" Target="../embeddings/oleObject445.bin"/><Relationship Id="rId9" Type="http://schemas.openxmlformats.org/officeDocument/2006/relationships/oleObject" Target="../embeddings/oleObject448.bin"/></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image" Target="../media/image253.wmf"/><Relationship Id="rId13" Type="http://schemas.openxmlformats.org/officeDocument/2006/relationships/image" Target="../media/image268.png"/><Relationship Id="rId3" Type="http://schemas.openxmlformats.org/officeDocument/2006/relationships/oleObject" Target="../embeddings/oleObject451.bin"/><Relationship Id="rId7" Type="http://schemas.openxmlformats.org/officeDocument/2006/relationships/oleObject" Target="../embeddings/oleObject453.bin"/><Relationship Id="rId12" Type="http://schemas.openxmlformats.org/officeDocument/2006/relationships/image" Target="../media/image256.png"/><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252.wmf"/><Relationship Id="rId11" Type="http://schemas.openxmlformats.org/officeDocument/2006/relationships/image" Target="../media/image255.png"/><Relationship Id="rId5" Type="http://schemas.openxmlformats.org/officeDocument/2006/relationships/oleObject" Target="../embeddings/oleObject452.bin"/><Relationship Id="rId10" Type="http://schemas.openxmlformats.org/officeDocument/2006/relationships/image" Target="../media/image254.wmf"/><Relationship Id="rId4" Type="http://schemas.openxmlformats.org/officeDocument/2006/relationships/image" Target="../media/image251.wmf"/><Relationship Id="rId9" Type="http://schemas.openxmlformats.org/officeDocument/2006/relationships/oleObject" Target="../embeddings/oleObject454.bin"/><Relationship Id="rId14" Type="http://schemas.openxmlformats.org/officeDocument/2006/relationships/image" Target="../media/image269.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411923"/>
            <a:ext cx="7772400" cy="2387600"/>
          </a:xfrm>
        </p:spPr>
        <p:txBody>
          <a:bodyPr>
            <a:normAutofit/>
          </a:bodyPr>
          <a:lstStyle/>
          <a:p>
            <a:r>
              <a:rPr lang="en-US" altLang="zh-TW" dirty="0" smtClean="0">
                <a:solidFill>
                  <a:schemeClr val="tx1">
                    <a:lumMod val="75000"/>
                    <a:lumOff val="25000"/>
                  </a:schemeClr>
                </a:solidFill>
              </a:rPr>
              <a:t>Neural Network</a:t>
            </a:r>
            <a:r>
              <a:rPr lang="en-US" altLang="zh-TW" dirty="0" smtClean="0">
                <a:solidFill>
                  <a:srgbClr val="0000FF"/>
                </a:solidFill>
              </a:rPr>
              <a:t/>
            </a:r>
            <a:br>
              <a:rPr lang="en-US" altLang="zh-TW" dirty="0" smtClean="0">
                <a:solidFill>
                  <a:srgbClr val="0000FF"/>
                </a:solidFill>
              </a:rPr>
            </a:br>
            <a:r>
              <a:rPr lang="en-US" altLang="zh-TW" dirty="0" smtClean="0">
                <a:solidFill>
                  <a:srgbClr val="0000FF"/>
                </a:solidFill>
              </a:rPr>
              <a:t>(Basic Ideas)</a:t>
            </a:r>
            <a:endParaRPr lang="zh-TW" altLang="en-US" dirty="0">
              <a:solidFill>
                <a:srgbClr val="0000FF"/>
              </a:solidFill>
            </a:endParaRPr>
          </a:p>
        </p:txBody>
      </p:sp>
      <p:sp>
        <p:nvSpPr>
          <p:cNvPr id="3" name="副標題 2"/>
          <p:cNvSpPr>
            <a:spLocks noGrp="1"/>
          </p:cNvSpPr>
          <p:nvPr>
            <p:ph type="subTitle" idx="1"/>
          </p:nvPr>
        </p:nvSpPr>
        <p:spPr>
          <a:xfrm>
            <a:off x="1143000" y="3891598"/>
            <a:ext cx="6858000" cy="1655762"/>
          </a:xfrm>
        </p:spPr>
        <p:txBody>
          <a:bodyPr>
            <a:normAutofit/>
          </a:bodyPr>
          <a:lstStyle/>
          <a:p>
            <a:r>
              <a:rPr lang="en-US" altLang="zh-TW" sz="4400" dirty="0" smtClean="0"/>
              <a:t>Hung-yi Lee</a:t>
            </a:r>
            <a:endParaRPr lang="zh-TW" altLang="en-US" sz="4400" dirty="0"/>
          </a:p>
        </p:txBody>
      </p:sp>
    </p:spTree>
    <p:extLst>
      <p:ext uri="{BB962C8B-B14F-4D97-AF65-F5344CB8AC3E}">
        <p14:creationId xmlns:p14="http://schemas.microsoft.com/office/powerpoint/2010/main" val="19154888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What is the function we are looking for?</a:t>
            </a:r>
            <a:endParaRPr lang="zh-TW" altLang="en-US" dirty="0"/>
          </a:p>
        </p:txBody>
      </p:sp>
      <p:sp>
        <p:nvSpPr>
          <p:cNvPr id="3" name="內容版面配置區 2"/>
          <p:cNvSpPr>
            <a:spLocks noGrp="1"/>
          </p:cNvSpPr>
          <p:nvPr>
            <p:ph idx="1"/>
          </p:nvPr>
        </p:nvSpPr>
        <p:spPr>
          <a:xfrm>
            <a:off x="628650" y="1825625"/>
            <a:ext cx="7886700" cy="4745656"/>
          </a:xfrm>
        </p:spPr>
        <p:txBody>
          <a:bodyPr>
            <a:normAutofit/>
          </a:bodyPr>
          <a:lstStyle/>
          <a:p>
            <a:r>
              <a:rPr lang="en-US" altLang="zh-TW" b="1" i="1" u="sng" dirty="0" smtClean="0"/>
              <a:t>classification</a:t>
            </a:r>
            <a:endParaRPr lang="zh-TW" altLang="en-US" b="1" i="1" u="sng" dirty="0"/>
          </a:p>
          <a:p>
            <a:pPr lvl="1"/>
            <a:endParaRPr lang="en-US" altLang="zh-TW" sz="2800" b="1" i="1" dirty="0" smtClean="0"/>
          </a:p>
          <a:p>
            <a:pPr lvl="1"/>
            <a:endParaRPr lang="en-US" altLang="zh-TW" sz="2800" b="1" i="1" dirty="0"/>
          </a:p>
          <a:p>
            <a:pPr lvl="1"/>
            <a:endParaRPr lang="en-US" altLang="zh-TW" sz="2800" b="1" i="1" dirty="0" smtClean="0"/>
          </a:p>
          <a:p>
            <a:pPr lvl="1"/>
            <a:r>
              <a:rPr lang="en-US" altLang="zh-TW" sz="2800" dirty="0"/>
              <a:t>x</a:t>
            </a:r>
            <a:r>
              <a:rPr lang="en-US" altLang="zh-TW" sz="2800" dirty="0" smtClean="0"/>
              <a:t>: input object to be classified</a:t>
            </a:r>
          </a:p>
          <a:p>
            <a:pPr lvl="1"/>
            <a:r>
              <a:rPr lang="en-US" altLang="zh-TW" sz="2800" dirty="0"/>
              <a:t>y</a:t>
            </a:r>
            <a:r>
              <a:rPr lang="en-US" altLang="zh-TW" sz="2800" dirty="0" smtClean="0"/>
              <a:t>: class</a:t>
            </a:r>
          </a:p>
          <a:p>
            <a:pPr lvl="1"/>
            <a:r>
              <a:rPr lang="en-US" altLang="zh-TW" sz="2800" b="1" i="1" dirty="0" smtClean="0"/>
              <a:t>Assume both x and y can be represented as </a:t>
            </a:r>
            <a:r>
              <a:rPr lang="en-US" altLang="zh-TW" sz="2800" b="1" i="1" u="sng" dirty="0" smtClean="0"/>
              <a:t>fixed-size</a:t>
            </a:r>
            <a:r>
              <a:rPr lang="en-US" altLang="zh-TW" sz="2800" b="1" i="1" dirty="0" smtClean="0"/>
              <a:t> </a:t>
            </a:r>
            <a:r>
              <a:rPr lang="en-US" altLang="zh-TW" sz="2800" b="1" i="1" dirty="0"/>
              <a:t>vector </a:t>
            </a:r>
            <a:endParaRPr lang="en-US" altLang="zh-TW" sz="2800" b="1" i="1" dirty="0" smtClean="0"/>
          </a:p>
          <a:p>
            <a:pPr lvl="2"/>
            <a:r>
              <a:rPr lang="en-US" altLang="zh-TW" sz="2800" dirty="0" smtClean="0"/>
              <a:t>x is a vector with N dimensions, and  y is a vector with M dimensions</a:t>
            </a:r>
          </a:p>
          <a:p>
            <a:pPr lvl="1"/>
            <a:endParaRPr lang="zh-TW" altLang="en-US" dirty="0"/>
          </a:p>
        </p:txBody>
      </p:sp>
      <mc:AlternateContent xmlns:mc="http://schemas.openxmlformats.org/markup-compatibility/2006" xmlns:a14="http://schemas.microsoft.com/office/drawing/2010/main">
        <mc:Choice Requires="a14">
          <p:sp>
            <p:nvSpPr>
              <p:cNvPr id="5" name="文字方塊 4"/>
              <p:cNvSpPr txBox="1"/>
              <p:nvPr/>
            </p:nvSpPr>
            <p:spPr>
              <a:xfrm>
                <a:off x="2368211" y="2724526"/>
                <a:ext cx="146290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𝑦</m:t>
                      </m:r>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𝑓</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𝑥</m:t>
                          </m:r>
                        </m:e>
                      </m:d>
                    </m:oMath>
                  </m:oMathPara>
                </a14:m>
                <a:endParaRPr lang="zh-TW" altLang="en-US" sz="28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2368211" y="2724526"/>
                <a:ext cx="1462901" cy="430887"/>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5" name="文字方塊 34"/>
              <p:cNvSpPr txBox="1"/>
              <p:nvPr/>
            </p:nvSpPr>
            <p:spPr>
              <a:xfrm>
                <a:off x="5411131" y="2724526"/>
                <a:ext cx="189616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𝑓</m:t>
                      </m:r>
                      <m:r>
                        <a:rPr lang="en-US" altLang="zh-TW" sz="2800" b="0" i="1" smtClean="0">
                          <a:latin typeface="Cambria Math" panose="02040503050406030204" pitchFamily="18" charset="0"/>
                        </a:rPr>
                        <m:t>:</m:t>
                      </m:r>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𝑅</m:t>
                          </m:r>
                        </m:e>
                        <m:sup>
                          <m:r>
                            <a:rPr lang="en-US" altLang="zh-TW" sz="2800" b="0" i="1" smtClean="0">
                              <a:latin typeface="Cambria Math" panose="02040503050406030204" pitchFamily="18" charset="0"/>
                            </a:rPr>
                            <m:t>𝑁</m:t>
                          </m:r>
                        </m:sup>
                      </m:sSup>
                      <m:r>
                        <a:rPr lang="en-US" altLang="zh-TW" sz="2800" b="0" i="1" smtClean="0">
                          <a:latin typeface="Cambria Math" panose="02040503050406030204" pitchFamily="18" charset="0"/>
                          <a:ea typeface="Cambria Math" panose="02040503050406030204" pitchFamily="18" charset="0"/>
                        </a:rPr>
                        <m:t>→</m:t>
                      </m:r>
                      <m:sSup>
                        <m:sSupPr>
                          <m:ctrlPr>
                            <a:rPr lang="en-US" altLang="zh-TW" sz="2800" b="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𝑅</m:t>
                          </m:r>
                        </m:e>
                        <m:sup>
                          <m:r>
                            <a:rPr lang="en-US" altLang="zh-TW" sz="2800" b="0" i="1" smtClean="0">
                              <a:latin typeface="Cambria Math" panose="02040503050406030204" pitchFamily="18" charset="0"/>
                              <a:ea typeface="Cambria Math" panose="02040503050406030204" pitchFamily="18" charset="0"/>
                            </a:rPr>
                            <m:t>𝑀</m:t>
                          </m:r>
                        </m:sup>
                      </m:sSup>
                    </m:oMath>
                  </m:oMathPara>
                </a14:m>
                <a:endParaRPr lang="zh-TW" altLang="en-US" sz="28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5411131" y="2724526"/>
                <a:ext cx="1896160" cy="430887"/>
              </a:xfrm>
              <a:prstGeom prst="rect">
                <a:avLst/>
              </a:prstGeom>
              <a:blipFill rotWithShape="0">
                <a:blip r:embed="rId4"/>
                <a:stretch>
                  <a:fillRect/>
                </a:stretch>
              </a:blipFill>
            </p:spPr>
            <p:txBody>
              <a:bodyPr/>
              <a:lstStyle/>
              <a:p>
                <a:r>
                  <a:rPr lang="zh-TW" altLang="en-US">
                    <a:noFill/>
                  </a:rPr>
                  <a:t> </a:t>
                </a:r>
              </a:p>
            </p:txBody>
          </p:sp>
        </mc:Fallback>
      </mc:AlternateContent>
      <p:sp>
        <p:nvSpPr>
          <p:cNvPr id="6" name="向右箭號 5"/>
          <p:cNvSpPr/>
          <p:nvPr/>
        </p:nvSpPr>
        <p:spPr>
          <a:xfrm>
            <a:off x="4225914" y="2724526"/>
            <a:ext cx="790414" cy="430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361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35" grpId="0"/>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What is the function we are looking for?</a:t>
            </a:r>
            <a:endParaRPr lang="zh-TW" altLang="en-US" dirty="0"/>
          </a:p>
        </p:txBody>
      </p:sp>
      <p:sp>
        <p:nvSpPr>
          <p:cNvPr id="3" name="內容版面配置區 2"/>
          <p:cNvSpPr>
            <a:spLocks noGrp="1"/>
          </p:cNvSpPr>
          <p:nvPr>
            <p:ph idx="1"/>
          </p:nvPr>
        </p:nvSpPr>
        <p:spPr/>
        <p:txBody>
          <a:bodyPr>
            <a:normAutofit/>
          </a:bodyPr>
          <a:lstStyle/>
          <a:p>
            <a:r>
              <a:rPr lang="en-US" altLang="zh-TW" b="1" i="1" u="sng" dirty="0"/>
              <a:t>Handwriting Digit Classification </a:t>
            </a:r>
          </a:p>
        </p:txBody>
      </p:sp>
      <p:sp>
        <p:nvSpPr>
          <p:cNvPr id="4" name="文字方塊 3"/>
          <p:cNvSpPr txBox="1"/>
          <p:nvPr/>
        </p:nvSpPr>
        <p:spPr>
          <a:xfrm>
            <a:off x="6465565" y="3825065"/>
            <a:ext cx="743955" cy="523220"/>
          </a:xfrm>
          <a:prstGeom prst="rect">
            <a:avLst/>
          </a:prstGeom>
          <a:noFill/>
        </p:spPr>
        <p:txBody>
          <a:bodyPr wrap="square" rtlCol="0">
            <a:spAutoFit/>
          </a:bodyPr>
          <a:lstStyle/>
          <a:p>
            <a:r>
              <a:rPr lang="en-US" altLang="zh-TW" sz="2800" dirty="0" smtClean="0"/>
              <a:t>“2”</a:t>
            </a:r>
            <a:endParaRPr lang="zh-TW" altLang="en-US" sz="2800" dirty="0"/>
          </a:p>
        </p:txBody>
      </p:sp>
      <p:sp>
        <p:nvSpPr>
          <p:cNvPr id="7" name="文字方塊 6"/>
          <p:cNvSpPr txBox="1"/>
          <p:nvPr/>
        </p:nvSpPr>
        <p:spPr>
          <a:xfrm>
            <a:off x="5197823" y="3828323"/>
            <a:ext cx="891664" cy="523220"/>
          </a:xfrm>
          <a:prstGeom prst="rect">
            <a:avLst/>
          </a:prstGeom>
          <a:noFill/>
        </p:spPr>
        <p:txBody>
          <a:bodyPr wrap="square" rtlCol="0">
            <a:spAutoFit/>
          </a:bodyPr>
          <a:lstStyle/>
          <a:p>
            <a:pPr algn="ctr"/>
            <a:r>
              <a:rPr lang="en-US" altLang="zh-TW" sz="2800" dirty="0" smtClean="0"/>
              <a:t>“1”</a:t>
            </a:r>
            <a:endParaRPr lang="zh-TW" altLang="en-US" sz="2800" dirty="0"/>
          </a:p>
        </p:txBody>
      </p:sp>
      <p:graphicFrame>
        <p:nvGraphicFramePr>
          <p:cNvPr id="9" name="Object 12"/>
          <p:cNvGraphicFramePr>
            <a:graphicFrameLocks noChangeAspect="1"/>
          </p:cNvGraphicFramePr>
          <p:nvPr>
            <p:extLst>
              <p:ext uri="{D42A27DB-BD31-4B8C-83A1-F6EECF244321}">
                <p14:modId xmlns:p14="http://schemas.microsoft.com/office/powerpoint/2010/main" val="2962263045"/>
              </p:ext>
            </p:extLst>
          </p:nvPr>
        </p:nvGraphicFramePr>
        <p:xfrm>
          <a:off x="5413111" y="4545620"/>
          <a:ext cx="541338" cy="1957388"/>
        </p:xfrm>
        <a:graphic>
          <a:graphicData uri="http://schemas.openxmlformats.org/presentationml/2006/ole">
            <mc:AlternateContent xmlns:mc="http://schemas.openxmlformats.org/markup-compatibility/2006">
              <mc:Choice xmlns:v="urn:schemas-microsoft-com:vml" Requires="v">
                <p:oleObj spid="_x0000_s189745" name="方程式" r:id="rId4" imgW="253800" imgH="914400" progId="Equation.3">
                  <p:embed/>
                </p:oleObj>
              </mc:Choice>
              <mc:Fallback>
                <p:oleObj name="方程式" r:id="rId4" imgW="253800" imgH="914400" progId="Equation.3">
                  <p:embed/>
                  <p:pic>
                    <p:nvPicPr>
                      <p:cNvPr id="0" name=""/>
                      <p:cNvPicPr>
                        <a:picLocks noChangeAspect="1" noChangeArrowheads="1"/>
                      </p:cNvPicPr>
                      <p:nvPr/>
                    </p:nvPicPr>
                    <p:blipFill>
                      <a:blip r:embed="rId5"/>
                      <a:srcRect/>
                      <a:stretch>
                        <a:fillRect/>
                      </a:stretch>
                    </p:blipFill>
                    <p:spPr bwMode="auto">
                      <a:xfrm>
                        <a:off x="5413111" y="4545620"/>
                        <a:ext cx="541338" cy="195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文字方塊 9"/>
          <p:cNvSpPr txBox="1"/>
          <p:nvPr/>
        </p:nvSpPr>
        <p:spPr>
          <a:xfrm>
            <a:off x="5435528" y="2936903"/>
            <a:ext cx="3451863" cy="830997"/>
          </a:xfrm>
          <a:prstGeom prst="rect">
            <a:avLst/>
          </a:prstGeom>
          <a:noFill/>
        </p:spPr>
        <p:txBody>
          <a:bodyPr wrap="square" rtlCol="0">
            <a:spAutoFit/>
          </a:bodyPr>
          <a:lstStyle/>
          <a:p>
            <a:r>
              <a:rPr lang="en-US" altLang="zh-TW" sz="2400" dirty="0" smtClean="0"/>
              <a:t>10 dimensions for digit recognition</a:t>
            </a:r>
            <a:endParaRPr lang="zh-TW" altLang="en-US" sz="2400" dirty="0"/>
          </a:p>
        </p:txBody>
      </p:sp>
      <p:sp>
        <p:nvSpPr>
          <p:cNvPr id="11" name="文字方塊 10"/>
          <p:cNvSpPr txBox="1"/>
          <p:nvPr/>
        </p:nvSpPr>
        <p:spPr>
          <a:xfrm>
            <a:off x="5890503" y="4578454"/>
            <a:ext cx="533808" cy="461665"/>
          </a:xfrm>
          <a:prstGeom prst="rect">
            <a:avLst/>
          </a:prstGeom>
          <a:noFill/>
        </p:spPr>
        <p:txBody>
          <a:bodyPr wrap="square" rtlCol="0">
            <a:spAutoFit/>
          </a:bodyPr>
          <a:lstStyle/>
          <a:p>
            <a:r>
              <a:rPr lang="en-US" altLang="zh-TW" sz="2400" dirty="0" smtClean="0"/>
              <a:t>“1”</a:t>
            </a:r>
            <a:endParaRPr lang="zh-TW" altLang="en-US" sz="2400" dirty="0"/>
          </a:p>
        </p:txBody>
      </p:sp>
      <p:sp>
        <p:nvSpPr>
          <p:cNvPr id="12" name="文字方塊 11"/>
          <p:cNvSpPr txBox="1"/>
          <p:nvPr/>
        </p:nvSpPr>
        <p:spPr>
          <a:xfrm>
            <a:off x="5886871" y="5072953"/>
            <a:ext cx="533808" cy="461665"/>
          </a:xfrm>
          <a:prstGeom prst="rect">
            <a:avLst/>
          </a:prstGeom>
          <a:noFill/>
        </p:spPr>
        <p:txBody>
          <a:bodyPr wrap="square" rtlCol="0">
            <a:spAutoFit/>
          </a:bodyPr>
          <a:lstStyle/>
          <a:p>
            <a:r>
              <a:rPr lang="en-US" altLang="zh-TW" sz="2400" dirty="0" smtClean="0"/>
              <a:t>“2”</a:t>
            </a:r>
            <a:endParaRPr lang="zh-TW" altLang="en-US" sz="2400" dirty="0"/>
          </a:p>
        </p:txBody>
      </p:sp>
      <p:sp>
        <p:nvSpPr>
          <p:cNvPr id="13" name="文字方塊 12"/>
          <p:cNvSpPr txBox="1"/>
          <p:nvPr/>
        </p:nvSpPr>
        <p:spPr>
          <a:xfrm>
            <a:off x="5895331" y="5524314"/>
            <a:ext cx="533808" cy="461665"/>
          </a:xfrm>
          <a:prstGeom prst="rect">
            <a:avLst/>
          </a:prstGeom>
          <a:noFill/>
        </p:spPr>
        <p:txBody>
          <a:bodyPr wrap="square" rtlCol="0">
            <a:spAutoFit/>
          </a:bodyPr>
          <a:lstStyle/>
          <a:p>
            <a:r>
              <a:rPr lang="en-US" altLang="zh-TW" sz="2400" dirty="0" smtClean="0"/>
              <a:t>“3”</a:t>
            </a:r>
            <a:endParaRPr lang="zh-TW" altLang="en-US" sz="2400" dirty="0"/>
          </a:p>
        </p:txBody>
      </p:sp>
      <p:cxnSp>
        <p:nvCxnSpPr>
          <p:cNvPr id="14" name="直線單箭頭接點 13"/>
          <p:cNvCxnSpPr/>
          <p:nvPr/>
        </p:nvCxnSpPr>
        <p:spPr>
          <a:xfrm>
            <a:off x="5653220" y="4272636"/>
            <a:ext cx="0" cy="338165"/>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15" name="群組 14"/>
          <p:cNvGrpSpPr/>
          <p:nvPr/>
        </p:nvGrpSpPr>
        <p:grpSpPr>
          <a:xfrm>
            <a:off x="6544292" y="4500905"/>
            <a:ext cx="1028365" cy="1981085"/>
            <a:chOff x="7216043" y="673163"/>
            <a:chExt cx="1028365" cy="1981085"/>
          </a:xfrm>
        </p:grpSpPr>
        <p:graphicFrame>
          <p:nvGraphicFramePr>
            <p:cNvPr id="16" name="Object 12"/>
            <p:cNvGraphicFramePr>
              <a:graphicFrameLocks noChangeAspect="1"/>
            </p:cNvGraphicFramePr>
            <p:nvPr>
              <p:extLst/>
            </p:nvPr>
          </p:nvGraphicFramePr>
          <p:xfrm>
            <a:off x="7216043" y="696860"/>
            <a:ext cx="541338" cy="1957388"/>
          </p:xfrm>
          <a:graphic>
            <a:graphicData uri="http://schemas.openxmlformats.org/presentationml/2006/ole">
              <mc:AlternateContent xmlns:mc="http://schemas.openxmlformats.org/markup-compatibility/2006">
                <mc:Choice xmlns:v="urn:schemas-microsoft-com:vml" Requires="v">
                  <p:oleObj spid="_x0000_s189746" name="方程式" r:id="rId6" imgW="253800" imgH="914400" progId="Equation.3">
                    <p:embed/>
                  </p:oleObj>
                </mc:Choice>
                <mc:Fallback>
                  <p:oleObj name="方程式" r:id="rId6" imgW="253800" imgH="914400" progId="Equation.3">
                    <p:embed/>
                    <p:pic>
                      <p:nvPicPr>
                        <p:cNvPr id="0" name=""/>
                        <p:cNvPicPr>
                          <a:picLocks noChangeAspect="1" noChangeArrowheads="1"/>
                        </p:cNvPicPr>
                        <p:nvPr/>
                      </p:nvPicPr>
                      <p:blipFill>
                        <a:blip r:embed="rId7"/>
                        <a:srcRect/>
                        <a:stretch>
                          <a:fillRect/>
                        </a:stretch>
                      </p:blipFill>
                      <p:spPr bwMode="auto">
                        <a:xfrm>
                          <a:off x="7216043" y="696860"/>
                          <a:ext cx="541338" cy="195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文字方塊 17"/>
            <p:cNvSpPr txBox="1"/>
            <p:nvPr/>
          </p:nvSpPr>
          <p:spPr>
            <a:xfrm>
              <a:off x="7705772" y="673163"/>
              <a:ext cx="533808" cy="461665"/>
            </a:xfrm>
            <a:prstGeom prst="rect">
              <a:avLst/>
            </a:prstGeom>
            <a:noFill/>
          </p:spPr>
          <p:txBody>
            <a:bodyPr wrap="square" rtlCol="0">
              <a:spAutoFit/>
            </a:bodyPr>
            <a:lstStyle/>
            <a:p>
              <a:r>
                <a:rPr lang="en-US" altLang="zh-TW" sz="2400" dirty="0" smtClean="0"/>
                <a:t>“1”</a:t>
              </a:r>
              <a:endParaRPr lang="zh-TW" altLang="en-US" sz="2400" dirty="0"/>
            </a:p>
          </p:txBody>
        </p:sp>
        <p:sp>
          <p:nvSpPr>
            <p:cNvPr id="19" name="文字方塊 18"/>
            <p:cNvSpPr txBox="1"/>
            <p:nvPr/>
          </p:nvSpPr>
          <p:spPr>
            <a:xfrm>
              <a:off x="7702140" y="1167662"/>
              <a:ext cx="533808" cy="461665"/>
            </a:xfrm>
            <a:prstGeom prst="rect">
              <a:avLst/>
            </a:prstGeom>
            <a:noFill/>
          </p:spPr>
          <p:txBody>
            <a:bodyPr wrap="square" rtlCol="0">
              <a:spAutoFit/>
            </a:bodyPr>
            <a:lstStyle/>
            <a:p>
              <a:r>
                <a:rPr lang="en-US" altLang="zh-TW" sz="2400" dirty="0" smtClean="0"/>
                <a:t>“2”</a:t>
              </a:r>
              <a:endParaRPr lang="zh-TW" altLang="en-US" sz="2400" dirty="0"/>
            </a:p>
          </p:txBody>
        </p:sp>
        <p:sp>
          <p:nvSpPr>
            <p:cNvPr id="20" name="文字方塊 19"/>
            <p:cNvSpPr txBox="1"/>
            <p:nvPr/>
          </p:nvSpPr>
          <p:spPr>
            <a:xfrm>
              <a:off x="7710600" y="1619023"/>
              <a:ext cx="533808" cy="461665"/>
            </a:xfrm>
            <a:prstGeom prst="rect">
              <a:avLst/>
            </a:prstGeom>
            <a:noFill/>
          </p:spPr>
          <p:txBody>
            <a:bodyPr wrap="square" rtlCol="0">
              <a:spAutoFit/>
            </a:bodyPr>
            <a:lstStyle/>
            <a:p>
              <a:r>
                <a:rPr lang="en-US" altLang="zh-TW" sz="2400" dirty="0" smtClean="0"/>
                <a:t>“3”</a:t>
              </a:r>
              <a:endParaRPr lang="zh-TW" altLang="en-US" sz="2400" dirty="0"/>
            </a:p>
          </p:txBody>
        </p:sp>
      </p:grpSp>
      <p:sp>
        <p:nvSpPr>
          <p:cNvPr id="28" name="文字方塊 27"/>
          <p:cNvSpPr txBox="1"/>
          <p:nvPr/>
        </p:nvSpPr>
        <p:spPr>
          <a:xfrm>
            <a:off x="1979773" y="4819996"/>
            <a:ext cx="2032213" cy="830997"/>
          </a:xfrm>
          <a:prstGeom prst="rect">
            <a:avLst/>
          </a:prstGeom>
          <a:noFill/>
        </p:spPr>
        <p:txBody>
          <a:bodyPr wrap="square" rtlCol="0">
            <a:spAutoFit/>
          </a:bodyPr>
          <a:lstStyle/>
          <a:p>
            <a:r>
              <a:rPr lang="en-US" altLang="zh-TW" sz="2400" dirty="0" smtClean="0"/>
              <a:t>1: for ink, </a:t>
            </a:r>
          </a:p>
          <a:p>
            <a:r>
              <a:rPr lang="en-US" altLang="zh-TW" sz="2400" dirty="0" smtClean="0"/>
              <a:t>0: otherwise</a:t>
            </a:r>
            <a:endParaRPr lang="zh-TW" altLang="en-US" sz="2400" dirty="0"/>
          </a:p>
        </p:txBody>
      </p:sp>
      <p:sp>
        <p:nvSpPr>
          <p:cNvPr id="29" name="文字方塊 28"/>
          <p:cNvSpPr txBox="1"/>
          <p:nvPr/>
        </p:nvSpPr>
        <p:spPr>
          <a:xfrm>
            <a:off x="2189234" y="3110851"/>
            <a:ext cx="2851140" cy="1200329"/>
          </a:xfrm>
          <a:prstGeom prst="rect">
            <a:avLst/>
          </a:prstGeom>
          <a:noFill/>
        </p:spPr>
        <p:txBody>
          <a:bodyPr wrap="square" rtlCol="0">
            <a:spAutoFit/>
          </a:bodyPr>
          <a:lstStyle/>
          <a:p>
            <a:r>
              <a:rPr lang="en-US" altLang="zh-TW" sz="2400" dirty="0" smtClean="0"/>
              <a:t>Each pixel corresponds to an element in the vector</a:t>
            </a:r>
            <a:endParaRPr lang="zh-TW" altLang="en-US" sz="2400" dirty="0"/>
          </a:p>
        </p:txBody>
      </p:sp>
      <p:graphicFrame>
        <p:nvGraphicFramePr>
          <p:cNvPr id="30" name="Object 12"/>
          <p:cNvGraphicFramePr>
            <a:graphicFrameLocks noChangeAspect="1"/>
          </p:cNvGraphicFramePr>
          <p:nvPr>
            <p:extLst>
              <p:ext uri="{D42A27DB-BD31-4B8C-83A1-F6EECF244321}">
                <p14:modId xmlns:p14="http://schemas.microsoft.com/office/powerpoint/2010/main" val="1161496756"/>
              </p:ext>
            </p:extLst>
          </p:nvPr>
        </p:nvGraphicFramePr>
        <p:xfrm>
          <a:off x="1297547" y="4924896"/>
          <a:ext cx="541338" cy="1522412"/>
        </p:xfrm>
        <a:graphic>
          <a:graphicData uri="http://schemas.openxmlformats.org/presentationml/2006/ole">
            <mc:AlternateContent xmlns:mc="http://schemas.openxmlformats.org/markup-compatibility/2006">
              <mc:Choice xmlns:v="urn:schemas-microsoft-com:vml" Requires="v">
                <p:oleObj spid="_x0000_s189747" name="方程式" r:id="rId8" imgW="253800" imgH="711000" progId="Equation.3">
                  <p:embed/>
                </p:oleObj>
              </mc:Choice>
              <mc:Fallback>
                <p:oleObj name="方程式" r:id="rId8" imgW="253800" imgH="711000" progId="Equation.3">
                  <p:embed/>
                  <p:pic>
                    <p:nvPicPr>
                      <p:cNvPr id="0" name=""/>
                      <p:cNvPicPr>
                        <a:picLocks noChangeAspect="1" noChangeArrowheads="1"/>
                      </p:cNvPicPr>
                      <p:nvPr/>
                    </p:nvPicPr>
                    <p:blipFill>
                      <a:blip r:embed="rId9"/>
                      <a:srcRect/>
                      <a:stretch>
                        <a:fillRect/>
                      </a:stretch>
                    </p:blipFill>
                    <p:spPr bwMode="auto">
                      <a:xfrm>
                        <a:off x="1297547" y="4924896"/>
                        <a:ext cx="541338" cy="1522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文字方塊 30"/>
          <p:cNvSpPr txBox="1"/>
          <p:nvPr/>
        </p:nvSpPr>
        <p:spPr>
          <a:xfrm>
            <a:off x="839751" y="4235035"/>
            <a:ext cx="1333192" cy="461665"/>
          </a:xfrm>
          <a:prstGeom prst="rect">
            <a:avLst/>
          </a:prstGeom>
          <a:noFill/>
        </p:spPr>
        <p:txBody>
          <a:bodyPr wrap="square" rtlCol="0">
            <a:spAutoFit/>
          </a:bodyPr>
          <a:lstStyle/>
          <a:p>
            <a:pPr algn="ctr"/>
            <a:r>
              <a:rPr lang="en-US" altLang="zh-TW" sz="2400" dirty="0" smtClean="0"/>
              <a:t>16 x 16</a:t>
            </a:r>
            <a:endParaRPr lang="zh-TW" altLang="en-US" sz="2400" dirty="0"/>
          </a:p>
        </p:txBody>
      </p:sp>
      <p:sp>
        <p:nvSpPr>
          <p:cNvPr id="32" name="文字方塊 31"/>
          <p:cNvSpPr txBox="1"/>
          <p:nvPr/>
        </p:nvSpPr>
        <p:spPr>
          <a:xfrm>
            <a:off x="1990511" y="5650993"/>
            <a:ext cx="2056427" cy="830997"/>
          </a:xfrm>
          <a:prstGeom prst="rect">
            <a:avLst/>
          </a:prstGeom>
          <a:noFill/>
        </p:spPr>
        <p:txBody>
          <a:bodyPr wrap="square" rtlCol="0">
            <a:spAutoFit/>
          </a:bodyPr>
          <a:lstStyle/>
          <a:p>
            <a:r>
              <a:rPr lang="en-US" altLang="zh-TW" sz="2400" dirty="0" smtClean="0"/>
              <a:t>16 x 16 = 256  dimensions</a:t>
            </a:r>
            <a:endParaRPr lang="zh-TW" altLang="en-US" sz="2400" dirty="0"/>
          </a:p>
        </p:txBody>
      </p:sp>
      <p:sp>
        <p:nvSpPr>
          <p:cNvPr id="34" name="文字方塊 33"/>
          <p:cNvSpPr txBox="1"/>
          <p:nvPr/>
        </p:nvSpPr>
        <p:spPr>
          <a:xfrm>
            <a:off x="120172" y="2452695"/>
            <a:ext cx="2815351" cy="523220"/>
          </a:xfrm>
          <a:prstGeom prst="rect">
            <a:avLst/>
          </a:prstGeom>
          <a:noFill/>
        </p:spPr>
        <p:txBody>
          <a:bodyPr wrap="square" rtlCol="0">
            <a:spAutoFit/>
          </a:bodyPr>
          <a:lstStyle/>
          <a:p>
            <a:pPr algn="ctr"/>
            <a:r>
              <a:rPr lang="en-US" altLang="zh-TW" sz="2800" b="1" dirty="0"/>
              <a:t>x</a:t>
            </a:r>
            <a:r>
              <a:rPr lang="en-US" altLang="zh-TW" sz="2800" b="1" dirty="0" smtClean="0"/>
              <a:t>: image</a:t>
            </a:r>
            <a:endParaRPr lang="zh-TW" altLang="en-US" sz="2800" b="1" dirty="0"/>
          </a:p>
        </p:txBody>
      </p:sp>
      <p:sp>
        <p:nvSpPr>
          <p:cNvPr id="37" name="文字方塊 36"/>
          <p:cNvSpPr txBox="1"/>
          <p:nvPr/>
        </p:nvSpPr>
        <p:spPr>
          <a:xfrm>
            <a:off x="4683137" y="2443964"/>
            <a:ext cx="1945267" cy="523220"/>
          </a:xfrm>
          <a:prstGeom prst="rect">
            <a:avLst/>
          </a:prstGeom>
          <a:noFill/>
        </p:spPr>
        <p:txBody>
          <a:bodyPr wrap="square" rtlCol="0">
            <a:spAutoFit/>
          </a:bodyPr>
          <a:lstStyle/>
          <a:p>
            <a:pPr algn="ctr"/>
            <a:r>
              <a:rPr lang="en-US" altLang="zh-TW" sz="2800" b="1" dirty="0"/>
              <a:t>y</a:t>
            </a:r>
            <a:r>
              <a:rPr lang="en-US" altLang="zh-TW" sz="2800" b="1" dirty="0" smtClean="0"/>
              <a:t>: class</a:t>
            </a:r>
            <a:endParaRPr lang="zh-TW" altLang="en-US" sz="2800" b="1" dirty="0"/>
          </a:p>
        </p:txBody>
      </p:sp>
      <p:cxnSp>
        <p:nvCxnSpPr>
          <p:cNvPr id="41" name="直線單箭頭接點 40"/>
          <p:cNvCxnSpPr/>
          <p:nvPr/>
        </p:nvCxnSpPr>
        <p:spPr>
          <a:xfrm>
            <a:off x="6796220" y="4252095"/>
            <a:ext cx="0" cy="338165"/>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pic>
        <p:nvPicPr>
          <p:cNvPr id="33" name="圖片 32"/>
          <p:cNvPicPr>
            <a:picLocks noChangeAspect="1"/>
          </p:cNvPicPr>
          <p:nvPr/>
        </p:nvPicPr>
        <p:blipFill>
          <a:blip r:embed="rId10"/>
          <a:stretch>
            <a:fillRect/>
          </a:stretch>
        </p:blipFill>
        <p:spPr>
          <a:xfrm>
            <a:off x="899045" y="3071443"/>
            <a:ext cx="1257606" cy="1249596"/>
          </a:xfrm>
          <a:prstGeom prst="rect">
            <a:avLst/>
          </a:prstGeom>
        </p:spPr>
      </p:pic>
      <p:sp>
        <p:nvSpPr>
          <p:cNvPr id="42" name="手繪多邊形 41"/>
          <p:cNvSpPr/>
          <p:nvPr/>
        </p:nvSpPr>
        <p:spPr>
          <a:xfrm rot="341445">
            <a:off x="580474" y="3731254"/>
            <a:ext cx="790477" cy="1695450"/>
          </a:xfrm>
          <a:custGeom>
            <a:avLst/>
            <a:gdLst>
              <a:gd name="connsiteX0" fmla="*/ 428527 w 790477"/>
              <a:gd name="connsiteY0" fmla="*/ 0 h 1695450"/>
              <a:gd name="connsiteX1" fmla="*/ 9427 w 790477"/>
              <a:gd name="connsiteY1" fmla="*/ 819150 h 1695450"/>
              <a:gd name="connsiteX2" fmla="*/ 790477 w 790477"/>
              <a:gd name="connsiteY2" fmla="*/ 1695450 h 1695450"/>
            </a:gdLst>
            <a:ahLst/>
            <a:cxnLst>
              <a:cxn ang="0">
                <a:pos x="connsiteX0" y="connsiteY0"/>
              </a:cxn>
              <a:cxn ang="0">
                <a:pos x="connsiteX1" y="connsiteY1"/>
              </a:cxn>
              <a:cxn ang="0">
                <a:pos x="connsiteX2" y="connsiteY2"/>
              </a:cxn>
            </a:cxnLst>
            <a:rect l="l" t="t" r="r" b="b"/>
            <a:pathLst>
              <a:path w="790477" h="1695450">
                <a:moveTo>
                  <a:pt x="428527" y="0"/>
                </a:moveTo>
                <a:cubicBezTo>
                  <a:pt x="188814" y="268287"/>
                  <a:pt x="-50898" y="536575"/>
                  <a:pt x="9427" y="819150"/>
                </a:cubicBezTo>
                <a:cubicBezTo>
                  <a:pt x="69752" y="1101725"/>
                  <a:pt x="430114" y="1398587"/>
                  <a:pt x="790477" y="1695450"/>
                </a:cubicBezTo>
              </a:path>
            </a:pathLst>
          </a:custGeom>
          <a:noFill/>
          <a:ln w="38100">
            <a:solidFill>
              <a:srgbClr val="0000FF"/>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7" name="文字方塊 26"/>
              <p:cNvSpPr txBox="1"/>
              <p:nvPr/>
            </p:nvSpPr>
            <p:spPr>
              <a:xfrm>
                <a:off x="6468551" y="1828399"/>
                <a:ext cx="189616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𝑓</m:t>
                      </m:r>
                      <m:r>
                        <a:rPr lang="en-US" altLang="zh-TW" sz="2800" b="0" i="1" smtClean="0">
                          <a:latin typeface="Cambria Math" panose="02040503050406030204" pitchFamily="18" charset="0"/>
                        </a:rPr>
                        <m:t>:</m:t>
                      </m:r>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𝑅</m:t>
                          </m:r>
                        </m:e>
                        <m:sup>
                          <m:r>
                            <a:rPr lang="en-US" altLang="zh-TW" sz="2800" b="0" i="1" smtClean="0">
                              <a:latin typeface="Cambria Math" panose="02040503050406030204" pitchFamily="18" charset="0"/>
                            </a:rPr>
                            <m:t>𝑁</m:t>
                          </m:r>
                        </m:sup>
                      </m:sSup>
                      <m:r>
                        <a:rPr lang="en-US" altLang="zh-TW" sz="2800" b="0" i="1" smtClean="0">
                          <a:latin typeface="Cambria Math" panose="02040503050406030204" pitchFamily="18" charset="0"/>
                          <a:ea typeface="Cambria Math" panose="02040503050406030204" pitchFamily="18" charset="0"/>
                        </a:rPr>
                        <m:t>→</m:t>
                      </m:r>
                      <m:sSup>
                        <m:sSupPr>
                          <m:ctrlPr>
                            <a:rPr lang="en-US" altLang="zh-TW" sz="2800" b="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𝑅</m:t>
                          </m:r>
                        </m:e>
                        <m:sup>
                          <m:r>
                            <a:rPr lang="en-US" altLang="zh-TW" sz="2800" b="0" i="1" smtClean="0">
                              <a:latin typeface="Cambria Math" panose="02040503050406030204" pitchFamily="18" charset="0"/>
                              <a:ea typeface="Cambria Math" panose="02040503050406030204" pitchFamily="18" charset="0"/>
                            </a:rPr>
                            <m:t>𝑀</m:t>
                          </m:r>
                        </m:sup>
                      </m:sSup>
                    </m:oMath>
                  </m:oMathPara>
                </a14:m>
                <a:endParaRPr lang="zh-TW" altLang="en-US" sz="28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6468551" y="1828399"/>
                <a:ext cx="1896160" cy="430887"/>
              </a:xfrm>
              <a:prstGeom prst="rect">
                <a:avLst/>
              </a:prstGeom>
              <a:blipFill rotWithShape="0">
                <a:blip r:embed="rId11"/>
                <a:stretch>
                  <a:fillRect/>
                </a:stretch>
              </a:blipFill>
            </p:spPr>
            <p:txBody>
              <a:bodyPr/>
              <a:lstStyle/>
              <a:p>
                <a:r>
                  <a:rPr lang="zh-TW" altLang="en-US">
                    <a:noFill/>
                  </a:rPr>
                  <a:t> </a:t>
                </a:r>
              </a:p>
            </p:txBody>
          </p:sp>
        </mc:Fallback>
      </mc:AlternateContent>
      <p:sp>
        <p:nvSpPr>
          <p:cNvPr id="35" name="文字方塊 34"/>
          <p:cNvSpPr txBox="1"/>
          <p:nvPr/>
        </p:nvSpPr>
        <p:spPr>
          <a:xfrm>
            <a:off x="7687483" y="4500904"/>
            <a:ext cx="1643602" cy="461665"/>
          </a:xfrm>
          <a:prstGeom prst="rect">
            <a:avLst/>
          </a:prstGeom>
          <a:noFill/>
        </p:spPr>
        <p:txBody>
          <a:bodyPr wrap="square" rtlCol="0">
            <a:spAutoFit/>
          </a:bodyPr>
          <a:lstStyle/>
          <a:p>
            <a:r>
              <a:rPr lang="en-US" altLang="zh-TW" sz="2400" dirty="0" smtClean="0"/>
              <a:t>“</a:t>
            </a:r>
            <a:r>
              <a:rPr lang="en-US" altLang="zh-TW" sz="2400" dirty="0"/>
              <a:t>1</a:t>
            </a:r>
            <a:r>
              <a:rPr lang="en-US" altLang="zh-TW" sz="2400" dirty="0" smtClean="0"/>
              <a:t>”</a:t>
            </a:r>
            <a:r>
              <a:rPr lang="zh-TW" altLang="en-US" sz="2400" dirty="0" smtClean="0"/>
              <a:t> </a:t>
            </a:r>
            <a:r>
              <a:rPr lang="en-US" altLang="zh-TW" sz="2400" dirty="0" smtClean="0"/>
              <a:t>or not</a:t>
            </a:r>
            <a:endParaRPr lang="zh-TW" altLang="en-US" sz="2400" dirty="0"/>
          </a:p>
        </p:txBody>
      </p:sp>
      <p:sp>
        <p:nvSpPr>
          <p:cNvPr id="36" name="文字方塊 35"/>
          <p:cNvSpPr txBox="1"/>
          <p:nvPr/>
        </p:nvSpPr>
        <p:spPr>
          <a:xfrm>
            <a:off x="7687483" y="5005400"/>
            <a:ext cx="1643602" cy="461665"/>
          </a:xfrm>
          <a:prstGeom prst="rect">
            <a:avLst/>
          </a:prstGeom>
          <a:noFill/>
        </p:spPr>
        <p:txBody>
          <a:bodyPr wrap="square" rtlCol="0">
            <a:spAutoFit/>
          </a:bodyPr>
          <a:lstStyle/>
          <a:p>
            <a:r>
              <a:rPr lang="en-US" altLang="zh-TW" sz="2400" dirty="0" smtClean="0"/>
              <a:t>“</a:t>
            </a:r>
            <a:r>
              <a:rPr lang="en-US" altLang="zh-TW" sz="2400" dirty="0"/>
              <a:t>2</a:t>
            </a:r>
            <a:r>
              <a:rPr lang="en-US" altLang="zh-TW" sz="2400" dirty="0" smtClean="0"/>
              <a:t>”</a:t>
            </a:r>
            <a:r>
              <a:rPr lang="zh-TW" altLang="en-US" sz="2400" dirty="0" smtClean="0"/>
              <a:t> </a:t>
            </a:r>
            <a:r>
              <a:rPr lang="en-US" altLang="zh-TW" sz="2400" dirty="0" smtClean="0"/>
              <a:t>or not</a:t>
            </a:r>
            <a:endParaRPr lang="zh-TW" altLang="en-US" sz="2400" dirty="0"/>
          </a:p>
        </p:txBody>
      </p:sp>
      <p:sp>
        <p:nvSpPr>
          <p:cNvPr id="38" name="文字方塊 37"/>
          <p:cNvSpPr txBox="1"/>
          <p:nvPr/>
        </p:nvSpPr>
        <p:spPr>
          <a:xfrm>
            <a:off x="7685390" y="5448192"/>
            <a:ext cx="1643602" cy="461665"/>
          </a:xfrm>
          <a:prstGeom prst="rect">
            <a:avLst/>
          </a:prstGeom>
          <a:noFill/>
        </p:spPr>
        <p:txBody>
          <a:bodyPr wrap="square" rtlCol="0">
            <a:spAutoFit/>
          </a:bodyPr>
          <a:lstStyle/>
          <a:p>
            <a:r>
              <a:rPr lang="en-US" altLang="zh-TW" sz="2400" dirty="0" smtClean="0"/>
              <a:t>“</a:t>
            </a:r>
            <a:r>
              <a:rPr lang="en-US" altLang="zh-TW" sz="2400" dirty="0"/>
              <a:t>3</a:t>
            </a:r>
            <a:r>
              <a:rPr lang="en-US" altLang="zh-TW" sz="2400" dirty="0" smtClean="0"/>
              <a:t>”</a:t>
            </a:r>
            <a:r>
              <a:rPr lang="zh-TW" altLang="en-US" sz="2400" dirty="0" smtClean="0"/>
              <a:t> </a:t>
            </a:r>
            <a:r>
              <a:rPr lang="en-US" altLang="zh-TW" sz="2400" dirty="0" smtClean="0"/>
              <a:t>or not</a:t>
            </a:r>
            <a:endParaRPr lang="zh-TW" altLang="en-US" sz="2400" dirty="0"/>
          </a:p>
        </p:txBody>
      </p:sp>
      <p:cxnSp>
        <p:nvCxnSpPr>
          <p:cNvPr id="6" name="直線單箭頭接點 5"/>
          <p:cNvCxnSpPr/>
          <p:nvPr/>
        </p:nvCxnSpPr>
        <p:spPr>
          <a:xfrm>
            <a:off x="7506655" y="4767609"/>
            <a:ext cx="284403"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a:off x="7506655" y="5262909"/>
            <a:ext cx="284403"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a:off x="7506655" y="5701059"/>
            <a:ext cx="284403"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85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11" grpId="0"/>
      <p:bldP spid="12" grpId="0"/>
      <p:bldP spid="13" grpId="0"/>
      <p:bldP spid="28" grpId="0"/>
      <p:bldP spid="29" grpId="0"/>
      <p:bldP spid="31" grpId="0"/>
      <p:bldP spid="32" grpId="0"/>
      <p:bldP spid="34" grpId="0"/>
      <p:bldP spid="37" grpId="0"/>
      <p:bldP spid="42" grpId="0" animBg="1"/>
      <p:bldP spid="35" grpId="0"/>
      <p:bldP spid="36"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411923"/>
            <a:ext cx="7772400" cy="2387600"/>
          </a:xfrm>
        </p:spPr>
        <p:txBody>
          <a:bodyPr>
            <a:normAutofit/>
          </a:bodyPr>
          <a:lstStyle/>
          <a:p>
            <a:r>
              <a:rPr lang="en-US" altLang="zh-TW" dirty="0" smtClean="0">
                <a:solidFill>
                  <a:schemeClr val="tx1">
                    <a:lumMod val="75000"/>
                    <a:lumOff val="25000"/>
                  </a:schemeClr>
                </a:solidFill>
              </a:rPr>
              <a:t>1. What is the model?</a:t>
            </a:r>
            <a:endParaRPr lang="zh-TW" altLang="en-US" dirty="0">
              <a:solidFill>
                <a:srgbClr val="0000FF"/>
              </a:solidFill>
            </a:endParaRPr>
          </a:p>
        </p:txBody>
      </p:sp>
      <p:sp>
        <p:nvSpPr>
          <p:cNvPr id="3" name="副標題 2"/>
          <p:cNvSpPr>
            <a:spLocks noGrp="1"/>
          </p:cNvSpPr>
          <p:nvPr>
            <p:ph type="subTitle" idx="1"/>
          </p:nvPr>
        </p:nvSpPr>
        <p:spPr>
          <a:xfrm>
            <a:off x="1143000" y="3891598"/>
            <a:ext cx="6858000" cy="1655762"/>
          </a:xfrm>
        </p:spPr>
        <p:txBody>
          <a:bodyPr>
            <a:normAutofit/>
          </a:bodyPr>
          <a:lstStyle/>
          <a:p>
            <a:r>
              <a:rPr lang="en-US" altLang="zh-TW" sz="4400" dirty="0">
                <a:solidFill>
                  <a:srgbClr val="0000FF"/>
                </a:solidFill>
              </a:rPr>
              <a:t>A</a:t>
            </a:r>
            <a:r>
              <a:rPr lang="en-US" altLang="zh-TW" sz="4400" dirty="0" smtClean="0">
                <a:solidFill>
                  <a:srgbClr val="0000FF"/>
                </a:solidFill>
              </a:rPr>
              <a:t> Layer of Neuron</a:t>
            </a:r>
            <a:endParaRPr lang="zh-TW" altLang="en-US" sz="4400" dirty="0">
              <a:solidFill>
                <a:srgbClr val="0000FF"/>
              </a:solidFill>
            </a:endParaRPr>
          </a:p>
        </p:txBody>
      </p:sp>
    </p:spTree>
    <p:extLst>
      <p:ext uri="{BB962C8B-B14F-4D97-AF65-F5344CB8AC3E}">
        <p14:creationId xmlns:p14="http://schemas.microsoft.com/office/powerpoint/2010/main" val="35861771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直線單箭頭接點 35"/>
          <p:cNvCxnSpPr/>
          <p:nvPr/>
        </p:nvCxnSpPr>
        <p:spPr>
          <a:xfrm flipV="1">
            <a:off x="5896661" y="3824683"/>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en-US" altLang="zh-TW" dirty="0" smtClean="0"/>
              <a:t>Single Neuron</a:t>
            </a:r>
            <a:endParaRPr lang="zh-TW" altLang="en-US" dirty="0"/>
          </a:p>
        </p:txBody>
      </p:sp>
      <p:sp>
        <p:nvSpPr>
          <p:cNvPr id="4" name="矩形 3"/>
          <p:cNvSpPr/>
          <p:nvPr/>
        </p:nvSpPr>
        <p:spPr>
          <a:xfrm>
            <a:off x="3971315" y="4846301"/>
            <a:ext cx="596697" cy="584276"/>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 name="矩形 4"/>
          <p:cNvSpPr/>
          <p:nvPr/>
        </p:nvSpPr>
        <p:spPr>
          <a:xfrm>
            <a:off x="1916453" y="2251579"/>
            <a:ext cx="596697" cy="280702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6" name="直線單箭頭接點 5"/>
          <p:cNvCxnSpPr>
            <a:stCxn id="18" idx="3"/>
            <a:endCxn id="22" idx="1"/>
          </p:cNvCxnSpPr>
          <p:nvPr/>
        </p:nvCxnSpPr>
        <p:spPr>
          <a:xfrm flipV="1">
            <a:off x="2541346" y="3835128"/>
            <a:ext cx="1490311" cy="80693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5186229" y="3326222"/>
            <a:ext cx="941612" cy="9416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graphicFrame>
        <p:nvGraphicFramePr>
          <p:cNvPr id="8" name="Object 12"/>
          <p:cNvGraphicFramePr>
            <a:graphicFrameLocks noChangeAspect="1"/>
          </p:cNvGraphicFramePr>
          <p:nvPr>
            <p:extLst/>
          </p:nvPr>
        </p:nvGraphicFramePr>
        <p:xfrm>
          <a:off x="4715295" y="3437649"/>
          <a:ext cx="352425" cy="350837"/>
        </p:xfrm>
        <a:graphic>
          <a:graphicData uri="http://schemas.openxmlformats.org/presentationml/2006/ole">
            <mc:AlternateContent xmlns:mc="http://schemas.openxmlformats.org/markup-compatibility/2006">
              <mc:Choice xmlns:v="urn:schemas-microsoft-com:vml" Requires="v">
                <p:oleObj spid="_x0000_s243740" name="方程式" r:id="rId4" imgW="126720" imgH="126720" progId="Equation.3">
                  <p:embed/>
                </p:oleObj>
              </mc:Choice>
              <mc:Fallback>
                <p:oleObj name="方程式" r:id="rId4" imgW="126720" imgH="126720" progId="Equation.3">
                  <p:embed/>
                  <p:pic>
                    <p:nvPicPr>
                      <p:cNvPr id="0" name=""/>
                      <p:cNvPicPr>
                        <a:picLocks noChangeAspect="1" noChangeArrowheads="1"/>
                      </p:cNvPicPr>
                      <p:nvPr/>
                    </p:nvPicPr>
                    <p:blipFill>
                      <a:blip r:embed="rId5"/>
                      <a:srcRect/>
                      <a:stretch>
                        <a:fillRect/>
                      </a:stretch>
                    </p:blipFill>
                    <p:spPr bwMode="auto">
                      <a:xfrm>
                        <a:off x="4715295" y="3437649"/>
                        <a:ext cx="352425" cy="350837"/>
                      </a:xfrm>
                      <a:prstGeom prst="rect">
                        <a:avLst/>
                      </a:prstGeom>
                      <a:noFill/>
                      <a:extLst/>
                    </p:spPr>
                  </p:pic>
                </p:oleObj>
              </mc:Fallback>
            </mc:AlternateContent>
          </a:graphicData>
        </a:graphic>
      </p:graphicFrame>
      <p:graphicFrame>
        <p:nvGraphicFramePr>
          <p:cNvPr id="9" name="Object 12"/>
          <p:cNvGraphicFramePr>
            <a:graphicFrameLocks noChangeAspect="1"/>
          </p:cNvGraphicFramePr>
          <p:nvPr>
            <p:extLst/>
          </p:nvPr>
        </p:nvGraphicFramePr>
        <p:xfrm>
          <a:off x="2538296" y="2182002"/>
          <a:ext cx="493713" cy="595313"/>
        </p:xfrm>
        <a:graphic>
          <a:graphicData uri="http://schemas.openxmlformats.org/presentationml/2006/ole">
            <mc:AlternateContent xmlns:mc="http://schemas.openxmlformats.org/markup-compatibility/2006">
              <mc:Choice xmlns:v="urn:schemas-microsoft-com:vml" Requires="v">
                <p:oleObj spid="_x0000_s243741" name="方程式" r:id="rId6" imgW="177480" imgH="215640" progId="Equation.3">
                  <p:embed/>
                </p:oleObj>
              </mc:Choice>
              <mc:Fallback>
                <p:oleObj name="方程式" r:id="rId6" imgW="177480" imgH="215640" progId="Equation.3">
                  <p:embed/>
                  <p:pic>
                    <p:nvPicPr>
                      <p:cNvPr id="0" name=""/>
                      <p:cNvPicPr>
                        <a:picLocks noChangeAspect="1" noChangeArrowheads="1"/>
                      </p:cNvPicPr>
                      <p:nvPr/>
                    </p:nvPicPr>
                    <p:blipFill>
                      <a:blip r:embed="rId7"/>
                      <a:srcRect/>
                      <a:stretch>
                        <a:fillRect/>
                      </a:stretch>
                    </p:blipFill>
                    <p:spPr bwMode="auto">
                      <a:xfrm>
                        <a:off x="2538296" y="2182002"/>
                        <a:ext cx="493713" cy="595313"/>
                      </a:xfrm>
                      <a:prstGeom prst="rect">
                        <a:avLst/>
                      </a:prstGeom>
                      <a:noFill/>
                      <a:extLst/>
                    </p:spPr>
                  </p:pic>
                </p:oleObj>
              </mc:Fallback>
            </mc:AlternateContent>
          </a:graphicData>
        </a:graphic>
      </p:graphicFrame>
      <p:graphicFrame>
        <p:nvGraphicFramePr>
          <p:cNvPr id="10" name="Object 12"/>
          <p:cNvGraphicFramePr>
            <a:graphicFrameLocks noChangeAspect="1"/>
          </p:cNvGraphicFramePr>
          <p:nvPr>
            <p:extLst/>
          </p:nvPr>
        </p:nvGraphicFramePr>
        <p:xfrm>
          <a:off x="2553820" y="3025060"/>
          <a:ext cx="528638" cy="595313"/>
        </p:xfrm>
        <a:graphic>
          <a:graphicData uri="http://schemas.openxmlformats.org/presentationml/2006/ole">
            <mc:AlternateContent xmlns:mc="http://schemas.openxmlformats.org/markup-compatibility/2006">
              <mc:Choice xmlns:v="urn:schemas-microsoft-com:vml" Requires="v">
                <p:oleObj spid="_x0000_s243742" name="方程式" r:id="rId8" imgW="190440" imgH="215640" progId="Equation.3">
                  <p:embed/>
                </p:oleObj>
              </mc:Choice>
              <mc:Fallback>
                <p:oleObj name="方程式" r:id="rId8" imgW="190440" imgH="215640" progId="Equation.3">
                  <p:embed/>
                  <p:pic>
                    <p:nvPicPr>
                      <p:cNvPr id="0" name=""/>
                      <p:cNvPicPr>
                        <a:picLocks noChangeAspect="1" noChangeArrowheads="1"/>
                      </p:cNvPicPr>
                      <p:nvPr/>
                    </p:nvPicPr>
                    <p:blipFill>
                      <a:blip r:embed="rId9"/>
                      <a:srcRect/>
                      <a:stretch>
                        <a:fillRect/>
                      </a:stretch>
                    </p:blipFill>
                    <p:spPr bwMode="auto">
                      <a:xfrm>
                        <a:off x="2553820" y="3025060"/>
                        <a:ext cx="528638" cy="595313"/>
                      </a:xfrm>
                      <a:prstGeom prst="rect">
                        <a:avLst/>
                      </a:prstGeom>
                      <a:noFill/>
                      <a:extLst/>
                    </p:spPr>
                  </p:pic>
                </p:oleObj>
              </mc:Fallback>
            </mc:AlternateContent>
          </a:graphicData>
        </a:graphic>
      </p:graphicFrame>
      <p:graphicFrame>
        <p:nvGraphicFramePr>
          <p:cNvPr id="11" name="Object 12"/>
          <p:cNvGraphicFramePr>
            <a:graphicFrameLocks noChangeAspect="1"/>
          </p:cNvGraphicFramePr>
          <p:nvPr>
            <p:extLst/>
          </p:nvPr>
        </p:nvGraphicFramePr>
        <p:xfrm>
          <a:off x="2567162" y="3824684"/>
          <a:ext cx="598488" cy="630238"/>
        </p:xfrm>
        <a:graphic>
          <a:graphicData uri="http://schemas.openxmlformats.org/presentationml/2006/ole">
            <mc:AlternateContent xmlns:mc="http://schemas.openxmlformats.org/markup-compatibility/2006">
              <mc:Choice xmlns:v="urn:schemas-microsoft-com:vml" Requires="v">
                <p:oleObj spid="_x0000_s243743" name="方程式" r:id="rId10" imgW="215640" imgH="228600" progId="Equation.3">
                  <p:embed/>
                </p:oleObj>
              </mc:Choice>
              <mc:Fallback>
                <p:oleObj name="方程式" r:id="rId10" imgW="215640" imgH="228600" progId="Equation.3">
                  <p:embed/>
                  <p:pic>
                    <p:nvPicPr>
                      <p:cNvPr id="0" name=""/>
                      <p:cNvPicPr>
                        <a:picLocks noChangeAspect="1" noChangeArrowheads="1"/>
                      </p:cNvPicPr>
                      <p:nvPr/>
                    </p:nvPicPr>
                    <p:blipFill>
                      <a:blip r:embed="rId11"/>
                      <a:srcRect/>
                      <a:stretch>
                        <a:fillRect/>
                      </a:stretch>
                    </p:blipFill>
                    <p:spPr bwMode="auto">
                      <a:xfrm>
                        <a:off x="2567162" y="3824684"/>
                        <a:ext cx="598488" cy="630238"/>
                      </a:xfrm>
                      <a:prstGeom prst="rect">
                        <a:avLst/>
                      </a:prstGeom>
                      <a:noFill/>
                      <a:extLst/>
                    </p:spPr>
                  </p:pic>
                </p:oleObj>
              </mc:Fallback>
            </mc:AlternateContent>
          </a:graphicData>
        </a:graphic>
      </p:graphicFrame>
      <p:cxnSp>
        <p:nvCxnSpPr>
          <p:cNvPr id="12" name="直線單箭頭接點 11"/>
          <p:cNvCxnSpPr/>
          <p:nvPr/>
        </p:nvCxnSpPr>
        <p:spPr>
          <a:xfrm flipV="1">
            <a:off x="4373171" y="3804526"/>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endCxn id="22" idx="1"/>
          </p:cNvCxnSpPr>
          <p:nvPr/>
        </p:nvCxnSpPr>
        <p:spPr>
          <a:xfrm>
            <a:off x="2501870" y="3491707"/>
            <a:ext cx="1529787" cy="3434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endCxn id="22" idx="1"/>
          </p:cNvCxnSpPr>
          <p:nvPr/>
        </p:nvCxnSpPr>
        <p:spPr>
          <a:xfrm>
            <a:off x="2545302" y="2600314"/>
            <a:ext cx="1486355" cy="12348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rot="5400000">
            <a:off x="1923303" y="3912561"/>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aphicFrame>
        <p:nvGraphicFramePr>
          <p:cNvPr id="16" name="Object 12"/>
          <p:cNvGraphicFramePr>
            <a:graphicFrameLocks noChangeAspect="1"/>
          </p:cNvGraphicFramePr>
          <p:nvPr>
            <p:extLst/>
          </p:nvPr>
        </p:nvGraphicFramePr>
        <p:xfrm>
          <a:off x="1998199" y="2208803"/>
          <a:ext cx="495300" cy="630238"/>
        </p:xfrm>
        <a:graphic>
          <a:graphicData uri="http://schemas.openxmlformats.org/presentationml/2006/ole">
            <mc:AlternateContent xmlns:mc="http://schemas.openxmlformats.org/markup-compatibility/2006">
              <mc:Choice xmlns:v="urn:schemas-microsoft-com:vml" Requires="v">
                <p:oleObj spid="_x0000_s243744" name="方程式" r:id="rId12" imgW="177480" imgH="228600" progId="Equation.3">
                  <p:embed/>
                </p:oleObj>
              </mc:Choice>
              <mc:Fallback>
                <p:oleObj name="方程式" r:id="rId12" imgW="177480" imgH="228600" progId="Equation.3">
                  <p:embed/>
                  <p:pic>
                    <p:nvPicPr>
                      <p:cNvPr id="0" name=""/>
                      <p:cNvPicPr>
                        <a:picLocks noChangeAspect="1" noChangeArrowheads="1"/>
                      </p:cNvPicPr>
                      <p:nvPr/>
                    </p:nvPicPr>
                    <p:blipFill>
                      <a:blip r:embed="rId13"/>
                      <a:srcRect/>
                      <a:stretch>
                        <a:fillRect/>
                      </a:stretch>
                    </p:blipFill>
                    <p:spPr bwMode="auto">
                      <a:xfrm>
                        <a:off x="1998199" y="2208803"/>
                        <a:ext cx="495300" cy="630238"/>
                      </a:xfrm>
                      <a:prstGeom prst="rect">
                        <a:avLst/>
                      </a:prstGeom>
                      <a:noFill/>
                      <a:extLst/>
                    </p:spPr>
                  </p:pic>
                </p:oleObj>
              </mc:Fallback>
            </mc:AlternateContent>
          </a:graphicData>
        </a:graphic>
      </p:graphicFrame>
      <p:graphicFrame>
        <p:nvGraphicFramePr>
          <p:cNvPr id="17" name="Object 12"/>
          <p:cNvGraphicFramePr>
            <a:graphicFrameLocks noChangeAspect="1"/>
          </p:cNvGraphicFramePr>
          <p:nvPr>
            <p:extLst/>
          </p:nvPr>
        </p:nvGraphicFramePr>
        <p:xfrm>
          <a:off x="1998199" y="3110503"/>
          <a:ext cx="495300" cy="630238"/>
        </p:xfrm>
        <a:graphic>
          <a:graphicData uri="http://schemas.openxmlformats.org/presentationml/2006/ole">
            <mc:AlternateContent xmlns:mc="http://schemas.openxmlformats.org/markup-compatibility/2006">
              <mc:Choice xmlns:v="urn:schemas-microsoft-com:vml" Requires="v">
                <p:oleObj spid="_x0000_s243745" name="方程式" r:id="rId14" imgW="177480" imgH="228600" progId="Equation.3">
                  <p:embed/>
                </p:oleObj>
              </mc:Choice>
              <mc:Fallback>
                <p:oleObj name="方程式" r:id="rId14" imgW="177480" imgH="228600" progId="Equation.3">
                  <p:embed/>
                  <p:pic>
                    <p:nvPicPr>
                      <p:cNvPr id="0" name=""/>
                      <p:cNvPicPr>
                        <a:picLocks noChangeAspect="1" noChangeArrowheads="1"/>
                      </p:cNvPicPr>
                      <p:nvPr/>
                    </p:nvPicPr>
                    <p:blipFill>
                      <a:blip r:embed="rId15"/>
                      <a:srcRect/>
                      <a:stretch>
                        <a:fillRect/>
                      </a:stretch>
                    </p:blipFill>
                    <p:spPr bwMode="auto">
                      <a:xfrm>
                        <a:off x="1998199" y="3110503"/>
                        <a:ext cx="495300" cy="630238"/>
                      </a:xfrm>
                      <a:prstGeom prst="rect">
                        <a:avLst/>
                      </a:prstGeom>
                      <a:noFill/>
                      <a:extLst/>
                    </p:spPr>
                  </p:pic>
                </p:oleObj>
              </mc:Fallback>
            </mc:AlternateContent>
          </a:graphicData>
        </a:graphic>
      </p:graphicFrame>
      <p:graphicFrame>
        <p:nvGraphicFramePr>
          <p:cNvPr id="18" name="Object 12"/>
          <p:cNvGraphicFramePr>
            <a:graphicFrameLocks noChangeAspect="1"/>
          </p:cNvGraphicFramePr>
          <p:nvPr>
            <p:extLst/>
          </p:nvPr>
        </p:nvGraphicFramePr>
        <p:xfrm>
          <a:off x="1972799" y="4309066"/>
          <a:ext cx="533400" cy="665162"/>
        </p:xfrm>
        <a:graphic>
          <a:graphicData uri="http://schemas.openxmlformats.org/presentationml/2006/ole">
            <mc:AlternateContent xmlns:mc="http://schemas.openxmlformats.org/markup-compatibility/2006">
              <mc:Choice xmlns:v="urn:schemas-microsoft-com:vml" Requires="v">
                <p:oleObj spid="_x0000_s243746" name="方程式" r:id="rId16" imgW="190440" imgH="241200" progId="Equation.3">
                  <p:embed/>
                </p:oleObj>
              </mc:Choice>
              <mc:Fallback>
                <p:oleObj name="方程式" r:id="rId16" imgW="190440" imgH="241200" progId="Equation.3">
                  <p:embed/>
                  <p:pic>
                    <p:nvPicPr>
                      <p:cNvPr id="0" name=""/>
                      <p:cNvPicPr>
                        <a:picLocks noChangeAspect="1" noChangeArrowheads="1"/>
                      </p:cNvPicPr>
                      <p:nvPr/>
                    </p:nvPicPr>
                    <p:blipFill>
                      <a:blip r:embed="rId17"/>
                      <a:srcRect/>
                      <a:stretch>
                        <a:fillRect/>
                      </a:stretch>
                    </p:blipFill>
                    <p:spPr bwMode="auto">
                      <a:xfrm>
                        <a:off x="1972799" y="4309066"/>
                        <a:ext cx="533400" cy="665162"/>
                      </a:xfrm>
                      <a:prstGeom prst="rect">
                        <a:avLst/>
                      </a:prstGeom>
                      <a:noFill/>
                      <a:extLst/>
                    </p:spPr>
                  </p:pic>
                </p:oleObj>
              </mc:Fallback>
            </mc:AlternateContent>
          </a:graphicData>
        </a:graphic>
      </p:graphicFrame>
      <p:grpSp>
        <p:nvGrpSpPr>
          <p:cNvPr id="21" name="群組 20"/>
          <p:cNvGrpSpPr/>
          <p:nvPr/>
        </p:nvGrpSpPr>
        <p:grpSpPr>
          <a:xfrm>
            <a:off x="4031657" y="3574968"/>
            <a:ext cx="520319" cy="520319"/>
            <a:chOff x="3342651" y="3507082"/>
            <a:chExt cx="520319" cy="520319"/>
          </a:xfrm>
        </p:grpSpPr>
        <p:sp>
          <p:nvSpPr>
            <p:cNvPr id="22" name="矩形 21"/>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3"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243747" name="方程式" r:id="rId18" imgW="139680" imgH="139680" progId="Equation.3">
                    <p:embed/>
                  </p:oleObj>
                </mc:Choice>
                <mc:Fallback>
                  <p:oleObj name="方程式" r:id="rId18" imgW="139680" imgH="139680" progId="Equation.3">
                    <p:embed/>
                    <p:pic>
                      <p:nvPicPr>
                        <p:cNvPr id="0" name=""/>
                        <p:cNvPicPr>
                          <a:picLocks noChangeAspect="1" noChangeArrowheads="1"/>
                        </p:cNvPicPr>
                        <p:nvPr/>
                      </p:nvPicPr>
                      <p:blipFill>
                        <a:blip r:embed="rId19"/>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4" name="Object 12"/>
          <p:cNvGraphicFramePr>
            <a:graphicFrameLocks noChangeAspect="1"/>
          </p:cNvGraphicFramePr>
          <p:nvPr>
            <p:extLst/>
          </p:nvPr>
        </p:nvGraphicFramePr>
        <p:xfrm>
          <a:off x="4089353" y="4928819"/>
          <a:ext cx="354012" cy="488950"/>
        </p:xfrm>
        <a:graphic>
          <a:graphicData uri="http://schemas.openxmlformats.org/presentationml/2006/ole">
            <mc:AlternateContent xmlns:mc="http://schemas.openxmlformats.org/markup-compatibility/2006">
              <mc:Choice xmlns:v="urn:schemas-microsoft-com:vml" Requires="v">
                <p:oleObj spid="_x0000_s243748" name="方程式" r:id="rId20" imgW="126720" imgH="177480" progId="Equation.3">
                  <p:embed/>
                </p:oleObj>
              </mc:Choice>
              <mc:Fallback>
                <p:oleObj name="方程式" r:id="rId20" imgW="126720" imgH="177480" progId="Equation.3">
                  <p:embed/>
                  <p:pic>
                    <p:nvPicPr>
                      <p:cNvPr id="0" name=""/>
                      <p:cNvPicPr>
                        <a:picLocks noChangeAspect="1" noChangeArrowheads="1"/>
                      </p:cNvPicPr>
                      <p:nvPr/>
                    </p:nvPicPr>
                    <p:blipFill>
                      <a:blip r:embed="rId21"/>
                      <a:srcRect/>
                      <a:stretch>
                        <a:fillRect/>
                      </a:stretch>
                    </p:blipFill>
                    <p:spPr bwMode="auto">
                      <a:xfrm>
                        <a:off x="4089353" y="4928819"/>
                        <a:ext cx="354012" cy="488950"/>
                      </a:xfrm>
                      <a:prstGeom prst="rect">
                        <a:avLst/>
                      </a:prstGeom>
                      <a:noFill/>
                      <a:extLst/>
                    </p:spPr>
                  </p:pic>
                </p:oleObj>
              </mc:Fallback>
            </mc:AlternateContent>
          </a:graphicData>
        </a:graphic>
      </p:graphicFrame>
      <p:cxnSp>
        <p:nvCxnSpPr>
          <p:cNvPr id="25" name="直線單箭頭接點 24"/>
          <p:cNvCxnSpPr/>
          <p:nvPr/>
        </p:nvCxnSpPr>
        <p:spPr>
          <a:xfrm flipV="1">
            <a:off x="4282864" y="4105731"/>
            <a:ext cx="0" cy="7547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Object 12"/>
          <p:cNvGraphicFramePr>
            <a:graphicFrameLocks noChangeAspect="1"/>
          </p:cNvGraphicFramePr>
          <p:nvPr>
            <p:extLst/>
          </p:nvPr>
        </p:nvGraphicFramePr>
        <p:xfrm>
          <a:off x="5253620" y="3521786"/>
          <a:ext cx="787400" cy="533400"/>
        </p:xfrm>
        <a:graphic>
          <a:graphicData uri="http://schemas.openxmlformats.org/presentationml/2006/ole">
            <mc:AlternateContent xmlns:mc="http://schemas.openxmlformats.org/markup-compatibility/2006">
              <mc:Choice xmlns:v="urn:schemas-microsoft-com:vml" Requires="v">
                <p:oleObj spid="_x0000_s243749" name="方程式" r:id="rId22" imgW="317160" imgH="215640" progId="Equation.3">
                  <p:embed/>
                </p:oleObj>
              </mc:Choice>
              <mc:Fallback>
                <p:oleObj name="方程式" r:id="rId22" imgW="317160" imgH="215640" progId="Equation.3">
                  <p:embed/>
                  <p:pic>
                    <p:nvPicPr>
                      <p:cNvPr id="0" name=""/>
                      <p:cNvPicPr>
                        <a:picLocks noChangeAspect="1" noChangeArrowheads="1"/>
                      </p:cNvPicPr>
                      <p:nvPr/>
                    </p:nvPicPr>
                    <p:blipFill>
                      <a:blip r:embed="rId23"/>
                      <a:srcRect/>
                      <a:stretch>
                        <a:fillRect/>
                      </a:stretch>
                    </p:blipFill>
                    <p:spPr bwMode="auto">
                      <a:xfrm>
                        <a:off x="5253620" y="3521786"/>
                        <a:ext cx="787400" cy="533400"/>
                      </a:xfrm>
                      <a:prstGeom prst="rect">
                        <a:avLst/>
                      </a:prstGeom>
                      <a:noFill/>
                      <a:extLst/>
                    </p:spPr>
                  </p:pic>
                </p:oleObj>
              </mc:Fallback>
            </mc:AlternateContent>
          </a:graphicData>
        </a:graphic>
      </p:graphicFrame>
      <p:grpSp>
        <p:nvGrpSpPr>
          <p:cNvPr id="30" name="群組 29"/>
          <p:cNvGrpSpPr/>
          <p:nvPr/>
        </p:nvGrpSpPr>
        <p:grpSpPr>
          <a:xfrm>
            <a:off x="5796808" y="339796"/>
            <a:ext cx="2743688" cy="1838325"/>
            <a:chOff x="4096343" y="4657321"/>
            <a:chExt cx="2743688" cy="1838325"/>
          </a:xfrm>
        </p:grpSpPr>
        <p:pic>
          <p:nvPicPr>
            <p:cNvPr id="31" name="圖片 30"/>
            <p:cNvPicPr>
              <a:picLocks noChangeAspect="1"/>
            </p:cNvPicPr>
            <p:nvPr/>
          </p:nvPicPr>
          <p:blipFill>
            <a:blip r:embed="rId24"/>
            <a:stretch>
              <a:fillRect/>
            </a:stretch>
          </p:blipFill>
          <p:spPr>
            <a:xfrm>
              <a:off x="4096343" y="4657321"/>
              <a:ext cx="2571750" cy="1838325"/>
            </a:xfrm>
            <a:prstGeom prst="rect">
              <a:avLst/>
            </a:prstGeom>
          </p:spPr>
        </p:pic>
        <p:graphicFrame>
          <p:nvGraphicFramePr>
            <p:cNvPr id="32" name="Object 12"/>
            <p:cNvGraphicFramePr>
              <a:graphicFrameLocks noChangeAspect="1"/>
            </p:cNvGraphicFramePr>
            <p:nvPr>
              <p:extLst/>
            </p:nvPr>
          </p:nvGraphicFramePr>
          <p:xfrm>
            <a:off x="4474734" y="4768231"/>
            <a:ext cx="717072" cy="489740"/>
          </p:xfrm>
          <a:graphic>
            <a:graphicData uri="http://schemas.openxmlformats.org/presentationml/2006/ole">
              <mc:AlternateContent xmlns:mc="http://schemas.openxmlformats.org/markup-compatibility/2006">
                <mc:Choice xmlns:v="urn:schemas-microsoft-com:vml" Requires="v">
                  <p:oleObj spid="_x0000_s243750" name="方程式" r:id="rId25" imgW="317160" imgH="215640" progId="Equation.3">
                    <p:embed/>
                  </p:oleObj>
                </mc:Choice>
                <mc:Fallback>
                  <p:oleObj name="方程式" r:id="rId25" imgW="317160" imgH="215640" progId="Equation.3">
                    <p:embed/>
                    <p:pic>
                      <p:nvPicPr>
                        <p:cNvPr id="0" name=""/>
                        <p:cNvPicPr>
                          <a:picLocks noChangeAspect="1" noChangeArrowheads="1"/>
                        </p:cNvPicPr>
                        <p:nvPr/>
                      </p:nvPicPr>
                      <p:blipFill>
                        <a:blip r:embed="rId26"/>
                        <a:srcRect/>
                        <a:stretch>
                          <a:fillRect/>
                        </a:stretch>
                      </p:blipFill>
                      <p:spPr bwMode="auto">
                        <a:xfrm>
                          <a:off x="4474734" y="4768231"/>
                          <a:ext cx="717072" cy="489740"/>
                        </a:xfrm>
                        <a:prstGeom prst="rect">
                          <a:avLst/>
                        </a:prstGeom>
                        <a:noFill/>
                        <a:extLst/>
                      </p:spPr>
                    </p:pic>
                  </p:oleObj>
                </mc:Fallback>
              </mc:AlternateContent>
            </a:graphicData>
          </a:graphic>
        </p:graphicFrame>
        <p:graphicFrame>
          <p:nvGraphicFramePr>
            <p:cNvPr id="33" name="Object 12"/>
            <p:cNvGraphicFramePr>
              <a:graphicFrameLocks noChangeAspect="1"/>
            </p:cNvGraphicFramePr>
            <p:nvPr>
              <p:extLst/>
            </p:nvPr>
          </p:nvGraphicFramePr>
          <p:xfrm>
            <a:off x="6512897" y="6101982"/>
            <a:ext cx="327134" cy="325661"/>
          </p:xfrm>
          <a:graphic>
            <a:graphicData uri="http://schemas.openxmlformats.org/presentationml/2006/ole">
              <mc:AlternateContent xmlns:mc="http://schemas.openxmlformats.org/markup-compatibility/2006">
                <mc:Choice xmlns:v="urn:schemas-microsoft-com:vml" Requires="v">
                  <p:oleObj spid="_x0000_s243751" name="方程式" r:id="rId27" imgW="126720" imgH="126720" progId="Equation.3">
                    <p:embed/>
                  </p:oleObj>
                </mc:Choice>
                <mc:Fallback>
                  <p:oleObj name="方程式" r:id="rId27" imgW="126720" imgH="126720" progId="Equation.3">
                    <p:embed/>
                    <p:pic>
                      <p:nvPicPr>
                        <p:cNvPr id="0" name=""/>
                        <p:cNvPicPr>
                          <a:picLocks noChangeAspect="1" noChangeArrowheads="1"/>
                        </p:cNvPicPr>
                        <p:nvPr/>
                      </p:nvPicPr>
                      <p:blipFill>
                        <a:blip r:embed="rId28"/>
                        <a:srcRect/>
                        <a:stretch>
                          <a:fillRect/>
                        </a:stretch>
                      </p:blipFill>
                      <p:spPr bwMode="auto">
                        <a:xfrm>
                          <a:off x="6512897" y="6101982"/>
                          <a:ext cx="327134" cy="325661"/>
                        </a:xfrm>
                        <a:prstGeom prst="rect">
                          <a:avLst/>
                        </a:prstGeom>
                        <a:noFill/>
                        <a:extLst/>
                      </p:spPr>
                    </p:pic>
                  </p:oleObj>
                </mc:Fallback>
              </mc:AlternateContent>
            </a:graphicData>
          </a:graphic>
        </p:graphicFrame>
      </p:grpSp>
      <p:sp>
        <p:nvSpPr>
          <p:cNvPr id="34" name="文字方塊 33"/>
          <p:cNvSpPr txBox="1"/>
          <p:nvPr/>
        </p:nvSpPr>
        <p:spPr>
          <a:xfrm>
            <a:off x="3867348" y="5439921"/>
            <a:ext cx="798022" cy="461665"/>
          </a:xfrm>
          <a:prstGeom prst="rect">
            <a:avLst/>
          </a:prstGeom>
          <a:noFill/>
        </p:spPr>
        <p:txBody>
          <a:bodyPr wrap="square" rtlCol="0">
            <a:spAutoFit/>
          </a:bodyPr>
          <a:lstStyle/>
          <a:p>
            <a:pPr algn="ctr"/>
            <a:r>
              <a:rPr lang="en-US" altLang="zh-TW" sz="2400" dirty="0" smtClean="0"/>
              <a:t>bias</a:t>
            </a:r>
            <a:endParaRPr lang="zh-TW" altLang="en-US" sz="2400" dirty="0"/>
          </a:p>
        </p:txBody>
      </p:sp>
      <p:graphicFrame>
        <p:nvGraphicFramePr>
          <p:cNvPr id="37" name="Object 12"/>
          <p:cNvGraphicFramePr>
            <a:graphicFrameLocks noChangeAspect="1"/>
          </p:cNvGraphicFramePr>
          <p:nvPr>
            <p:extLst/>
          </p:nvPr>
        </p:nvGraphicFramePr>
        <p:xfrm>
          <a:off x="6745288" y="3579813"/>
          <a:ext cx="387350" cy="455612"/>
        </p:xfrm>
        <a:graphic>
          <a:graphicData uri="http://schemas.openxmlformats.org/presentationml/2006/ole">
            <mc:AlternateContent xmlns:mc="http://schemas.openxmlformats.org/markup-compatibility/2006">
              <mc:Choice xmlns:v="urn:schemas-microsoft-com:vml" Requires="v">
                <p:oleObj spid="_x0000_s243752" name="方程式" r:id="rId29" imgW="139680" imgH="164880" progId="Equation.3">
                  <p:embed/>
                </p:oleObj>
              </mc:Choice>
              <mc:Fallback>
                <p:oleObj name="方程式" r:id="rId29" imgW="139680" imgH="164880" progId="Equation.3">
                  <p:embed/>
                  <p:pic>
                    <p:nvPicPr>
                      <p:cNvPr id="0" name=""/>
                      <p:cNvPicPr>
                        <a:picLocks noChangeAspect="1" noChangeArrowheads="1"/>
                      </p:cNvPicPr>
                      <p:nvPr/>
                    </p:nvPicPr>
                    <p:blipFill>
                      <a:blip r:embed="rId30"/>
                      <a:srcRect/>
                      <a:stretch>
                        <a:fillRect/>
                      </a:stretch>
                    </p:blipFill>
                    <p:spPr bwMode="auto">
                      <a:xfrm>
                        <a:off x="6745288" y="3579813"/>
                        <a:ext cx="387350" cy="455612"/>
                      </a:xfrm>
                      <a:prstGeom prst="rect">
                        <a:avLst/>
                      </a:prstGeom>
                      <a:noFill/>
                      <a:extLst/>
                    </p:spPr>
                  </p:pic>
                </p:oleObj>
              </mc:Fallback>
            </mc:AlternateContent>
          </a:graphicData>
        </a:graphic>
      </p:graphicFrame>
      <p:graphicFrame>
        <p:nvGraphicFramePr>
          <p:cNvPr id="20" name="Object 12"/>
          <p:cNvGraphicFramePr>
            <a:graphicFrameLocks noChangeAspect="1"/>
          </p:cNvGraphicFramePr>
          <p:nvPr>
            <p:extLst/>
          </p:nvPr>
        </p:nvGraphicFramePr>
        <p:xfrm>
          <a:off x="4721643" y="4256804"/>
          <a:ext cx="2143125" cy="973138"/>
        </p:xfrm>
        <a:graphic>
          <a:graphicData uri="http://schemas.openxmlformats.org/presentationml/2006/ole">
            <mc:AlternateContent xmlns:mc="http://schemas.openxmlformats.org/markup-compatibility/2006">
              <mc:Choice xmlns:v="urn:schemas-microsoft-com:vml" Requires="v">
                <p:oleObj spid="_x0000_s243753" name="方程式" r:id="rId31" imgW="863280" imgH="393480" progId="Equation.3">
                  <p:embed/>
                </p:oleObj>
              </mc:Choice>
              <mc:Fallback>
                <p:oleObj name="方程式" r:id="rId31" imgW="863280" imgH="393480" progId="Equation.3">
                  <p:embed/>
                  <p:pic>
                    <p:nvPicPr>
                      <p:cNvPr id="0" name=""/>
                      <p:cNvPicPr>
                        <a:picLocks noChangeAspect="1" noChangeArrowheads="1"/>
                      </p:cNvPicPr>
                      <p:nvPr/>
                    </p:nvPicPr>
                    <p:blipFill>
                      <a:blip r:embed="rId32"/>
                      <a:srcRect/>
                      <a:stretch>
                        <a:fillRect/>
                      </a:stretch>
                    </p:blipFill>
                    <p:spPr bwMode="auto">
                      <a:xfrm>
                        <a:off x="4721643" y="4256804"/>
                        <a:ext cx="2143125" cy="973138"/>
                      </a:xfrm>
                      <a:prstGeom prst="rect">
                        <a:avLst/>
                      </a:prstGeom>
                      <a:noFill/>
                      <a:extLst/>
                    </p:spPr>
                  </p:pic>
                </p:oleObj>
              </mc:Fallback>
            </mc:AlternateContent>
          </a:graphicData>
        </a:graphic>
      </p:graphicFrame>
      <p:sp>
        <p:nvSpPr>
          <p:cNvPr id="40" name="文字方塊 39"/>
          <p:cNvSpPr txBox="1"/>
          <p:nvPr/>
        </p:nvSpPr>
        <p:spPr>
          <a:xfrm>
            <a:off x="4699754" y="2491953"/>
            <a:ext cx="1894780" cy="830997"/>
          </a:xfrm>
          <a:prstGeom prst="rect">
            <a:avLst/>
          </a:prstGeom>
          <a:noFill/>
        </p:spPr>
        <p:txBody>
          <a:bodyPr wrap="square" rtlCol="0">
            <a:spAutoFit/>
          </a:bodyPr>
          <a:lstStyle/>
          <a:p>
            <a:pPr algn="ctr"/>
            <a:r>
              <a:rPr lang="en-US" altLang="zh-TW" sz="2400" dirty="0" smtClean="0">
                <a:solidFill>
                  <a:srgbClr val="0000FF"/>
                </a:solidFill>
              </a:rPr>
              <a:t>Activation function</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35" name="文字方塊 34"/>
              <p:cNvSpPr txBox="1"/>
              <p:nvPr/>
            </p:nvSpPr>
            <p:spPr>
              <a:xfrm>
                <a:off x="3423680" y="1507404"/>
                <a:ext cx="164404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𝑓</m:t>
                      </m:r>
                      <m:r>
                        <a:rPr lang="en-US" altLang="zh-TW" sz="2800" b="0" i="1" smtClean="0">
                          <a:latin typeface="Cambria Math" panose="02040503050406030204" pitchFamily="18" charset="0"/>
                        </a:rPr>
                        <m:t>:</m:t>
                      </m:r>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𝑅</m:t>
                          </m:r>
                        </m:e>
                        <m:sup>
                          <m:r>
                            <a:rPr lang="en-US" altLang="zh-TW" sz="2800" b="0" i="1" smtClean="0">
                              <a:latin typeface="Cambria Math" panose="02040503050406030204" pitchFamily="18" charset="0"/>
                            </a:rPr>
                            <m:t>𝑁</m:t>
                          </m:r>
                        </m:sup>
                      </m:sSup>
                      <m:r>
                        <a:rPr lang="en-US" altLang="zh-TW" sz="2800" b="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𝑅</m:t>
                      </m:r>
                    </m:oMath>
                  </m:oMathPara>
                </a14:m>
                <a:endParaRPr lang="zh-TW" altLang="en-US" sz="28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3423680" y="1507404"/>
                <a:ext cx="1644040" cy="430887"/>
              </a:xfrm>
              <a:prstGeom prst="rect">
                <a:avLst/>
              </a:prstGeom>
              <a:blipFill rotWithShape="0">
                <a:blip r:embed="rId33"/>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81791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5" grpId="0"/>
      <p:bldP spid="34" grpId="0"/>
      <p:bldP spid="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直線單箭頭接點 35"/>
          <p:cNvCxnSpPr/>
          <p:nvPr/>
        </p:nvCxnSpPr>
        <p:spPr>
          <a:xfrm flipV="1">
            <a:off x="5896661" y="3824683"/>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en-US" altLang="zh-TW" dirty="0" smtClean="0"/>
              <a:t>Single Neuron</a:t>
            </a:r>
            <a:endParaRPr lang="zh-TW" altLang="en-US" dirty="0"/>
          </a:p>
        </p:txBody>
      </p:sp>
      <p:sp>
        <p:nvSpPr>
          <p:cNvPr id="5" name="矩形 4"/>
          <p:cNvSpPr/>
          <p:nvPr/>
        </p:nvSpPr>
        <p:spPr>
          <a:xfrm>
            <a:off x="1916453" y="2251579"/>
            <a:ext cx="596697" cy="280702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6" name="直線單箭頭接點 5"/>
          <p:cNvCxnSpPr>
            <a:stCxn id="18" idx="3"/>
            <a:endCxn id="22" idx="1"/>
          </p:cNvCxnSpPr>
          <p:nvPr/>
        </p:nvCxnSpPr>
        <p:spPr>
          <a:xfrm flipV="1">
            <a:off x="2541346" y="3835128"/>
            <a:ext cx="1490311" cy="80693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5186229" y="3326222"/>
            <a:ext cx="941612" cy="9416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graphicFrame>
        <p:nvGraphicFramePr>
          <p:cNvPr id="8" name="Object 12"/>
          <p:cNvGraphicFramePr>
            <a:graphicFrameLocks noChangeAspect="1"/>
          </p:cNvGraphicFramePr>
          <p:nvPr>
            <p:extLst/>
          </p:nvPr>
        </p:nvGraphicFramePr>
        <p:xfrm>
          <a:off x="4715295" y="3437649"/>
          <a:ext cx="352425" cy="350837"/>
        </p:xfrm>
        <a:graphic>
          <a:graphicData uri="http://schemas.openxmlformats.org/presentationml/2006/ole">
            <mc:AlternateContent xmlns:mc="http://schemas.openxmlformats.org/markup-compatibility/2006">
              <mc:Choice xmlns:v="urn:schemas-microsoft-com:vml" Requires="v">
                <p:oleObj spid="_x0000_s240728" name="方程式" r:id="rId3" imgW="126720" imgH="126720" progId="Equation.3">
                  <p:embed/>
                </p:oleObj>
              </mc:Choice>
              <mc:Fallback>
                <p:oleObj name="方程式" r:id="rId3" imgW="126720" imgH="126720" progId="Equation.3">
                  <p:embed/>
                  <p:pic>
                    <p:nvPicPr>
                      <p:cNvPr id="0" name=""/>
                      <p:cNvPicPr>
                        <a:picLocks noChangeAspect="1" noChangeArrowheads="1"/>
                      </p:cNvPicPr>
                      <p:nvPr/>
                    </p:nvPicPr>
                    <p:blipFill>
                      <a:blip r:embed="rId4"/>
                      <a:srcRect/>
                      <a:stretch>
                        <a:fillRect/>
                      </a:stretch>
                    </p:blipFill>
                    <p:spPr bwMode="auto">
                      <a:xfrm>
                        <a:off x="4715295" y="3437649"/>
                        <a:ext cx="352425" cy="350837"/>
                      </a:xfrm>
                      <a:prstGeom prst="rect">
                        <a:avLst/>
                      </a:prstGeom>
                      <a:noFill/>
                      <a:extLst/>
                    </p:spPr>
                  </p:pic>
                </p:oleObj>
              </mc:Fallback>
            </mc:AlternateContent>
          </a:graphicData>
        </a:graphic>
      </p:graphicFrame>
      <p:graphicFrame>
        <p:nvGraphicFramePr>
          <p:cNvPr id="9" name="Object 12"/>
          <p:cNvGraphicFramePr>
            <a:graphicFrameLocks noChangeAspect="1"/>
          </p:cNvGraphicFramePr>
          <p:nvPr>
            <p:extLst/>
          </p:nvPr>
        </p:nvGraphicFramePr>
        <p:xfrm>
          <a:off x="2538296" y="2182002"/>
          <a:ext cx="493713" cy="595313"/>
        </p:xfrm>
        <a:graphic>
          <a:graphicData uri="http://schemas.openxmlformats.org/presentationml/2006/ole">
            <mc:AlternateContent xmlns:mc="http://schemas.openxmlformats.org/markup-compatibility/2006">
              <mc:Choice xmlns:v="urn:schemas-microsoft-com:vml" Requires="v">
                <p:oleObj spid="_x0000_s240729" name="方程式" r:id="rId5" imgW="177480" imgH="215640" progId="Equation.3">
                  <p:embed/>
                </p:oleObj>
              </mc:Choice>
              <mc:Fallback>
                <p:oleObj name="方程式" r:id="rId5" imgW="177480" imgH="215640" progId="Equation.3">
                  <p:embed/>
                  <p:pic>
                    <p:nvPicPr>
                      <p:cNvPr id="0" name=""/>
                      <p:cNvPicPr>
                        <a:picLocks noChangeAspect="1" noChangeArrowheads="1"/>
                      </p:cNvPicPr>
                      <p:nvPr/>
                    </p:nvPicPr>
                    <p:blipFill>
                      <a:blip r:embed="rId6"/>
                      <a:srcRect/>
                      <a:stretch>
                        <a:fillRect/>
                      </a:stretch>
                    </p:blipFill>
                    <p:spPr bwMode="auto">
                      <a:xfrm>
                        <a:off x="2538296" y="2182002"/>
                        <a:ext cx="493713" cy="595313"/>
                      </a:xfrm>
                      <a:prstGeom prst="rect">
                        <a:avLst/>
                      </a:prstGeom>
                      <a:noFill/>
                      <a:extLst/>
                    </p:spPr>
                  </p:pic>
                </p:oleObj>
              </mc:Fallback>
            </mc:AlternateContent>
          </a:graphicData>
        </a:graphic>
      </p:graphicFrame>
      <p:graphicFrame>
        <p:nvGraphicFramePr>
          <p:cNvPr id="10" name="Object 12"/>
          <p:cNvGraphicFramePr>
            <a:graphicFrameLocks noChangeAspect="1"/>
          </p:cNvGraphicFramePr>
          <p:nvPr>
            <p:extLst/>
          </p:nvPr>
        </p:nvGraphicFramePr>
        <p:xfrm>
          <a:off x="2553820" y="3025060"/>
          <a:ext cx="528638" cy="595313"/>
        </p:xfrm>
        <a:graphic>
          <a:graphicData uri="http://schemas.openxmlformats.org/presentationml/2006/ole">
            <mc:AlternateContent xmlns:mc="http://schemas.openxmlformats.org/markup-compatibility/2006">
              <mc:Choice xmlns:v="urn:schemas-microsoft-com:vml" Requires="v">
                <p:oleObj spid="_x0000_s240730" name="方程式" r:id="rId7" imgW="190440" imgH="215640" progId="Equation.3">
                  <p:embed/>
                </p:oleObj>
              </mc:Choice>
              <mc:Fallback>
                <p:oleObj name="方程式" r:id="rId7" imgW="190440" imgH="215640" progId="Equation.3">
                  <p:embed/>
                  <p:pic>
                    <p:nvPicPr>
                      <p:cNvPr id="0" name=""/>
                      <p:cNvPicPr>
                        <a:picLocks noChangeAspect="1" noChangeArrowheads="1"/>
                      </p:cNvPicPr>
                      <p:nvPr/>
                    </p:nvPicPr>
                    <p:blipFill>
                      <a:blip r:embed="rId8"/>
                      <a:srcRect/>
                      <a:stretch>
                        <a:fillRect/>
                      </a:stretch>
                    </p:blipFill>
                    <p:spPr bwMode="auto">
                      <a:xfrm>
                        <a:off x="2553820" y="3025060"/>
                        <a:ext cx="528638" cy="595313"/>
                      </a:xfrm>
                      <a:prstGeom prst="rect">
                        <a:avLst/>
                      </a:prstGeom>
                      <a:noFill/>
                      <a:extLst/>
                    </p:spPr>
                  </p:pic>
                </p:oleObj>
              </mc:Fallback>
            </mc:AlternateContent>
          </a:graphicData>
        </a:graphic>
      </p:graphicFrame>
      <p:graphicFrame>
        <p:nvGraphicFramePr>
          <p:cNvPr id="11" name="Object 12"/>
          <p:cNvGraphicFramePr>
            <a:graphicFrameLocks noChangeAspect="1"/>
          </p:cNvGraphicFramePr>
          <p:nvPr>
            <p:extLst/>
          </p:nvPr>
        </p:nvGraphicFramePr>
        <p:xfrm>
          <a:off x="2567162" y="3824684"/>
          <a:ext cx="598488" cy="630238"/>
        </p:xfrm>
        <a:graphic>
          <a:graphicData uri="http://schemas.openxmlformats.org/presentationml/2006/ole">
            <mc:AlternateContent xmlns:mc="http://schemas.openxmlformats.org/markup-compatibility/2006">
              <mc:Choice xmlns:v="urn:schemas-microsoft-com:vml" Requires="v">
                <p:oleObj spid="_x0000_s240731" name="方程式" r:id="rId9" imgW="215640" imgH="228600" progId="Equation.3">
                  <p:embed/>
                </p:oleObj>
              </mc:Choice>
              <mc:Fallback>
                <p:oleObj name="方程式" r:id="rId9" imgW="215640" imgH="228600" progId="Equation.3">
                  <p:embed/>
                  <p:pic>
                    <p:nvPicPr>
                      <p:cNvPr id="0" name=""/>
                      <p:cNvPicPr>
                        <a:picLocks noChangeAspect="1" noChangeArrowheads="1"/>
                      </p:cNvPicPr>
                      <p:nvPr/>
                    </p:nvPicPr>
                    <p:blipFill>
                      <a:blip r:embed="rId10"/>
                      <a:srcRect/>
                      <a:stretch>
                        <a:fillRect/>
                      </a:stretch>
                    </p:blipFill>
                    <p:spPr bwMode="auto">
                      <a:xfrm>
                        <a:off x="2567162" y="3824684"/>
                        <a:ext cx="598488" cy="630238"/>
                      </a:xfrm>
                      <a:prstGeom prst="rect">
                        <a:avLst/>
                      </a:prstGeom>
                      <a:noFill/>
                      <a:extLst/>
                    </p:spPr>
                  </p:pic>
                </p:oleObj>
              </mc:Fallback>
            </mc:AlternateContent>
          </a:graphicData>
        </a:graphic>
      </p:graphicFrame>
      <p:cxnSp>
        <p:nvCxnSpPr>
          <p:cNvPr id="12" name="直線單箭頭接點 11"/>
          <p:cNvCxnSpPr/>
          <p:nvPr/>
        </p:nvCxnSpPr>
        <p:spPr>
          <a:xfrm flipV="1">
            <a:off x="4373171" y="3804526"/>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endCxn id="22" idx="1"/>
          </p:cNvCxnSpPr>
          <p:nvPr/>
        </p:nvCxnSpPr>
        <p:spPr>
          <a:xfrm>
            <a:off x="2501870" y="3491707"/>
            <a:ext cx="1529787" cy="3434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endCxn id="22" idx="1"/>
          </p:cNvCxnSpPr>
          <p:nvPr/>
        </p:nvCxnSpPr>
        <p:spPr>
          <a:xfrm>
            <a:off x="2545302" y="2600314"/>
            <a:ext cx="1486355" cy="12348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rot="5400000">
            <a:off x="1923303" y="3912561"/>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aphicFrame>
        <p:nvGraphicFramePr>
          <p:cNvPr id="16" name="Object 12"/>
          <p:cNvGraphicFramePr>
            <a:graphicFrameLocks noChangeAspect="1"/>
          </p:cNvGraphicFramePr>
          <p:nvPr>
            <p:extLst/>
          </p:nvPr>
        </p:nvGraphicFramePr>
        <p:xfrm>
          <a:off x="1998199" y="2208803"/>
          <a:ext cx="495300" cy="630238"/>
        </p:xfrm>
        <a:graphic>
          <a:graphicData uri="http://schemas.openxmlformats.org/presentationml/2006/ole">
            <mc:AlternateContent xmlns:mc="http://schemas.openxmlformats.org/markup-compatibility/2006">
              <mc:Choice xmlns:v="urn:schemas-microsoft-com:vml" Requires="v">
                <p:oleObj spid="_x0000_s240732" name="方程式" r:id="rId11" imgW="177480" imgH="228600" progId="Equation.3">
                  <p:embed/>
                </p:oleObj>
              </mc:Choice>
              <mc:Fallback>
                <p:oleObj name="方程式" r:id="rId11" imgW="177480" imgH="228600" progId="Equation.3">
                  <p:embed/>
                  <p:pic>
                    <p:nvPicPr>
                      <p:cNvPr id="0" name=""/>
                      <p:cNvPicPr>
                        <a:picLocks noChangeAspect="1" noChangeArrowheads="1"/>
                      </p:cNvPicPr>
                      <p:nvPr/>
                    </p:nvPicPr>
                    <p:blipFill>
                      <a:blip r:embed="rId12"/>
                      <a:srcRect/>
                      <a:stretch>
                        <a:fillRect/>
                      </a:stretch>
                    </p:blipFill>
                    <p:spPr bwMode="auto">
                      <a:xfrm>
                        <a:off x="1998199" y="2208803"/>
                        <a:ext cx="495300" cy="630238"/>
                      </a:xfrm>
                      <a:prstGeom prst="rect">
                        <a:avLst/>
                      </a:prstGeom>
                      <a:noFill/>
                      <a:extLst/>
                    </p:spPr>
                  </p:pic>
                </p:oleObj>
              </mc:Fallback>
            </mc:AlternateContent>
          </a:graphicData>
        </a:graphic>
      </p:graphicFrame>
      <p:graphicFrame>
        <p:nvGraphicFramePr>
          <p:cNvPr id="17" name="Object 12"/>
          <p:cNvGraphicFramePr>
            <a:graphicFrameLocks noChangeAspect="1"/>
          </p:cNvGraphicFramePr>
          <p:nvPr>
            <p:extLst/>
          </p:nvPr>
        </p:nvGraphicFramePr>
        <p:xfrm>
          <a:off x="1998199" y="3110503"/>
          <a:ext cx="495300" cy="630238"/>
        </p:xfrm>
        <a:graphic>
          <a:graphicData uri="http://schemas.openxmlformats.org/presentationml/2006/ole">
            <mc:AlternateContent xmlns:mc="http://schemas.openxmlformats.org/markup-compatibility/2006">
              <mc:Choice xmlns:v="urn:schemas-microsoft-com:vml" Requires="v">
                <p:oleObj spid="_x0000_s240733" name="方程式" r:id="rId13" imgW="177480" imgH="228600" progId="Equation.3">
                  <p:embed/>
                </p:oleObj>
              </mc:Choice>
              <mc:Fallback>
                <p:oleObj name="方程式" r:id="rId13" imgW="177480" imgH="228600" progId="Equation.3">
                  <p:embed/>
                  <p:pic>
                    <p:nvPicPr>
                      <p:cNvPr id="0" name=""/>
                      <p:cNvPicPr>
                        <a:picLocks noChangeAspect="1" noChangeArrowheads="1"/>
                      </p:cNvPicPr>
                      <p:nvPr/>
                    </p:nvPicPr>
                    <p:blipFill>
                      <a:blip r:embed="rId14"/>
                      <a:srcRect/>
                      <a:stretch>
                        <a:fillRect/>
                      </a:stretch>
                    </p:blipFill>
                    <p:spPr bwMode="auto">
                      <a:xfrm>
                        <a:off x="1998199" y="3110503"/>
                        <a:ext cx="495300" cy="630238"/>
                      </a:xfrm>
                      <a:prstGeom prst="rect">
                        <a:avLst/>
                      </a:prstGeom>
                      <a:noFill/>
                      <a:extLst/>
                    </p:spPr>
                  </p:pic>
                </p:oleObj>
              </mc:Fallback>
            </mc:AlternateContent>
          </a:graphicData>
        </a:graphic>
      </p:graphicFrame>
      <p:graphicFrame>
        <p:nvGraphicFramePr>
          <p:cNvPr id="18" name="Object 12"/>
          <p:cNvGraphicFramePr>
            <a:graphicFrameLocks noChangeAspect="1"/>
          </p:cNvGraphicFramePr>
          <p:nvPr>
            <p:extLst/>
          </p:nvPr>
        </p:nvGraphicFramePr>
        <p:xfrm>
          <a:off x="1972799" y="4309066"/>
          <a:ext cx="533400" cy="665162"/>
        </p:xfrm>
        <a:graphic>
          <a:graphicData uri="http://schemas.openxmlformats.org/presentationml/2006/ole">
            <mc:AlternateContent xmlns:mc="http://schemas.openxmlformats.org/markup-compatibility/2006">
              <mc:Choice xmlns:v="urn:schemas-microsoft-com:vml" Requires="v">
                <p:oleObj spid="_x0000_s240734" name="方程式" r:id="rId15" imgW="190440" imgH="241200" progId="Equation.3">
                  <p:embed/>
                </p:oleObj>
              </mc:Choice>
              <mc:Fallback>
                <p:oleObj name="方程式" r:id="rId15" imgW="190440" imgH="241200" progId="Equation.3">
                  <p:embed/>
                  <p:pic>
                    <p:nvPicPr>
                      <p:cNvPr id="0" name=""/>
                      <p:cNvPicPr>
                        <a:picLocks noChangeAspect="1" noChangeArrowheads="1"/>
                      </p:cNvPicPr>
                      <p:nvPr/>
                    </p:nvPicPr>
                    <p:blipFill>
                      <a:blip r:embed="rId16"/>
                      <a:srcRect/>
                      <a:stretch>
                        <a:fillRect/>
                      </a:stretch>
                    </p:blipFill>
                    <p:spPr bwMode="auto">
                      <a:xfrm>
                        <a:off x="1972799" y="4309066"/>
                        <a:ext cx="533400" cy="665162"/>
                      </a:xfrm>
                      <a:prstGeom prst="rect">
                        <a:avLst/>
                      </a:prstGeom>
                      <a:noFill/>
                      <a:extLst/>
                    </p:spPr>
                  </p:pic>
                </p:oleObj>
              </mc:Fallback>
            </mc:AlternateContent>
          </a:graphicData>
        </a:graphic>
      </p:graphicFrame>
      <p:grpSp>
        <p:nvGrpSpPr>
          <p:cNvPr id="21" name="群組 20"/>
          <p:cNvGrpSpPr/>
          <p:nvPr/>
        </p:nvGrpSpPr>
        <p:grpSpPr>
          <a:xfrm>
            <a:off x="4031657" y="3574968"/>
            <a:ext cx="520319" cy="520319"/>
            <a:chOff x="3342651" y="3507082"/>
            <a:chExt cx="520319" cy="520319"/>
          </a:xfrm>
        </p:grpSpPr>
        <p:sp>
          <p:nvSpPr>
            <p:cNvPr id="22" name="矩形 21"/>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3"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240735" name="方程式" r:id="rId17" imgW="139680" imgH="139680" progId="Equation.3">
                    <p:embed/>
                  </p:oleObj>
                </mc:Choice>
                <mc:Fallback>
                  <p:oleObj name="方程式" r:id="rId17" imgW="139680" imgH="139680" progId="Equation.3">
                    <p:embed/>
                    <p:pic>
                      <p:nvPicPr>
                        <p:cNvPr id="0" name=""/>
                        <p:cNvPicPr>
                          <a:picLocks noChangeAspect="1" noChangeArrowheads="1"/>
                        </p:cNvPicPr>
                        <p:nvPr/>
                      </p:nvPicPr>
                      <p:blipFill>
                        <a:blip r:embed="rId18"/>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4" name="Object 12"/>
          <p:cNvGraphicFramePr>
            <a:graphicFrameLocks noChangeAspect="1"/>
          </p:cNvGraphicFramePr>
          <p:nvPr>
            <p:extLst/>
          </p:nvPr>
        </p:nvGraphicFramePr>
        <p:xfrm>
          <a:off x="3000983" y="4941627"/>
          <a:ext cx="354012" cy="488950"/>
        </p:xfrm>
        <a:graphic>
          <a:graphicData uri="http://schemas.openxmlformats.org/presentationml/2006/ole">
            <mc:AlternateContent xmlns:mc="http://schemas.openxmlformats.org/markup-compatibility/2006">
              <mc:Choice xmlns:v="urn:schemas-microsoft-com:vml" Requires="v">
                <p:oleObj spid="_x0000_s240736" name="方程式" r:id="rId19" imgW="126720" imgH="177480" progId="Equation.3">
                  <p:embed/>
                </p:oleObj>
              </mc:Choice>
              <mc:Fallback>
                <p:oleObj name="方程式" r:id="rId19" imgW="126720" imgH="177480" progId="Equation.3">
                  <p:embed/>
                  <p:pic>
                    <p:nvPicPr>
                      <p:cNvPr id="0" name=""/>
                      <p:cNvPicPr>
                        <a:picLocks noChangeAspect="1" noChangeArrowheads="1"/>
                      </p:cNvPicPr>
                      <p:nvPr/>
                    </p:nvPicPr>
                    <p:blipFill>
                      <a:blip r:embed="rId20"/>
                      <a:srcRect/>
                      <a:stretch>
                        <a:fillRect/>
                      </a:stretch>
                    </p:blipFill>
                    <p:spPr bwMode="auto">
                      <a:xfrm>
                        <a:off x="3000983" y="4941627"/>
                        <a:ext cx="354012" cy="488950"/>
                      </a:xfrm>
                      <a:prstGeom prst="rect">
                        <a:avLst/>
                      </a:prstGeom>
                      <a:noFill/>
                      <a:extLst/>
                    </p:spPr>
                  </p:pic>
                </p:oleObj>
              </mc:Fallback>
            </mc:AlternateContent>
          </a:graphicData>
        </a:graphic>
      </p:graphicFrame>
      <p:graphicFrame>
        <p:nvGraphicFramePr>
          <p:cNvPr id="28" name="Object 12"/>
          <p:cNvGraphicFramePr>
            <a:graphicFrameLocks noChangeAspect="1"/>
          </p:cNvGraphicFramePr>
          <p:nvPr>
            <p:extLst/>
          </p:nvPr>
        </p:nvGraphicFramePr>
        <p:xfrm>
          <a:off x="5253620" y="3521786"/>
          <a:ext cx="787400" cy="533400"/>
        </p:xfrm>
        <a:graphic>
          <a:graphicData uri="http://schemas.openxmlformats.org/presentationml/2006/ole">
            <mc:AlternateContent xmlns:mc="http://schemas.openxmlformats.org/markup-compatibility/2006">
              <mc:Choice xmlns:v="urn:schemas-microsoft-com:vml" Requires="v">
                <p:oleObj spid="_x0000_s240737" name="方程式" r:id="rId21" imgW="317160" imgH="215640" progId="Equation.3">
                  <p:embed/>
                </p:oleObj>
              </mc:Choice>
              <mc:Fallback>
                <p:oleObj name="方程式" r:id="rId21" imgW="317160" imgH="215640" progId="Equation.3">
                  <p:embed/>
                  <p:pic>
                    <p:nvPicPr>
                      <p:cNvPr id="0" name=""/>
                      <p:cNvPicPr>
                        <a:picLocks noChangeAspect="1" noChangeArrowheads="1"/>
                      </p:cNvPicPr>
                      <p:nvPr/>
                    </p:nvPicPr>
                    <p:blipFill>
                      <a:blip r:embed="rId22"/>
                      <a:srcRect/>
                      <a:stretch>
                        <a:fillRect/>
                      </a:stretch>
                    </p:blipFill>
                    <p:spPr bwMode="auto">
                      <a:xfrm>
                        <a:off x="5253620" y="3521786"/>
                        <a:ext cx="787400" cy="533400"/>
                      </a:xfrm>
                      <a:prstGeom prst="rect">
                        <a:avLst/>
                      </a:prstGeom>
                      <a:noFill/>
                      <a:extLst/>
                    </p:spPr>
                  </p:pic>
                </p:oleObj>
              </mc:Fallback>
            </mc:AlternateContent>
          </a:graphicData>
        </a:graphic>
      </p:graphicFrame>
      <p:grpSp>
        <p:nvGrpSpPr>
          <p:cNvPr id="30" name="群組 29"/>
          <p:cNvGrpSpPr/>
          <p:nvPr/>
        </p:nvGrpSpPr>
        <p:grpSpPr>
          <a:xfrm>
            <a:off x="5796808" y="339796"/>
            <a:ext cx="2743688" cy="1838325"/>
            <a:chOff x="4096343" y="4657321"/>
            <a:chExt cx="2743688" cy="1838325"/>
          </a:xfrm>
        </p:grpSpPr>
        <p:pic>
          <p:nvPicPr>
            <p:cNvPr id="31" name="圖片 30"/>
            <p:cNvPicPr>
              <a:picLocks noChangeAspect="1"/>
            </p:cNvPicPr>
            <p:nvPr/>
          </p:nvPicPr>
          <p:blipFill>
            <a:blip r:embed="rId23"/>
            <a:stretch>
              <a:fillRect/>
            </a:stretch>
          </p:blipFill>
          <p:spPr>
            <a:xfrm>
              <a:off x="4096343" y="4657321"/>
              <a:ext cx="2571750" cy="1838325"/>
            </a:xfrm>
            <a:prstGeom prst="rect">
              <a:avLst/>
            </a:prstGeom>
          </p:spPr>
        </p:pic>
        <p:graphicFrame>
          <p:nvGraphicFramePr>
            <p:cNvPr id="32" name="Object 12"/>
            <p:cNvGraphicFramePr>
              <a:graphicFrameLocks noChangeAspect="1"/>
            </p:cNvGraphicFramePr>
            <p:nvPr>
              <p:extLst/>
            </p:nvPr>
          </p:nvGraphicFramePr>
          <p:xfrm>
            <a:off x="4474734" y="4768231"/>
            <a:ext cx="717072" cy="489740"/>
          </p:xfrm>
          <a:graphic>
            <a:graphicData uri="http://schemas.openxmlformats.org/presentationml/2006/ole">
              <mc:AlternateContent xmlns:mc="http://schemas.openxmlformats.org/markup-compatibility/2006">
                <mc:Choice xmlns:v="urn:schemas-microsoft-com:vml" Requires="v">
                  <p:oleObj spid="_x0000_s240738" name="方程式" r:id="rId24" imgW="317160" imgH="215640" progId="Equation.3">
                    <p:embed/>
                  </p:oleObj>
                </mc:Choice>
                <mc:Fallback>
                  <p:oleObj name="方程式" r:id="rId24" imgW="317160" imgH="215640" progId="Equation.3">
                    <p:embed/>
                    <p:pic>
                      <p:nvPicPr>
                        <p:cNvPr id="0" name=""/>
                        <p:cNvPicPr>
                          <a:picLocks noChangeAspect="1" noChangeArrowheads="1"/>
                        </p:cNvPicPr>
                        <p:nvPr/>
                      </p:nvPicPr>
                      <p:blipFill>
                        <a:blip r:embed="rId25"/>
                        <a:srcRect/>
                        <a:stretch>
                          <a:fillRect/>
                        </a:stretch>
                      </p:blipFill>
                      <p:spPr bwMode="auto">
                        <a:xfrm>
                          <a:off x="4474734" y="4768231"/>
                          <a:ext cx="717072" cy="489740"/>
                        </a:xfrm>
                        <a:prstGeom prst="rect">
                          <a:avLst/>
                        </a:prstGeom>
                        <a:noFill/>
                        <a:extLst/>
                      </p:spPr>
                    </p:pic>
                  </p:oleObj>
                </mc:Fallback>
              </mc:AlternateContent>
            </a:graphicData>
          </a:graphic>
        </p:graphicFrame>
        <p:graphicFrame>
          <p:nvGraphicFramePr>
            <p:cNvPr id="33" name="Object 12"/>
            <p:cNvGraphicFramePr>
              <a:graphicFrameLocks noChangeAspect="1"/>
            </p:cNvGraphicFramePr>
            <p:nvPr>
              <p:extLst/>
            </p:nvPr>
          </p:nvGraphicFramePr>
          <p:xfrm>
            <a:off x="6512897" y="6101982"/>
            <a:ext cx="327134" cy="325661"/>
          </p:xfrm>
          <a:graphic>
            <a:graphicData uri="http://schemas.openxmlformats.org/presentationml/2006/ole">
              <mc:AlternateContent xmlns:mc="http://schemas.openxmlformats.org/markup-compatibility/2006">
                <mc:Choice xmlns:v="urn:schemas-microsoft-com:vml" Requires="v">
                  <p:oleObj spid="_x0000_s240739" name="方程式" r:id="rId26" imgW="126720" imgH="126720" progId="Equation.3">
                    <p:embed/>
                  </p:oleObj>
                </mc:Choice>
                <mc:Fallback>
                  <p:oleObj name="方程式" r:id="rId26" imgW="126720" imgH="126720" progId="Equation.3">
                    <p:embed/>
                    <p:pic>
                      <p:nvPicPr>
                        <p:cNvPr id="0" name=""/>
                        <p:cNvPicPr>
                          <a:picLocks noChangeAspect="1" noChangeArrowheads="1"/>
                        </p:cNvPicPr>
                        <p:nvPr/>
                      </p:nvPicPr>
                      <p:blipFill>
                        <a:blip r:embed="rId27"/>
                        <a:srcRect/>
                        <a:stretch>
                          <a:fillRect/>
                        </a:stretch>
                      </p:blipFill>
                      <p:spPr bwMode="auto">
                        <a:xfrm>
                          <a:off x="6512897" y="6101982"/>
                          <a:ext cx="327134" cy="325661"/>
                        </a:xfrm>
                        <a:prstGeom prst="rect">
                          <a:avLst/>
                        </a:prstGeom>
                        <a:noFill/>
                        <a:extLst/>
                      </p:spPr>
                    </p:pic>
                  </p:oleObj>
                </mc:Fallback>
              </mc:AlternateContent>
            </a:graphicData>
          </a:graphic>
        </p:graphicFrame>
      </p:grpSp>
      <p:sp>
        <p:nvSpPr>
          <p:cNvPr id="34" name="文字方塊 33"/>
          <p:cNvSpPr txBox="1"/>
          <p:nvPr/>
        </p:nvSpPr>
        <p:spPr>
          <a:xfrm>
            <a:off x="2785152" y="5320381"/>
            <a:ext cx="798022" cy="461665"/>
          </a:xfrm>
          <a:prstGeom prst="rect">
            <a:avLst/>
          </a:prstGeom>
          <a:noFill/>
        </p:spPr>
        <p:txBody>
          <a:bodyPr wrap="square" rtlCol="0">
            <a:spAutoFit/>
          </a:bodyPr>
          <a:lstStyle/>
          <a:p>
            <a:pPr algn="ctr"/>
            <a:r>
              <a:rPr lang="en-US" altLang="zh-TW" sz="2400" dirty="0" smtClean="0"/>
              <a:t>bias</a:t>
            </a:r>
            <a:endParaRPr lang="zh-TW" altLang="en-US" sz="2400" dirty="0"/>
          </a:p>
        </p:txBody>
      </p:sp>
      <p:graphicFrame>
        <p:nvGraphicFramePr>
          <p:cNvPr id="37" name="Object 12"/>
          <p:cNvGraphicFramePr>
            <a:graphicFrameLocks noChangeAspect="1"/>
          </p:cNvGraphicFramePr>
          <p:nvPr>
            <p:extLst/>
          </p:nvPr>
        </p:nvGraphicFramePr>
        <p:xfrm>
          <a:off x="6745288" y="3579813"/>
          <a:ext cx="387350" cy="455612"/>
        </p:xfrm>
        <a:graphic>
          <a:graphicData uri="http://schemas.openxmlformats.org/presentationml/2006/ole">
            <mc:AlternateContent xmlns:mc="http://schemas.openxmlformats.org/markup-compatibility/2006">
              <mc:Choice xmlns:v="urn:schemas-microsoft-com:vml" Requires="v">
                <p:oleObj spid="_x0000_s240740" name="方程式" r:id="rId28" imgW="139680" imgH="164880" progId="Equation.3">
                  <p:embed/>
                </p:oleObj>
              </mc:Choice>
              <mc:Fallback>
                <p:oleObj name="方程式" r:id="rId28" imgW="139680" imgH="164880" progId="Equation.3">
                  <p:embed/>
                  <p:pic>
                    <p:nvPicPr>
                      <p:cNvPr id="0" name=""/>
                      <p:cNvPicPr>
                        <a:picLocks noChangeAspect="1" noChangeArrowheads="1"/>
                      </p:cNvPicPr>
                      <p:nvPr/>
                    </p:nvPicPr>
                    <p:blipFill>
                      <a:blip r:embed="rId29"/>
                      <a:srcRect/>
                      <a:stretch>
                        <a:fillRect/>
                      </a:stretch>
                    </p:blipFill>
                    <p:spPr bwMode="auto">
                      <a:xfrm>
                        <a:off x="6745288" y="3579813"/>
                        <a:ext cx="387350" cy="455612"/>
                      </a:xfrm>
                      <a:prstGeom prst="rect">
                        <a:avLst/>
                      </a:prstGeom>
                      <a:noFill/>
                      <a:extLst/>
                    </p:spPr>
                  </p:pic>
                </p:oleObj>
              </mc:Fallback>
            </mc:AlternateContent>
          </a:graphicData>
        </a:graphic>
      </p:graphicFrame>
      <p:graphicFrame>
        <p:nvGraphicFramePr>
          <p:cNvPr id="20" name="Object 12"/>
          <p:cNvGraphicFramePr>
            <a:graphicFrameLocks noChangeAspect="1"/>
          </p:cNvGraphicFramePr>
          <p:nvPr>
            <p:extLst/>
          </p:nvPr>
        </p:nvGraphicFramePr>
        <p:xfrm>
          <a:off x="4721643" y="4256804"/>
          <a:ext cx="2143125" cy="973138"/>
        </p:xfrm>
        <a:graphic>
          <a:graphicData uri="http://schemas.openxmlformats.org/presentationml/2006/ole">
            <mc:AlternateContent xmlns:mc="http://schemas.openxmlformats.org/markup-compatibility/2006">
              <mc:Choice xmlns:v="urn:schemas-microsoft-com:vml" Requires="v">
                <p:oleObj spid="_x0000_s240741" name="方程式" r:id="rId30" imgW="863280" imgH="393480" progId="Equation.3">
                  <p:embed/>
                </p:oleObj>
              </mc:Choice>
              <mc:Fallback>
                <p:oleObj name="方程式" r:id="rId30" imgW="863280" imgH="393480" progId="Equation.3">
                  <p:embed/>
                  <p:pic>
                    <p:nvPicPr>
                      <p:cNvPr id="0" name=""/>
                      <p:cNvPicPr>
                        <a:picLocks noChangeAspect="1" noChangeArrowheads="1"/>
                      </p:cNvPicPr>
                      <p:nvPr/>
                    </p:nvPicPr>
                    <p:blipFill>
                      <a:blip r:embed="rId31"/>
                      <a:srcRect/>
                      <a:stretch>
                        <a:fillRect/>
                      </a:stretch>
                    </p:blipFill>
                    <p:spPr bwMode="auto">
                      <a:xfrm>
                        <a:off x="4721643" y="4256804"/>
                        <a:ext cx="2143125" cy="973138"/>
                      </a:xfrm>
                      <a:prstGeom prst="rect">
                        <a:avLst/>
                      </a:prstGeom>
                      <a:noFill/>
                      <a:extLst/>
                    </p:spPr>
                  </p:pic>
                </p:oleObj>
              </mc:Fallback>
            </mc:AlternateContent>
          </a:graphicData>
        </a:graphic>
      </p:graphicFrame>
      <p:sp>
        <p:nvSpPr>
          <p:cNvPr id="40" name="文字方塊 39"/>
          <p:cNvSpPr txBox="1"/>
          <p:nvPr/>
        </p:nvSpPr>
        <p:spPr>
          <a:xfrm>
            <a:off x="4699754" y="2491953"/>
            <a:ext cx="1894780" cy="830997"/>
          </a:xfrm>
          <a:prstGeom prst="rect">
            <a:avLst/>
          </a:prstGeom>
          <a:noFill/>
        </p:spPr>
        <p:txBody>
          <a:bodyPr wrap="square" rtlCol="0">
            <a:spAutoFit/>
          </a:bodyPr>
          <a:lstStyle/>
          <a:p>
            <a:pPr algn="ctr"/>
            <a:r>
              <a:rPr lang="en-US" altLang="zh-TW" sz="2400" dirty="0" smtClean="0">
                <a:solidFill>
                  <a:srgbClr val="0000FF"/>
                </a:solidFill>
              </a:rPr>
              <a:t>Activation function</a:t>
            </a:r>
            <a:endParaRPr lang="zh-TW" altLang="en-US" sz="2400" dirty="0">
              <a:solidFill>
                <a:srgbClr val="0000FF"/>
              </a:solidFill>
            </a:endParaRPr>
          </a:p>
        </p:txBody>
      </p:sp>
      <p:grpSp>
        <p:nvGrpSpPr>
          <p:cNvPr id="35" name="群組 34"/>
          <p:cNvGrpSpPr/>
          <p:nvPr/>
        </p:nvGrpSpPr>
        <p:grpSpPr>
          <a:xfrm>
            <a:off x="1937850" y="5385055"/>
            <a:ext cx="549041" cy="523254"/>
            <a:chOff x="1381358" y="5695999"/>
            <a:chExt cx="549041" cy="523254"/>
          </a:xfrm>
        </p:grpSpPr>
        <p:sp>
          <p:nvSpPr>
            <p:cNvPr id="38" name="矩形 37"/>
            <p:cNvSpPr/>
            <p:nvPr/>
          </p:nvSpPr>
          <p:spPr>
            <a:xfrm>
              <a:off x="1381358" y="5695999"/>
              <a:ext cx="549041" cy="52325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39" name="Object 12"/>
            <p:cNvGraphicFramePr>
              <a:graphicFrameLocks noChangeAspect="1"/>
            </p:cNvGraphicFramePr>
            <p:nvPr>
              <p:extLst/>
            </p:nvPr>
          </p:nvGraphicFramePr>
          <p:xfrm>
            <a:off x="1575247" y="5761100"/>
            <a:ext cx="190500" cy="354012"/>
          </p:xfrm>
          <a:graphic>
            <a:graphicData uri="http://schemas.openxmlformats.org/presentationml/2006/ole">
              <mc:AlternateContent xmlns:mc="http://schemas.openxmlformats.org/markup-compatibility/2006">
                <mc:Choice xmlns:v="urn:schemas-microsoft-com:vml" Requires="v">
                  <p:oleObj spid="_x0000_s240742" name="方程式" r:id="rId32" imgW="88560" imgH="164880" progId="Equation.3">
                    <p:embed/>
                  </p:oleObj>
                </mc:Choice>
                <mc:Fallback>
                  <p:oleObj name="方程式" r:id="rId32" imgW="88560" imgH="164880" progId="Equation.3">
                    <p:embed/>
                    <p:pic>
                      <p:nvPicPr>
                        <p:cNvPr id="0" name=""/>
                        <p:cNvPicPr>
                          <a:picLocks noChangeAspect="1" noChangeArrowheads="1"/>
                        </p:cNvPicPr>
                        <p:nvPr/>
                      </p:nvPicPr>
                      <p:blipFill>
                        <a:blip r:embed="rId33"/>
                        <a:srcRect/>
                        <a:stretch>
                          <a:fillRect/>
                        </a:stretch>
                      </p:blipFill>
                      <p:spPr bwMode="auto">
                        <a:xfrm>
                          <a:off x="1575247" y="5761100"/>
                          <a:ext cx="190500" cy="354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41" name="直線單箭頭接點 40"/>
          <p:cNvCxnSpPr>
            <a:stCxn id="38" idx="3"/>
            <a:endCxn id="22" idx="1"/>
          </p:cNvCxnSpPr>
          <p:nvPr/>
        </p:nvCxnSpPr>
        <p:spPr>
          <a:xfrm flipV="1">
            <a:off x="2486891" y="3835128"/>
            <a:ext cx="1544766" cy="18115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文字方塊 41"/>
              <p:cNvSpPr txBox="1"/>
              <p:nvPr/>
            </p:nvSpPr>
            <p:spPr>
              <a:xfrm>
                <a:off x="3423680" y="1507404"/>
                <a:ext cx="164404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𝑓</m:t>
                      </m:r>
                      <m:r>
                        <a:rPr lang="en-US" altLang="zh-TW" sz="2800" b="0" i="1" smtClean="0">
                          <a:latin typeface="Cambria Math" panose="02040503050406030204" pitchFamily="18" charset="0"/>
                        </a:rPr>
                        <m:t>:</m:t>
                      </m:r>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𝑅</m:t>
                          </m:r>
                        </m:e>
                        <m:sup>
                          <m:r>
                            <a:rPr lang="en-US" altLang="zh-TW" sz="2800" b="0" i="1" smtClean="0">
                              <a:latin typeface="Cambria Math" panose="02040503050406030204" pitchFamily="18" charset="0"/>
                            </a:rPr>
                            <m:t>𝑁</m:t>
                          </m:r>
                        </m:sup>
                      </m:sSup>
                      <m:r>
                        <a:rPr lang="en-US" altLang="zh-TW" sz="2800" b="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𝑅</m:t>
                      </m:r>
                    </m:oMath>
                  </m:oMathPara>
                </a14:m>
                <a:endParaRPr lang="zh-TW" altLang="en-US" sz="28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3423680" y="1507404"/>
                <a:ext cx="1644040" cy="430887"/>
              </a:xfrm>
              <a:prstGeom prst="rect">
                <a:avLst/>
              </a:prstGeom>
              <a:blipFill rotWithShape="0">
                <a:blip r:embed="rId34"/>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250605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Single Neuron</a:t>
            </a:r>
            <a:endParaRPr lang="zh-TW" altLang="en-US" dirty="0"/>
          </a:p>
        </p:txBody>
      </p:sp>
      <p:sp>
        <p:nvSpPr>
          <p:cNvPr id="3" name="內容版面配置區 2"/>
          <p:cNvSpPr>
            <a:spLocks noGrp="1"/>
          </p:cNvSpPr>
          <p:nvPr>
            <p:ph idx="1"/>
          </p:nvPr>
        </p:nvSpPr>
        <p:spPr/>
        <p:txBody>
          <a:bodyPr/>
          <a:lstStyle/>
          <a:p>
            <a:r>
              <a:rPr lang="en-US" altLang="zh-TW" dirty="0" smtClean="0"/>
              <a:t>Single neuron can only do binary classification, cannot handle multi-class classification</a:t>
            </a:r>
          </a:p>
          <a:p>
            <a:pPr lvl="1"/>
            <a:endParaRPr lang="zh-TW" altLang="en-US" dirty="0"/>
          </a:p>
        </p:txBody>
      </p:sp>
      <p:grpSp>
        <p:nvGrpSpPr>
          <p:cNvPr id="14" name="群組 13"/>
          <p:cNvGrpSpPr/>
          <p:nvPr/>
        </p:nvGrpSpPr>
        <p:grpSpPr>
          <a:xfrm>
            <a:off x="2535317" y="2906451"/>
            <a:ext cx="674854" cy="2584693"/>
            <a:chOff x="7729631" y="2981342"/>
            <a:chExt cx="674854" cy="2584693"/>
          </a:xfrm>
        </p:grpSpPr>
        <p:sp>
          <p:nvSpPr>
            <p:cNvPr id="15" name="矩形 14"/>
            <p:cNvSpPr/>
            <p:nvPr/>
          </p:nvSpPr>
          <p:spPr>
            <a:xfrm>
              <a:off x="7729631" y="3092102"/>
              <a:ext cx="596697" cy="24739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6" name="文字方塊 15"/>
            <p:cNvSpPr txBox="1"/>
            <p:nvPr/>
          </p:nvSpPr>
          <p:spPr>
            <a:xfrm rot="5400000">
              <a:off x="7758246" y="4562699"/>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aphicFrame>
          <p:nvGraphicFramePr>
            <p:cNvPr id="17" name="Object 12"/>
            <p:cNvGraphicFramePr>
              <a:graphicFrameLocks noChangeAspect="1"/>
            </p:cNvGraphicFramePr>
            <p:nvPr>
              <p:extLst/>
            </p:nvPr>
          </p:nvGraphicFramePr>
          <p:xfrm>
            <a:off x="7826998" y="2981342"/>
            <a:ext cx="495300" cy="630237"/>
          </p:xfrm>
          <a:graphic>
            <a:graphicData uri="http://schemas.openxmlformats.org/presentationml/2006/ole">
              <mc:AlternateContent xmlns:mc="http://schemas.openxmlformats.org/markup-compatibility/2006">
                <mc:Choice xmlns:v="urn:schemas-microsoft-com:vml" Requires="v">
                  <p:oleObj spid="_x0000_s198166" name="方程式" r:id="rId4" imgW="177480" imgH="228600" progId="Equation.3">
                    <p:embed/>
                  </p:oleObj>
                </mc:Choice>
                <mc:Fallback>
                  <p:oleObj name="方程式" r:id="rId4" imgW="177480" imgH="228600" progId="Equation.3">
                    <p:embed/>
                    <p:pic>
                      <p:nvPicPr>
                        <p:cNvPr id="0" name=""/>
                        <p:cNvPicPr>
                          <a:picLocks noChangeAspect="1" noChangeArrowheads="1"/>
                        </p:cNvPicPr>
                        <p:nvPr/>
                      </p:nvPicPr>
                      <p:blipFill>
                        <a:blip r:embed="rId5"/>
                        <a:srcRect/>
                        <a:stretch>
                          <a:fillRect/>
                        </a:stretch>
                      </p:blipFill>
                      <p:spPr bwMode="auto">
                        <a:xfrm>
                          <a:off x="7826998" y="2981342"/>
                          <a:ext cx="495300" cy="630237"/>
                        </a:xfrm>
                        <a:prstGeom prst="rect">
                          <a:avLst/>
                        </a:prstGeom>
                        <a:noFill/>
                        <a:extLst/>
                      </p:spPr>
                    </p:pic>
                  </p:oleObj>
                </mc:Fallback>
              </mc:AlternateContent>
            </a:graphicData>
          </a:graphic>
        </p:graphicFrame>
        <p:graphicFrame>
          <p:nvGraphicFramePr>
            <p:cNvPr id="18" name="Object 12"/>
            <p:cNvGraphicFramePr>
              <a:graphicFrameLocks noChangeAspect="1"/>
            </p:cNvGraphicFramePr>
            <p:nvPr>
              <p:extLst/>
            </p:nvPr>
          </p:nvGraphicFramePr>
          <p:xfrm>
            <a:off x="7833875" y="3798361"/>
            <a:ext cx="495300" cy="630237"/>
          </p:xfrm>
          <a:graphic>
            <a:graphicData uri="http://schemas.openxmlformats.org/presentationml/2006/ole">
              <mc:AlternateContent xmlns:mc="http://schemas.openxmlformats.org/markup-compatibility/2006">
                <mc:Choice xmlns:v="urn:schemas-microsoft-com:vml" Requires="v">
                  <p:oleObj spid="_x0000_s198167" name="方程式" r:id="rId6" imgW="177480" imgH="228600" progId="Equation.3">
                    <p:embed/>
                  </p:oleObj>
                </mc:Choice>
                <mc:Fallback>
                  <p:oleObj name="方程式" r:id="rId6" imgW="177480" imgH="228600" progId="Equation.3">
                    <p:embed/>
                    <p:pic>
                      <p:nvPicPr>
                        <p:cNvPr id="0" name=""/>
                        <p:cNvPicPr>
                          <a:picLocks noChangeAspect="1" noChangeArrowheads="1"/>
                        </p:cNvPicPr>
                        <p:nvPr/>
                      </p:nvPicPr>
                      <p:blipFill>
                        <a:blip r:embed="rId7"/>
                        <a:srcRect/>
                        <a:stretch>
                          <a:fillRect/>
                        </a:stretch>
                      </p:blipFill>
                      <p:spPr bwMode="auto">
                        <a:xfrm>
                          <a:off x="7833875" y="3798361"/>
                          <a:ext cx="495300" cy="630237"/>
                        </a:xfrm>
                        <a:prstGeom prst="rect">
                          <a:avLst/>
                        </a:prstGeom>
                        <a:noFill/>
                        <a:extLst/>
                      </p:spPr>
                    </p:pic>
                  </p:oleObj>
                </mc:Fallback>
              </mc:AlternateContent>
            </a:graphicData>
          </a:graphic>
        </p:graphicFrame>
        <p:graphicFrame>
          <p:nvGraphicFramePr>
            <p:cNvPr id="19" name="Object 12"/>
            <p:cNvGraphicFramePr>
              <a:graphicFrameLocks noChangeAspect="1"/>
            </p:cNvGraphicFramePr>
            <p:nvPr>
              <p:extLst/>
            </p:nvPr>
          </p:nvGraphicFramePr>
          <p:xfrm>
            <a:off x="7815556" y="4900872"/>
            <a:ext cx="531812" cy="665163"/>
          </p:xfrm>
          <a:graphic>
            <a:graphicData uri="http://schemas.openxmlformats.org/presentationml/2006/ole">
              <mc:AlternateContent xmlns:mc="http://schemas.openxmlformats.org/markup-compatibility/2006">
                <mc:Choice xmlns:v="urn:schemas-microsoft-com:vml" Requires="v">
                  <p:oleObj spid="_x0000_s198168" name="方程式" r:id="rId8" imgW="190440" imgH="241200" progId="Equation.3">
                    <p:embed/>
                  </p:oleObj>
                </mc:Choice>
                <mc:Fallback>
                  <p:oleObj name="方程式" r:id="rId8" imgW="190440" imgH="241200" progId="Equation.3">
                    <p:embed/>
                    <p:pic>
                      <p:nvPicPr>
                        <p:cNvPr id="0" name=""/>
                        <p:cNvPicPr>
                          <a:picLocks noChangeAspect="1" noChangeArrowheads="1"/>
                        </p:cNvPicPr>
                        <p:nvPr/>
                      </p:nvPicPr>
                      <p:blipFill>
                        <a:blip r:embed="rId9"/>
                        <a:srcRect/>
                        <a:stretch>
                          <a:fillRect/>
                        </a:stretch>
                      </p:blipFill>
                      <p:spPr bwMode="auto">
                        <a:xfrm>
                          <a:off x="7815556" y="4900872"/>
                          <a:ext cx="531812" cy="665163"/>
                        </a:xfrm>
                        <a:prstGeom prst="rect">
                          <a:avLst/>
                        </a:prstGeom>
                        <a:noFill/>
                        <a:extLst/>
                      </p:spPr>
                    </p:pic>
                  </p:oleObj>
                </mc:Fallback>
              </mc:AlternateContent>
            </a:graphicData>
          </a:graphic>
        </p:graphicFrame>
      </p:grpSp>
      <p:grpSp>
        <p:nvGrpSpPr>
          <p:cNvPr id="34" name="群組 33"/>
          <p:cNvGrpSpPr/>
          <p:nvPr/>
        </p:nvGrpSpPr>
        <p:grpSpPr>
          <a:xfrm>
            <a:off x="4810561" y="3801985"/>
            <a:ext cx="2902333" cy="941612"/>
            <a:chOff x="3759865" y="2732418"/>
            <a:chExt cx="2902333" cy="941612"/>
          </a:xfrm>
        </p:grpSpPr>
        <p:sp>
          <p:nvSpPr>
            <p:cNvPr id="36" name="橢圓 35"/>
            <p:cNvSpPr/>
            <p:nvPr/>
          </p:nvSpPr>
          <p:spPr>
            <a:xfrm>
              <a:off x="5123987" y="2732418"/>
              <a:ext cx="941612" cy="9416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pSp>
          <p:nvGrpSpPr>
            <p:cNvPr id="37" name="群組 36"/>
            <p:cNvGrpSpPr/>
            <p:nvPr/>
          </p:nvGrpSpPr>
          <p:grpSpPr>
            <a:xfrm>
              <a:off x="3759865" y="2943064"/>
              <a:ext cx="520319" cy="520319"/>
              <a:chOff x="3342651" y="3507082"/>
              <a:chExt cx="520319" cy="520319"/>
            </a:xfrm>
          </p:grpSpPr>
          <p:sp>
            <p:nvSpPr>
              <p:cNvPr id="40" name="矩形 39"/>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41"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198169" name="方程式" r:id="rId10" imgW="139680" imgH="139680" progId="Equation.3">
                      <p:embed/>
                    </p:oleObj>
                  </mc:Choice>
                  <mc:Fallback>
                    <p:oleObj name="方程式" r:id="rId10" imgW="139680" imgH="139680" progId="Equation.3">
                      <p:embed/>
                      <p:pic>
                        <p:nvPicPr>
                          <p:cNvPr id="0" name=""/>
                          <p:cNvPicPr>
                            <a:picLocks noChangeAspect="1" noChangeArrowheads="1"/>
                          </p:cNvPicPr>
                          <p:nvPr/>
                        </p:nvPicPr>
                        <p:blipFill>
                          <a:blip r:embed="rId11"/>
                          <a:srcRect/>
                          <a:stretch>
                            <a:fillRect/>
                          </a:stretch>
                        </p:blipFill>
                        <p:spPr bwMode="auto">
                          <a:xfrm>
                            <a:off x="3435128" y="3545009"/>
                            <a:ext cx="385763" cy="387350"/>
                          </a:xfrm>
                          <a:prstGeom prst="rect">
                            <a:avLst/>
                          </a:prstGeom>
                          <a:noFill/>
                          <a:extLst/>
                        </p:spPr>
                      </p:pic>
                    </p:oleObj>
                  </mc:Fallback>
                </mc:AlternateContent>
              </a:graphicData>
            </a:graphic>
          </p:graphicFrame>
        </p:grpSp>
        <p:cxnSp>
          <p:nvCxnSpPr>
            <p:cNvPr id="38" name="直線單箭頭接點 37"/>
            <p:cNvCxnSpPr>
              <a:stCxn id="36" idx="6"/>
            </p:cNvCxnSpPr>
            <p:nvPr/>
          </p:nvCxnSpPr>
          <p:spPr>
            <a:xfrm>
              <a:off x="6065599" y="3203224"/>
              <a:ext cx="596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V="1">
              <a:off x="4291879" y="3210722"/>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4" name="直線單箭頭接點 53"/>
          <p:cNvCxnSpPr>
            <a:endCxn id="40" idx="1"/>
          </p:cNvCxnSpPr>
          <p:nvPr/>
        </p:nvCxnSpPr>
        <p:spPr>
          <a:xfrm>
            <a:off x="3134143" y="3203260"/>
            <a:ext cx="1676418" cy="10695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stCxn id="15" idx="3"/>
            <a:endCxn id="40" idx="1"/>
          </p:cNvCxnSpPr>
          <p:nvPr/>
        </p:nvCxnSpPr>
        <p:spPr>
          <a:xfrm>
            <a:off x="3132014" y="4254178"/>
            <a:ext cx="1678547" cy="186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a:endCxn id="40" idx="1"/>
          </p:cNvCxnSpPr>
          <p:nvPr/>
        </p:nvCxnSpPr>
        <p:spPr>
          <a:xfrm flipV="1">
            <a:off x="3164749" y="4272791"/>
            <a:ext cx="1645812" cy="9413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0" name="群組 59"/>
          <p:cNvGrpSpPr/>
          <p:nvPr/>
        </p:nvGrpSpPr>
        <p:grpSpPr>
          <a:xfrm>
            <a:off x="2544526" y="5754892"/>
            <a:ext cx="549041" cy="523254"/>
            <a:chOff x="1381358" y="5695999"/>
            <a:chExt cx="549041" cy="523254"/>
          </a:xfrm>
        </p:grpSpPr>
        <p:sp>
          <p:nvSpPr>
            <p:cNvPr id="61" name="矩形 60"/>
            <p:cNvSpPr/>
            <p:nvPr/>
          </p:nvSpPr>
          <p:spPr>
            <a:xfrm>
              <a:off x="1381358" y="5695999"/>
              <a:ext cx="549041" cy="52325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62" name="Object 12"/>
            <p:cNvGraphicFramePr>
              <a:graphicFrameLocks noChangeAspect="1"/>
            </p:cNvGraphicFramePr>
            <p:nvPr>
              <p:extLst/>
            </p:nvPr>
          </p:nvGraphicFramePr>
          <p:xfrm>
            <a:off x="1575247" y="5761100"/>
            <a:ext cx="190500" cy="354012"/>
          </p:xfrm>
          <a:graphic>
            <a:graphicData uri="http://schemas.openxmlformats.org/presentationml/2006/ole">
              <mc:AlternateContent xmlns:mc="http://schemas.openxmlformats.org/markup-compatibility/2006">
                <mc:Choice xmlns:v="urn:schemas-microsoft-com:vml" Requires="v">
                  <p:oleObj spid="_x0000_s198170" name="方程式" r:id="rId12" imgW="88560" imgH="164880" progId="Equation.3">
                    <p:embed/>
                  </p:oleObj>
                </mc:Choice>
                <mc:Fallback>
                  <p:oleObj name="方程式" r:id="rId12" imgW="88560" imgH="164880" progId="Equation.3">
                    <p:embed/>
                    <p:pic>
                      <p:nvPicPr>
                        <p:cNvPr id="0" name=""/>
                        <p:cNvPicPr>
                          <a:picLocks noChangeAspect="1" noChangeArrowheads="1"/>
                        </p:cNvPicPr>
                        <p:nvPr/>
                      </p:nvPicPr>
                      <p:blipFill>
                        <a:blip r:embed="rId13"/>
                        <a:srcRect/>
                        <a:stretch>
                          <a:fillRect/>
                        </a:stretch>
                      </p:blipFill>
                      <p:spPr bwMode="auto">
                        <a:xfrm>
                          <a:off x="1575247" y="5761100"/>
                          <a:ext cx="190500" cy="354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4" name="手繪多邊形 63"/>
          <p:cNvSpPr/>
          <p:nvPr/>
        </p:nvSpPr>
        <p:spPr>
          <a:xfrm>
            <a:off x="6384569" y="4060305"/>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2" name="直線單箭頭接點 71"/>
          <p:cNvCxnSpPr>
            <a:stCxn id="61" idx="3"/>
            <a:endCxn id="40" idx="1"/>
          </p:cNvCxnSpPr>
          <p:nvPr/>
        </p:nvCxnSpPr>
        <p:spPr>
          <a:xfrm flipV="1">
            <a:off x="3093567" y="4272791"/>
            <a:ext cx="1716994" cy="17437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6" name="Object 12"/>
          <p:cNvGraphicFramePr>
            <a:graphicFrameLocks noChangeAspect="1"/>
          </p:cNvGraphicFramePr>
          <p:nvPr>
            <p:extLst>
              <p:ext uri="{D42A27DB-BD31-4B8C-83A1-F6EECF244321}">
                <p14:modId xmlns:p14="http://schemas.microsoft.com/office/powerpoint/2010/main" val="1766883798"/>
              </p:ext>
            </p:extLst>
          </p:nvPr>
        </p:nvGraphicFramePr>
        <p:xfrm>
          <a:off x="5471347" y="5205411"/>
          <a:ext cx="2895600" cy="1203325"/>
        </p:xfrm>
        <a:graphic>
          <a:graphicData uri="http://schemas.openxmlformats.org/presentationml/2006/ole">
            <mc:AlternateContent xmlns:mc="http://schemas.openxmlformats.org/markup-compatibility/2006">
              <mc:Choice xmlns:v="urn:schemas-microsoft-com:vml" Requires="v">
                <p:oleObj spid="_x0000_s198171" name="方程式" r:id="rId14" imgW="1104840" imgH="457200" progId="Equation.3">
                  <p:embed/>
                </p:oleObj>
              </mc:Choice>
              <mc:Fallback>
                <p:oleObj name="方程式" r:id="rId14" imgW="1104840" imgH="457200" progId="Equation.3">
                  <p:embed/>
                  <p:pic>
                    <p:nvPicPr>
                      <p:cNvPr id="0" name=""/>
                      <p:cNvPicPr>
                        <a:picLocks noChangeAspect="1" noChangeArrowheads="1"/>
                      </p:cNvPicPr>
                      <p:nvPr/>
                    </p:nvPicPr>
                    <p:blipFill>
                      <a:blip r:embed="rId15"/>
                      <a:srcRect/>
                      <a:stretch>
                        <a:fillRect/>
                      </a:stretch>
                    </p:blipFill>
                    <p:spPr bwMode="auto">
                      <a:xfrm>
                        <a:off x="5471347" y="5205411"/>
                        <a:ext cx="2895600" cy="1203325"/>
                      </a:xfrm>
                      <a:prstGeom prst="rect">
                        <a:avLst/>
                      </a:prstGeom>
                      <a:noFill/>
                      <a:extLst/>
                    </p:spPr>
                  </p:pic>
                </p:oleObj>
              </mc:Fallback>
            </mc:AlternateContent>
          </a:graphicData>
        </a:graphic>
      </p:graphicFrame>
      <p:graphicFrame>
        <p:nvGraphicFramePr>
          <p:cNvPr id="27" name="Object 12"/>
          <p:cNvGraphicFramePr>
            <a:graphicFrameLocks noChangeAspect="1"/>
          </p:cNvGraphicFramePr>
          <p:nvPr>
            <p:extLst>
              <p:ext uri="{D42A27DB-BD31-4B8C-83A1-F6EECF244321}">
                <p14:modId xmlns:p14="http://schemas.microsoft.com/office/powerpoint/2010/main" val="2130574045"/>
              </p:ext>
            </p:extLst>
          </p:nvPr>
        </p:nvGraphicFramePr>
        <p:xfrm>
          <a:off x="7766423" y="4054479"/>
          <a:ext cx="387350" cy="455612"/>
        </p:xfrm>
        <a:graphic>
          <a:graphicData uri="http://schemas.openxmlformats.org/presentationml/2006/ole">
            <mc:AlternateContent xmlns:mc="http://schemas.openxmlformats.org/markup-compatibility/2006">
              <mc:Choice xmlns:v="urn:schemas-microsoft-com:vml" Requires="v">
                <p:oleObj spid="_x0000_s198172" name="方程式" r:id="rId16" imgW="139680" imgH="164880" progId="Equation.3">
                  <p:embed/>
                </p:oleObj>
              </mc:Choice>
              <mc:Fallback>
                <p:oleObj name="方程式" r:id="rId16" imgW="139680" imgH="164880" progId="Equation.3">
                  <p:embed/>
                  <p:pic>
                    <p:nvPicPr>
                      <p:cNvPr id="0" name=""/>
                      <p:cNvPicPr>
                        <a:picLocks noChangeAspect="1" noChangeArrowheads="1"/>
                      </p:cNvPicPr>
                      <p:nvPr/>
                    </p:nvPicPr>
                    <p:blipFill>
                      <a:blip r:embed="rId17"/>
                      <a:srcRect/>
                      <a:stretch>
                        <a:fillRect/>
                      </a:stretch>
                    </p:blipFill>
                    <p:spPr bwMode="auto">
                      <a:xfrm>
                        <a:off x="7766423" y="4054479"/>
                        <a:ext cx="387350" cy="455612"/>
                      </a:xfrm>
                      <a:prstGeom prst="rect">
                        <a:avLst/>
                      </a:prstGeom>
                      <a:noFill/>
                      <a:extLst/>
                    </p:spPr>
                  </p:pic>
                </p:oleObj>
              </mc:Fallback>
            </mc:AlternateContent>
          </a:graphicData>
        </a:graphic>
      </p:graphicFrame>
      <mc:AlternateContent xmlns:mc="http://schemas.openxmlformats.org/markup-compatibility/2006" xmlns:a14="http://schemas.microsoft.com/office/drawing/2010/main">
        <mc:Choice Requires="a14">
          <p:sp>
            <p:nvSpPr>
              <p:cNvPr id="28" name="文字方塊 27"/>
              <p:cNvSpPr txBox="1"/>
              <p:nvPr/>
            </p:nvSpPr>
            <p:spPr>
              <a:xfrm>
                <a:off x="4442007" y="795410"/>
                <a:ext cx="164404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𝑓</m:t>
                      </m:r>
                      <m:r>
                        <a:rPr lang="en-US" altLang="zh-TW" sz="2800" b="0" i="1" smtClean="0">
                          <a:latin typeface="Cambria Math" panose="02040503050406030204" pitchFamily="18" charset="0"/>
                        </a:rPr>
                        <m:t>:</m:t>
                      </m:r>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𝑅</m:t>
                          </m:r>
                        </m:e>
                        <m:sup>
                          <m:r>
                            <a:rPr lang="en-US" altLang="zh-TW" sz="2800" b="0" i="1" smtClean="0">
                              <a:latin typeface="Cambria Math" panose="02040503050406030204" pitchFamily="18" charset="0"/>
                            </a:rPr>
                            <m:t>𝑁</m:t>
                          </m:r>
                        </m:sup>
                      </m:sSup>
                      <m:r>
                        <a:rPr lang="en-US" altLang="zh-TW" sz="2800" b="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𝑅</m:t>
                      </m:r>
                    </m:oMath>
                  </m:oMathPara>
                </a14:m>
                <a:endParaRPr lang="zh-TW" altLang="en-US" sz="28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4442007" y="795410"/>
                <a:ext cx="1644040" cy="430887"/>
              </a:xfrm>
              <a:prstGeom prst="rect">
                <a:avLst/>
              </a:prstGeom>
              <a:blipFill rotWithShape="0">
                <a:blip r:embed="rId18"/>
                <a:stretch>
                  <a:fillRect/>
                </a:stretch>
              </a:blipFill>
            </p:spPr>
            <p:txBody>
              <a:bodyPr/>
              <a:lstStyle/>
              <a:p>
                <a:r>
                  <a:rPr lang="zh-TW" altLang="en-US">
                    <a:noFill/>
                  </a:rPr>
                  <a:t> </a:t>
                </a:r>
              </a:p>
            </p:txBody>
          </p:sp>
        </mc:Fallback>
      </mc:AlternateContent>
      <p:pic>
        <p:nvPicPr>
          <p:cNvPr id="29" name="圖片 28"/>
          <p:cNvPicPr>
            <a:picLocks noChangeAspect="1"/>
          </p:cNvPicPr>
          <p:nvPr/>
        </p:nvPicPr>
        <p:blipFill>
          <a:blip r:embed="rId19"/>
          <a:stretch>
            <a:fillRect/>
          </a:stretch>
        </p:blipFill>
        <p:spPr>
          <a:xfrm>
            <a:off x="597751" y="3359616"/>
            <a:ext cx="1774625" cy="1763322"/>
          </a:xfrm>
          <a:prstGeom prst="rect">
            <a:avLst/>
          </a:prstGeom>
        </p:spPr>
      </p:pic>
    </p:spTree>
    <p:extLst>
      <p:ext uri="{BB962C8B-B14F-4D97-AF65-F5344CB8AC3E}">
        <p14:creationId xmlns:p14="http://schemas.microsoft.com/office/powerpoint/2010/main" val="44879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 Layer of Neuron </a:t>
            </a:r>
            <a:endParaRPr lang="zh-TW" altLang="en-US" dirty="0"/>
          </a:p>
        </p:txBody>
      </p:sp>
      <p:sp>
        <p:nvSpPr>
          <p:cNvPr id="3" name="內容版面配置區 2"/>
          <p:cNvSpPr>
            <a:spLocks noGrp="1"/>
          </p:cNvSpPr>
          <p:nvPr>
            <p:ph idx="1"/>
          </p:nvPr>
        </p:nvSpPr>
        <p:spPr/>
        <p:txBody>
          <a:bodyPr/>
          <a:lstStyle/>
          <a:p>
            <a:r>
              <a:rPr lang="en-US" altLang="zh-TW" dirty="0"/>
              <a:t>Handwriting digit </a:t>
            </a:r>
            <a:r>
              <a:rPr lang="en-US" altLang="zh-TW" dirty="0" smtClean="0"/>
              <a:t>classification</a:t>
            </a:r>
          </a:p>
          <a:p>
            <a:pPr lvl="1"/>
            <a:r>
              <a:rPr lang="en-US" altLang="zh-TW" dirty="0" smtClean="0"/>
              <a:t>Classes: </a:t>
            </a:r>
            <a:r>
              <a:rPr lang="en-US" altLang="zh-TW" dirty="0"/>
              <a:t>“1”, “2”, …., “9”, “0</a:t>
            </a:r>
            <a:r>
              <a:rPr lang="en-US" altLang="zh-TW" dirty="0" smtClean="0"/>
              <a:t>”</a:t>
            </a:r>
          </a:p>
          <a:p>
            <a:pPr lvl="1"/>
            <a:r>
              <a:rPr lang="en-US" altLang="zh-TW" dirty="0" smtClean="0">
                <a:solidFill>
                  <a:srgbClr val="0000FF"/>
                </a:solidFill>
              </a:rPr>
              <a:t>10 classes</a:t>
            </a:r>
            <a:endParaRPr lang="zh-TW" altLang="en-US" dirty="0">
              <a:solidFill>
                <a:srgbClr val="0000FF"/>
              </a:solidFill>
            </a:endParaRPr>
          </a:p>
        </p:txBody>
      </p:sp>
      <p:sp>
        <p:nvSpPr>
          <p:cNvPr id="74" name="文字方塊 73"/>
          <p:cNvSpPr txBox="1"/>
          <p:nvPr/>
        </p:nvSpPr>
        <p:spPr>
          <a:xfrm>
            <a:off x="5752890" y="1770462"/>
            <a:ext cx="2793359" cy="830997"/>
          </a:xfrm>
          <a:prstGeom prst="rect">
            <a:avLst/>
          </a:prstGeom>
          <a:solidFill>
            <a:schemeClr val="accent1">
              <a:lumMod val="20000"/>
              <a:lumOff val="80000"/>
            </a:schemeClr>
          </a:solidFill>
          <a:ln w="38100">
            <a:solidFill>
              <a:srgbClr val="0000FF"/>
            </a:solidFill>
          </a:ln>
        </p:spPr>
        <p:txBody>
          <a:bodyPr wrap="square" rtlCol="0">
            <a:spAutoFit/>
          </a:bodyPr>
          <a:lstStyle/>
          <a:p>
            <a:r>
              <a:rPr lang="en-US" altLang="zh-TW" sz="2400" dirty="0" smtClean="0"/>
              <a:t>If y</a:t>
            </a:r>
            <a:r>
              <a:rPr lang="en-US" altLang="zh-TW" sz="2400" baseline="-25000" dirty="0" smtClean="0"/>
              <a:t>2</a:t>
            </a:r>
            <a:r>
              <a:rPr lang="en-US" altLang="zh-TW" sz="2400" dirty="0" smtClean="0"/>
              <a:t> is the max, then the image is “2”.</a:t>
            </a:r>
            <a:endParaRPr lang="zh-TW" altLang="en-US" sz="2400" dirty="0"/>
          </a:p>
        </p:txBody>
      </p:sp>
      <mc:AlternateContent xmlns:mc="http://schemas.openxmlformats.org/markup-compatibility/2006" xmlns:a14="http://schemas.microsoft.com/office/drawing/2010/main">
        <mc:Choice Requires="a14">
          <p:sp>
            <p:nvSpPr>
              <p:cNvPr id="75" name="文字方塊 74"/>
              <p:cNvSpPr txBox="1"/>
              <p:nvPr/>
            </p:nvSpPr>
            <p:spPr>
              <a:xfrm>
                <a:off x="5360840" y="809217"/>
                <a:ext cx="189616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𝑓</m:t>
                      </m:r>
                      <m:r>
                        <a:rPr lang="en-US" altLang="zh-TW" sz="2800" b="0" i="1" smtClean="0">
                          <a:latin typeface="Cambria Math" panose="02040503050406030204" pitchFamily="18" charset="0"/>
                        </a:rPr>
                        <m:t>:</m:t>
                      </m:r>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𝑅</m:t>
                          </m:r>
                        </m:e>
                        <m:sup>
                          <m:r>
                            <a:rPr lang="en-US" altLang="zh-TW" sz="2800" b="0" i="1" smtClean="0">
                              <a:latin typeface="Cambria Math" panose="02040503050406030204" pitchFamily="18" charset="0"/>
                            </a:rPr>
                            <m:t>𝑁</m:t>
                          </m:r>
                        </m:sup>
                      </m:sSup>
                      <m:r>
                        <a:rPr lang="en-US" altLang="zh-TW" sz="2800" b="0" i="1" smtClean="0">
                          <a:latin typeface="Cambria Math" panose="02040503050406030204" pitchFamily="18" charset="0"/>
                          <a:ea typeface="Cambria Math" panose="02040503050406030204" pitchFamily="18" charset="0"/>
                        </a:rPr>
                        <m:t>→</m:t>
                      </m:r>
                      <m:sSup>
                        <m:sSupPr>
                          <m:ctrlPr>
                            <a:rPr lang="en-US" altLang="zh-TW" sz="2800" b="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𝑅</m:t>
                          </m:r>
                        </m:e>
                        <m:sup>
                          <m:r>
                            <a:rPr lang="en-US" altLang="zh-TW" sz="2800" b="0" i="1" smtClean="0">
                              <a:latin typeface="Cambria Math" panose="02040503050406030204" pitchFamily="18" charset="0"/>
                              <a:ea typeface="Cambria Math" panose="02040503050406030204" pitchFamily="18" charset="0"/>
                            </a:rPr>
                            <m:t>𝑀</m:t>
                          </m:r>
                        </m:sup>
                      </m:sSup>
                    </m:oMath>
                  </m:oMathPara>
                </a14:m>
                <a:endParaRPr lang="zh-TW" altLang="en-US" sz="2800" dirty="0"/>
              </a:p>
            </p:txBody>
          </p:sp>
        </mc:Choice>
        <mc:Fallback xmlns="">
          <p:sp>
            <p:nvSpPr>
              <p:cNvPr id="75" name="文字方塊 74"/>
              <p:cNvSpPr txBox="1">
                <a:spLocks noRot="1" noChangeAspect="1" noMove="1" noResize="1" noEditPoints="1" noAdjustHandles="1" noChangeArrowheads="1" noChangeShapeType="1" noTextEdit="1"/>
              </p:cNvSpPr>
              <p:nvPr/>
            </p:nvSpPr>
            <p:spPr>
              <a:xfrm>
                <a:off x="5360840" y="809217"/>
                <a:ext cx="1896160" cy="430887"/>
              </a:xfrm>
              <a:prstGeom prst="rect">
                <a:avLst/>
              </a:prstGeom>
              <a:blipFill rotWithShape="0">
                <a:blip r:embed="rId4"/>
                <a:stretch>
                  <a:fillRect/>
                </a:stretch>
              </a:blipFill>
            </p:spPr>
            <p:txBody>
              <a:bodyPr/>
              <a:lstStyle/>
              <a:p>
                <a:r>
                  <a:rPr lang="zh-TW" altLang="en-US">
                    <a:noFill/>
                  </a:rPr>
                  <a:t> </a:t>
                </a:r>
              </a:p>
            </p:txBody>
          </p:sp>
        </mc:Fallback>
      </mc:AlternateContent>
      <p:grpSp>
        <p:nvGrpSpPr>
          <p:cNvPr id="76" name="群組 75"/>
          <p:cNvGrpSpPr/>
          <p:nvPr/>
        </p:nvGrpSpPr>
        <p:grpSpPr>
          <a:xfrm>
            <a:off x="2535317" y="2906451"/>
            <a:ext cx="674854" cy="2584693"/>
            <a:chOff x="7729631" y="2981342"/>
            <a:chExt cx="674854" cy="2584693"/>
          </a:xfrm>
        </p:grpSpPr>
        <p:sp>
          <p:nvSpPr>
            <p:cNvPr id="77" name="矩形 76"/>
            <p:cNvSpPr/>
            <p:nvPr/>
          </p:nvSpPr>
          <p:spPr>
            <a:xfrm>
              <a:off x="7729631" y="3092102"/>
              <a:ext cx="596697" cy="24739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8" name="文字方塊 77"/>
            <p:cNvSpPr txBox="1"/>
            <p:nvPr/>
          </p:nvSpPr>
          <p:spPr>
            <a:xfrm rot="5400000">
              <a:off x="7758246" y="4562699"/>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aphicFrame>
          <p:nvGraphicFramePr>
            <p:cNvPr id="79" name="Object 12"/>
            <p:cNvGraphicFramePr>
              <a:graphicFrameLocks noChangeAspect="1"/>
            </p:cNvGraphicFramePr>
            <p:nvPr>
              <p:extLst/>
            </p:nvPr>
          </p:nvGraphicFramePr>
          <p:xfrm>
            <a:off x="7826998" y="2981342"/>
            <a:ext cx="495300" cy="630237"/>
          </p:xfrm>
          <a:graphic>
            <a:graphicData uri="http://schemas.openxmlformats.org/presentationml/2006/ole">
              <mc:AlternateContent xmlns:mc="http://schemas.openxmlformats.org/markup-compatibility/2006">
                <mc:Choice xmlns:v="urn:schemas-microsoft-com:vml" Requires="v">
                  <p:oleObj spid="_x0000_s200452" name="方程式" r:id="rId5" imgW="177480" imgH="228600" progId="Equation.3">
                    <p:embed/>
                  </p:oleObj>
                </mc:Choice>
                <mc:Fallback>
                  <p:oleObj name="方程式" r:id="rId5" imgW="177480" imgH="228600" progId="Equation.3">
                    <p:embed/>
                    <p:pic>
                      <p:nvPicPr>
                        <p:cNvPr id="0" name=""/>
                        <p:cNvPicPr>
                          <a:picLocks noChangeAspect="1" noChangeArrowheads="1"/>
                        </p:cNvPicPr>
                        <p:nvPr/>
                      </p:nvPicPr>
                      <p:blipFill>
                        <a:blip r:embed="rId6"/>
                        <a:srcRect/>
                        <a:stretch>
                          <a:fillRect/>
                        </a:stretch>
                      </p:blipFill>
                      <p:spPr bwMode="auto">
                        <a:xfrm>
                          <a:off x="7826998" y="2981342"/>
                          <a:ext cx="495300" cy="630237"/>
                        </a:xfrm>
                        <a:prstGeom prst="rect">
                          <a:avLst/>
                        </a:prstGeom>
                        <a:noFill/>
                        <a:extLst/>
                      </p:spPr>
                    </p:pic>
                  </p:oleObj>
                </mc:Fallback>
              </mc:AlternateContent>
            </a:graphicData>
          </a:graphic>
        </p:graphicFrame>
        <p:graphicFrame>
          <p:nvGraphicFramePr>
            <p:cNvPr id="80" name="Object 12"/>
            <p:cNvGraphicFramePr>
              <a:graphicFrameLocks noChangeAspect="1"/>
            </p:cNvGraphicFramePr>
            <p:nvPr>
              <p:extLst/>
            </p:nvPr>
          </p:nvGraphicFramePr>
          <p:xfrm>
            <a:off x="7833875" y="3798361"/>
            <a:ext cx="495300" cy="630237"/>
          </p:xfrm>
          <a:graphic>
            <a:graphicData uri="http://schemas.openxmlformats.org/presentationml/2006/ole">
              <mc:AlternateContent xmlns:mc="http://schemas.openxmlformats.org/markup-compatibility/2006">
                <mc:Choice xmlns:v="urn:schemas-microsoft-com:vml" Requires="v">
                  <p:oleObj spid="_x0000_s200453" name="方程式" r:id="rId7" imgW="177480" imgH="228600" progId="Equation.3">
                    <p:embed/>
                  </p:oleObj>
                </mc:Choice>
                <mc:Fallback>
                  <p:oleObj name="方程式" r:id="rId7" imgW="177480" imgH="228600" progId="Equation.3">
                    <p:embed/>
                    <p:pic>
                      <p:nvPicPr>
                        <p:cNvPr id="0" name=""/>
                        <p:cNvPicPr>
                          <a:picLocks noChangeAspect="1" noChangeArrowheads="1"/>
                        </p:cNvPicPr>
                        <p:nvPr/>
                      </p:nvPicPr>
                      <p:blipFill>
                        <a:blip r:embed="rId8"/>
                        <a:srcRect/>
                        <a:stretch>
                          <a:fillRect/>
                        </a:stretch>
                      </p:blipFill>
                      <p:spPr bwMode="auto">
                        <a:xfrm>
                          <a:off x="7833875" y="3798361"/>
                          <a:ext cx="495300" cy="630237"/>
                        </a:xfrm>
                        <a:prstGeom prst="rect">
                          <a:avLst/>
                        </a:prstGeom>
                        <a:noFill/>
                        <a:extLst/>
                      </p:spPr>
                    </p:pic>
                  </p:oleObj>
                </mc:Fallback>
              </mc:AlternateContent>
            </a:graphicData>
          </a:graphic>
        </p:graphicFrame>
        <p:graphicFrame>
          <p:nvGraphicFramePr>
            <p:cNvPr id="81" name="Object 12"/>
            <p:cNvGraphicFramePr>
              <a:graphicFrameLocks noChangeAspect="1"/>
            </p:cNvGraphicFramePr>
            <p:nvPr>
              <p:extLst/>
            </p:nvPr>
          </p:nvGraphicFramePr>
          <p:xfrm>
            <a:off x="7815556" y="4900872"/>
            <a:ext cx="531812" cy="665163"/>
          </p:xfrm>
          <a:graphic>
            <a:graphicData uri="http://schemas.openxmlformats.org/presentationml/2006/ole">
              <mc:AlternateContent xmlns:mc="http://schemas.openxmlformats.org/markup-compatibility/2006">
                <mc:Choice xmlns:v="urn:schemas-microsoft-com:vml" Requires="v">
                  <p:oleObj spid="_x0000_s200454" name="方程式" r:id="rId9" imgW="190440" imgH="241200" progId="Equation.3">
                    <p:embed/>
                  </p:oleObj>
                </mc:Choice>
                <mc:Fallback>
                  <p:oleObj name="方程式" r:id="rId9" imgW="190440" imgH="241200" progId="Equation.3">
                    <p:embed/>
                    <p:pic>
                      <p:nvPicPr>
                        <p:cNvPr id="0" name=""/>
                        <p:cNvPicPr>
                          <a:picLocks noChangeAspect="1" noChangeArrowheads="1"/>
                        </p:cNvPicPr>
                        <p:nvPr/>
                      </p:nvPicPr>
                      <p:blipFill>
                        <a:blip r:embed="rId10"/>
                        <a:srcRect/>
                        <a:stretch>
                          <a:fillRect/>
                        </a:stretch>
                      </p:blipFill>
                      <p:spPr bwMode="auto">
                        <a:xfrm>
                          <a:off x="7815556" y="4900872"/>
                          <a:ext cx="531812" cy="665163"/>
                        </a:xfrm>
                        <a:prstGeom prst="rect">
                          <a:avLst/>
                        </a:prstGeom>
                        <a:noFill/>
                        <a:extLst/>
                      </p:spPr>
                    </p:pic>
                  </p:oleObj>
                </mc:Fallback>
              </mc:AlternateContent>
            </a:graphicData>
          </a:graphic>
        </p:graphicFrame>
      </p:grpSp>
      <p:grpSp>
        <p:nvGrpSpPr>
          <p:cNvPr id="82" name="群組 81"/>
          <p:cNvGrpSpPr/>
          <p:nvPr/>
        </p:nvGrpSpPr>
        <p:grpSpPr>
          <a:xfrm>
            <a:off x="4810561" y="3801985"/>
            <a:ext cx="2902333" cy="941612"/>
            <a:chOff x="3759865" y="2732418"/>
            <a:chExt cx="2902333" cy="941612"/>
          </a:xfrm>
        </p:grpSpPr>
        <p:sp>
          <p:nvSpPr>
            <p:cNvPr id="83" name="橢圓 82"/>
            <p:cNvSpPr/>
            <p:nvPr/>
          </p:nvSpPr>
          <p:spPr>
            <a:xfrm>
              <a:off x="5123987" y="2732418"/>
              <a:ext cx="941612" cy="9416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pSp>
          <p:nvGrpSpPr>
            <p:cNvPr id="84" name="群組 83"/>
            <p:cNvGrpSpPr/>
            <p:nvPr/>
          </p:nvGrpSpPr>
          <p:grpSpPr>
            <a:xfrm>
              <a:off x="3759865" y="2943064"/>
              <a:ext cx="520319" cy="520319"/>
              <a:chOff x="3342651" y="3507082"/>
              <a:chExt cx="520319" cy="520319"/>
            </a:xfrm>
          </p:grpSpPr>
          <p:sp>
            <p:nvSpPr>
              <p:cNvPr id="87" name="矩形 86"/>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88"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200455" name="方程式" r:id="rId11" imgW="139680" imgH="139680" progId="Equation.3">
                      <p:embed/>
                    </p:oleObj>
                  </mc:Choice>
                  <mc:Fallback>
                    <p:oleObj name="方程式" r:id="rId11" imgW="139680" imgH="139680" progId="Equation.3">
                      <p:embed/>
                      <p:pic>
                        <p:nvPicPr>
                          <p:cNvPr id="0" name=""/>
                          <p:cNvPicPr>
                            <a:picLocks noChangeAspect="1" noChangeArrowheads="1"/>
                          </p:cNvPicPr>
                          <p:nvPr/>
                        </p:nvPicPr>
                        <p:blipFill>
                          <a:blip r:embed="rId12"/>
                          <a:srcRect/>
                          <a:stretch>
                            <a:fillRect/>
                          </a:stretch>
                        </p:blipFill>
                        <p:spPr bwMode="auto">
                          <a:xfrm>
                            <a:off x="3435128" y="3545009"/>
                            <a:ext cx="385763" cy="387350"/>
                          </a:xfrm>
                          <a:prstGeom prst="rect">
                            <a:avLst/>
                          </a:prstGeom>
                          <a:noFill/>
                          <a:extLst/>
                        </p:spPr>
                      </p:pic>
                    </p:oleObj>
                  </mc:Fallback>
                </mc:AlternateContent>
              </a:graphicData>
            </a:graphic>
          </p:graphicFrame>
        </p:grpSp>
        <p:cxnSp>
          <p:nvCxnSpPr>
            <p:cNvPr id="85" name="直線單箭頭接點 84"/>
            <p:cNvCxnSpPr>
              <a:stCxn id="83" idx="6"/>
            </p:cNvCxnSpPr>
            <p:nvPr/>
          </p:nvCxnSpPr>
          <p:spPr>
            <a:xfrm>
              <a:off x="6065599" y="3203224"/>
              <a:ext cx="596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p:nvPr/>
          </p:nvCxnSpPr>
          <p:spPr>
            <a:xfrm flipV="1">
              <a:off x="4291879" y="3210722"/>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9" name="直線單箭頭接點 88"/>
          <p:cNvCxnSpPr>
            <a:endCxn id="87" idx="1"/>
          </p:cNvCxnSpPr>
          <p:nvPr/>
        </p:nvCxnSpPr>
        <p:spPr>
          <a:xfrm>
            <a:off x="3134143" y="3203260"/>
            <a:ext cx="1676418" cy="10695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77" idx="3"/>
            <a:endCxn id="87" idx="1"/>
          </p:cNvCxnSpPr>
          <p:nvPr/>
        </p:nvCxnSpPr>
        <p:spPr>
          <a:xfrm>
            <a:off x="3132014" y="4254178"/>
            <a:ext cx="1678547" cy="186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endCxn id="105" idx="1"/>
          </p:cNvCxnSpPr>
          <p:nvPr/>
        </p:nvCxnSpPr>
        <p:spPr>
          <a:xfrm flipV="1">
            <a:off x="3118383" y="3254202"/>
            <a:ext cx="1692178" cy="19941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2" name="群組 91"/>
          <p:cNvGrpSpPr/>
          <p:nvPr/>
        </p:nvGrpSpPr>
        <p:grpSpPr>
          <a:xfrm>
            <a:off x="2544526" y="5754892"/>
            <a:ext cx="549041" cy="523254"/>
            <a:chOff x="1381358" y="5695999"/>
            <a:chExt cx="549041" cy="523254"/>
          </a:xfrm>
        </p:grpSpPr>
        <p:sp>
          <p:nvSpPr>
            <p:cNvPr id="93" name="矩形 92"/>
            <p:cNvSpPr/>
            <p:nvPr/>
          </p:nvSpPr>
          <p:spPr>
            <a:xfrm>
              <a:off x="1381358" y="5695999"/>
              <a:ext cx="549041" cy="52325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94" name="Object 12"/>
            <p:cNvGraphicFramePr>
              <a:graphicFrameLocks noChangeAspect="1"/>
            </p:cNvGraphicFramePr>
            <p:nvPr>
              <p:extLst/>
            </p:nvPr>
          </p:nvGraphicFramePr>
          <p:xfrm>
            <a:off x="1575247" y="5761100"/>
            <a:ext cx="190500" cy="354012"/>
          </p:xfrm>
          <a:graphic>
            <a:graphicData uri="http://schemas.openxmlformats.org/presentationml/2006/ole">
              <mc:AlternateContent xmlns:mc="http://schemas.openxmlformats.org/markup-compatibility/2006">
                <mc:Choice xmlns:v="urn:schemas-microsoft-com:vml" Requires="v">
                  <p:oleObj spid="_x0000_s200456" name="方程式" r:id="rId13" imgW="88560" imgH="164880" progId="Equation.3">
                    <p:embed/>
                  </p:oleObj>
                </mc:Choice>
                <mc:Fallback>
                  <p:oleObj name="方程式" r:id="rId13" imgW="88560" imgH="164880" progId="Equation.3">
                    <p:embed/>
                    <p:pic>
                      <p:nvPicPr>
                        <p:cNvPr id="0" name=""/>
                        <p:cNvPicPr>
                          <a:picLocks noChangeAspect="1" noChangeArrowheads="1"/>
                        </p:cNvPicPr>
                        <p:nvPr/>
                      </p:nvPicPr>
                      <p:blipFill>
                        <a:blip r:embed="rId14"/>
                        <a:srcRect/>
                        <a:stretch>
                          <a:fillRect/>
                        </a:stretch>
                      </p:blipFill>
                      <p:spPr bwMode="auto">
                        <a:xfrm>
                          <a:off x="1575247" y="5761100"/>
                          <a:ext cx="190500" cy="354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5" name="手繪多邊形 94"/>
          <p:cNvSpPr/>
          <p:nvPr/>
        </p:nvSpPr>
        <p:spPr>
          <a:xfrm>
            <a:off x="6384569" y="4060305"/>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6" name="直線單箭頭接點 95"/>
          <p:cNvCxnSpPr>
            <a:stCxn id="93" idx="3"/>
            <a:endCxn id="87" idx="1"/>
          </p:cNvCxnSpPr>
          <p:nvPr/>
        </p:nvCxnSpPr>
        <p:spPr>
          <a:xfrm flipV="1">
            <a:off x="3093567" y="4272791"/>
            <a:ext cx="1716994" cy="17437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9" name="圖片 98"/>
          <p:cNvPicPr>
            <a:picLocks noChangeAspect="1"/>
          </p:cNvPicPr>
          <p:nvPr/>
        </p:nvPicPr>
        <p:blipFill>
          <a:blip r:embed="rId15"/>
          <a:stretch>
            <a:fillRect/>
          </a:stretch>
        </p:blipFill>
        <p:spPr>
          <a:xfrm>
            <a:off x="597751" y="3359616"/>
            <a:ext cx="1774625" cy="1763322"/>
          </a:xfrm>
          <a:prstGeom prst="rect">
            <a:avLst/>
          </a:prstGeom>
        </p:spPr>
      </p:pic>
      <p:grpSp>
        <p:nvGrpSpPr>
          <p:cNvPr id="100" name="群組 99"/>
          <p:cNvGrpSpPr/>
          <p:nvPr/>
        </p:nvGrpSpPr>
        <p:grpSpPr>
          <a:xfrm>
            <a:off x="4810561" y="2783396"/>
            <a:ext cx="2902333" cy="941612"/>
            <a:chOff x="3759865" y="2732418"/>
            <a:chExt cx="2902333" cy="941612"/>
          </a:xfrm>
        </p:grpSpPr>
        <p:sp>
          <p:nvSpPr>
            <p:cNvPr id="101" name="橢圓 100"/>
            <p:cNvSpPr/>
            <p:nvPr/>
          </p:nvSpPr>
          <p:spPr>
            <a:xfrm>
              <a:off x="5123987" y="2732418"/>
              <a:ext cx="941612" cy="94161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nvGrpSpPr>
            <p:cNvPr id="102" name="群組 101"/>
            <p:cNvGrpSpPr/>
            <p:nvPr/>
          </p:nvGrpSpPr>
          <p:grpSpPr>
            <a:xfrm>
              <a:off x="3759865" y="2943064"/>
              <a:ext cx="520319" cy="520319"/>
              <a:chOff x="3342651" y="3507082"/>
              <a:chExt cx="520319" cy="520319"/>
            </a:xfrm>
          </p:grpSpPr>
          <p:sp>
            <p:nvSpPr>
              <p:cNvPr id="105" name="矩形 104"/>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06"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200457" name="方程式" r:id="rId16" imgW="139680" imgH="139680" progId="Equation.3">
                      <p:embed/>
                    </p:oleObj>
                  </mc:Choice>
                  <mc:Fallback>
                    <p:oleObj name="方程式" r:id="rId16" imgW="139680" imgH="139680" progId="Equation.3">
                      <p:embed/>
                      <p:pic>
                        <p:nvPicPr>
                          <p:cNvPr id="0" name=""/>
                          <p:cNvPicPr>
                            <a:picLocks noChangeAspect="1" noChangeArrowheads="1"/>
                          </p:cNvPicPr>
                          <p:nvPr/>
                        </p:nvPicPr>
                        <p:blipFill>
                          <a:blip r:embed="rId12"/>
                          <a:srcRect/>
                          <a:stretch>
                            <a:fillRect/>
                          </a:stretch>
                        </p:blipFill>
                        <p:spPr bwMode="auto">
                          <a:xfrm>
                            <a:off x="3435128" y="3545009"/>
                            <a:ext cx="385763" cy="387350"/>
                          </a:xfrm>
                          <a:prstGeom prst="rect">
                            <a:avLst/>
                          </a:prstGeom>
                          <a:noFill/>
                          <a:extLst/>
                        </p:spPr>
                      </p:pic>
                    </p:oleObj>
                  </mc:Fallback>
                </mc:AlternateContent>
              </a:graphicData>
            </a:graphic>
          </p:graphicFrame>
        </p:grpSp>
        <p:cxnSp>
          <p:nvCxnSpPr>
            <p:cNvPr id="103" name="直線單箭頭接點 102"/>
            <p:cNvCxnSpPr>
              <a:stCxn id="101" idx="6"/>
            </p:cNvCxnSpPr>
            <p:nvPr/>
          </p:nvCxnSpPr>
          <p:spPr>
            <a:xfrm>
              <a:off x="6065599" y="3203224"/>
              <a:ext cx="596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flipV="1">
              <a:off x="4291879" y="3210722"/>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8" name="直線單箭頭接點 107"/>
          <p:cNvCxnSpPr>
            <a:endCxn id="105" idx="1"/>
          </p:cNvCxnSpPr>
          <p:nvPr/>
        </p:nvCxnSpPr>
        <p:spPr>
          <a:xfrm>
            <a:off x="3132014" y="3235589"/>
            <a:ext cx="1678547" cy="186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p:cNvCxnSpPr>
            <a:endCxn id="105" idx="1"/>
          </p:cNvCxnSpPr>
          <p:nvPr/>
        </p:nvCxnSpPr>
        <p:spPr>
          <a:xfrm flipV="1">
            <a:off x="3164749" y="3254202"/>
            <a:ext cx="1645812" cy="9413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手繪多邊形 109"/>
          <p:cNvSpPr/>
          <p:nvPr/>
        </p:nvSpPr>
        <p:spPr>
          <a:xfrm>
            <a:off x="6384569" y="3041716"/>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12" name="Object 12"/>
          <p:cNvGraphicFramePr>
            <a:graphicFrameLocks noChangeAspect="1"/>
          </p:cNvGraphicFramePr>
          <p:nvPr>
            <p:extLst>
              <p:ext uri="{D42A27DB-BD31-4B8C-83A1-F6EECF244321}">
                <p14:modId xmlns:p14="http://schemas.microsoft.com/office/powerpoint/2010/main" val="362863319"/>
              </p:ext>
            </p:extLst>
          </p:nvPr>
        </p:nvGraphicFramePr>
        <p:xfrm>
          <a:off x="7712894" y="2905506"/>
          <a:ext cx="458788" cy="596900"/>
        </p:xfrm>
        <a:graphic>
          <a:graphicData uri="http://schemas.openxmlformats.org/presentationml/2006/ole">
            <mc:AlternateContent xmlns:mc="http://schemas.openxmlformats.org/markup-compatibility/2006">
              <mc:Choice xmlns:v="urn:schemas-microsoft-com:vml" Requires="v">
                <p:oleObj spid="_x0000_s200458" name="方程式" r:id="rId17" imgW="164880" imgH="215640" progId="Equation.3">
                  <p:embed/>
                </p:oleObj>
              </mc:Choice>
              <mc:Fallback>
                <p:oleObj name="方程式" r:id="rId17" imgW="164880" imgH="215640" progId="Equation.3">
                  <p:embed/>
                  <p:pic>
                    <p:nvPicPr>
                      <p:cNvPr id="0" name=""/>
                      <p:cNvPicPr>
                        <a:picLocks noChangeAspect="1" noChangeArrowheads="1"/>
                      </p:cNvPicPr>
                      <p:nvPr/>
                    </p:nvPicPr>
                    <p:blipFill>
                      <a:blip r:embed="rId18"/>
                      <a:srcRect/>
                      <a:stretch>
                        <a:fillRect/>
                      </a:stretch>
                    </p:blipFill>
                    <p:spPr bwMode="auto">
                      <a:xfrm>
                        <a:off x="7712894" y="2905506"/>
                        <a:ext cx="458788" cy="596900"/>
                      </a:xfrm>
                      <a:prstGeom prst="rect">
                        <a:avLst/>
                      </a:prstGeom>
                      <a:noFill/>
                      <a:extLst/>
                    </p:spPr>
                  </p:pic>
                </p:oleObj>
              </mc:Fallback>
            </mc:AlternateContent>
          </a:graphicData>
        </a:graphic>
      </p:graphicFrame>
      <p:grpSp>
        <p:nvGrpSpPr>
          <p:cNvPr id="113" name="群組 112"/>
          <p:cNvGrpSpPr/>
          <p:nvPr/>
        </p:nvGrpSpPr>
        <p:grpSpPr>
          <a:xfrm>
            <a:off x="4810561" y="4816333"/>
            <a:ext cx="2902333" cy="941612"/>
            <a:chOff x="3759865" y="2732418"/>
            <a:chExt cx="2902333" cy="941612"/>
          </a:xfrm>
        </p:grpSpPr>
        <p:sp>
          <p:nvSpPr>
            <p:cNvPr id="114" name="橢圓 113"/>
            <p:cNvSpPr/>
            <p:nvPr/>
          </p:nvSpPr>
          <p:spPr>
            <a:xfrm>
              <a:off x="5123987" y="2732418"/>
              <a:ext cx="941612" cy="94161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grpSp>
          <p:nvGrpSpPr>
            <p:cNvPr id="115" name="群組 114"/>
            <p:cNvGrpSpPr/>
            <p:nvPr/>
          </p:nvGrpSpPr>
          <p:grpSpPr>
            <a:xfrm>
              <a:off x="3759865" y="2943064"/>
              <a:ext cx="520319" cy="520319"/>
              <a:chOff x="3342651" y="3507082"/>
              <a:chExt cx="520319" cy="520319"/>
            </a:xfrm>
          </p:grpSpPr>
          <p:sp>
            <p:nvSpPr>
              <p:cNvPr id="118" name="矩形 117"/>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19"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200459" name="方程式" r:id="rId19" imgW="139680" imgH="139680" progId="Equation.3">
                      <p:embed/>
                    </p:oleObj>
                  </mc:Choice>
                  <mc:Fallback>
                    <p:oleObj name="方程式" r:id="rId19" imgW="139680" imgH="139680" progId="Equation.3">
                      <p:embed/>
                      <p:pic>
                        <p:nvPicPr>
                          <p:cNvPr id="0" name=""/>
                          <p:cNvPicPr>
                            <a:picLocks noChangeAspect="1" noChangeArrowheads="1"/>
                          </p:cNvPicPr>
                          <p:nvPr/>
                        </p:nvPicPr>
                        <p:blipFill>
                          <a:blip r:embed="rId12"/>
                          <a:srcRect/>
                          <a:stretch>
                            <a:fillRect/>
                          </a:stretch>
                        </p:blipFill>
                        <p:spPr bwMode="auto">
                          <a:xfrm>
                            <a:off x="3435128" y="3545009"/>
                            <a:ext cx="385763" cy="387350"/>
                          </a:xfrm>
                          <a:prstGeom prst="rect">
                            <a:avLst/>
                          </a:prstGeom>
                          <a:noFill/>
                          <a:extLst/>
                        </p:spPr>
                      </p:pic>
                    </p:oleObj>
                  </mc:Fallback>
                </mc:AlternateContent>
              </a:graphicData>
            </a:graphic>
          </p:graphicFrame>
        </p:grpSp>
        <p:cxnSp>
          <p:nvCxnSpPr>
            <p:cNvPr id="116" name="直線單箭頭接點 115"/>
            <p:cNvCxnSpPr>
              <a:stCxn id="114" idx="6"/>
            </p:cNvCxnSpPr>
            <p:nvPr/>
          </p:nvCxnSpPr>
          <p:spPr>
            <a:xfrm>
              <a:off x="6065599" y="3203224"/>
              <a:ext cx="596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單箭頭接點 116"/>
            <p:cNvCxnSpPr/>
            <p:nvPr/>
          </p:nvCxnSpPr>
          <p:spPr>
            <a:xfrm flipV="1">
              <a:off x="4291879" y="3210722"/>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0" name="直線單箭頭接點 119"/>
          <p:cNvCxnSpPr>
            <a:endCxn id="118" idx="1"/>
          </p:cNvCxnSpPr>
          <p:nvPr/>
        </p:nvCxnSpPr>
        <p:spPr>
          <a:xfrm>
            <a:off x="3134143" y="4217608"/>
            <a:ext cx="1676418" cy="10695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手繪多邊形 122"/>
          <p:cNvSpPr/>
          <p:nvPr/>
        </p:nvSpPr>
        <p:spPr>
          <a:xfrm>
            <a:off x="6384569" y="5074653"/>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26" name="直線單箭頭接點 125"/>
          <p:cNvCxnSpPr>
            <a:stCxn id="93" idx="3"/>
            <a:endCxn id="105" idx="1"/>
          </p:cNvCxnSpPr>
          <p:nvPr/>
        </p:nvCxnSpPr>
        <p:spPr>
          <a:xfrm flipV="1">
            <a:off x="3093567" y="3254202"/>
            <a:ext cx="1716994" cy="27623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a:stCxn id="93" idx="3"/>
            <a:endCxn id="118" idx="1"/>
          </p:cNvCxnSpPr>
          <p:nvPr/>
        </p:nvCxnSpPr>
        <p:spPr>
          <a:xfrm flipV="1">
            <a:off x="3093567" y="5287139"/>
            <a:ext cx="1716994" cy="7293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a:endCxn id="87" idx="1"/>
          </p:cNvCxnSpPr>
          <p:nvPr/>
        </p:nvCxnSpPr>
        <p:spPr>
          <a:xfrm flipV="1">
            <a:off x="3185543" y="4272791"/>
            <a:ext cx="1625018" cy="96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endCxn id="118" idx="1"/>
          </p:cNvCxnSpPr>
          <p:nvPr/>
        </p:nvCxnSpPr>
        <p:spPr>
          <a:xfrm>
            <a:off x="3153054" y="5265690"/>
            <a:ext cx="1657507" cy="2144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a:endCxn id="118" idx="1"/>
          </p:cNvCxnSpPr>
          <p:nvPr/>
        </p:nvCxnSpPr>
        <p:spPr>
          <a:xfrm>
            <a:off x="3153054" y="3232190"/>
            <a:ext cx="1657507" cy="205494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文字方塊 130"/>
          <p:cNvSpPr txBox="1"/>
          <p:nvPr/>
        </p:nvSpPr>
        <p:spPr>
          <a:xfrm rot="5400000">
            <a:off x="7582876" y="5939803"/>
            <a:ext cx="921757" cy="584775"/>
          </a:xfrm>
          <a:prstGeom prst="rect">
            <a:avLst/>
          </a:prstGeom>
          <a:noFill/>
        </p:spPr>
        <p:txBody>
          <a:bodyPr wrap="square" rtlCol="0">
            <a:spAutoFit/>
          </a:bodyPr>
          <a:lstStyle/>
          <a:p>
            <a:r>
              <a:rPr lang="en-US" altLang="zh-TW" sz="3200" dirty="0" smtClean="0"/>
              <a:t>……</a:t>
            </a:r>
            <a:endParaRPr lang="zh-TW" altLang="en-US" sz="3200" dirty="0"/>
          </a:p>
        </p:txBody>
      </p:sp>
      <p:sp>
        <p:nvSpPr>
          <p:cNvPr id="132" name="文字方塊 131"/>
          <p:cNvSpPr txBox="1"/>
          <p:nvPr/>
        </p:nvSpPr>
        <p:spPr>
          <a:xfrm rot="5400000">
            <a:off x="6349498" y="5949703"/>
            <a:ext cx="921757" cy="584775"/>
          </a:xfrm>
          <a:prstGeom prst="rect">
            <a:avLst/>
          </a:prstGeom>
          <a:noFill/>
        </p:spPr>
        <p:txBody>
          <a:bodyPr wrap="square" rtlCol="0">
            <a:spAutoFit/>
          </a:bodyPr>
          <a:lstStyle/>
          <a:p>
            <a:r>
              <a:rPr lang="en-US" altLang="zh-TW" sz="3200" dirty="0" smtClean="0"/>
              <a:t>……</a:t>
            </a:r>
            <a:endParaRPr lang="zh-TW" altLang="en-US" sz="3200" dirty="0"/>
          </a:p>
        </p:txBody>
      </p:sp>
      <p:sp>
        <p:nvSpPr>
          <p:cNvPr id="133" name="文字方塊 132"/>
          <p:cNvSpPr txBox="1"/>
          <p:nvPr/>
        </p:nvSpPr>
        <p:spPr>
          <a:xfrm>
            <a:off x="7324228" y="3423039"/>
            <a:ext cx="1643602" cy="461665"/>
          </a:xfrm>
          <a:prstGeom prst="rect">
            <a:avLst/>
          </a:prstGeom>
          <a:noFill/>
        </p:spPr>
        <p:txBody>
          <a:bodyPr wrap="square" rtlCol="0">
            <a:spAutoFit/>
          </a:bodyPr>
          <a:lstStyle/>
          <a:p>
            <a:r>
              <a:rPr lang="en-US" altLang="zh-TW" sz="2400" dirty="0" smtClean="0"/>
              <a:t>“</a:t>
            </a:r>
            <a:r>
              <a:rPr lang="en-US" altLang="zh-TW" sz="2400" dirty="0"/>
              <a:t>1</a:t>
            </a:r>
            <a:r>
              <a:rPr lang="en-US" altLang="zh-TW" sz="2400" dirty="0" smtClean="0"/>
              <a:t>”</a:t>
            </a:r>
            <a:r>
              <a:rPr lang="zh-TW" altLang="en-US" sz="2400" dirty="0" smtClean="0"/>
              <a:t> </a:t>
            </a:r>
            <a:r>
              <a:rPr lang="en-US" altLang="zh-TW" sz="2400" dirty="0" smtClean="0"/>
              <a:t>or not</a:t>
            </a:r>
            <a:endParaRPr lang="zh-TW" altLang="en-US" sz="2400" dirty="0"/>
          </a:p>
        </p:txBody>
      </p:sp>
      <p:sp>
        <p:nvSpPr>
          <p:cNvPr id="134" name="文字方塊 133"/>
          <p:cNvSpPr txBox="1"/>
          <p:nvPr/>
        </p:nvSpPr>
        <p:spPr>
          <a:xfrm>
            <a:off x="7370104" y="4469447"/>
            <a:ext cx="1643602" cy="461665"/>
          </a:xfrm>
          <a:prstGeom prst="rect">
            <a:avLst/>
          </a:prstGeom>
          <a:noFill/>
        </p:spPr>
        <p:txBody>
          <a:bodyPr wrap="square" rtlCol="0">
            <a:spAutoFit/>
          </a:bodyPr>
          <a:lstStyle/>
          <a:p>
            <a:r>
              <a:rPr lang="en-US" altLang="zh-TW" sz="2400" dirty="0" smtClean="0"/>
              <a:t>“</a:t>
            </a:r>
            <a:r>
              <a:rPr lang="en-US" altLang="zh-TW" sz="2400" dirty="0"/>
              <a:t>2</a:t>
            </a:r>
            <a:r>
              <a:rPr lang="en-US" altLang="zh-TW" sz="2400" dirty="0" smtClean="0"/>
              <a:t>”</a:t>
            </a:r>
            <a:r>
              <a:rPr lang="zh-TW" altLang="en-US" sz="2400" dirty="0" smtClean="0"/>
              <a:t> </a:t>
            </a:r>
            <a:r>
              <a:rPr lang="en-US" altLang="zh-TW" sz="2400" dirty="0" smtClean="0"/>
              <a:t>or not</a:t>
            </a:r>
            <a:endParaRPr lang="zh-TW" altLang="en-US" sz="2400" dirty="0"/>
          </a:p>
        </p:txBody>
      </p:sp>
      <p:sp>
        <p:nvSpPr>
          <p:cNvPr id="135" name="文字方塊 134"/>
          <p:cNvSpPr txBox="1"/>
          <p:nvPr/>
        </p:nvSpPr>
        <p:spPr>
          <a:xfrm>
            <a:off x="7370104" y="5442747"/>
            <a:ext cx="1643602" cy="461665"/>
          </a:xfrm>
          <a:prstGeom prst="rect">
            <a:avLst/>
          </a:prstGeom>
          <a:noFill/>
        </p:spPr>
        <p:txBody>
          <a:bodyPr wrap="square" rtlCol="0">
            <a:spAutoFit/>
          </a:bodyPr>
          <a:lstStyle/>
          <a:p>
            <a:r>
              <a:rPr lang="en-US" altLang="zh-TW" sz="2400" dirty="0" smtClean="0"/>
              <a:t>“</a:t>
            </a:r>
            <a:r>
              <a:rPr lang="en-US" altLang="zh-TW" sz="2400" dirty="0"/>
              <a:t>3</a:t>
            </a:r>
            <a:r>
              <a:rPr lang="en-US" altLang="zh-TW" sz="2400" dirty="0" smtClean="0"/>
              <a:t>”</a:t>
            </a:r>
            <a:r>
              <a:rPr lang="zh-TW" altLang="en-US" sz="2400" dirty="0" smtClean="0"/>
              <a:t> </a:t>
            </a:r>
            <a:r>
              <a:rPr lang="en-US" altLang="zh-TW" sz="2400" dirty="0" smtClean="0"/>
              <a:t>or not</a:t>
            </a:r>
            <a:endParaRPr lang="zh-TW" altLang="en-US" sz="2400" dirty="0"/>
          </a:p>
        </p:txBody>
      </p:sp>
      <p:graphicFrame>
        <p:nvGraphicFramePr>
          <p:cNvPr id="136" name="Object 12"/>
          <p:cNvGraphicFramePr>
            <a:graphicFrameLocks noChangeAspect="1"/>
          </p:cNvGraphicFramePr>
          <p:nvPr>
            <p:extLst>
              <p:ext uri="{D42A27DB-BD31-4B8C-83A1-F6EECF244321}">
                <p14:modId xmlns:p14="http://schemas.microsoft.com/office/powerpoint/2010/main" val="1896468620"/>
              </p:ext>
            </p:extLst>
          </p:nvPr>
        </p:nvGraphicFramePr>
        <p:xfrm>
          <a:off x="7699375" y="3902075"/>
          <a:ext cx="493713" cy="596900"/>
        </p:xfrm>
        <a:graphic>
          <a:graphicData uri="http://schemas.openxmlformats.org/presentationml/2006/ole">
            <mc:AlternateContent xmlns:mc="http://schemas.openxmlformats.org/markup-compatibility/2006">
              <mc:Choice xmlns:v="urn:schemas-microsoft-com:vml" Requires="v">
                <p:oleObj spid="_x0000_s200460" name="方程式" r:id="rId20" imgW="177480" imgH="215640" progId="Equation.3">
                  <p:embed/>
                </p:oleObj>
              </mc:Choice>
              <mc:Fallback>
                <p:oleObj name="方程式" r:id="rId20" imgW="177480" imgH="215640" progId="Equation.3">
                  <p:embed/>
                  <p:pic>
                    <p:nvPicPr>
                      <p:cNvPr id="0" name=""/>
                      <p:cNvPicPr>
                        <a:picLocks noChangeAspect="1" noChangeArrowheads="1"/>
                      </p:cNvPicPr>
                      <p:nvPr/>
                    </p:nvPicPr>
                    <p:blipFill>
                      <a:blip r:embed="rId21"/>
                      <a:srcRect/>
                      <a:stretch>
                        <a:fillRect/>
                      </a:stretch>
                    </p:blipFill>
                    <p:spPr bwMode="auto">
                      <a:xfrm>
                        <a:off x="7699375" y="3902075"/>
                        <a:ext cx="493713" cy="596900"/>
                      </a:xfrm>
                      <a:prstGeom prst="rect">
                        <a:avLst/>
                      </a:prstGeom>
                      <a:noFill/>
                      <a:extLst/>
                    </p:spPr>
                  </p:pic>
                </p:oleObj>
              </mc:Fallback>
            </mc:AlternateContent>
          </a:graphicData>
        </a:graphic>
      </p:graphicFrame>
      <p:graphicFrame>
        <p:nvGraphicFramePr>
          <p:cNvPr id="137" name="Object 12"/>
          <p:cNvGraphicFramePr>
            <a:graphicFrameLocks noChangeAspect="1"/>
          </p:cNvGraphicFramePr>
          <p:nvPr>
            <p:extLst>
              <p:ext uri="{D42A27DB-BD31-4B8C-83A1-F6EECF244321}">
                <p14:modId xmlns:p14="http://schemas.microsoft.com/office/powerpoint/2010/main" val="3366395432"/>
              </p:ext>
            </p:extLst>
          </p:nvPr>
        </p:nvGraphicFramePr>
        <p:xfrm>
          <a:off x="7716838" y="4910138"/>
          <a:ext cx="493712" cy="631825"/>
        </p:xfrm>
        <a:graphic>
          <a:graphicData uri="http://schemas.openxmlformats.org/presentationml/2006/ole">
            <mc:AlternateContent xmlns:mc="http://schemas.openxmlformats.org/markup-compatibility/2006">
              <mc:Choice xmlns:v="urn:schemas-microsoft-com:vml" Requires="v">
                <p:oleObj spid="_x0000_s200461" name="方程式" r:id="rId22" imgW="177480" imgH="228600" progId="Equation.3">
                  <p:embed/>
                </p:oleObj>
              </mc:Choice>
              <mc:Fallback>
                <p:oleObj name="方程式" r:id="rId22" imgW="177480" imgH="228600" progId="Equation.3">
                  <p:embed/>
                  <p:pic>
                    <p:nvPicPr>
                      <p:cNvPr id="0" name=""/>
                      <p:cNvPicPr>
                        <a:picLocks noChangeAspect="1" noChangeArrowheads="1"/>
                      </p:cNvPicPr>
                      <p:nvPr/>
                    </p:nvPicPr>
                    <p:blipFill>
                      <a:blip r:embed="rId23"/>
                      <a:srcRect/>
                      <a:stretch>
                        <a:fillRect/>
                      </a:stretch>
                    </p:blipFill>
                    <p:spPr bwMode="auto">
                      <a:xfrm>
                        <a:off x="7716838" y="4910138"/>
                        <a:ext cx="493712" cy="631825"/>
                      </a:xfrm>
                      <a:prstGeom prst="rect">
                        <a:avLst/>
                      </a:prstGeom>
                      <a:noFill/>
                      <a:extLst/>
                    </p:spPr>
                  </p:pic>
                </p:oleObj>
              </mc:Fallback>
            </mc:AlternateContent>
          </a:graphicData>
        </a:graphic>
      </p:graphicFrame>
      <p:sp>
        <p:nvSpPr>
          <p:cNvPr id="4" name="矩形 3"/>
          <p:cNvSpPr/>
          <p:nvPr/>
        </p:nvSpPr>
        <p:spPr>
          <a:xfrm>
            <a:off x="4387665" y="5890847"/>
            <a:ext cx="2050433" cy="461665"/>
          </a:xfrm>
          <a:prstGeom prst="rect">
            <a:avLst/>
          </a:prstGeom>
        </p:spPr>
        <p:txBody>
          <a:bodyPr wrap="none">
            <a:spAutoFit/>
          </a:bodyPr>
          <a:lstStyle/>
          <a:p>
            <a:pPr lvl="1"/>
            <a:r>
              <a:rPr lang="en-US" altLang="zh-TW" sz="2400" dirty="0">
                <a:solidFill>
                  <a:srgbClr val="0000FF"/>
                </a:solidFill>
              </a:rPr>
              <a:t>10 </a:t>
            </a:r>
            <a:r>
              <a:rPr lang="en-US" altLang="zh-TW" sz="2400" dirty="0" smtClean="0">
                <a:solidFill>
                  <a:srgbClr val="0000FF"/>
                </a:solidFill>
              </a:rPr>
              <a:t>neurons</a:t>
            </a:r>
            <a:endParaRPr lang="zh-TW" altLang="en-US" sz="2400" dirty="0">
              <a:solidFill>
                <a:srgbClr val="0000FF"/>
              </a:solidFill>
            </a:endParaRPr>
          </a:p>
        </p:txBody>
      </p:sp>
      <p:sp>
        <p:nvSpPr>
          <p:cNvPr id="5" name="矩形 4"/>
          <p:cNvSpPr/>
          <p:nvPr/>
        </p:nvSpPr>
        <p:spPr>
          <a:xfrm>
            <a:off x="7306054" y="2858591"/>
            <a:ext cx="1487785" cy="37875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2650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110" grpId="0" animBg="1"/>
      <p:bldP spid="123" grpId="0" animBg="1"/>
      <p:bldP spid="131" grpId="0"/>
      <p:bldP spid="132" grpId="0"/>
      <p:bldP spid="133" grpId="0"/>
      <p:bldP spid="134" grpId="0"/>
      <p:bldP spid="135" grpId="0"/>
      <p:bldP spid="4" grpId="0"/>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411923"/>
            <a:ext cx="7772400" cy="2387600"/>
          </a:xfrm>
        </p:spPr>
        <p:txBody>
          <a:bodyPr>
            <a:normAutofit/>
          </a:bodyPr>
          <a:lstStyle/>
          <a:p>
            <a:r>
              <a:rPr lang="en-US" altLang="zh-TW" dirty="0" smtClean="0">
                <a:solidFill>
                  <a:schemeClr val="tx1">
                    <a:lumMod val="75000"/>
                    <a:lumOff val="25000"/>
                  </a:schemeClr>
                </a:solidFill>
              </a:rPr>
              <a:t>1. What is the model?</a:t>
            </a:r>
            <a:endParaRPr lang="zh-TW" altLang="en-US" dirty="0">
              <a:solidFill>
                <a:srgbClr val="0000FF"/>
              </a:solidFill>
            </a:endParaRPr>
          </a:p>
        </p:txBody>
      </p:sp>
      <p:sp>
        <p:nvSpPr>
          <p:cNvPr id="3" name="副標題 2"/>
          <p:cNvSpPr>
            <a:spLocks noGrp="1"/>
          </p:cNvSpPr>
          <p:nvPr>
            <p:ph type="subTitle" idx="1"/>
          </p:nvPr>
        </p:nvSpPr>
        <p:spPr>
          <a:xfrm>
            <a:off x="1143000" y="3891598"/>
            <a:ext cx="6858000" cy="1655762"/>
          </a:xfrm>
        </p:spPr>
        <p:txBody>
          <a:bodyPr>
            <a:normAutofit/>
          </a:bodyPr>
          <a:lstStyle/>
          <a:p>
            <a:r>
              <a:rPr lang="en-US" altLang="zh-TW" sz="4400" dirty="0" smtClean="0">
                <a:solidFill>
                  <a:srgbClr val="0000FF"/>
                </a:solidFill>
              </a:rPr>
              <a:t>Limitation of Single Layer</a:t>
            </a:r>
            <a:endParaRPr lang="zh-TW" altLang="en-US" sz="4400" dirty="0">
              <a:solidFill>
                <a:srgbClr val="0000FF"/>
              </a:solidFill>
            </a:endParaRPr>
          </a:p>
        </p:txBody>
      </p:sp>
    </p:spTree>
    <p:extLst>
      <p:ext uri="{BB962C8B-B14F-4D97-AF65-F5344CB8AC3E}">
        <p14:creationId xmlns:p14="http://schemas.microsoft.com/office/powerpoint/2010/main" val="42820962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p:cNvGrpSpPr/>
          <p:nvPr/>
        </p:nvGrpSpPr>
        <p:grpSpPr>
          <a:xfrm>
            <a:off x="4962612" y="3516210"/>
            <a:ext cx="3561818" cy="3206261"/>
            <a:chOff x="4962612" y="3516210"/>
            <a:chExt cx="3561818" cy="3206261"/>
          </a:xfrm>
        </p:grpSpPr>
        <p:pic>
          <p:nvPicPr>
            <p:cNvPr id="4" name="圖片 3"/>
            <p:cNvPicPr>
              <a:picLocks noChangeAspect="1"/>
            </p:cNvPicPr>
            <p:nvPr/>
          </p:nvPicPr>
          <p:blipFill>
            <a:blip r:embed="rId4"/>
            <a:stretch>
              <a:fillRect/>
            </a:stretch>
          </p:blipFill>
          <p:spPr>
            <a:xfrm>
              <a:off x="5102840" y="3669596"/>
              <a:ext cx="3421590" cy="2970942"/>
            </a:xfrm>
            <a:prstGeom prst="rect">
              <a:avLst/>
            </a:prstGeom>
          </p:spPr>
        </p:pic>
        <p:graphicFrame>
          <p:nvGraphicFramePr>
            <p:cNvPr id="30" name="Object 12"/>
            <p:cNvGraphicFramePr>
              <a:graphicFrameLocks noChangeAspect="1"/>
            </p:cNvGraphicFramePr>
            <p:nvPr>
              <p:extLst>
                <p:ext uri="{D42A27DB-BD31-4B8C-83A1-F6EECF244321}">
                  <p14:modId xmlns:p14="http://schemas.microsoft.com/office/powerpoint/2010/main" val="37365622"/>
                </p:ext>
              </p:extLst>
            </p:nvPr>
          </p:nvGraphicFramePr>
          <p:xfrm>
            <a:off x="8019078" y="6127158"/>
            <a:ext cx="425450" cy="595313"/>
          </p:xfrm>
          <a:graphic>
            <a:graphicData uri="http://schemas.openxmlformats.org/presentationml/2006/ole">
              <mc:AlternateContent xmlns:mc="http://schemas.openxmlformats.org/markup-compatibility/2006">
                <mc:Choice xmlns:v="urn:schemas-microsoft-com:vml" Requires="v">
                  <p:oleObj spid="_x0000_s212780" name="方程式" r:id="rId5" imgW="152280" imgH="215640" progId="Equation.3">
                    <p:embed/>
                  </p:oleObj>
                </mc:Choice>
                <mc:Fallback>
                  <p:oleObj name="方程式" r:id="rId5" imgW="152280" imgH="215640" progId="Equation.3">
                    <p:embed/>
                    <p:pic>
                      <p:nvPicPr>
                        <p:cNvPr id="0" name=""/>
                        <p:cNvPicPr>
                          <a:picLocks noChangeAspect="1" noChangeArrowheads="1"/>
                        </p:cNvPicPr>
                        <p:nvPr/>
                      </p:nvPicPr>
                      <p:blipFill>
                        <a:blip r:embed="rId6"/>
                        <a:srcRect/>
                        <a:stretch>
                          <a:fillRect/>
                        </a:stretch>
                      </p:blipFill>
                      <p:spPr bwMode="auto">
                        <a:xfrm>
                          <a:off x="8019078" y="6127158"/>
                          <a:ext cx="425450" cy="595313"/>
                        </a:xfrm>
                        <a:prstGeom prst="rect">
                          <a:avLst/>
                        </a:prstGeom>
                        <a:solidFill>
                          <a:schemeClr val="bg1"/>
                        </a:solidFill>
                        <a:extLst/>
                      </p:spPr>
                    </p:pic>
                  </p:oleObj>
                </mc:Fallback>
              </mc:AlternateContent>
            </a:graphicData>
          </a:graphic>
        </p:graphicFrame>
        <p:graphicFrame>
          <p:nvGraphicFramePr>
            <p:cNvPr id="31" name="Object 12"/>
            <p:cNvGraphicFramePr>
              <a:graphicFrameLocks noChangeAspect="1"/>
            </p:cNvGraphicFramePr>
            <p:nvPr>
              <p:extLst>
                <p:ext uri="{D42A27DB-BD31-4B8C-83A1-F6EECF244321}">
                  <p14:modId xmlns:p14="http://schemas.microsoft.com/office/powerpoint/2010/main" val="2691234831"/>
                </p:ext>
              </p:extLst>
            </p:nvPr>
          </p:nvGraphicFramePr>
          <p:xfrm>
            <a:off x="4962612" y="3516210"/>
            <a:ext cx="457200" cy="595313"/>
          </p:xfrm>
          <a:graphic>
            <a:graphicData uri="http://schemas.openxmlformats.org/presentationml/2006/ole">
              <mc:AlternateContent xmlns:mc="http://schemas.openxmlformats.org/markup-compatibility/2006">
                <mc:Choice xmlns:v="urn:schemas-microsoft-com:vml" Requires="v">
                  <p:oleObj spid="_x0000_s212781" name="方程式" r:id="rId7" imgW="164880" imgH="215640" progId="Equation.3">
                    <p:embed/>
                  </p:oleObj>
                </mc:Choice>
                <mc:Fallback>
                  <p:oleObj name="方程式" r:id="rId7" imgW="164880" imgH="215640" progId="Equation.3">
                    <p:embed/>
                    <p:pic>
                      <p:nvPicPr>
                        <p:cNvPr id="0" name=""/>
                        <p:cNvPicPr>
                          <a:picLocks noChangeAspect="1" noChangeArrowheads="1"/>
                        </p:cNvPicPr>
                        <p:nvPr/>
                      </p:nvPicPr>
                      <p:blipFill>
                        <a:blip r:embed="rId8"/>
                        <a:srcRect/>
                        <a:stretch>
                          <a:fillRect/>
                        </a:stretch>
                      </p:blipFill>
                      <p:spPr bwMode="auto">
                        <a:xfrm>
                          <a:off x="4962612" y="3516210"/>
                          <a:ext cx="457200" cy="595313"/>
                        </a:xfrm>
                        <a:prstGeom prst="rect">
                          <a:avLst/>
                        </a:prstGeom>
                        <a:solidFill>
                          <a:schemeClr val="bg1"/>
                        </a:solidFill>
                        <a:extLst/>
                      </p:spPr>
                    </p:pic>
                  </p:oleObj>
                </mc:Fallback>
              </mc:AlternateContent>
            </a:graphicData>
          </a:graphic>
        </p:graphicFrame>
      </p:grpSp>
      <p:sp>
        <p:nvSpPr>
          <p:cNvPr id="2" name="標題 1"/>
          <p:cNvSpPr>
            <a:spLocks noGrp="1"/>
          </p:cNvSpPr>
          <p:nvPr>
            <p:ph type="title"/>
          </p:nvPr>
        </p:nvSpPr>
        <p:spPr/>
        <p:txBody>
          <a:bodyPr/>
          <a:lstStyle/>
          <a:p>
            <a:r>
              <a:rPr lang="en-US" altLang="zh-TW" dirty="0" smtClean="0"/>
              <a:t>Limitation of Single Layer</a:t>
            </a:r>
            <a:endParaRPr lang="zh-TW" altLang="en-US" dirty="0"/>
          </a:p>
        </p:txBody>
      </p:sp>
      <p:graphicFrame>
        <p:nvGraphicFramePr>
          <p:cNvPr id="47" name="表格 46"/>
          <p:cNvGraphicFramePr>
            <a:graphicFrameLocks noGrp="1"/>
          </p:cNvGraphicFramePr>
          <p:nvPr>
            <p:extLst/>
          </p:nvPr>
        </p:nvGraphicFramePr>
        <p:xfrm>
          <a:off x="729402" y="3718925"/>
          <a:ext cx="3659532" cy="2743200"/>
        </p:xfrm>
        <a:graphic>
          <a:graphicData uri="http://schemas.openxmlformats.org/drawingml/2006/table">
            <a:tbl>
              <a:tblPr firstRow="1" bandRow="1">
                <a:tableStyleId>{775DCB02-9BB8-47FD-8907-85C794F793BA}</a:tableStyleId>
              </a:tblPr>
              <a:tblGrid>
                <a:gridCol w="1219844"/>
                <a:gridCol w="1219844"/>
                <a:gridCol w="1219844"/>
              </a:tblGrid>
              <a:tr h="370840">
                <a:tc gridSpan="2">
                  <a:txBody>
                    <a:bodyPr/>
                    <a:lstStyle/>
                    <a:p>
                      <a:pPr algn="ctr"/>
                      <a:r>
                        <a:rPr lang="en-US" altLang="zh-TW" sz="2400" dirty="0" smtClean="0"/>
                        <a:t>Input</a:t>
                      </a:r>
                      <a:endParaRPr lang="zh-TW" altLang="en-US" sz="2400" dirty="0"/>
                    </a:p>
                  </a:txBody>
                  <a:tcPr/>
                </a:tc>
                <a:tc hMerge="1">
                  <a:txBody>
                    <a:bodyPr/>
                    <a:lstStyle/>
                    <a:p>
                      <a:endParaRPr lang="zh-TW" altLang="en-US" dirty="0"/>
                    </a:p>
                  </a:txBody>
                  <a:tcPr/>
                </a:tc>
                <a:tc rowSpan="2">
                  <a:txBody>
                    <a:bodyPr/>
                    <a:lstStyle/>
                    <a:p>
                      <a:pPr algn="ctr"/>
                      <a:r>
                        <a:rPr lang="en-US" altLang="zh-TW" sz="2400" dirty="0" smtClean="0"/>
                        <a:t>Output</a:t>
                      </a:r>
                      <a:endParaRPr lang="zh-TW" altLang="en-US" sz="2400" dirty="0"/>
                    </a:p>
                  </a:txBody>
                  <a:tcPr anchor="ctr"/>
                </a:tc>
              </a:tr>
              <a:tr h="370840">
                <a:tc>
                  <a:txBody>
                    <a:bodyPr/>
                    <a:lstStyle/>
                    <a:p>
                      <a:pPr algn="ctr"/>
                      <a:r>
                        <a:rPr lang="en-US" altLang="zh-TW" sz="2400" baseline="0" dirty="0" smtClean="0"/>
                        <a:t>x</a:t>
                      </a:r>
                      <a:r>
                        <a:rPr lang="en-US" altLang="zh-TW" sz="2400" baseline="-25000" dirty="0" smtClean="0"/>
                        <a:t>1</a:t>
                      </a:r>
                      <a:endParaRPr lang="zh-TW" altLang="en-US" sz="2400" dirty="0"/>
                    </a:p>
                  </a:txBody>
                  <a:tcPr/>
                </a:tc>
                <a:tc>
                  <a:txBody>
                    <a:bodyPr/>
                    <a:lstStyle/>
                    <a:p>
                      <a:pPr algn="ctr"/>
                      <a:r>
                        <a:rPr lang="en-US" altLang="zh-TW" sz="2400" baseline="0" dirty="0" smtClean="0"/>
                        <a:t>x</a:t>
                      </a:r>
                      <a:r>
                        <a:rPr lang="en-US" altLang="zh-TW" sz="2400" baseline="-25000" dirty="0" smtClean="0"/>
                        <a:t>2</a:t>
                      </a:r>
                      <a:endParaRPr lang="zh-TW" altLang="en-US" sz="2400" dirty="0"/>
                    </a:p>
                  </a:txBody>
                  <a:tcPr/>
                </a:tc>
                <a:tc vMerge="1">
                  <a:txBody>
                    <a:bodyPr/>
                    <a:lstStyle/>
                    <a:p>
                      <a:pPr algn="ctr"/>
                      <a:endParaRPr lang="zh-TW" altLang="en-US" sz="2400" dirty="0"/>
                    </a:p>
                  </a:txBody>
                  <a:tcPr/>
                </a:tc>
              </a:tr>
              <a:tr h="370840">
                <a:tc>
                  <a:txBody>
                    <a:bodyPr/>
                    <a:lstStyle/>
                    <a:p>
                      <a:pPr algn="ctr"/>
                      <a:r>
                        <a:rPr lang="en-US" altLang="zh-TW" sz="2400" dirty="0" smtClean="0"/>
                        <a:t>0</a:t>
                      </a:r>
                      <a:endParaRPr lang="zh-TW" altLang="en-US" sz="2400" dirty="0"/>
                    </a:p>
                  </a:txBody>
                  <a:tcPr/>
                </a:tc>
                <a:tc>
                  <a:txBody>
                    <a:bodyPr/>
                    <a:lstStyle/>
                    <a:p>
                      <a:pPr algn="ctr"/>
                      <a:r>
                        <a:rPr lang="en-US" altLang="zh-TW" sz="2400" dirty="0" smtClean="0"/>
                        <a:t>0</a:t>
                      </a:r>
                      <a:endParaRPr lang="zh-TW" altLang="en-US" sz="2400" dirty="0"/>
                    </a:p>
                  </a:txBody>
                  <a:tcPr/>
                </a:tc>
                <a:tc>
                  <a:txBody>
                    <a:bodyPr/>
                    <a:lstStyle/>
                    <a:p>
                      <a:pPr algn="ctr"/>
                      <a:r>
                        <a:rPr lang="en-US" altLang="zh-TW" sz="2400" dirty="0" smtClean="0">
                          <a:solidFill>
                            <a:srgbClr val="0000FF"/>
                          </a:solidFill>
                        </a:rPr>
                        <a:t>No</a:t>
                      </a:r>
                      <a:endParaRPr lang="zh-TW" altLang="en-US" sz="2400" dirty="0">
                        <a:solidFill>
                          <a:srgbClr val="0000FF"/>
                        </a:solidFill>
                      </a:endParaRPr>
                    </a:p>
                  </a:txBody>
                  <a:tcPr/>
                </a:tc>
              </a:tr>
              <a:tr h="370840">
                <a:tc>
                  <a:txBody>
                    <a:bodyPr/>
                    <a:lstStyle/>
                    <a:p>
                      <a:pPr algn="ctr"/>
                      <a:r>
                        <a:rPr lang="en-US" altLang="zh-TW" sz="2400" dirty="0" smtClean="0"/>
                        <a:t>0</a:t>
                      </a:r>
                      <a:endParaRPr lang="zh-TW" altLang="en-US" sz="2400" dirty="0"/>
                    </a:p>
                  </a:txBody>
                  <a:tcPr/>
                </a:tc>
                <a:tc>
                  <a:txBody>
                    <a:bodyPr/>
                    <a:lstStyle/>
                    <a:p>
                      <a:pPr algn="ctr"/>
                      <a:r>
                        <a:rPr lang="en-US" altLang="zh-TW" sz="2400" dirty="0" smtClean="0"/>
                        <a:t>1</a:t>
                      </a:r>
                      <a:endParaRPr lang="zh-TW" altLang="en-US" sz="2400" dirty="0"/>
                    </a:p>
                  </a:txBody>
                  <a:tcPr/>
                </a:tc>
                <a:tc>
                  <a:txBody>
                    <a:bodyPr/>
                    <a:lstStyle/>
                    <a:p>
                      <a:pPr algn="ctr"/>
                      <a:r>
                        <a:rPr lang="en-US" altLang="zh-TW" sz="2400" dirty="0" smtClean="0">
                          <a:solidFill>
                            <a:srgbClr val="FF0000"/>
                          </a:solidFill>
                        </a:rPr>
                        <a:t>Yes</a:t>
                      </a:r>
                      <a:endParaRPr lang="zh-TW" altLang="en-US" sz="2400" dirty="0">
                        <a:solidFill>
                          <a:srgbClr val="FF0000"/>
                        </a:solidFill>
                      </a:endParaRPr>
                    </a:p>
                  </a:txBody>
                  <a:tcPr/>
                </a:tc>
              </a:tr>
              <a:tr h="370840">
                <a:tc>
                  <a:txBody>
                    <a:bodyPr/>
                    <a:lstStyle/>
                    <a:p>
                      <a:pPr algn="ctr"/>
                      <a:r>
                        <a:rPr lang="en-US" altLang="zh-TW" sz="2400" dirty="0" smtClean="0"/>
                        <a:t>1</a:t>
                      </a:r>
                      <a:endParaRPr lang="zh-TW" altLang="en-US" sz="2400" dirty="0"/>
                    </a:p>
                  </a:txBody>
                  <a:tcPr/>
                </a:tc>
                <a:tc>
                  <a:txBody>
                    <a:bodyPr/>
                    <a:lstStyle/>
                    <a:p>
                      <a:pPr algn="ctr"/>
                      <a:r>
                        <a:rPr lang="en-US" altLang="zh-TW" sz="2400" dirty="0" smtClean="0"/>
                        <a:t>0</a:t>
                      </a:r>
                      <a:endParaRPr lang="zh-TW" altLang="en-US" sz="2400" dirty="0"/>
                    </a:p>
                  </a:txBody>
                  <a:tcPr/>
                </a:tc>
                <a:tc>
                  <a:txBody>
                    <a:bodyPr/>
                    <a:lstStyle/>
                    <a:p>
                      <a:pPr algn="ctr"/>
                      <a:r>
                        <a:rPr lang="en-US" altLang="zh-TW" sz="2400" dirty="0" smtClean="0">
                          <a:solidFill>
                            <a:srgbClr val="FF0000"/>
                          </a:solidFill>
                        </a:rPr>
                        <a:t>Yes</a:t>
                      </a:r>
                      <a:endParaRPr lang="zh-TW" altLang="en-US" sz="2400" dirty="0">
                        <a:solidFill>
                          <a:srgbClr val="FF0000"/>
                        </a:solidFill>
                      </a:endParaRPr>
                    </a:p>
                  </a:txBody>
                  <a:tcPr/>
                </a:tc>
              </a:tr>
              <a:tr h="370840">
                <a:tc>
                  <a:txBody>
                    <a:bodyPr/>
                    <a:lstStyle/>
                    <a:p>
                      <a:pPr algn="ctr"/>
                      <a:r>
                        <a:rPr lang="en-US" altLang="zh-TW" sz="2400" dirty="0" smtClean="0"/>
                        <a:t>1</a:t>
                      </a:r>
                      <a:endParaRPr lang="zh-TW" altLang="en-US" sz="2400" dirty="0"/>
                    </a:p>
                  </a:txBody>
                  <a:tcPr/>
                </a:tc>
                <a:tc>
                  <a:txBody>
                    <a:bodyPr/>
                    <a:lstStyle/>
                    <a:p>
                      <a:pPr algn="ctr"/>
                      <a:r>
                        <a:rPr lang="en-US" altLang="zh-TW" sz="2400" dirty="0" smtClean="0"/>
                        <a:t>1</a:t>
                      </a:r>
                      <a:endParaRPr lang="zh-TW" altLang="en-US" sz="2400" dirty="0"/>
                    </a:p>
                  </a:txBody>
                  <a:tcPr/>
                </a:tc>
                <a:tc>
                  <a:txBody>
                    <a:bodyPr/>
                    <a:lstStyle/>
                    <a:p>
                      <a:pPr algn="ctr"/>
                      <a:r>
                        <a:rPr lang="en-US" altLang="zh-TW" sz="2400" dirty="0" smtClean="0">
                          <a:solidFill>
                            <a:srgbClr val="0000FF"/>
                          </a:solidFill>
                        </a:rPr>
                        <a:t>No</a:t>
                      </a:r>
                      <a:endParaRPr lang="zh-TW" altLang="en-US" sz="2400" dirty="0">
                        <a:solidFill>
                          <a:srgbClr val="0000FF"/>
                        </a:solidFill>
                      </a:endParaRPr>
                    </a:p>
                  </a:txBody>
                  <a:tcPr/>
                </a:tc>
              </a:tr>
            </a:tbl>
          </a:graphicData>
        </a:graphic>
      </p:graphicFrame>
      <p:grpSp>
        <p:nvGrpSpPr>
          <p:cNvPr id="42" name="群組 41"/>
          <p:cNvGrpSpPr/>
          <p:nvPr/>
        </p:nvGrpSpPr>
        <p:grpSpPr>
          <a:xfrm>
            <a:off x="729402" y="1456753"/>
            <a:ext cx="3804203" cy="2059457"/>
            <a:chOff x="4881604" y="-57676"/>
            <a:chExt cx="3804203" cy="2059457"/>
          </a:xfrm>
        </p:grpSpPr>
        <p:sp>
          <p:nvSpPr>
            <p:cNvPr id="9" name="橢圓 8"/>
            <p:cNvSpPr/>
            <p:nvPr/>
          </p:nvSpPr>
          <p:spPr>
            <a:xfrm>
              <a:off x="7313925" y="590377"/>
              <a:ext cx="772783" cy="77278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graphicFrame>
          <p:nvGraphicFramePr>
            <p:cNvPr id="10" name="Object 12"/>
            <p:cNvGraphicFramePr>
              <a:graphicFrameLocks noChangeAspect="1"/>
            </p:cNvGraphicFramePr>
            <p:nvPr>
              <p:extLst/>
            </p:nvPr>
          </p:nvGraphicFramePr>
          <p:xfrm>
            <a:off x="8210045" y="520543"/>
            <a:ext cx="352425" cy="385763"/>
          </p:xfrm>
          <a:graphic>
            <a:graphicData uri="http://schemas.openxmlformats.org/presentationml/2006/ole">
              <mc:AlternateContent xmlns:mc="http://schemas.openxmlformats.org/markup-compatibility/2006">
                <mc:Choice xmlns:v="urn:schemas-microsoft-com:vml" Requires="v">
                  <p:oleObj spid="_x0000_s212782" name="方程式" r:id="rId9" imgW="126720" imgH="139680" progId="Equation.3">
                    <p:embed/>
                  </p:oleObj>
                </mc:Choice>
                <mc:Fallback>
                  <p:oleObj name="方程式" r:id="rId9" imgW="126720" imgH="139680" progId="Equation.3">
                    <p:embed/>
                    <p:pic>
                      <p:nvPicPr>
                        <p:cNvPr id="0" name=""/>
                        <p:cNvPicPr>
                          <a:picLocks noChangeAspect="1" noChangeArrowheads="1"/>
                        </p:cNvPicPr>
                        <p:nvPr/>
                      </p:nvPicPr>
                      <p:blipFill>
                        <a:blip r:embed="rId10"/>
                        <a:srcRect/>
                        <a:stretch>
                          <a:fillRect/>
                        </a:stretch>
                      </p:blipFill>
                      <p:spPr bwMode="auto">
                        <a:xfrm>
                          <a:off x="8210045" y="520543"/>
                          <a:ext cx="352425" cy="385763"/>
                        </a:xfrm>
                        <a:prstGeom prst="rect">
                          <a:avLst/>
                        </a:prstGeom>
                        <a:noFill/>
                        <a:extLst/>
                      </p:spPr>
                    </p:pic>
                  </p:oleObj>
                </mc:Fallback>
              </mc:AlternateContent>
            </a:graphicData>
          </a:graphic>
        </p:graphicFrame>
        <p:grpSp>
          <p:nvGrpSpPr>
            <p:cNvPr id="11" name="群組 10"/>
            <p:cNvGrpSpPr/>
            <p:nvPr/>
          </p:nvGrpSpPr>
          <p:grpSpPr>
            <a:xfrm>
              <a:off x="6179997" y="730888"/>
              <a:ext cx="520319" cy="520319"/>
              <a:chOff x="3342651" y="3507082"/>
              <a:chExt cx="520319" cy="520319"/>
            </a:xfrm>
          </p:grpSpPr>
          <p:sp>
            <p:nvSpPr>
              <p:cNvPr id="12" name="矩形 11"/>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3"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212783" name="方程式" r:id="rId11" imgW="139680" imgH="139680" progId="Equation.3">
                      <p:embed/>
                    </p:oleObj>
                  </mc:Choice>
                  <mc:Fallback>
                    <p:oleObj name="方程式" r:id="rId11" imgW="139680" imgH="139680" progId="Equation.3">
                      <p:embed/>
                      <p:pic>
                        <p:nvPicPr>
                          <p:cNvPr id="0" name=""/>
                          <p:cNvPicPr>
                            <a:picLocks noChangeAspect="1" noChangeArrowheads="1"/>
                          </p:cNvPicPr>
                          <p:nvPr/>
                        </p:nvPicPr>
                        <p:blipFill>
                          <a:blip r:embed="rId12"/>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14" name="Object 12"/>
            <p:cNvGraphicFramePr>
              <a:graphicFrameLocks noChangeAspect="1"/>
            </p:cNvGraphicFramePr>
            <p:nvPr>
              <p:extLst/>
            </p:nvPr>
          </p:nvGraphicFramePr>
          <p:xfrm>
            <a:off x="6844972" y="555469"/>
            <a:ext cx="352425" cy="350837"/>
          </p:xfrm>
          <a:graphic>
            <a:graphicData uri="http://schemas.openxmlformats.org/presentationml/2006/ole">
              <mc:AlternateContent xmlns:mc="http://schemas.openxmlformats.org/markup-compatibility/2006">
                <mc:Choice xmlns:v="urn:schemas-microsoft-com:vml" Requires="v">
                  <p:oleObj spid="_x0000_s212784" name="方程式" r:id="rId13" imgW="126720" imgH="126720" progId="Equation.3">
                    <p:embed/>
                  </p:oleObj>
                </mc:Choice>
                <mc:Fallback>
                  <p:oleObj name="方程式" r:id="rId13" imgW="126720" imgH="126720" progId="Equation.3">
                    <p:embed/>
                    <p:pic>
                      <p:nvPicPr>
                        <p:cNvPr id="0" name=""/>
                        <p:cNvPicPr>
                          <a:picLocks noChangeAspect="1" noChangeArrowheads="1"/>
                        </p:cNvPicPr>
                        <p:nvPr/>
                      </p:nvPicPr>
                      <p:blipFill>
                        <a:blip r:embed="rId14"/>
                        <a:srcRect/>
                        <a:stretch>
                          <a:fillRect/>
                        </a:stretch>
                      </p:blipFill>
                      <p:spPr bwMode="auto">
                        <a:xfrm>
                          <a:off x="6844972" y="555469"/>
                          <a:ext cx="352425" cy="350837"/>
                        </a:xfrm>
                        <a:prstGeom prst="rect">
                          <a:avLst/>
                        </a:prstGeom>
                        <a:noFill/>
                        <a:extLst/>
                      </p:spPr>
                    </p:pic>
                  </p:oleObj>
                </mc:Fallback>
              </mc:AlternateContent>
            </a:graphicData>
          </a:graphic>
        </p:graphicFrame>
        <p:graphicFrame>
          <p:nvGraphicFramePr>
            <p:cNvPr id="15" name="Object 12"/>
            <p:cNvGraphicFramePr>
              <a:graphicFrameLocks noChangeAspect="1"/>
            </p:cNvGraphicFramePr>
            <p:nvPr>
              <p:extLst/>
            </p:nvPr>
          </p:nvGraphicFramePr>
          <p:xfrm>
            <a:off x="5331179" y="-57676"/>
            <a:ext cx="493713" cy="595313"/>
          </p:xfrm>
          <a:graphic>
            <a:graphicData uri="http://schemas.openxmlformats.org/presentationml/2006/ole">
              <mc:AlternateContent xmlns:mc="http://schemas.openxmlformats.org/markup-compatibility/2006">
                <mc:Choice xmlns:v="urn:schemas-microsoft-com:vml" Requires="v">
                  <p:oleObj spid="_x0000_s212785" name="方程式" r:id="rId15" imgW="177480" imgH="215640" progId="Equation.3">
                    <p:embed/>
                  </p:oleObj>
                </mc:Choice>
                <mc:Fallback>
                  <p:oleObj name="方程式" r:id="rId15" imgW="177480" imgH="215640" progId="Equation.3">
                    <p:embed/>
                    <p:pic>
                      <p:nvPicPr>
                        <p:cNvPr id="0" name=""/>
                        <p:cNvPicPr>
                          <a:picLocks noChangeAspect="1" noChangeArrowheads="1"/>
                        </p:cNvPicPr>
                        <p:nvPr/>
                      </p:nvPicPr>
                      <p:blipFill>
                        <a:blip r:embed="rId16"/>
                        <a:srcRect/>
                        <a:stretch>
                          <a:fillRect/>
                        </a:stretch>
                      </p:blipFill>
                      <p:spPr bwMode="auto">
                        <a:xfrm>
                          <a:off x="5331179" y="-57676"/>
                          <a:ext cx="493713" cy="595313"/>
                        </a:xfrm>
                        <a:prstGeom prst="rect">
                          <a:avLst/>
                        </a:prstGeom>
                        <a:noFill/>
                        <a:extLst/>
                      </p:spPr>
                    </p:pic>
                  </p:oleObj>
                </mc:Fallback>
              </mc:AlternateContent>
            </a:graphicData>
          </a:graphic>
        </p:graphicFrame>
        <p:graphicFrame>
          <p:nvGraphicFramePr>
            <p:cNvPr id="16" name="Object 12"/>
            <p:cNvGraphicFramePr>
              <a:graphicFrameLocks noChangeAspect="1"/>
            </p:cNvGraphicFramePr>
            <p:nvPr>
              <p:extLst/>
            </p:nvPr>
          </p:nvGraphicFramePr>
          <p:xfrm>
            <a:off x="5340855" y="452528"/>
            <a:ext cx="528638" cy="595313"/>
          </p:xfrm>
          <a:graphic>
            <a:graphicData uri="http://schemas.openxmlformats.org/presentationml/2006/ole">
              <mc:AlternateContent xmlns:mc="http://schemas.openxmlformats.org/markup-compatibility/2006">
                <mc:Choice xmlns:v="urn:schemas-microsoft-com:vml" Requires="v">
                  <p:oleObj spid="_x0000_s212786" name="方程式" r:id="rId17" imgW="190440" imgH="215640" progId="Equation.3">
                    <p:embed/>
                  </p:oleObj>
                </mc:Choice>
                <mc:Fallback>
                  <p:oleObj name="方程式" r:id="rId17" imgW="190440" imgH="215640" progId="Equation.3">
                    <p:embed/>
                    <p:pic>
                      <p:nvPicPr>
                        <p:cNvPr id="0" name=""/>
                        <p:cNvPicPr>
                          <a:picLocks noChangeAspect="1" noChangeArrowheads="1"/>
                        </p:cNvPicPr>
                        <p:nvPr/>
                      </p:nvPicPr>
                      <p:blipFill>
                        <a:blip r:embed="rId18"/>
                        <a:srcRect/>
                        <a:stretch>
                          <a:fillRect/>
                        </a:stretch>
                      </p:blipFill>
                      <p:spPr bwMode="auto">
                        <a:xfrm>
                          <a:off x="5340855" y="452528"/>
                          <a:ext cx="528638" cy="595313"/>
                        </a:xfrm>
                        <a:prstGeom prst="rect">
                          <a:avLst/>
                        </a:prstGeom>
                        <a:noFill/>
                        <a:extLst/>
                      </p:spPr>
                    </p:pic>
                  </p:oleObj>
                </mc:Fallback>
              </mc:AlternateContent>
            </a:graphicData>
          </a:graphic>
        </p:graphicFrame>
        <p:cxnSp>
          <p:nvCxnSpPr>
            <p:cNvPr id="18" name="直線單箭頭接點 17"/>
            <p:cNvCxnSpPr>
              <a:stCxn id="9" idx="6"/>
            </p:cNvCxnSpPr>
            <p:nvPr/>
          </p:nvCxnSpPr>
          <p:spPr>
            <a:xfrm>
              <a:off x="8086708" y="976769"/>
              <a:ext cx="5990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V="1">
              <a:off x="6712011" y="998547"/>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24" idx="3"/>
              <a:endCxn id="12" idx="1"/>
            </p:cNvCxnSpPr>
            <p:nvPr/>
          </p:nvCxnSpPr>
          <p:spPr>
            <a:xfrm>
              <a:off x="5295399" y="323765"/>
              <a:ext cx="884598" cy="6672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12" idx="1"/>
            </p:cNvCxnSpPr>
            <p:nvPr/>
          </p:nvCxnSpPr>
          <p:spPr>
            <a:xfrm flipV="1">
              <a:off x="5276176" y="991048"/>
              <a:ext cx="903821" cy="74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Object 12"/>
            <p:cNvGraphicFramePr>
              <a:graphicFrameLocks noChangeAspect="1"/>
            </p:cNvGraphicFramePr>
            <p:nvPr>
              <p:extLst/>
            </p:nvPr>
          </p:nvGraphicFramePr>
          <p:xfrm>
            <a:off x="4907004" y="25634"/>
            <a:ext cx="425450" cy="595313"/>
          </p:xfrm>
          <a:graphic>
            <a:graphicData uri="http://schemas.openxmlformats.org/presentationml/2006/ole">
              <mc:AlternateContent xmlns:mc="http://schemas.openxmlformats.org/markup-compatibility/2006">
                <mc:Choice xmlns:v="urn:schemas-microsoft-com:vml" Requires="v">
                  <p:oleObj spid="_x0000_s212787" name="方程式" r:id="rId19" imgW="152280" imgH="215640" progId="Equation.3">
                    <p:embed/>
                  </p:oleObj>
                </mc:Choice>
                <mc:Fallback>
                  <p:oleObj name="方程式" r:id="rId19" imgW="152280" imgH="215640" progId="Equation.3">
                    <p:embed/>
                    <p:pic>
                      <p:nvPicPr>
                        <p:cNvPr id="0" name=""/>
                        <p:cNvPicPr>
                          <a:picLocks noChangeAspect="1" noChangeArrowheads="1"/>
                        </p:cNvPicPr>
                        <p:nvPr/>
                      </p:nvPicPr>
                      <p:blipFill>
                        <a:blip r:embed="rId6"/>
                        <a:srcRect/>
                        <a:stretch>
                          <a:fillRect/>
                        </a:stretch>
                      </p:blipFill>
                      <p:spPr bwMode="auto">
                        <a:xfrm>
                          <a:off x="4907004" y="25634"/>
                          <a:ext cx="425450" cy="595313"/>
                        </a:xfrm>
                        <a:prstGeom prst="rect">
                          <a:avLst/>
                        </a:prstGeom>
                        <a:noFill/>
                        <a:extLst/>
                      </p:spPr>
                    </p:pic>
                  </p:oleObj>
                </mc:Fallback>
              </mc:AlternateContent>
            </a:graphicData>
          </a:graphic>
        </p:graphicFrame>
        <p:graphicFrame>
          <p:nvGraphicFramePr>
            <p:cNvPr id="25" name="Object 12"/>
            <p:cNvGraphicFramePr>
              <a:graphicFrameLocks noChangeAspect="1"/>
            </p:cNvGraphicFramePr>
            <p:nvPr>
              <p:extLst/>
            </p:nvPr>
          </p:nvGraphicFramePr>
          <p:xfrm>
            <a:off x="4881604" y="717784"/>
            <a:ext cx="457200" cy="595313"/>
          </p:xfrm>
          <a:graphic>
            <a:graphicData uri="http://schemas.openxmlformats.org/presentationml/2006/ole">
              <mc:AlternateContent xmlns:mc="http://schemas.openxmlformats.org/markup-compatibility/2006">
                <mc:Choice xmlns:v="urn:schemas-microsoft-com:vml" Requires="v">
                  <p:oleObj spid="_x0000_s212788" name="方程式" r:id="rId20" imgW="164880" imgH="215640" progId="Equation.3">
                    <p:embed/>
                  </p:oleObj>
                </mc:Choice>
                <mc:Fallback>
                  <p:oleObj name="方程式" r:id="rId20" imgW="164880" imgH="215640" progId="Equation.3">
                    <p:embed/>
                    <p:pic>
                      <p:nvPicPr>
                        <p:cNvPr id="0" name=""/>
                        <p:cNvPicPr>
                          <a:picLocks noChangeAspect="1" noChangeArrowheads="1"/>
                        </p:cNvPicPr>
                        <p:nvPr/>
                      </p:nvPicPr>
                      <p:blipFill>
                        <a:blip r:embed="rId8"/>
                        <a:srcRect/>
                        <a:stretch>
                          <a:fillRect/>
                        </a:stretch>
                      </p:blipFill>
                      <p:spPr bwMode="auto">
                        <a:xfrm>
                          <a:off x="4881604" y="717784"/>
                          <a:ext cx="457200" cy="595313"/>
                        </a:xfrm>
                        <a:prstGeom prst="rect">
                          <a:avLst/>
                        </a:prstGeom>
                        <a:noFill/>
                        <a:extLst/>
                      </p:spPr>
                    </p:pic>
                  </p:oleObj>
                </mc:Fallback>
              </mc:AlternateContent>
            </a:graphicData>
          </a:graphic>
        </p:graphicFrame>
        <p:sp>
          <p:nvSpPr>
            <p:cNvPr id="5" name="手繪多邊形 4"/>
            <p:cNvSpPr/>
            <p:nvPr/>
          </p:nvSpPr>
          <p:spPr>
            <a:xfrm>
              <a:off x="7409391" y="786616"/>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6" name="Object 12"/>
            <p:cNvGraphicFramePr>
              <a:graphicFrameLocks noChangeAspect="1"/>
            </p:cNvGraphicFramePr>
            <p:nvPr>
              <p:extLst/>
            </p:nvPr>
          </p:nvGraphicFramePr>
          <p:xfrm>
            <a:off x="5399179" y="1077999"/>
            <a:ext cx="352425" cy="490537"/>
          </p:xfrm>
          <a:graphic>
            <a:graphicData uri="http://schemas.openxmlformats.org/presentationml/2006/ole">
              <mc:AlternateContent xmlns:mc="http://schemas.openxmlformats.org/markup-compatibility/2006">
                <mc:Choice xmlns:v="urn:schemas-microsoft-com:vml" Requires="v">
                  <p:oleObj spid="_x0000_s212789" name="方程式" r:id="rId21" imgW="126720" imgH="177480" progId="Equation.3">
                    <p:embed/>
                  </p:oleObj>
                </mc:Choice>
                <mc:Fallback>
                  <p:oleObj name="方程式" r:id="rId21" imgW="126720" imgH="177480" progId="Equation.3">
                    <p:embed/>
                    <p:pic>
                      <p:nvPicPr>
                        <p:cNvPr id="0" name=""/>
                        <p:cNvPicPr>
                          <a:picLocks noChangeAspect="1" noChangeArrowheads="1"/>
                        </p:cNvPicPr>
                        <p:nvPr/>
                      </p:nvPicPr>
                      <p:blipFill>
                        <a:blip r:embed="rId22"/>
                        <a:srcRect/>
                        <a:stretch>
                          <a:fillRect/>
                        </a:stretch>
                      </p:blipFill>
                      <p:spPr bwMode="auto">
                        <a:xfrm>
                          <a:off x="5399179" y="1077999"/>
                          <a:ext cx="352425" cy="490537"/>
                        </a:xfrm>
                        <a:prstGeom prst="rect">
                          <a:avLst/>
                        </a:prstGeom>
                        <a:noFill/>
                        <a:extLst/>
                      </p:spPr>
                    </p:pic>
                  </p:oleObj>
                </mc:Fallback>
              </mc:AlternateContent>
            </a:graphicData>
          </a:graphic>
        </p:graphicFrame>
        <p:cxnSp>
          <p:nvCxnSpPr>
            <p:cNvPr id="37" name="直線單箭頭接點 36"/>
            <p:cNvCxnSpPr/>
            <p:nvPr/>
          </p:nvCxnSpPr>
          <p:spPr>
            <a:xfrm flipV="1">
              <a:off x="5301956" y="1002440"/>
              <a:ext cx="854277" cy="7689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4" name="Object 12"/>
            <p:cNvGraphicFramePr>
              <a:graphicFrameLocks noChangeAspect="1"/>
            </p:cNvGraphicFramePr>
            <p:nvPr>
              <p:extLst/>
            </p:nvPr>
          </p:nvGraphicFramePr>
          <p:xfrm>
            <a:off x="5015566" y="1546168"/>
            <a:ext cx="246062" cy="455613"/>
          </p:xfrm>
          <a:graphic>
            <a:graphicData uri="http://schemas.openxmlformats.org/presentationml/2006/ole">
              <mc:AlternateContent xmlns:mc="http://schemas.openxmlformats.org/markup-compatibility/2006">
                <mc:Choice xmlns:v="urn:schemas-microsoft-com:vml" Requires="v">
                  <p:oleObj spid="_x0000_s212790" name="方程式" r:id="rId23" imgW="88560" imgH="164880" progId="Equation.3">
                    <p:embed/>
                  </p:oleObj>
                </mc:Choice>
                <mc:Fallback>
                  <p:oleObj name="方程式" r:id="rId23" imgW="88560" imgH="164880" progId="Equation.3">
                    <p:embed/>
                    <p:pic>
                      <p:nvPicPr>
                        <p:cNvPr id="0" name=""/>
                        <p:cNvPicPr>
                          <a:picLocks noChangeAspect="1" noChangeArrowheads="1"/>
                        </p:cNvPicPr>
                        <p:nvPr/>
                      </p:nvPicPr>
                      <p:blipFill>
                        <a:blip r:embed="rId24"/>
                        <a:srcRect/>
                        <a:stretch>
                          <a:fillRect/>
                        </a:stretch>
                      </p:blipFill>
                      <p:spPr bwMode="auto">
                        <a:xfrm>
                          <a:off x="5015566" y="1546168"/>
                          <a:ext cx="246062" cy="455613"/>
                        </a:xfrm>
                        <a:prstGeom prst="rect">
                          <a:avLst/>
                        </a:prstGeom>
                        <a:noFill/>
                        <a:extLst/>
                      </p:spPr>
                    </p:pic>
                  </p:oleObj>
                </mc:Fallback>
              </mc:AlternateContent>
            </a:graphicData>
          </a:graphic>
        </p:graphicFrame>
      </p:grpSp>
      <p:graphicFrame>
        <p:nvGraphicFramePr>
          <p:cNvPr id="38" name="Object 12"/>
          <p:cNvGraphicFramePr>
            <a:graphicFrameLocks noChangeAspect="1"/>
          </p:cNvGraphicFramePr>
          <p:nvPr>
            <p:extLst>
              <p:ext uri="{D42A27DB-BD31-4B8C-83A1-F6EECF244321}">
                <p14:modId xmlns:p14="http://schemas.microsoft.com/office/powerpoint/2010/main" val="3489533422"/>
              </p:ext>
            </p:extLst>
          </p:nvPr>
        </p:nvGraphicFramePr>
        <p:xfrm>
          <a:off x="5108244" y="1965261"/>
          <a:ext cx="3233738" cy="1133475"/>
        </p:xfrm>
        <a:graphic>
          <a:graphicData uri="http://schemas.openxmlformats.org/presentationml/2006/ole">
            <mc:AlternateContent xmlns:mc="http://schemas.openxmlformats.org/markup-compatibility/2006">
              <mc:Choice xmlns:v="urn:schemas-microsoft-com:vml" Requires="v">
                <p:oleObj spid="_x0000_s212791" name="方程式" r:id="rId25" imgW="1295280" imgH="457200" progId="Equation.3">
                  <p:embed/>
                </p:oleObj>
              </mc:Choice>
              <mc:Fallback>
                <p:oleObj name="方程式" r:id="rId25" imgW="1295280" imgH="457200" progId="Equation.3">
                  <p:embed/>
                  <p:pic>
                    <p:nvPicPr>
                      <p:cNvPr id="0" name=""/>
                      <p:cNvPicPr>
                        <a:picLocks noChangeAspect="1" noChangeArrowheads="1"/>
                      </p:cNvPicPr>
                      <p:nvPr/>
                    </p:nvPicPr>
                    <p:blipFill>
                      <a:blip r:embed="rId26"/>
                      <a:srcRect/>
                      <a:stretch>
                        <a:fillRect/>
                      </a:stretch>
                    </p:blipFill>
                    <p:spPr bwMode="auto">
                      <a:xfrm>
                        <a:off x="5108244" y="1965261"/>
                        <a:ext cx="3233738" cy="1133475"/>
                      </a:xfrm>
                      <a:prstGeom prst="rect">
                        <a:avLst/>
                      </a:prstGeom>
                      <a:noFill/>
                      <a:extLst/>
                    </p:spPr>
                  </p:pic>
                </p:oleObj>
              </mc:Fallback>
            </mc:AlternateContent>
          </a:graphicData>
        </a:graphic>
      </p:graphicFrame>
      <p:graphicFrame>
        <p:nvGraphicFramePr>
          <p:cNvPr id="39" name="Object 12"/>
          <p:cNvGraphicFramePr>
            <a:graphicFrameLocks noChangeAspect="1"/>
          </p:cNvGraphicFramePr>
          <p:nvPr>
            <p:extLst>
              <p:ext uri="{D42A27DB-BD31-4B8C-83A1-F6EECF244321}">
                <p14:modId xmlns:p14="http://schemas.microsoft.com/office/powerpoint/2010/main" val="836431176"/>
              </p:ext>
            </p:extLst>
          </p:nvPr>
        </p:nvGraphicFramePr>
        <p:xfrm>
          <a:off x="1798953" y="2839509"/>
          <a:ext cx="2998787" cy="552450"/>
        </p:xfrm>
        <a:graphic>
          <a:graphicData uri="http://schemas.openxmlformats.org/presentationml/2006/ole">
            <mc:AlternateContent xmlns:mc="http://schemas.openxmlformats.org/markup-compatibility/2006">
              <mc:Choice xmlns:v="urn:schemas-microsoft-com:vml" Requires="v">
                <p:oleObj spid="_x0000_s212792" name="方程式" r:id="rId27" imgW="1168200" imgH="215640" progId="Equation.3">
                  <p:embed/>
                </p:oleObj>
              </mc:Choice>
              <mc:Fallback>
                <p:oleObj name="方程式" r:id="rId27" imgW="1168200" imgH="215640" progId="Equation.3">
                  <p:embed/>
                  <p:pic>
                    <p:nvPicPr>
                      <p:cNvPr id="0" name=""/>
                      <p:cNvPicPr>
                        <a:picLocks noChangeAspect="1" noChangeArrowheads="1"/>
                      </p:cNvPicPr>
                      <p:nvPr/>
                    </p:nvPicPr>
                    <p:blipFill>
                      <a:blip r:embed="rId28"/>
                      <a:srcRect/>
                      <a:stretch>
                        <a:fillRect/>
                      </a:stretch>
                    </p:blipFill>
                    <p:spPr bwMode="auto">
                      <a:xfrm>
                        <a:off x="1798953" y="2839509"/>
                        <a:ext cx="2998787" cy="552450"/>
                      </a:xfrm>
                      <a:prstGeom prst="rect">
                        <a:avLst/>
                      </a:prstGeom>
                      <a:noFill/>
                      <a:extLst/>
                    </p:spPr>
                  </p:pic>
                </p:oleObj>
              </mc:Fallback>
            </mc:AlternateContent>
          </a:graphicData>
        </a:graphic>
      </p:graphicFrame>
      <p:sp>
        <p:nvSpPr>
          <p:cNvPr id="6" name="文字方塊 5"/>
          <p:cNvSpPr txBox="1"/>
          <p:nvPr/>
        </p:nvSpPr>
        <p:spPr>
          <a:xfrm>
            <a:off x="4693792" y="4309946"/>
            <a:ext cx="18288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TW" sz="2400" dirty="0" smtClean="0"/>
              <a:t>a ≥ threshold</a:t>
            </a:r>
            <a:endParaRPr lang="zh-TW" altLang="en-US" sz="2400" dirty="0"/>
          </a:p>
        </p:txBody>
      </p:sp>
      <p:sp>
        <p:nvSpPr>
          <p:cNvPr id="35" name="文字方塊 34"/>
          <p:cNvSpPr txBox="1"/>
          <p:nvPr/>
        </p:nvSpPr>
        <p:spPr>
          <a:xfrm>
            <a:off x="6965278" y="5380063"/>
            <a:ext cx="18288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TW" sz="2400" dirty="0" smtClean="0"/>
              <a:t>a </a:t>
            </a:r>
            <a:r>
              <a:rPr lang="en-US" altLang="zh-TW" sz="2400" dirty="0"/>
              <a:t>≥ </a:t>
            </a:r>
            <a:r>
              <a:rPr lang="en-US" altLang="zh-TW" sz="2400" dirty="0" smtClean="0"/>
              <a:t>threshold</a:t>
            </a:r>
            <a:endParaRPr lang="zh-TW" altLang="en-US" sz="2400" dirty="0"/>
          </a:p>
        </p:txBody>
      </p:sp>
      <p:sp>
        <p:nvSpPr>
          <p:cNvPr id="40" name="文字方塊 39"/>
          <p:cNvSpPr txBox="1"/>
          <p:nvPr/>
        </p:nvSpPr>
        <p:spPr>
          <a:xfrm>
            <a:off x="6960742" y="4323740"/>
            <a:ext cx="18288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TW" sz="2400" dirty="0" smtClean="0"/>
              <a:t>a &lt; threshold</a:t>
            </a:r>
            <a:endParaRPr lang="zh-TW" altLang="en-US" sz="2400" dirty="0"/>
          </a:p>
        </p:txBody>
      </p:sp>
      <p:sp>
        <p:nvSpPr>
          <p:cNvPr id="41" name="文字方塊 40"/>
          <p:cNvSpPr txBox="1"/>
          <p:nvPr/>
        </p:nvSpPr>
        <p:spPr>
          <a:xfrm>
            <a:off x="4693792" y="5380062"/>
            <a:ext cx="18288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TW" sz="2400" dirty="0" smtClean="0"/>
              <a:t>a &lt; threshold</a:t>
            </a:r>
            <a:endParaRPr lang="zh-TW" altLang="en-US" sz="2400" dirty="0"/>
          </a:p>
        </p:txBody>
      </p:sp>
      <p:sp>
        <p:nvSpPr>
          <p:cNvPr id="7" name="矩形 6"/>
          <p:cNvSpPr/>
          <p:nvPr/>
        </p:nvSpPr>
        <p:spPr>
          <a:xfrm>
            <a:off x="5913749" y="3290334"/>
            <a:ext cx="1799772" cy="59465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TW" sz="2800" dirty="0" smtClean="0"/>
              <a:t>Can we?</a:t>
            </a:r>
            <a:endParaRPr lang="zh-TW" altLang="en-US" sz="2800" dirty="0"/>
          </a:p>
        </p:txBody>
      </p:sp>
    </p:spTree>
    <p:extLst>
      <p:ext uri="{BB962C8B-B14F-4D97-AF65-F5344CB8AC3E}">
        <p14:creationId xmlns:p14="http://schemas.microsoft.com/office/powerpoint/2010/main" val="146465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5" grpId="0" animBg="1"/>
      <p:bldP spid="40" grpId="0" animBg="1"/>
      <p:bldP spid="41"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Limitation of Single Layer</a:t>
            </a:r>
            <a:endParaRPr lang="zh-TW" altLang="en-US" dirty="0"/>
          </a:p>
        </p:txBody>
      </p:sp>
      <p:sp>
        <p:nvSpPr>
          <p:cNvPr id="3" name="內容版面配置區 2"/>
          <p:cNvSpPr>
            <a:spLocks noGrp="1"/>
          </p:cNvSpPr>
          <p:nvPr>
            <p:ph idx="1"/>
          </p:nvPr>
        </p:nvSpPr>
        <p:spPr/>
        <p:txBody>
          <a:bodyPr/>
          <a:lstStyle/>
          <a:p>
            <a:r>
              <a:rPr lang="en-US" altLang="zh-TW" dirty="0" smtClean="0"/>
              <a:t>No, we can’t ……</a:t>
            </a:r>
            <a:endParaRPr lang="zh-TW" altLang="en-US" dirty="0"/>
          </a:p>
        </p:txBody>
      </p:sp>
      <p:grpSp>
        <p:nvGrpSpPr>
          <p:cNvPr id="4" name="群組 3"/>
          <p:cNvGrpSpPr/>
          <p:nvPr/>
        </p:nvGrpSpPr>
        <p:grpSpPr>
          <a:xfrm>
            <a:off x="4489385" y="3089241"/>
            <a:ext cx="4606584" cy="3540861"/>
            <a:chOff x="4836970" y="3282548"/>
            <a:chExt cx="4606584" cy="3540861"/>
          </a:xfrm>
        </p:grpSpPr>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6970" y="3282548"/>
              <a:ext cx="4606584" cy="3454938"/>
            </a:xfrm>
            <a:prstGeom prst="rect">
              <a:avLst/>
            </a:prstGeom>
          </p:spPr>
        </p:pic>
        <p:graphicFrame>
          <p:nvGraphicFramePr>
            <p:cNvPr id="6" name="Object 12"/>
            <p:cNvGraphicFramePr>
              <a:graphicFrameLocks noChangeAspect="1"/>
            </p:cNvGraphicFramePr>
            <p:nvPr>
              <p:extLst/>
            </p:nvPr>
          </p:nvGraphicFramePr>
          <p:xfrm>
            <a:off x="7033355" y="6226509"/>
            <a:ext cx="423862" cy="596900"/>
          </p:xfrm>
          <a:graphic>
            <a:graphicData uri="http://schemas.openxmlformats.org/presentationml/2006/ole">
              <mc:AlternateContent xmlns:mc="http://schemas.openxmlformats.org/markup-compatibility/2006">
                <mc:Choice xmlns:v="urn:schemas-microsoft-com:vml" Requires="v">
                  <p:oleObj spid="_x0000_s221749"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7033355" y="6226509"/>
                          <a:ext cx="423862" cy="596900"/>
                        </a:xfrm>
                        <a:prstGeom prst="rect">
                          <a:avLst/>
                        </a:prstGeom>
                        <a:noFill/>
                        <a:extLst/>
                      </p:spPr>
                    </p:pic>
                  </p:oleObj>
                </mc:Fallback>
              </mc:AlternateContent>
            </a:graphicData>
          </a:graphic>
        </p:graphicFrame>
        <p:graphicFrame>
          <p:nvGraphicFramePr>
            <p:cNvPr id="7" name="Object 12"/>
            <p:cNvGraphicFramePr>
              <a:graphicFrameLocks noChangeAspect="1"/>
            </p:cNvGraphicFramePr>
            <p:nvPr>
              <p:extLst/>
            </p:nvPr>
          </p:nvGraphicFramePr>
          <p:xfrm>
            <a:off x="4982592" y="4603562"/>
            <a:ext cx="457200" cy="595313"/>
          </p:xfrm>
          <a:graphic>
            <a:graphicData uri="http://schemas.openxmlformats.org/presentationml/2006/ole">
              <mc:AlternateContent xmlns:mc="http://schemas.openxmlformats.org/markup-compatibility/2006">
                <mc:Choice xmlns:v="urn:schemas-microsoft-com:vml" Requires="v">
                  <p:oleObj spid="_x0000_s221750"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4982592" y="4603562"/>
                          <a:ext cx="457200" cy="595313"/>
                        </a:xfrm>
                        <a:prstGeom prst="rect">
                          <a:avLst/>
                        </a:prstGeom>
                        <a:noFill/>
                        <a:extLst/>
                      </p:spPr>
                    </p:pic>
                  </p:oleObj>
                </mc:Fallback>
              </mc:AlternateContent>
            </a:graphicData>
          </a:graphic>
        </p:graphicFrame>
      </p:grpSp>
      <p:grpSp>
        <p:nvGrpSpPr>
          <p:cNvPr id="12" name="群組 11"/>
          <p:cNvGrpSpPr/>
          <p:nvPr/>
        </p:nvGrpSpPr>
        <p:grpSpPr>
          <a:xfrm>
            <a:off x="128493" y="3089241"/>
            <a:ext cx="4514061" cy="3481626"/>
            <a:chOff x="4883232" y="32049"/>
            <a:chExt cx="4514061" cy="3481626"/>
          </a:xfrm>
        </p:grpSpPr>
        <p:pic>
          <p:nvPicPr>
            <p:cNvPr id="19" name="圖片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83232" y="32049"/>
              <a:ext cx="4514061" cy="3385546"/>
            </a:xfrm>
            <a:prstGeom prst="rect">
              <a:avLst/>
            </a:prstGeom>
          </p:spPr>
        </p:pic>
        <p:graphicFrame>
          <p:nvGraphicFramePr>
            <p:cNvPr id="14" name="Object 12"/>
            <p:cNvGraphicFramePr>
              <a:graphicFrameLocks noChangeAspect="1"/>
            </p:cNvGraphicFramePr>
            <p:nvPr>
              <p:extLst/>
            </p:nvPr>
          </p:nvGraphicFramePr>
          <p:xfrm>
            <a:off x="7033355" y="2916775"/>
            <a:ext cx="423862" cy="596900"/>
          </p:xfrm>
          <a:graphic>
            <a:graphicData uri="http://schemas.openxmlformats.org/presentationml/2006/ole">
              <mc:AlternateContent xmlns:mc="http://schemas.openxmlformats.org/markup-compatibility/2006">
                <mc:Choice xmlns:v="urn:schemas-microsoft-com:vml" Requires="v">
                  <p:oleObj spid="_x0000_s221751" name="方程式" r:id="rId9" imgW="152280" imgH="215640" progId="Equation.3">
                    <p:embed/>
                  </p:oleObj>
                </mc:Choice>
                <mc:Fallback>
                  <p:oleObj name="方程式" r:id="rId9" imgW="152280" imgH="215640" progId="Equation.3">
                    <p:embed/>
                    <p:pic>
                      <p:nvPicPr>
                        <p:cNvPr id="0" name=""/>
                        <p:cNvPicPr>
                          <a:picLocks noChangeAspect="1" noChangeArrowheads="1"/>
                        </p:cNvPicPr>
                        <p:nvPr/>
                      </p:nvPicPr>
                      <p:blipFill>
                        <a:blip r:embed="rId5"/>
                        <a:srcRect/>
                        <a:stretch>
                          <a:fillRect/>
                        </a:stretch>
                      </p:blipFill>
                      <p:spPr bwMode="auto">
                        <a:xfrm>
                          <a:off x="7033355" y="2916775"/>
                          <a:ext cx="423862" cy="596900"/>
                        </a:xfrm>
                        <a:prstGeom prst="rect">
                          <a:avLst/>
                        </a:prstGeom>
                        <a:noFill/>
                        <a:extLst/>
                      </p:spPr>
                    </p:pic>
                  </p:oleObj>
                </mc:Fallback>
              </mc:AlternateContent>
            </a:graphicData>
          </a:graphic>
        </p:graphicFrame>
        <p:graphicFrame>
          <p:nvGraphicFramePr>
            <p:cNvPr id="15" name="Object 12"/>
            <p:cNvGraphicFramePr>
              <a:graphicFrameLocks noChangeAspect="1"/>
            </p:cNvGraphicFramePr>
            <p:nvPr>
              <p:extLst/>
            </p:nvPr>
          </p:nvGraphicFramePr>
          <p:xfrm>
            <a:off x="4982592" y="1310761"/>
            <a:ext cx="457200" cy="595313"/>
          </p:xfrm>
          <a:graphic>
            <a:graphicData uri="http://schemas.openxmlformats.org/presentationml/2006/ole">
              <mc:AlternateContent xmlns:mc="http://schemas.openxmlformats.org/markup-compatibility/2006">
                <mc:Choice xmlns:v="urn:schemas-microsoft-com:vml" Requires="v">
                  <p:oleObj spid="_x0000_s221752" name="方程式" r:id="rId10" imgW="164880" imgH="215640" progId="Equation.3">
                    <p:embed/>
                  </p:oleObj>
                </mc:Choice>
                <mc:Fallback>
                  <p:oleObj name="方程式" r:id="rId10" imgW="164880" imgH="215640" progId="Equation.3">
                    <p:embed/>
                    <p:pic>
                      <p:nvPicPr>
                        <p:cNvPr id="0" name=""/>
                        <p:cNvPicPr>
                          <a:picLocks noChangeAspect="1" noChangeArrowheads="1"/>
                        </p:cNvPicPr>
                        <p:nvPr/>
                      </p:nvPicPr>
                      <p:blipFill>
                        <a:blip r:embed="rId7"/>
                        <a:srcRect/>
                        <a:stretch>
                          <a:fillRect/>
                        </a:stretch>
                      </p:blipFill>
                      <p:spPr bwMode="auto">
                        <a:xfrm>
                          <a:off x="4982592" y="1310761"/>
                          <a:ext cx="457200" cy="595313"/>
                        </a:xfrm>
                        <a:prstGeom prst="rect">
                          <a:avLst/>
                        </a:prstGeom>
                        <a:noFill/>
                        <a:extLst/>
                      </p:spPr>
                    </p:pic>
                  </p:oleObj>
                </mc:Fallback>
              </mc:AlternateContent>
            </a:graphicData>
          </a:graphic>
        </p:graphicFrame>
      </p:grpSp>
      <p:grpSp>
        <p:nvGrpSpPr>
          <p:cNvPr id="21" name="群組 20"/>
          <p:cNvGrpSpPr/>
          <p:nvPr/>
        </p:nvGrpSpPr>
        <p:grpSpPr>
          <a:xfrm>
            <a:off x="4506514" y="1182861"/>
            <a:ext cx="3804203" cy="2059457"/>
            <a:chOff x="4881604" y="-57676"/>
            <a:chExt cx="3804203" cy="2059457"/>
          </a:xfrm>
        </p:grpSpPr>
        <p:sp>
          <p:nvSpPr>
            <p:cNvPr id="22" name="橢圓 21"/>
            <p:cNvSpPr/>
            <p:nvPr/>
          </p:nvSpPr>
          <p:spPr>
            <a:xfrm>
              <a:off x="7313925" y="590377"/>
              <a:ext cx="772783" cy="77278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graphicFrame>
          <p:nvGraphicFramePr>
            <p:cNvPr id="23" name="Object 12"/>
            <p:cNvGraphicFramePr>
              <a:graphicFrameLocks noChangeAspect="1"/>
            </p:cNvGraphicFramePr>
            <p:nvPr>
              <p:extLst/>
            </p:nvPr>
          </p:nvGraphicFramePr>
          <p:xfrm>
            <a:off x="8210045" y="520543"/>
            <a:ext cx="352425" cy="385763"/>
          </p:xfrm>
          <a:graphic>
            <a:graphicData uri="http://schemas.openxmlformats.org/presentationml/2006/ole">
              <mc:AlternateContent xmlns:mc="http://schemas.openxmlformats.org/markup-compatibility/2006">
                <mc:Choice xmlns:v="urn:schemas-microsoft-com:vml" Requires="v">
                  <p:oleObj spid="_x0000_s221753" name="方程式" r:id="rId11" imgW="126720" imgH="139680" progId="Equation.3">
                    <p:embed/>
                  </p:oleObj>
                </mc:Choice>
                <mc:Fallback>
                  <p:oleObj name="方程式" r:id="rId11" imgW="126720" imgH="139680" progId="Equation.3">
                    <p:embed/>
                    <p:pic>
                      <p:nvPicPr>
                        <p:cNvPr id="0" name=""/>
                        <p:cNvPicPr>
                          <a:picLocks noChangeAspect="1" noChangeArrowheads="1"/>
                        </p:cNvPicPr>
                        <p:nvPr/>
                      </p:nvPicPr>
                      <p:blipFill>
                        <a:blip r:embed="rId12"/>
                        <a:srcRect/>
                        <a:stretch>
                          <a:fillRect/>
                        </a:stretch>
                      </p:blipFill>
                      <p:spPr bwMode="auto">
                        <a:xfrm>
                          <a:off x="8210045" y="520543"/>
                          <a:ext cx="352425" cy="385763"/>
                        </a:xfrm>
                        <a:prstGeom prst="rect">
                          <a:avLst/>
                        </a:prstGeom>
                        <a:noFill/>
                        <a:extLst/>
                      </p:spPr>
                    </p:pic>
                  </p:oleObj>
                </mc:Fallback>
              </mc:AlternateContent>
            </a:graphicData>
          </a:graphic>
        </p:graphicFrame>
        <p:grpSp>
          <p:nvGrpSpPr>
            <p:cNvPr id="24" name="群組 23"/>
            <p:cNvGrpSpPr/>
            <p:nvPr/>
          </p:nvGrpSpPr>
          <p:grpSpPr>
            <a:xfrm>
              <a:off x="6179997" y="730888"/>
              <a:ext cx="520319" cy="520319"/>
              <a:chOff x="3342651" y="3507082"/>
              <a:chExt cx="520319" cy="520319"/>
            </a:xfrm>
          </p:grpSpPr>
          <p:sp>
            <p:nvSpPr>
              <p:cNvPr id="38" name="矩形 37"/>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39"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221754" name="方程式" r:id="rId13" imgW="139680" imgH="139680" progId="Equation.3">
                      <p:embed/>
                    </p:oleObj>
                  </mc:Choice>
                  <mc:Fallback>
                    <p:oleObj name="方程式" r:id="rId13" imgW="139680" imgH="139680" progId="Equation.3">
                      <p:embed/>
                      <p:pic>
                        <p:nvPicPr>
                          <p:cNvPr id="0" name=""/>
                          <p:cNvPicPr>
                            <a:picLocks noChangeAspect="1" noChangeArrowheads="1"/>
                          </p:cNvPicPr>
                          <p:nvPr/>
                        </p:nvPicPr>
                        <p:blipFill>
                          <a:blip r:embed="rId14"/>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5" name="Object 12"/>
            <p:cNvGraphicFramePr>
              <a:graphicFrameLocks noChangeAspect="1"/>
            </p:cNvGraphicFramePr>
            <p:nvPr>
              <p:extLst/>
            </p:nvPr>
          </p:nvGraphicFramePr>
          <p:xfrm>
            <a:off x="6844972" y="555469"/>
            <a:ext cx="352425" cy="350837"/>
          </p:xfrm>
          <a:graphic>
            <a:graphicData uri="http://schemas.openxmlformats.org/presentationml/2006/ole">
              <mc:AlternateContent xmlns:mc="http://schemas.openxmlformats.org/markup-compatibility/2006">
                <mc:Choice xmlns:v="urn:schemas-microsoft-com:vml" Requires="v">
                  <p:oleObj spid="_x0000_s221755" name="方程式" r:id="rId15" imgW="126720" imgH="126720" progId="Equation.3">
                    <p:embed/>
                  </p:oleObj>
                </mc:Choice>
                <mc:Fallback>
                  <p:oleObj name="方程式" r:id="rId15" imgW="126720" imgH="126720" progId="Equation.3">
                    <p:embed/>
                    <p:pic>
                      <p:nvPicPr>
                        <p:cNvPr id="0" name=""/>
                        <p:cNvPicPr>
                          <a:picLocks noChangeAspect="1" noChangeArrowheads="1"/>
                        </p:cNvPicPr>
                        <p:nvPr/>
                      </p:nvPicPr>
                      <p:blipFill>
                        <a:blip r:embed="rId16"/>
                        <a:srcRect/>
                        <a:stretch>
                          <a:fillRect/>
                        </a:stretch>
                      </p:blipFill>
                      <p:spPr bwMode="auto">
                        <a:xfrm>
                          <a:off x="6844972" y="555469"/>
                          <a:ext cx="352425" cy="350837"/>
                        </a:xfrm>
                        <a:prstGeom prst="rect">
                          <a:avLst/>
                        </a:prstGeom>
                        <a:noFill/>
                        <a:extLst/>
                      </p:spPr>
                    </p:pic>
                  </p:oleObj>
                </mc:Fallback>
              </mc:AlternateContent>
            </a:graphicData>
          </a:graphic>
        </p:graphicFrame>
        <p:graphicFrame>
          <p:nvGraphicFramePr>
            <p:cNvPr id="26" name="Object 12"/>
            <p:cNvGraphicFramePr>
              <a:graphicFrameLocks noChangeAspect="1"/>
            </p:cNvGraphicFramePr>
            <p:nvPr>
              <p:extLst/>
            </p:nvPr>
          </p:nvGraphicFramePr>
          <p:xfrm>
            <a:off x="5331179" y="-57676"/>
            <a:ext cx="493713" cy="595313"/>
          </p:xfrm>
          <a:graphic>
            <a:graphicData uri="http://schemas.openxmlformats.org/presentationml/2006/ole">
              <mc:AlternateContent xmlns:mc="http://schemas.openxmlformats.org/markup-compatibility/2006">
                <mc:Choice xmlns:v="urn:schemas-microsoft-com:vml" Requires="v">
                  <p:oleObj spid="_x0000_s221756" name="方程式" r:id="rId17" imgW="177480" imgH="215640" progId="Equation.3">
                    <p:embed/>
                  </p:oleObj>
                </mc:Choice>
                <mc:Fallback>
                  <p:oleObj name="方程式" r:id="rId17" imgW="177480" imgH="215640" progId="Equation.3">
                    <p:embed/>
                    <p:pic>
                      <p:nvPicPr>
                        <p:cNvPr id="0" name=""/>
                        <p:cNvPicPr>
                          <a:picLocks noChangeAspect="1" noChangeArrowheads="1"/>
                        </p:cNvPicPr>
                        <p:nvPr/>
                      </p:nvPicPr>
                      <p:blipFill>
                        <a:blip r:embed="rId18"/>
                        <a:srcRect/>
                        <a:stretch>
                          <a:fillRect/>
                        </a:stretch>
                      </p:blipFill>
                      <p:spPr bwMode="auto">
                        <a:xfrm>
                          <a:off x="5331179" y="-57676"/>
                          <a:ext cx="493713" cy="595313"/>
                        </a:xfrm>
                        <a:prstGeom prst="rect">
                          <a:avLst/>
                        </a:prstGeom>
                        <a:noFill/>
                        <a:extLst/>
                      </p:spPr>
                    </p:pic>
                  </p:oleObj>
                </mc:Fallback>
              </mc:AlternateContent>
            </a:graphicData>
          </a:graphic>
        </p:graphicFrame>
        <p:graphicFrame>
          <p:nvGraphicFramePr>
            <p:cNvPr id="27" name="Object 12"/>
            <p:cNvGraphicFramePr>
              <a:graphicFrameLocks noChangeAspect="1"/>
            </p:cNvGraphicFramePr>
            <p:nvPr>
              <p:extLst/>
            </p:nvPr>
          </p:nvGraphicFramePr>
          <p:xfrm>
            <a:off x="5340855" y="452528"/>
            <a:ext cx="528638" cy="595313"/>
          </p:xfrm>
          <a:graphic>
            <a:graphicData uri="http://schemas.openxmlformats.org/presentationml/2006/ole">
              <mc:AlternateContent xmlns:mc="http://schemas.openxmlformats.org/markup-compatibility/2006">
                <mc:Choice xmlns:v="urn:schemas-microsoft-com:vml" Requires="v">
                  <p:oleObj spid="_x0000_s221757" name="方程式" r:id="rId19" imgW="190440" imgH="215640" progId="Equation.3">
                    <p:embed/>
                  </p:oleObj>
                </mc:Choice>
                <mc:Fallback>
                  <p:oleObj name="方程式" r:id="rId19" imgW="190440" imgH="215640" progId="Equation.3">
                    <p:embed/>
                    <p:pic>
                      <p:nvPicPr>
                        <p:cNvPr id="0" name=""/>
                        <p:cNvPicPr>
                          <a:picLocks noChangeAspect="1" noChangeArrowheads="1"/>
                        </p:cNvPicPr>
                        <p:nvPr/>
                      </p:nvPicPr>
                      <p:blipFill>
                        <a:blip r:embed="rId20"/>
                        <a:srcRect/>
                        <a:stretch>
                          <a:fillRect/>
                        </a:stretch>
                      </p:blipFill>
                      <p:spPr bwMode="auto">
                        <a:xfrm>
                          <a:off x="5340855" y="452528"/>
                          <a:ext cx="528638" cy="595313"/>
                        </a:xfrm>
                        <a:prstGeom prst="rect">
                          <a:avLst/>
                        </a:prstGeom>
                        <a:noFill/>
                        <a:extLst/>
                      </p:spPr>
                    </p:pic>
                  </p:oleObj>
                </mc:Fallback>
              </mc:AlternateContent>
            </a:graphicData>
          </a:graphic>
        </p:graphicFrame>
        <p:cxnSp>
          <p:nvCxnSpPr>
            <p:cNvPr id="28" name="直線單箭頭接點 27"/>
            <p:cNvCxnSpPr>
              <a:stCxn id="22" idx="6"/>
            </p:cNvCxnSpPr>
            <p:nvPr/>
          </p:nvCxnSpPr>
          <p:spPr>
            <a:xfrm>
              <a:off x="8086708" y="976769"/>
              <a:ext cx="5990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flipV="1">
              <a:off x="6712011" y="998547"/>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32" idx="3"/>
              <a:endCxn id="38" idx="1"/>
            </p:cNvCxnSpPr>
            <p:nvPr/>
          </p:nvCxnSpPr>
          <p:spPr>
            <a:xfrm>
              <a:off x="5295399" y="323765"/>
              <a:ext cx="884598" cy="6672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a:endCxn id="38" idx="1"/>
            </p:cNvCxnSpPr>
            <p:nvPr/>
          </p:nvCxnSpPr>
          <p:spPr>
            <a:xfrm flipV="1">
              <a:off x="5276176" y="991048"/>
              <a:ext cx="903821" cy="74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2" name="Object 12"/>
            <p:cNvGraphicFramePr>
              <a:graphicFrameLocks noChangeAspect="1"/>
            </p:cNvGraphicFramePr>
            <p:nvPr>
              <p:extLst/>
            </p:nvPr>
          </p:nvGraphicFramePr>
          <p:xfrm>
            <a:off x="4907004" y="25634"/>
            <a:ext cx="425450" cy="595313"/>
          </p:xfrm>
          <a:graphic>
            <a:graphicData uri="http://schemas.openxmlformats.org/presentationml/2006/ole">
              <mc:AlternateContent xmlns:mc="http://schemas.openxmlformats.org/markup-compatibility/2006">
                <mc:Choice xmlns:v="urn:schemas-microsoft-com:vml" Requires="v">
                  <p:oleObj spid="_x0000_s221758" name="方程式" r:id="rId21" imgW="152280" imgH="215640" progId="Equation.3">
                    <p:embed/>
                  </p:oleObj>
                </mc:Choice>
                <mc:Fallback>
                  <p:oleObj name="方程式" r:id="rId21" imgW="152280" imgH="215640" progId="Equation.3">
                    <p:embed/>
                    <p:pic>
                      <p:nvPicPr>
                        <p:cNvPr id="0" name=""/>
                        <p:cNvPicPr>
                          <a:picLocks noChangeAspect="1" noChangeArrowheads="1"/>
                        </p:cNvPicPr>
                        <p:nvPr/>
                      </p:nvPicPr>
                      <p:blipFill>
                        <a:blip r:embed="rId22"/>
                        <a:srcRect/>
                        <a:stretch>
                          <a:fillRect/>
                        </a:stretch>
                      </p:blipFill>
                      <p:spPr bwMode="auto">
                        <a:xfrm>
                          <a:off x="4907004" y="25634"/>
                          <a:ext cx="425450" cy="595313"/>
                        </a:xfrm>
                        <a:prstGeom prst="rect">
                          <a:avLst/>
                        </a:prstGeom>
                        <a:noFill/>
                        <a:extLst/>
                      </p:spPr>
                    </p:pic>
                  </p:oleObj>
                </mc:Fallback>
              </mc:AlternateContent>
            </a:graphicData>
          </a:graphic>
        </p:graphicFrame>
        <p:graphicFrame>
          <p:nvGraphicFramePr>
            <p:cNvPr id="33" name="Object 12"/>
            <p:cNvGraphicFramePr>
              <a:graphicFrameLocks noChangeAspect="1"/>
            </p:cNvGraphicFramePr>
            <p:nvPr>
              <p:extLst/>
            </p:nvPr>
          </p:nvGraphicFramePr>
          <p:xfrm>
            <a:off x="4881604" y="717784"/>
            <a:ext cx="457200" cy="595313"/>
          </p:xfrm>
          <a:graphic>
            <a:graphicData uri="http://schemas.openxmlformats.org/presentationml/2006/ole">
              <mc:AlternateContent xmlns:mc="http://schemas.openxmlformats.org/markup-compatibility/2006">
                <mc:Choice xmlns:v="urn:schemas-microsoft-com:vml" Requires="v">
                  <p:oleObj spid="_x0000_s221759" name="方程式" r:id="rId23" imgW="164880" imgH="215640" progId="Equation.3">
                    <p:embed/>
                  </p:oleObj>
                </mc:Choice>
                <mc:Fallback>
                  <p:oleObj name="方程式" r:id="rId23" imgW="164880" imgH="215640" progId="Equation.3">
                    <p:embed/>
                    <p:pic>
                      <p:nvPicPr>
                        <p:cNvPr id="0" name=""/>
                        <p:cNvPicPr>
                          <a:picLocks noChangeAspect="1" noChangeArrowheads="1"/>
                        </p:cNvPicPr>
                        <p:nvPr/>
                      </p:nvPicPr>
                      <p:blipFill>
                        <a:blip r:embed="rId24"/>
                        <a:srcRect/>
                        <a:stretch>
                          <a:fillRect/>
                        </a:stretch>
                      </p:blipFill>
                      <p:spPr bwMode="auto">
                        <a:xfrm>
                          <a:off x="4881604" y="717784"/>
                          <a:ext cx="457200" cy="595313"/>
                        </a:xfrm>
                        <a:prstGeom prst="rect">
                          <a:avLst/>
                        </a:prstGeom>
                        <a:noFill/>
                        <a:extLst/>
                      </p:spPr>
                    </p:pic>
                  </p:oleObj>
                </mc:Fallback>
              </mc:AlternateContent>
            </a:graphicData>
          </a:graphic>
        </p:graphicFrame>
        <p:sp>
          <p:nvSpPr>
            <p:cNvPr id="34" name="手繪多邊形 33"/>
            <p:cNvSpPr/>
            <p:nvPr/>
          </p:nvSpPr>
          <p:spPr>
            <a:xfrm>
              <a:off x="7409391" y="786616"/>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5" name="Object 12"/>
            <p:cNvGraphicFramePr>
              <a:graphicFrameLocks noChangeAspect="1"/>
            </p:cNvGraphicFramePr>
            <p:nvPr>
              <p:extLst/>
            </p:nvPr>
          </p:nvGraphicFramePr>
          <p:xfrm>
            <a:off x="5399179" y="1077999"/>
            <a:ext cx="352425" cy="490537"/>
          </p:xfrm>
          <a:graphic>
            <a:graphicData uri="http://schemas.openxmlformats.org/presentationml/2006/ole">
              <mc:AlternateContent xmlns:mc="http://schemas.openxmlformats.org/markup-compatibility/2006">
                <mc:Choice xmlns:v="urn:schemas-microsoft-com:vml" Requires="v">
                  <p:oleObj spid="_x0000_s221760" name="方程式" r:id="rId25" imgW="126720" imgH="177480" progId="Equation.3">
                    <p:embed/>
                  </p:oleObj>
                </mc:Choice>
                <mc:Fallback>
                  <p:oleObj name="方程式" r:id="rId25" imgW="126720" imgH="177480" progId="Equation.3">
                    <p:embed/>
                    <p:pic>
                      <p:nvPicPr>
                        <p:cNvPr id="0" name=""/>
                        <p:cNvPicPr>
                          <a:picLocks noChangeAspect="1" noChangeArrowheads="1"/>
                        </p:cNvPicPr>
                        <p:nvPr/>
                      </p:nvPicPr>
                      <p:blipFill>
                        <a:blip r:embed="rId26"/>
                        <a:srcRect/>
                        <a:stretch>
                          <a:fillRect/>
                        </a:stretch>
                      </p:blipFill>
                      <p:spPr bwMode="auto">
                        <a:xfrm>
                          <a:off x="5399179" y="1077999"/>
                          <a:ext cx="352425" cy="490537"/>
                        </a:xfrm>
                        <a:prstGeom prst="rect">
                          <a:avLst/>
                        </a:prstGeom>
                        <a:noFill/>
                        <a:extLst/>
                      </p:spPr>
                    </p:pic>
                  </p:oleObj>
                </mc:Fallback>
              </mc:AlternateContent>
            </a:graphicData>
          </a:graphic>
        </p:graphicFrame>
        <p:cxnSp>
          <p:nvCxnSpPr>
            <p:cNvPr id="36" name="直線單箭頭接點 35"/>
            <p:cNvCxnSpPr/>
            <p:nvPr/>
          </p:nvCxnSpPr>
          <p:spPr>
            <a:xfrm flipV="1">
              <a:off x="5301956" y="1002440"/>
              <a:ext cx="854277" cy="7689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Object 12"/>
            <p:cNvGraphicFramePr>
              <a:graphicFrameLocks noChangeAspect="1"/>
            </p:cNvGraphicFramePr>
            <p:nvPr>
              <p:extLst/>
            </p:nvPr>
          </p:nvGraphicFramePr>
          <p:xfrm>
            <a:off x="5015566" y="1546168"/>
            <a:ext cx="246062" cy="455613"/>
          </p:xfrm>
          <a:graphic>
            <a:graphicData uri="http://schemas.openxmlformats.org/presentationml/2006/ole">
              <mc:AlternateContent xmlns:mc="http://schemas.openxmlformats.org/markup-compatibility/2006">
                <mc:Choice xmlns:v="urn:schemas-microsoft-com:vml" Requires="v">
                  <p:oleObj spid="_x0000_s221761" name="方程式" r:id="rId27" imgW="88560" imgH="164880" progId="Equation.3">
                    <p:embed/>
                  </p:oleObj>
                </mc:Choice>
                <mc:Fallback>
                  <p:oleObj name="方程式" r:id="rId27" imgW="88560" imgH="164880" progId="Equation.3">
                    <p:embed/>
                    <p:pic>
                      <p:nvPicPr>
                        <p:cNvPr id="0" name=""/>
                        <p:cNvPicPr>
                          <a:picLocks noChangeAspect="1" noChangeArrowheads="1"/>
                        </p:cNvPicPr>
                        <p:nvPr/>
                      </p:nvPicPr>
                      <p:blipFill>
                        <a:blip r:embed="rId28"/>
                        <a:srcRect/>
                        <a:stretch>
                          <a:fillRect/>
                        </a:stretch>
                      </p:blipFill>
                      <p:spPr bwMode="auto">
                        <a:xfrm>
                          <a:off x="5015566" y="1546168"/>
                          <a:ext cx="246062" cy="455613"/>
                        </a:xfrm>
                        <a:prstGeom prst="rect">
                          <a:avLst/>
                        </a:prstGeom>
                        <a:noFill/>
                        <a:extLst/>
                      </p:spPr>
                    </p:pic>
                  </p:oleObj>
                </mc:Fallback>
              </mc:AlternateContent>
            </a:graphicData>
          </a:graphic>
        </p:graphicFrame>
      </p:grpSp>
    </p:spTree>
    <p:extLst>
      <p:ext uri="{BB962C8B-B14F-4D97-AF65-F5344CB8AC3E}">
        <p14:creationId xmlns:p14="http://schemas.microsoft.com/office/powerpoint/2010/main" val="2419032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Learning ≈ Looking for a Function</a:t>
            </a:r>
            <a:endParaRPr lang="zh-TW" altLang="en-US" dirty="0"/>
          </a:p>
        </p:txBody>
      </p:sp>
      <p:sp>
        <p:nvSpPr>
          <p:cNvPr id="3" name="內容版面配置區 2"/>
          <p:cNvSpPr>
            <a:spLocks noGrp="1"/>
          </p:cNvSpPr>
          <p:nvPr>
            <p:ph idx="1"/>
          </p:nvPr>
        </p:nvSpPr>
        <p:spPr/>
        <p:txBody>
          <a:bodyPr/>
          <a:lstStyle/>
          <a:p>
            <a:r>
              <a:rPr lang="en-US" altLang="zh-TW" dirty="0" smtClean="0"/>
              <a:t>Speech Recognition</a:t>
            </a:r>
          </a:p>
          <a:p>
            <a:endParaRPr lang="en-US" altLang="zh-TW" dirty="0"/>
          </a:p>
          <a:p>
            <a:r>
              <a:rPr lang="en-US" altLang="zh-TW" dirty="0" smtClean="0"/>
              <a:t>Handwritten Recognition</a:t>
            </a:r>
          </a:p>
          <a:p>
            <a:endParaRPr lang="en-US" altLang="zh-TW" dirty="0" smtClean="0"/>
          </a:p>
          <a:p>
            <a:r>
              <a:rPr lang="en-US" altLang="zh-TW" dirty="0" smtClean="0"/>
              <a:t>Weather forecast</a:t>
            </a:r>
          </a:p>
          <a:p>
            <a:endParaRPr lang="en-US" altLang="zh-TW" dirty="0"/>
          </a:p>
          <a:p>
            <a:r>
              <a:rPr lang="en-US" altLang="zh-TW" dirty="0" smtClean="0"/>
              <a:t>Play video games</a:t>
            </a:r>
            <a:endParaRPr lang="zh-TW" altLang="en-US" dirty="0"/>
          </a:p>
        </p:txBody>
      </p:sp>
      <p:graphicFrame>
        <p:nvGraphicFramePr>
          <p:cNvPr id="4" name="Object 12"/>
          <p:cNvGraphicFramePr>
            <a:graphicFrameLocks noChangeAspect="1"/>
          </p:cNvGraphicFramePr>
          <p:nvPr>
            <p:extLst/>
          </p:nvPr>
        </p:nvGraphicFramePr>
        <p:xfrm>
          <a:off x="1863058" y="2390524"/>
          <a:ext cx="3822700" cy="460375"/>
        </p:xfrm>
        <a:graphic>
          <a:graphicData uri="http://schemas.openxmlformats.org/presentationml/2006/ole">
            <mc:AlternateContent xmlns:mc="http://schemas.openxmlformats.org/markup-compatibility/2006">
              <mc:Choice xmlns:v="urn:schemas-microsoft-com:vml" Requires="v">
                <p:oleObj spid="_x0000_s140842" name="方程式" r:id="rId4" imgW="1790640" imgH="215640" progId="Equation.3">
                  <p:embed/>
                </p:oleObj>
              </mc:Choice>
              <mc:Fallback>
                <p:oleObj name="方程式" r:id="rId4" imgW="1790640" imgH="215640" progId="Equation.3">
                  <p:embed/>
                  <p:pic>
                    <p:nvPicPr>
                      <p:cNvPr id="0" name=""/>
                      <p:cNvPicPr>
                        <a:picLocks noChangeAspect="1" noChangeArrowheads="1"/>
                      </p:cNvPicPr>
                      <p:nvPr/>
                    </p:nvPicPr>
                    <p:blipFill>
                      <a:blip r:embed="rId5"/>
                      <a:srcRect/>
                      <a:stretch>
                        <a:fillRect/>
                      </a:stretch>
                    </p:blipFill>
                    <p:spPr bwMode="auto">
                      <a:xfrm>
                        <a:off x="1863058" y="2390524"/>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2"/>
          <p:cNvGraphicFramePr>
            <a:graphicFrameLocks noChangeAspect="1"/>
          </p:cNvGraphicFramePr>
          <p:nvPr>
            <p:extLst/>
          </p:nvPr>
        </p:nvGraphicFramePr>
        <p:xfrm>
          <a:off x="1863058" y="3395160"/>
          <a:ext cx="3822700" cy="460375"/>
        </p:xfrm>
        <a:graphic>
          <a:graphicData uri="http://schemas.openxmlformats.org/presentationml/2006/ole">
            <mc:AlternateContent xmlns:mc="http://schemas.openxmlformats.org/markup-compatibility/2006">
              <mc:Choice xmlns:v="urn:schemas-microsoft-com:vml" Requires="v">
                <p:oleObj spid="_x0000_s140843" name="方程式" r:id="rId6" imgW="1790640" imgH="215640" progId="Equation.3">
                  <p:embed/>
                </p:oleObj>
              </mc:Choice>
              <mc:Fallback>
                <p:oleObj name="方程式" r:id="rId6" imgW="1790640" imgH="215640" progId="Equation.3">
                  <p:embed/>
                  <p:pic>
                    <p:nvPicPr>
                      <p:cNvPr id="0" name=""/>
                      <p:cNvPicPr>
                        <a:picLocks noChangeAspect="1" noChangeArrowheads="1"/>
                      </p:cNvPicPr>
                      <p:nvPr/>
                    </p:nvPicPr>
                    <p:blipFill>
                      <a:blip r:embed="rId5"/>
                      <a:srcRect/>
                      <a:stretch>
                        <a:fillRect/>
                      </a:stretch>
                    </p:blipFill>
                    <p:spPr bwMode="auto">
                      <a:xfrm>
                        <a:off x="1863058" y="3395160"/>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p:cNvGraphicFramePr>
            <a:graphicFrameLocks noChangeAspect="1"/>
          </p:cNvGraphicFramePr>
          <p:nvPr>
            <p:extLst/>
          </p:nvPr>
        </p:nvGraphicFramePr>
        <p:xfrm>
          <a:off x="1863058" y="4410682"/>
          <a:ext cx="3822700" cy="460375"/>
        </p:xfrm>
        <a:graphic>
          <a:graphicData uri="http://schemas.openxmlformats.org/presentationml/2006/ole">
            <mc:AlternateContent xmlns:mc="http://schemas.openxmlformats.org/markup-compatibility/2006">
              <mc:Choice xmlns:v="urn:schemas-microsoft-com:vml" Requires="v">
                <p:oleObj spid="_x0000_s140844" name="方程式" r:id="rId7" imgW="1790640" imgH="215640" progId="Equation.3">
                  <p:embed/>
                </p:oleObj>
              </mc:Choice>
              <mc:Fallback>
                <p:oleObj name="方程式" r:id="rId7" imgW="1790640" imgH="215640" progId="Equation.3">
                  <p:embed/>
                  <p:pic>
                    <p:nvPicPr>
                      <p:cNvPr id="0" name=""/>
                      <p:cNvPicPr>
                        <a:picLocks noChangeAspect="1" noChangeArrowheads="1"/>
                      </p:cNvPicPr>
                      <p:nvPr/>
                    </p:nvPicPr>
                    <p:blipFill>
                      <a:blip r:embed="rId5"/>
                      <a:srcRect/>
                      <a:stretch>
                        <a:fillRect/>
                      </a:stretch>
                    </p:blipFill>
                    <p:spPr bwMode="auto">
                      <a:xfrm>
                        <a:off x="1863058" y="4410682"/>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extLst/>
          </p:nvPr>
        </p:nvGraphicFramePr>
        <p:xfrm>
          <a:off x="1863058" y="5435930"/>
          <a:ext cx="3822700" cy="460375"/>
        </p:xfrm>
        <a:graphic>
          <a:graphicData uri="http://schemas.openxmlformats.org/presentationml/2006/ole">
            <mc:AlternateContent xmlns:mc="http://schemas.openxmlformats.org/markup-compatibility/2006">
              <mc:Choice xmlns:v="urn:schemas-microsoft-com:vml" Requires="v">
                <p:oleObj spid="_x0000_s140845" name="方程式" r:id="rId8" imgW="1790640" imgH="215640" progId="Equation.3">
                  <p:embed/>
                </p:oleObj>
              </mc:Choice>
              <mc:Fallback>
                <p:oleObj name="方程式" r:id="rId8" imgW="1790640" imgH="215640" progId="Equation.3">
                  <p:embed/>
                  <p:pic>
                    <p:nvPicPr>
                      <p:cNvPr id="0" name=""/>
                      <p:cNvPicPr>
                        <a:picLocks noChangeAspect="1" noChangeArrowheads="1"/>
                      </p:cNvPicPr>
                      <p:nvPr/>
                    </p:nvPicPr>
                    <p:blipFill>
                      <a:blip r:embed="rId5"/>
                      <a:srcRect/>
                      <a:stretch>
                        <a:fillRect/>
                      </a:stretch>
                    </p:blipFill>
                    <p:spPr bwMode="auto">
                      <a:xfrm>
                        <a:off x="1863058" y="5435930"/>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字方塊 7"/>
          <p:cNvSpPr txBox="1"/>
          <p:nvPr/>
        </p:nvSpPr>
        <p:spPr>
          <a:xfrm>
            <a:off x="5685758" y="3363737"/>
            <a:ext cx="743955" cy="523220"/>
          </a:xfrm>
          <a:prstGeom prst="rect">
            <a:avLst/>
          </a:prstGeom>
          <a:noFill/>
        </p:spPr>
        <p:txBody>
          <a:bodyPr wrap="square" rtlCol="0">
            <a:spAutoFit/>
          </a:bodyPr>
          <a:lstStyle/>
          <a:p>
            <a:r>
              <a:rPr lang="en-US" altLang="zh-TW" sz="2800" dirty="0" smtClean="0"/>
              <a:t>“2”</a:t>
            </a:r>
            <a:endParaRPr lang="zh-TW" altLang="en-US" sz="2800" dirty="0"/>
          </a:p>
        </p:txBody>
      </p:sp>
      <p:sp>
        <p:nvSpPr>
          <p:cNvPr id="9" name="文字方塊 8"/>
          <p:cNvSpPr txBox="1"/>
          <p:nvPr/>
        </p:nvSpPr>
        <p:spPr>
          <a:xfrm>
            <a:off x="5685758" y="2359341"/>
            <a:ext cx="1220369" cy="523220"/>
          </a:xfrm>
          <a:prstGeom prst="rect">
            <a:avLst/>
          </a:prstGeom>
          <a:noFill/>
        </p:spPr>
        <p:txBody>
          <a:bodyPr wrap="square" rtlCol="0">
            <a:spAutoFit/>
          </a:bodyPr>
          <a:lstStyle/>
          <a:p>
            <a:r>
              <a:rPr lang="en-US" altLang="zh-TW" sz="2800" dirty="0" smtClean="0"/>
              <a:t>“</a:t>
            </a:r>
            <a:r>
              <a:rPr lang="zh-TW" altLang="en-US" sz="2800" dirty="0" smtClean="0"/>
              <a:t>你好</a:t>
            </a:r>
            <a:r>
              <a:rPr lang="en-US" altLang="zh-TW" sz="2800" dirty="0" smtClean="0"/>
              <a:t>”</a:t>
            </a:r>
            <a:endParaRPr lang="zh-TW" altLang="en-US" sz="2800" dirty="0"/>
          </a:p>
        </p:txBody>
      </p:sp>
      <p:sp>
        <p:nvSpPr>
          <p:cNvPr id="10" name="文字方塊 9"/>
          <p:cNvSpPr txBox="1"/>
          <p:nvPr/>
        </p:nvSpPr>
        <p:spPr>
          <a:xfrm>
            <a:off x="5685758" y="4352993"/>
            <a:ext cx="3483139" cy="523220"/>
          </a:xfrm>
          <a:prstGeom prst="rect">
            <a:avLst/>
          </a:prstGeom>
          <a:noFill/>
        </p:spPr>
        <p:txBody>
          <a:bodyPr wrap="square" rtlCol="0">
            <a:spAutoFit/>
          </a:bodyPr>
          <a:lstStyle/>
          <a:p>
            <a:r>
              <a:rPr lang="en-US" altLang="zh-TW" sz="2800" dirty="0" smtClean="0"/>
              <a:t>“sunny </a:t>
            </a:r>
            <a:r>
              <a:rPr lang="en-US" altLang="zh-TW" sz="2800" dirty="0"/>
              <a:t>tomorrow”</a:t>
            </a:r>
            <a:endParaRPr lang="zh-TW" altLang="en-US" sz="2800" dirty="0"/>
          </a:p>
        </p:txBody>
      </p:sp>
      <p:sp>
        <p:nvSpPr>
          <p:cNvPr id="11" name="文字方塊 10"/>
          <p:cNvSpPr txBox="1"/>
          <p:nvPr/>
        </p:nvSpPr>
        <p:spPr>
          <a:xfrm>
            <a:off x="5660861" y="5409929"/>
            <a:ext cx="3483139" cy="523220"/>
          </a:xfrm>
          <a:prstGeom prst="rect">
            <a:avLst/>
          </a:prstGeom>
          <a:noFill/>
        </p:spPr>
        <p:txBody>
          <a:bodyPr wrap="square" rtlCol="0">
            <a:spAutoFit/>
          </a:bodyPr>
          <a:lstStyle/>
          <a:p>
            <a:r>
              <a:rPr lang="en-US" altLang="zh-TW" sz="2800" dirty="0" smtClean="0"/>
              <a:t>“fire”</a:t>
            </a:r>
            <a:endParaRPr lang="zh-TW" altLang="en-US" sz="2800" dirty="0"/>
          </a:p>
        </p:txBody>
      </p:sp>
      <p:pic>
        <p:nvPicPr>
          <p:cNvPr id="12" name="圖片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56744" y="2334055"/>
            <a:ext cx="2921108" cy="516844"/>
          </a:xfrm>
          <a:prstGeom prst="rect">
            <a:avLst/>
          </a:prstGeom>
        </p:spPr>
      </p:pic>
      <p:pic>
        <p:nvPicPr>
          <p:cNvPr id="13" name="圖片 12"/>
          <p:cNvPicPr>
            <a:picLocks noChangeAspect="1"/>
          </p:cNvPicPr>
          <p:nvPr/>
        </p:nvPicPr>
        <p:blipFill>
          <a:blip r:embed="rId10"/>
          <a:stretch>
            <a:fillRect/>
          </a:stretch>
        </p:blipFill>
        <p:spPr>
          <a:xfrm>
            <a:off x="3529139" y="3403298"/>
            <a:ext cx="490538" cy="461963"/>
          </a:xfrm>
          <a:prstGeom prst="rect">
            <a:avLst/>
          </a:prstGeom>
        </p:spPr>
      </p:pic>
      <p:sp>
        <p:nvSpPr>
          <p:cNvPr id="14" name="文字方塊 13"/>
          <p:cNvSpPr txBox="1"/>
          <p:nvPr/>
        </p:nvSpPr>
        <p:spPr>
          <a:xfrm>
            <a:off x="2268664" y="4379260"/>
            <a:ext cx="3097267" cy="461665"/>
          </a:xfrm>
          <a:prstGeom prst="rect">
            <a:avLst/>
          </a:prstGeom>
          <a:noFill/>
        </p:spPr>
        <p:txBody>
          <a:bodyPr wrap="square" rtlCol="0">
            <a:spAutoFit/>
          </a:bodyPr>
          <a:lstStyle/>
          <a:p>
            <a:pPr algn="ctr"/>
            <a:r>
              <a:rPr lang="en-US" altLang="zh-TW" sz="2400" dirty="0"/>
              <a:t>w</a:t>
            </a:r>
            <a:r>
              <a:rPr lang="en-US" altLang="zh-TW" sz="2400" dirty="0" smtClean="0"/>
              <a:t>eather today</a:t>
            </a:r>
            <a:endParaRPr lang="zh-TW" altLang="en-US" sz="2400" dirty="0"/>
          </a:p>
        </p:txBody>
      </p:sp>
      <p:sp>
        <p:nvSpPr>
          <p:cNvPr id="15" name="矩形 14"/>
          <p:cNvSpPr/>
          <p:nvPr/>
        </p:nvSpPr>
        <p:spPr>
          <a:xfrm>
            <a:off x="2487378" y="5250618"/>
            <a:ext cx="2659840" cy="830997"/>
          </a:xfrm>
          <a:prstGeom prst="rect">
            <a:avLst/>
          </a:prstGeom>
        </p:spPr>
        <p:txBody>
          <a:bodyPr wrap="square">
            <a:spAutoFit/>
          </a:bodyPr>
          <a:lstStyle/>
          <a:p>
            <a:pPr algn="ctr"/>
            <a:r>
              <a:rPr lang="en-US" altLang="zh-TW" sz="2400" dirty="0" smtClean="0"/>
              <a:t>Positions and number of enemies</a:t>
            </a:r>
            <a:endParaRPr lang="zh-TW" altLang="en-US" sz="2400" dirty="0"/>
          </a:p>
        </p:txBody>
      </p:sp>
    </p:spTree>
    <p:extLst>
      <p:ext uri="{BB962C8B-B14F-4D97-AF65-F5344CB8AC3E}">
        <p14:creationId xmlns:p14="http://schemas.microsoft.com/office/powerpoint/2010/main" val="23308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4"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Limitation of Single Layer</a:t>
            </a:r>
            <a:endParaRPr lang="zh-TW" altLang="en-US" dirty="0"/>
          </a:p>
        </p:txBody>
      </p:sp>
      <p:pic>
        <p:nvPicPr>
          <p:cNvPr id="12" name="圖片 11"/>
          <p:cNvPicPr>
            <a:picLocks noChangeAspect="1"/>
          </p:cNvPicPr>
          <p:nvPr/>
        </p:nvPicPr>
        <p:blipFill>
          <a:blip r:embed="rId4"/>
          <a:stretch>
            <a:fillRect/>
          </a:stretch>
        </p:blipFill>
        <p:spPr>
          <a:xfrm>
            <a:off x="4762780" y="3415264"/>
            <a:ext cx="4095636" cy="1881216"/>
          </a:xfrm>
          <a:prstGeom prst="rect">
            <a:avLst/>
          </a:prstGeom>
        </p:spPr>
      </p:pic>
      <p:sp>
        <p:nvSpPr>
          <p:cNvPr id="16" name="文字方塊 15"/>
          <p:cNvSpPr txBox="1"/>
          <p:nvPr/>
        </p:nvSpPr>
        <p:spPr>
          <a:xfrm>
            <a:off x="6344903" y="3989575"/>
            <a:ext cx="863657" cy="461665"/>
          </a:xfrm>
          <a:prstGeom prst="rect">
            <a:avLst/>
          </a:prstGeom>
          <a:noFill/>
        </p:spPr>
        <p:txBody>
          <a:bodyPr wrap="square" rtlCol="0">
            <a:spAutoFit/>
          </a:bodyPr>
          <a:lstStyle/>
          <a:p>
            <a:pPr algn="ctr"/>
            <a:r>
              <a:rPr lang="en-US" altLang="zh-TW" sz="2400" dirty="0" smtClean="0">
                <a:solidFill>
                  <a:srgbClr val="0000FF"/>
                </a:solidFill>
              </a:rPr>
              <a:t>AND</a:t>
            </a:r>
            <a:endParaRPr lang="zh-TW" altLang="en-US" sz="2400" dirty="0">
              <a:solidFill>
                <a:srgbClr val="0000FF"/>
              </a:solidFill>
            </a:endParaRPr>
          </a:p>
        </p:txBody>
      </p:sp>
      <p:sp>
        <p:nvSpPr>
          <p:cNvPr id="17" name="文字方塊 16"/>
          <p:cNvSpPr txBox="1"/>
          <p:nvPr/>
        </p:nvSpPr>
        <p:spPr>
          <a:xfrm>
            <a:off x="7773683" y="4662445"/>
            <a:ext cx="863657" cy="461665"/>
          </a:xfrm>
          <a:prstGeom prst="rect">
            <a:avLst/>
          </a:prstGeom>
          <a:noFill/>
        </p:spPr>
        <p:txBody>
          <a:bodyPr wrap="square" rtlCol="0">
            <a:spAutoFit/>
          </a:bodyPr>
          <a:lstStyle/>
          <a:p>
            <a:pPr algn="ctr"/>
            <a:r>
              <a:rPr lang="en-US" altLang="zh-TW" sz="2400" dirty="0" smtClean="0">
                <a:solidFill>
                  <a:srgbClr val="0000FF"/>
                </a:solidFill>
              </a:rPr>
              <a:t>OR</a:t>
            </a:r>
            <a:endParaRPr lang="zh-TW" altLang="en-US" sz="2400" dirty="0">
              <a:solidFill>
                <a:srgbClr val="0000FF"/>
              </a:solidFill>
            </a:endParaRPr>
          </a:p>
        </p:txBody>
      </p:sp>
      <p:sp>
        <p:nvSpPr>
          <p:cNvPr id="18" name="文字方塊 17"/>
          <p:cNvSpPr txBox="1"/>
          <p:nvPr/>
        </p:nvSpPr>
        <p:spPr>
          <a:xfrm>
            <a:off x="6361836" y="5208775"/>
            <a:ext cx="863657" cy="461665"/>
          </a:xfrm>
          <a:prstGeom prst="rect">
            <a:avLst/>
          </a:prstGeom>
          <a:noFill/>
        </p:spPr>
        <p:txBody>
          <a:bodyPr wrap="square" rtlCol="0">
            <a:spAutoFit/>
          </a:bodyPr>
          <a:lstStyle/>
          <a:p>
            <a:pPr algn="ctr"/>
            <a:r>
              <a:rPr lang="en-US" altLang="zh-TW" sz="2400" dirty="0" smtClean="0">
                <a:solidFill>
                  <a:srgbClr val="0000FF"/>
                </a:solidFill>
              </a:rPr>
              <a:t>AND</a:t>
            </a:r>
            <a:endParaRPr lang="zh-TW" altLang="en-US" sz="2400" dirty="0">
              <a:solidFill>
                <a:srgbClr val="0000FF"/>
              </a:solidFill>
            </a:endParaRPr>
          </a:p>
        </p:txBody>
      </p:sp>
      <p:sp>
        <p:nvSpPr>
          <p:cNvPr id="19" name="文字方塊 18"/>
          <p:cNvSpPr txBox="1"/>
          <p:nvPr/>
        </p:nvSpPr>
        <p:spPr>
          <a:xfrm>
            <a:off x="5182883" y="3021331"/>
            <a:ext cx="863657" cy="461665"/>
          </a:xfrm>
          <a:prstGeom prst="rect">
            <a:avLst/>
          </a:prstGeom>
          <a:noFill/>
        </p:spPr>
        <p:txBody>
          <a:bodyPr wrap="square" rtlCol="0">
            <a:spAutoFit/>
          </a:bodyPr>
          <a:lstStyle/>
          <a:p>
            <a:pPr algn="ctr"/>
            <a:r>
              <a:rPr lang="en-US" altLang="zh-TW" sz="2400" dirty="0" smtClean="0">
                <a:solidFill>
                  <a:srgbClr val="0000FF"/>
                </a:solidFill>
              </a:rPr>
              <a:t>NOT</a:t>
            </a:r>
            <a:endParaRPr lang="zh-TW" altLang="en-US" sz="2400" dirty="0">
              <a:solidFill>
                <a:srgbClr val="0000FF"/>
              </a:solidFill>
            </a:endParaRPr>
          </a:p>
        </p:txBody>
      </p:sp>
      <p:graphicFrame>
        <p:nvGraphicFramePr>
          <p:cNvPr id="11" name="表格 10"/>
          <p:cNvGraphicFramePr>
            <a:graphicFrameLocks noGrp="1"/>
          </p:cNvGraphicFramePr>
          <p:nvPr>
            <p:extLst/>
          </p:nvPr>
        </p:nvGraphicFramePr>
        <p:xfrm>
          <a:off x="729402" y="3718925"/>
          <a:ext cx="3659532" cy="2743200"/>
        </p:xfrm>
        <a:graphic>
          <a:graphicData uri="http://schemas.openxmlformats.org/drawingml/2006/table">
            <a:tbl>
              <a:tblPr firstRow="1" bandRow="1">
                <a:tableStyleId>{775DCB02-9BB8-47FD-8907-85C794F793BA}</a:tableStyleId>
              </a:tblPr>
              <a:tblGrid>
                <a:gridCol w="1219844"/>
                <a:gridCol w="1219844"/>
                <a:gridCol w="1219844"/>
              </a:tblGrid>
              <a:tr h="370840">
                <a:tc gridSpan="2">
                  <a:txBody>
                    <a:bodyPr/>
                    <a:lstStyle/>
                    <a:p>
                      <a:pPr algn="ctr"/>
                      <a:r>
                        <a:rPr lang="en-US" altLang="zh-TW" sz="2400" dirty="0" smtClean="0"/>
                        <a:t>Input</a:t>
                      </a:r>
                      <a:endParaRPr lang="zh-TW" altLang="en-US" sz="2400" dirty="0"/>
                    </a:p>
                  </a:txBody>
                  <a:tcPr/>
                </a:tc>
                <a:tc hMerge="1">
                  <a:txBody>
                    <a:bodyPr/>
                    <a:lstStyle/>
                    <a:p>
                      <a:endParaRPr lang="zh-TW" altLang="en-US" dirty="0"/>
                    </a:p>
                  </a:txBody>
                  <a:tcPr/>
                </a:tc>
                <a:tc rowSpan="2">
                  <a:txBody>
                    <a:bodyPr/>
                    <a:lstStyle/>
                    <a:p>
                      <a:pPr algn="ctr"/>
                      <a:r>
                        <a:rPr lang="en-US" altLang="zh-TW" sz="2400" dirty="0" smtClean="0"/>
                        <a:t>Output</a:t>
                      </a:r>
                      <a:endParaRPr lang="zh-TW" altLang="en-US" sz="2400" dirty="0"/>
                    </a:p>
                  </a:txBody>
                  <a:tcPr anchor="ctr"/>
                </a:tc>
              </a:tr>
              <a:tr h="370840">
                <a:tc>
                  <a:txBody>
                    <a:bodyPr/>
                    <a:lstStyle/>
                    <a:p>
                      <a:pPr algn="ctr"/>
                      <a:r>
                        <a:rPr lang="en-US" altLang="zh-TW" sz="2400" baseline="0" dirty="0" smtClean="0"/>
                        <a:t>x</a:t>
                      </a:r>
                      <a:r>
                        <a:rPr lang="en-US" altLang="zh-TW" sz="2400" baseline="-25000" dirty="0" smtClean="0"/>
                        <a:t>1</a:t>
                      </a:r>
                      <a:endParaRPr lang="zh-TW" altLang="en-US" sz="2400" dirty="0"/>
                    </a:p>
                  </a:txBody>
                  <a:tcPr/>
                </a:tc>
                <a:tc>
                  <a:txBody>
                    <a:bodyPr/>
                    <a:lstStyle/>
                    <a:p>
                      <a:pPr algn="ctr"/>
                      <a:r>
                        <a:rPr lang="en-US" altLang="zh-TW" sz="2400" baseline="0" dirty="0" smtClean="0"/>
                        <a:t>x</a:t>
                      </a:r>
                      <a:r>
                        <a:rPr lang="en-US" altLang="zh-TW" sz="2400" baseline="-25000" dirty="0" smtClean="0"/>
                        <a:t>2</a:t>
                      </a:r>
                      <a:endParaRPr lang="zh-TW" altLang="en-US" sz="2400" dirty="0"/>
                    </a:p>
                  </a:txBody>
                  <a:tcPr/>
                </a:tc>
                <a:tc vMerge="1">
                  <a:txBody>
                    <a:bodyPr/>
                    <a:lstStyle/>
                    <a:p>
                      <a:pPr algn="ctr"/>
                      <a:endParaRPr lang="zh-TW" altLang="en-US" sz="2400" dirty="0"/>
                    </a:p>
                  </a:txBody>
                  <a:tcPr/>
                </a:tc>
              </a:tr>
              <a:tr h="370840">
                <a:tc>
                  <a:txBody>
                    <a:bodyPr/>
                    <a:lstStyle/>
                    <a:p>
                      <a:pPr algn="ctr"/>
                      <a:r>
                        <a:rPr lang="en-US" altLang="zh-TW" sz="2400" dirty="0" smtClean="0"/>
                        <a:t>0</a:t>
                      </a:r>
                      <a:endParaRPr lang="zh-TW" altLang="en-US" sz="2400" dirty="0"/>
                    </a:p>
                  </a:txBody>
                  <a:tcPr/>
                </a:tc>
                <a:tc>
                  <a:txBody>
                    <a:bodyPr/>
                    <a:lstStyle/>
                    <a:p>
                      <a:pPr algn="ctr"/>
                      <a:r>
                        <a:rPr lang="en-US" altLang="zh-TW" sz="2400" dirty="0" smtClean="0"/>
                        <a:t>0</a:t>
                      </a:r>
                      <a:endParaRPr lang="zh-TW" altLang="en-US" sz="2400" dirty="0"/>
                    </a:p>
                  </a:txBody>
                  <a:tcPr/>
                </a:tc>
                <a:tc>
                  <a:txBody>
                    <a:bodyPr/>
                    <a:lstStyle/>
                    <a:p>
                      <a:pPr algn="ctr"/>
                      <a:r>
                        <a:rPr lang="en-US" altLang="zh-TW" sz="2400" dirty="0" smtClean="0">
                          <a:solidFill>
                            <a:srgbClr val="0000FF"/>
                          </a:solidFill>
                        </a:rPr>
                        <a:t>No</a:t>
                      </a:r>
                      <a:endParaRPr lang="zh-TW" altLang="en-US" sz="2400" dirty="0">
                        <a:solidFill>
                          <a:srgbClr val="0000FF"/>
                        </a:solidFill>
                      </a:endParaRPr>
                    </a:p>
                  </a:txBody>
                  <a:tcPr/>
                </a:tc>
              </a:tr>
              <a:tr h="370840">
                <a:tc>
                  <a:txBody>
                    <a:bodyPr/>
                    <a:lstStyle/>
                    <a:p>
                      <a:pPr algn="ctr"/>
                      <a:r>
                        <a:rPr lang="en-US" altLang="zh-TW" sz="2400" dirty="0" smtClean="0"/>
                        <a:t>0</a:t>
                      </a:r>
                      <a:endParaRPr lang="zh-TW" altLang="en-US" sz="2400" dirty="0"/>
                    </a:p>
                  </a:txBody>
                  <a:tcPr/>
                </a:tc>
                <a:tc>
                  <a:txBody>
                    <a:bodyPr/>
                    <a:lstStyle/>
                    <a:p>
                      <a:pPr algn="ctr"/>
                      <a:r>
                        <a:rPr lang="en-US" altLang="zh-TW" sz="2400" dirty="0" smtClean="0"/>
                        <a:t>1</a:t>
                      </a:r>
                      <a:endParaRPr lang="zh-TW" altLang="en-US" sz="2400" dirty="0"/>
                    </a:p>
                  </a:txBody>
                  <a:tcPr/>
                </a:tc>
                <a:tc>
                  <a:txBody>
                    <a:bodyPr/>
                    <a:lstStyle/>
                    <a:p>
                      <a:pPr algn="ctr"/>
                      <a:r>
                        <a:rPr lang="en-US" altLang="zh-TW" sz="2400" dirty="0" smtClean="0">
                          <a:solidFill>
                            <a:srgbClr val="FF0000"/>
                          </a:solidFill>
                        </a:rPr>
                        <a:t>Yes</a:t>
                      </a:r>
                      <a:endParaRPr lang="zh-TW" altLang="en-US" sz="2400" dirty="0">
                        <a:solidFill>
                          <a:srgbClr val="FF0000"/>
                        </a:solidFill>
                      </a:endParaRPr>
                    </a:p>
                  </a:txBody>
                  <a:tcPr/>
                </a:tc>
              </a:tr>
              <a:tr h="370840">
                <a:tc>
                  <a:txBody>
                    <a:bodyPr/>
                    <a:lstStyle/>
                    <a:p>
                      <a:pPr algn="ctr"/>
                      <a:r>
                        <a:rPr lang="en-US" altLang="zh-TW" sz="2400" dirty="0" smtClean="0"/>
                        <a:t>1</a:t>
                      </a:r>
                      <a:endParaRPr lang="zh-TW" altLang="en-US" sz="2400" dirty="0"/>
                    </a:p>
                  </a:txBody>
                  <a:tcPr/>
                </a:tc>
                <a:tc>
                  <a:txBody>
                    <a:bodyPr/>
                    <a:lstStyle/>
                    <a:p>
                      <a:pPr algn="ctr"/>
                      <a:r>
                        <a:rPr lang="en-US" altLang="zh-TW" sz="2400" dirty="0" smtClean="0"/>
                        <a:t>0</a:t>
                      </a:r>
                      <a:endParaRPr lang="zh-TW" altLang="en-US" sz="2400" dirty="0"/>
                    </a:p>
                  </a:txBody>
                  <a:tcPr/>
                </a:tc>
                <a:tc>
                  <a:txBody>
                    <a:bodyPr/>
                    <a:lstStyle/>
                    <a:p>
                      <a:pPr algn="ctr"/>
                      <a:r>
                        <a:rPr lang="en-US" altLang="zh-TW" sz="2400" dirty="0" smtClean="0">
                          <a:solidFill>
                            <a:srgbClr val="FF0000"/>
                          </a:solidFill>
                        </a:rPr>
                        <a:t>Yes</a:t>
                      </a:r>
                      <a:endParaRPr lang="zh-TW" altLang="en-US" sz="2400" dirty="0">
                        <a:solidFill>
                          <a:srgbClr val="FF0000"/>
                        </a:solidFill>
                      </a:endParaRPr>
                    </a:p>
                  </a:txBody>
                  <a:tcPr/>
                </a:tc>
              </a:tr>
              <a:tr h="370840">
                <a:tc>
                  <a:txBody>
                    <a:bodyPr/>
                    <a:lstStyle/>
                    <a:p>
                      <a:pPr algn="ctr"/>
                      <a:r>
                        <a:rPr lang="en-US" altLang="zh-TW" sz="2400" dirty="0" smtClean="0"/>
                        <a:t>1</a:t>
                      </a:r>
                      <a:endParaRPr lang="zh-TW" altLang="en-US" sz="2400" dirty="0"/>
                    </a:p>
                  </a:txBody>
                  <a:tcPr/>
                </a:tc>
                <a:tc>
                  <a:txBody>
                    <a:bodyPr/>
                    <a:lstStyle/>
                    <a:p>
                      <a:pPr algn="ctr"/>
                      <a:r>
                        <a:rPr lang="en-US" altLang="zh-TW" sz="2400" dirty="0" smtClean="0"/>
                        <a:t>1</a:t>
                      </a:r>
                      <a:endParaRPr lang="zh-TW" altLang="en-US" sz="2400" dirty="0"/>
                    </a:p>
                  </a:txBody>
                  <a:tcPr/>
                </a:tc>
                <a:tc>
                  <a:txBody>
                    <a:bodyPr/>
                    <a:lstStyle/>
                    <a:p>
                      <a:pPr algn="ctr"/>
                      <a:r>
                        <a:rPr lang="en-US" altLang="zh-TW" sz="2400" dirty="0" smtClean="0">
                          <a:solidFill>
                            <a:srgbClr val="0000FF"/>
                          </a:solidFill>
                        </a:rPr>
                        <a:t>No</a:t>
                      </a:r>
                      <a:endParaRPr lang="zh-TW" altLang="en-US" sz="2400" dirty="0">
                        <a:solidFill>
                          <a:srgbClr val="0000FF"/>
                        </a:solidFill>
                      </a:endParaRPr>
                    </a:p>
                  </a:txBody>
                  <a:tcPr/>
                </a:tc>
              </a:tr>
            </a:tbl>
          </a:graphicData>
        </a:graphic>
      </p:graphicFrame>
      <p:sp>
        <p:nvSpPr>
          <p:cNvPr id="3" name="文字方塊 2"/>
          <p:cNvSpPr txBox="1"/>
          <p:nvPr/>
        </p:nvSpPr>
        <p:spPr>
          <a:xfrm>
            <a:off x="4659085" y="4407698"/>
            <a:ext cx="290285" cy="461665"/>
          </a:xfrm>
          <a:prstGeom prst="rect">
            <a:avLst/>
          </a:prstGeom>
          <a:noFill/>
        </p:spPr>
        <p:txBody>
          <a:bodyPr wrap="square" rtlCol="0">
            <a:spAutoFit/>
          </a:bodyPr>
          <a:lstStyle/>
          <a:p>
            <a:r>
              <a:rPr lang="en-US" altLang="zh-TW" sz="2400" dirty="0" smtClean="0">
                <a:solidFill>
                  <a:srgbClr val="00B050"/>
                </a:solidFill>
              </a:rPr>
              <a:t>0</a:t>
            </a:r>
            <a:endParaRPr lang="zh-TW" altLang="en-US" sz="2400" dirty="0">
              <a:solidFill>
                <a:srgbClr val="00B050"/>
              </a:solidFill>
            </a:endParaRPr>
          </a:p>
        </p:txBody>
      </p:sp>
      <p:sp>
        <p:nvSpPr>
          <p:cNvPr id="38" name="文字方塊 37"/>
          <p:cNvSpPr txBox="1"/>
          <p:nvPr/>
        </p:nvSpPr>
        <p:spPr>
          <a:xfrm>
            <a:off x="4666344" y="4792326"/>
            <a:ext cx="290285" cy="461665"/>
          </a:xfrm>
          <a:prstGeom prst="rect">
            <a:avLst/>
          </a:prstGeom>
          <a:noFill/>
        </p:spPr>
        <p:txBody>
          <a:bodyPr wrap="square" rtlCol="0">
            <a:spAutoFit/>
          </a:bodyPr>
          <a:lstStyle/>
          <a:p>
            <a:r>
              <a:rPr lang="en-US" altLang="zh-TW" sz="2400" dirty="0" smtClean="0">
                <a:solidFill>
                  <a:srgbClr val="00B050"/>
                </a:solidFill>
              </a:rPr>
              <a:t>0</a:t>
            </a:r>
            <a:endParaRPr lang="zh-TW" altLang="en-US" sz="2400" dirty="0">
              <a:solidFill>
                <a:srgbClr val="00B050"/>
              </a:solidFill>
            </a:endParaRPr>
          </a:p>
        </p:txBody>
      </p:sp>
      <p:sp>
        <p:nvSpPr>
          <p:cNvPr id="39" name="文字方塊 38"/>
          <p:cNvSpPr txBox="1"/>
          <p:nvPr/>
        </p:nvSpPr>
        <p:spPr>
          <a:xfrm>
            <a:off x="5970338" y="3209310"/>
            <a:ext cx="290285" cy="461665"/>
          </a:xfrm>
          <a:prstGeom prst="rect">
            <a:avLst/>
          </a:prstGeom>
          <a:noFill/>
        </p:spPr>
        <p:txBody>
          <a:bodyPr wrap="square" rtlCol="0">
            <a:spAutoFit/>
          </a:bodyPr>
          <a:lstStyle/>
          <a:p>
            <a:r>
              <a:rPr lang="en-US" altLang="zh-TW" sz="2400" dirty="0">
                <a:solidFill>
                  <a:srgbClr val="00B050"/>
                </a:solidFill>
              </a:rPr>
              <a:t>1</a:t>
            </a:r>
            <a:endParaRPr lang="zh-TW" altLang="en-US" sz="2400" dirty="0">
              <a:solidFill>
                <a:srgbClr val="00B050"/>
              </a:solidFill>
            </a:endParaRPr>
          </a:p>
        </p:txBody>
      </p:sp>
      <p:sp>
        <p:nvSpPr>
          <p:cNvPr id="40" name="文字方塊 39"/>
          <p:cNvSpPr txBox="1"/>
          <p:nvPr/>
        </p:nvSpPr>
        <p:spPr>
          <a:xfrm>
            <a:off x="5977597" y="3593938"/>
            <a:ext cx="290285" cy="461665"/>
          </a:xfrm>
          <a:prstGeom prst="rect">
            <a:avLst/>
          </a:prstGeom>
          <a:noFill/>
        </p:spPr>
        <p:txBody>
          <a:bodyPr wrap="square" rtlCol="0">
            <a:spAutoFit/>
          </a:bodyPr>
          <a:lstStyle/>
          <a:p>
            <a:r>
              <a:rPr lang="en-US" altLang="zh-TW" sz="2400" dirty="0" smtClean="0">
                <a:solidFill>
                  <a:srgbClr val="00B050"/>
                </a:solidFill>
              </a:rPr>
              <a:t>1</a:t>
            </a:r>
            <a:endParaRPr lang="zh-TW" altLang="en-US" sz="2400" dirty="0">
              <a:solidFill>
                <a:srgbClr val="00B050"/>
              </a:solidFill>
            </a:endParaRPr>
          </a:p>
        </p:txBody>
      </p:sp>
      <p:sp>
        <p:nvSpPr>
          <p:cNvPr id="41" name="文字方塊 40"/>
          <p:cNvSpPr txBox="1"/>
          <p:nvPr/>
        </p:nvSpPr>
        <p:spPr>
          <a:xfrm>
            <a:off x="5988358" y="4407698"/>
            <a:ext cx="290285" cy="461665"/>
          </a:xfrm>
          <a:prstGeom prst="rect">
            <a:avLst/>
          </a:prstGeom>
          <a:noFill/>
        </p:spPr>
        <p:txBody>
          <a:bodyPr wrap="square" rtlCol="0">
            <a:spAutoFit/>
          </a:bodyPr>
          <a:lstStyle/>
          <a:p>
            <a:r>
              <a:rPr lang="en-US" altLang="zh-TW" sz="2400" dirty="0" smtClean="0">
                <a:solidFill>
                  <a:srgbClr val="00B050"/>
                </a:solidFill>
              </a:rPr>
              <a:t>0</a:t>
            </a:r>
            <a:endParaRPr lang="zh-TW" altLang="en-US" sz="2400" dirty="0">
              <a:solidFill>
                <a:srgbClr val="00B050"/>
              </a:solidFill>
            </a:endParaRPr>
          </a:p>
        </p:txBody>
      </p:sp>
      <p:sp>
        <p:nvSpPr>
          <p:cNvPr id="42" name="文字方塊 41"/>
          <p:cNvSpPr txBox="1"/>
          <p:nvPr/>
        </p:nvSpPr>
        <p:spPr>
          <a:xfrm>
            <a:off x="5995617" y="4792326"/>
            <a:ext cx="290285" cy="461665"/>
          </a:xfrm>
          <a:prstGeom prst="rect">
            <a:avLst/>
          </a:prstGeom>
          <a:noFill/>
        </p:spPr>
        <p:txBody>
          <a:bodyPr wrap="square" rtlCol="0">
            <a:spAutoFit/>
          </a:bodyPr>
          <a:lstStyle/>
          <a:p>
            <a:r>
              <a:rPr lang="en-US" altLang="zh-TW" sz="2400" dirty="0" smtClean="0">
                <a:solidFill>
                  <a:srgbClr val="00B050"/>
                </a:solidFill>
              </a:rPr>
              <a:t>0</a:t>
            </a:r>
            <a:endParaRPr lang="zh-TW" altLang="en-US" sz="2400" dirty="0">
              <a:solidFill>
                <a:srgbClr val="00B050"/>
              </a:solidFill>
            </a:endParaRPr>
          </a:p>
        </p:txBody>
      </p:sp>
      <p:sp>
        <p:nvSpPr>
          <p:cNvPr id="43" name="文字方塊 42"/>
          <p:cNvSpPr txBox="1"/>
          <p:nvPr/>
        </p:nvSpPr>
        <p:spPr>
          <a:xfrm>
            <a:off x="7232750" y="3317201"/>
            <a:ext cx="290285" cy="461665"/>
          </a:xfrm>
          <a:prstGeom prst="rect">
            <a:avLst/>
          </a:prstGeom>
          <a:noFill/>
        </p:spPr>
        <p:txBody>
          <a:bodyPr wrap="square" rtlCol="0">
            <a:spAutoFit/>
          </a:bodyPr>
          <a:lstStyle/>
          <a:p>
            <a:r>
              <a:rPr lang="en-US" altLang="zh-TW" sz="2400" dirty="0">
                <a:solidFill>
                  <a:srgbClr val="00B050"/>
                </a:solidFill>
              </a:rPr>
              <a:t>1</a:t>
            </a:r>
            <a:endParaRPr lang="zh-TW" altLang="en-US" sz="2400" dirty="0">
              <a:solidFill>
                <a:srgbClr val="00B050"/>
              </a:solidFill>
            </a:endParaRPr>
          </a:p>
        </p:txBody>
      </p:sp>
      <p:sp>
        <p:nvSpPr>
          <p:cNvPr id="44" name="文字方塊 43"/>
          <p:cNvSpPr txBox="1"/>
          <p:nvPr/>
        </p:nvSpPr>
        <p:spPr>
          <a:xfrm>
            <a:off x="7212277" y="4597888"/>
            <a:ext cx="290285" cy="461665"/>
          </a:xfrm>
          <a:prstGeom prst="rect">
            <a:avLst/>
          </a:prstGeom>
          <a:noFill/>
        </p:spPr>
        <p:txBody>
          <a:bodyPr wrap="square" rtlCol="0">
            <a:spAutoFit/>
          </a:bodyPr>
          <a:lstStyle/>
          <a:p>
            <a:r>
              <a:rPr lang="en-US" altLang="zh-TW" sz="2400" dirty="0" smtClean="0">
                <a:solidFill>
                  <a:srgbClr val="00B050"/>
                </a:solidFill>
              </a:rPr>
              <a:t>0</a:t>
            </a:r>
            <a:endParaRPr lang="zh-TW" altLang="en-US" sz="2400" dirty="0">
              <a:solidFill>
                <a:srgbClr val="00B050"/>
              </a:solidFill>
            </a:endParaRPr>
          </a:p>
        </p:txBody>
      </p:sp>
      <p:sp>
        <p:nvSpPr>
          <p:cNvPr id="45" name="文字方塊 44"/>
          <p:cNvSpPr txBox="1"/>
          <p:nvPr/>
        </p:nvSpPr>
        <p:spPr>
          <a:xfrm>
            <a:off x="8630400" y="3946033"/>
            <a:ext cx="290285" cy="461665"/>
          </a:xfrm>
          <a:prstGeom prst="rect">
            <a:avLst/>
          </a:prstGeom>
          <a:noFill/>
        </p:spPr>
        <p:txBody>
          <a:bodyPr wrap="square" rtlCol="0">
            <a:spAutoFit/>
          </a:bodyPr>
          <a:lstStyle/>
          <a:p>
            <a:r>
              <a:rPr lang="en-US" altLang="zh-TW" sz="2400" dirty="0" smtClean="0">
                <a:solidFill>
                  <a:srgbClr val="00B050"/>
                </a:solidFill>
              </a:rPr>
              <a:t>1</a:t>
            </a:r>
            <a:endParaRPr lang="zh-TW" altLang="en-US" sz="2400" dirty="0">
              <a:solidFill>
                <a:srgbClr val="00B050"/>
              </a:solidFill>
            </a:endParaRPr>
          </a:p>
        </p:txBody>
      </p:sp>
      <p:sp>
        <p:nvSpPr>
          <p:cNvPr id="46" name="文字方塊 45"/>
          <p:cNvSpPr txBox="1"/>
          <p:nvPr/>
        </p:nvSpPr>
        <p:spPr>
          <a:xfrm>
            <a:off x="4385406" y="4407698"/>
            <a:ext cx="290285" cy="461665"/>
          </a:xfrm>
          <a:prstGeom prst="rect">
            <a:avLst/>
          </a:prstGeom>
          <a:noFill/>
        </p:spPr>
        <p:txBody>
          <a:bodyPr wrap="square" rtlCol="0">
            <a:spAutoFit/>
          </a:bodyPr>
          <a:lstStyle/>
          <a:p>
            <a:r>
              <a:rPr lang="en-US" altLang="zh-TW" sz="2400" dirty="0">
                <a:solidFill>
                  <a:srgbClr val="7030A0"/>
                </a:solidFill>
              </a:rPr>
              <a:t>1</a:t>
            </a:r>
            <a:endParaRPr lang="zh-TW" altLang="en-US" sz="2400" dirty="0">
              <a:solidFill>
                <a:srgbClr val="7030A0"/>
              </a:solidFill>
            </a:endParaRPr>
          </a:p>
        </p:txBody>
      </p:sp>
      <p:sp>
        <p:nvSpPr>
          <p:cNvPr id="47" name="文字方塊 46"/>
          <p:cNvSpPr txBox="1"/>
          <p:nvPr/>
        </p:nvSpPr>
        <p:spPr>
          <a:xfrm>
            <a:off x="4392665" y="4792326"/>
            <a:ext cx="290285" cy="461665"/>
          </a:xfrm>
          <a:prstGeom prst="rect">
            <a:avLst/>
          </a:prstGeom>
          <a:noFill/>
        </p:spPr>
        <p:txBody>
          <a:bodyPr wrap="square" rtlCol="0">
            <a:spAutoFit/>
          </a:bodyPr>
          <a:lstStyle/>
          <a:p>
            <a:r>
              <a:rPr lang="en-US" altLang="zh-TW" sz="2400" dirty="0">
                <a:solidFill>
                  <a:srgbClr val="7030A0"/>
                </a:solidFill>
              </a:rPr>
              <a:t>1</a:t>
            </a:r>
            <a:endParaRPr lang="zh-TW" altLang="en-US" sz="2400" dirty="0">
              <a:solidFill>
                <a:srgbClr val="7030A0"/>
              </a:solidFill>
            </a:endParaRPr>
          </a:p>
        </p:txBody>
      </p:sp>
      <p:sp>
        <p:nvSpPr>
          <p:cNvPr id="48" name="文字方塊 47"/>
          <p:cNvSpPr txBox="1"/>
          <p:nvPr/>
        </p:nvSpPr>
        <p:spPr>
          <a:xfrm>
            <a:off x="5778022" y="3208815"/>
            <a:ext cx="290285" cy="461665"/>
          </a:xfrm>
          <a:prstGeom prst="rect">
            <a:avLst/>
          </a:prstGeom>
          <a:noFill/>
        </p:spPr>
        <p:txBody>
          <a:bodyPr wrap="square" rtlCol="0">
            <a:spAutoFit/>
          </a:bodyPr>
          <a:lstStyle/>
          <a:p>
            <a:r>
              <a:rPr lang="en-US" altLang="zh-TW" sz="2400" dirty="0" smtClean="0">
                <a:solidFill>
                  <a:srgbClr val="7030A0"/>
                </a:solidFill>
              </a:rPr>
              <a:t>0</a:t>
            </a:r>
            <a:endParaRPr lang="zh-TW" altLang="en-US" sz="2400" dirty="0">
              <a:solidFill>
                <a:srgbClr val="7030A0"/>
              </a:solidFill>
            </a:endParaRPr>
          </a:p>
        </p:txBody>
      </p:sp>
      <p:sp>
        <p:nvSpPr>
          <p:cNvPr id="49" name="文字方塊 48"/>
          <p:cNvSpPr txBox="1"/>
          <p:nvPr/>
        </p:nvSpPr>
        <p:spPr>
          <a:xfrm>
            <a:off x="5785281" y="3593443"/>
            <a:ext cx="290285" cy="461665"/>
          </a:xfrm>
          <a:prstGeom prst="rect">
            <a:avLst/>
          </a:prstGeom>
          <a:noFill/>
        </p:spPr>
        <p:txBody>
          <a:bodyPr wrap="square" rtlCol="0">
            <a:spAutoFit/>
          </a:bodyPr>
          <a:lstStyle/>
          <a:p>
            <a:r>
              <a:rPr lang="en-US" altLang="zh-TW" sz="2400" dirty="0" smtClean="0">
                <a:solidFill>
                  <a:srgbClr val="7030A0"/>
                </a:solidFill>
              </a:rPr>
              <a:t>0</a:t>
            </a:r>
            <a:endParaRPr lang="zh-TW" altLang="en-US" sz="2400" dirty="0">
              <a:solidFill>
                <a:srgbClr val="7030A0"/>
              </a:solidFill>
            </a:endParaRPr>
          </a:p>
        </p:txBody>
      </p:sp>
      <p:sp>
        <p:nvSpPr>
          <p:cNvPr id="50" name="文字方塊 49"/>
          <p:cNvSpPr txBox="1"/>
          <p:nvPr/>
        </p:nvSpPr>
        <p:spPr>
          <a:xfrm>
            <a:off x="5778022" y="4367056"/>
            <a:ext cx="290285" cy="461665"/>
          </a:xfrm>
          <a:prstGeom prst="rect">
            <a:avLst/>
          </a:prstGeom>
          <a:noFill/>
        </p:spPr>
        <p:txBody>
          <a:bodyPr wrap="square" rtlCol="0">
            <a:spAutoFit/>
          </a:bodyPr>
          <a:lstStyle/>
          <a:p>
            <a:r>
              <a:rPr lang="en-US" altLang="zh-TW" sz="2400" dirty="0">
                <a:solidFill>
                  <a:srgbClr val="7030A0"/>
                </a:solidFill>
              </a:rPr>
              <a:t>1</a:t>
            </a:r>
            <a:endParaRPr lang="zh-TW" altLang="en-US" sz="2400" dirty="0">
              <a:solidFill>
                <a:srgbClr val="7030A0"/>
              </a:solidFill>
            </a:endParaRPr>
          </a:p>
        </p:txBody>
      </p:sp>
      <p:sp>
        <p:nvSpPr>
          <p:cNvPr id="51" name="文字方塊 50"/>
          <p:cNvSpPr txBox="1"/>
          <p:nvPr/>
        </p:nvSpPr>
        <p:spPr>
          <a:xfrm>
            <a:off x="5785281" y="4751684"/>
            <a:ext cx="290285" cy="461665"/>
          </a:xfrm>
          <a:prstGeom prst="rect">
            <a:avLst/>
          </a:prstGeom>
          <a:noFill/>
        </p:spPr>
        <p:txBody>
          <a:bodyPr wrap="square" rtlCol="0">
            <a:spAutoFit/>
          </a:bodyPr>
          <a:lstStyle/>
          <a:p>
            <a:r>
              <a:rPr lang="en-US" altLang="zh-TW" sz="2400" dirty="0">
                <a:solidFill>
                  <a:srgbClr val="7030A0"/>
                </a:solidFill>
              </a:rPr>
              <a:t>1</a:t>
            </a:r>
            <a:endParaRPr lang="zh-TW" altLang="en-US" sz="2400" dirty="0">
              <a:solidFill>
                <a:srgbClr val="7030A0"/>
              </a:solidFill>
            </a:endParaRPr>
          </a:p>
        </p:txBody>
      </p:sp>
      <p:sp>
        <p:nvSpPr>
          <p:cNvPr id="52" name="文字方塊 51"/>
          <p:cNvSpPr txBox="1"/>
          <p:nvPr/>
        </p:nvSpPr>
        <p:spPr>
          <a:xfrm>
            <a:off x="7033214" y="3330943"/>
            <a:ext cx="290285" cy="461665"/>
          </a:xfrm>
          <a:prstGeom prst="rect">
            <a:avLst/>
          </a:prstGeom>
          <a:noFill/>
        </p:spPr>
        <p:txBody>
          <a:bodyPr wrap="square" rtlCol="0">
            <a:spAutoFit/>
          </a:bodyPr>
          <a:lstStyle/>
          <a:p>
            <a:r>
              <a:rPr lang="en-US" altLang="zh-TW" sz="2400" dirty="0" smtClean="0">
                <a:solidFill>
                  <a:srgbClr val="7030A0"/>
                </a:solidFill>
              </a:rPr>
              <a:t>0</a:t>
            </a:r>
            <a:endParaRPr lang="zh-TW" altLang="en-US" sz="2400" dirty="0">
              <a:solidFill>
                <a:srgbClr val="7030A0"/>
              </a:solidFill>
            </a:endParaRPr>
          </a:p>
        </p:txBody>
      </p:sp>
      <p:sp>
        <p:nvSpPr>
          <p:cNvPr id="53" name="文字方塊 52"/>
          <p:cNvSpPr txBox="1"/>
          <p:nvPr/>
        </p:nvSpPr>
        <p:spPr>
          <a:xfrm>
            <a:off x="7019475" y="4597888"/>
            <a:ext cx="290285" cy="461665"/>
          </a:xfrm>
          <a:prstGeom prst="rect">
            <a:avLst/>
          </a:prstGeom>
          <a:noFill/>
        </p:spPr>
        <p:txBody>
          <a:bodyPr wrap="square" rtlCol="0">
            <a:spAutoFit/>
          </a:bodyPr>
          <a:lstStyle/>
          <a:p>
            <a:r>
              <a:rPr lang="en-US" altLang="zh-TW" sz="2400" dirty="0" smtClean="0">
                <a:solidFill>
                  <a:srgbClr val="7030A0"/>
                </a:solidFill>
              </a:rPr>
              <a:t>1</a:t>
            </a:r>
            <a:endParaRPr lang="zh-TW" altLang="en-US" sz="2400" dirty="0">
              <a:solidFill>
                <a:srgbClr val="7030A0"/>
              </a:solidFill>
            </a:endParaRPr>
          </a:p>
        </p:txBody>
      </p:sp>
      <p:sp>
        <p:nvSpPr>
          <p:cNvPr id="54" name="文字方塊 53"/>
          <p:cNvSpPr txBox="1"/>
          <p:nvPr/>
        </p:nvSpPr>
        <p:spPr>
          <a:xfrm>
            <a:off x="8430825" y="3927787"/>
            <a:ext cx="290285" cy="461665"/>
          </a:xfrm>
          <a:prstGeom prst="rect">
            <a:avLst/>
          </a:prstGeom>
          <a:noFill/>
        </p:spPr>
        <p:txBody>
          <a:bodyPr wrap="square" rtlCol="0">
            <a:spAutoFit/>
          </a:bodyPr>
          <a:lstStyle/>
          <a:p>
            <a:r>
              <a:rPr lang="en-US" altLang="zh-TW" sz="2400" dirty="0" smtClean="0">
                <a:solidFill>
                  <a:srgbClr val="7030A0"/>
                </a:solidFill>
              </a:rPr>
              <a:t>1</a:t>
            </a:r>
            <a:endParaRPr lang="zh-TW" altLang="en-US" sz="2400" dirty="0">
              <a:solidFill>
                <a:srgbClr val="7030A0"/>
              </a:solidFill>
            </a:endParaRPr>
          </a:p>
        </p:txBody>
      </p:sp>
      <p:grpSp>
        <p:nvGrpSpPr>
          <p:cNvPr id="55" name="群組 54"/>
          <p:cNvGrpSpPr/>
          <p:nvPr/>
        </p:nvGrpSpPr>
        <p:grpSpPr>
          <a:xfrm>
            <a:off x="525502" y="1384183"/>
            <a:ext cx="3804203" cy="2059457"/>
            <a:chOff x="4881604" y="-57676"/>
            <a:chExt cx="3804203" cy="2059457"/>
          </a:xfrm>
        </p:grpSpPr>
        <p:sp>
          <p:nvSpPr>
            <p:cNvPr id="56" name="橢圓 55"/>
            <p:cNvSpPr/>
            <p:nvPr/>
          </p:nvSpPr>
          <p:spPr>
            <a:xfrm>
              <a:off x="7313925" y="590377"/>
              <a:ext cx="772783" cy="77278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graphicFrame>
          <p:nvGraphicFramePr>
            <p:cNvPr id="57" name="Object 12"/>
            <p:cNvGraphicFramePr>
              <a:graphicFrameLocks noChangeAspect="1"/>
            </p:cNvGraphicFramePr>
            <p:nvPr>
              <p:extLst/>
            </p:nvPr>
          </p:nvGraphicFramePr>
          <p:xfrm>
            <a:off x="8210045" y="520543"/>
            <a:ext cx="352425" cy="385763"/>
          </p:xfrm>
          <a:graphic>
            <a:graphicData uri="http://schemas.openxmlformats.org/presentationml/2006/ole">
              <mc:AlternateContent xmlns:mc="http://schemas.openxmlformats.org/markup-compatibility/2006">
                <mc:Choice xmlns:v="urn:schemas-microsoft-com:vml" Requires="v">
                  <p:oleObj spid="_x0000_s224566" name="方程式" r:id="rId5" imgW="126720" imgH="139680" progId="Equation.3">
                    <p:embed/>
                  </p:oleObj>
                </mc:Choice>
                <mc:Fallback>
                  <p:oleObj name="方程式" r:id="rId5" imgW="126720" imgH="139680" progId="Equation.3">
                    <p:embed/>
                    <p:pic>
                      <p:nvPicPr>
                        <p:cNvPr id="0" name=""/>
                        <p:cNvPicPr>
                          <a:picLocks noChangeAspect="1" noChangeArrowheads="1"/>
                        </p:cNvPicPr>
                        <p:nvPr/>
                      </p:nvPicPr>
                      <p:blipFill>
                        <a:blip r:embed="rId6"/>
                        <a:srcRect/>
                        <a:stretch>
                          <a:fillRect/>
                        </a:stretch>
                      </p:blipFill>
                      <p:spPr bwMode="auto">
                        <a:xfrm>
                          <a:off x="8210045" y="520543"/>
                          <a:ext cx="352425" cy="385763"/>
                        </a:xfrm>
                        <a:prstGeom prst="rect">
                          <a:avLst/>
                        </a:prstGeom>
                        <a:noFill/>
                        <a:extLst/>
                      </p:spPr>
                    </p:pic>
                  </p:oleObj>
                </mc:Fallback>
              </mc:AlternateContent>
            </a:graphicData>
          </a:graphic>
        </p:graphicFrame>
        <p:grpSp>
          <p:nvGrpSpPr>
            <p:cNvPr id="58" name="群組 57"/>
            <p:cNvGrpSpPr/>
            <p:nvPr/>
          </p:nvGrpSpPr>
          <p:grpSpPr>
            <a:xfrm>
              <a:off x="6179997" y="730888"/>
              <a:ext cx="520319" cy="520319"/>
              <a:chOff x="3342651" y="3507082"/>
              <a:chExt cx="520319" cy="520319"/>
            </a:xfrm>
          </p:grpSpPr>
          <p:sp>
            <p:nvSpPr>
              <p:cNvPr id="72" name="矩形 71"/>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73"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224567" name="方程式" r:id="rId7" imgW="139680" imgH="139680" progId="Equation.3">
                      <p:embed/>
                    </p:oleObj>
                  </mc:Choice>
                  <mc:Fallback>
                    <p:oleObj name="方程式" r:id="rId7" imgW="139680" imgH="139680" progId="Equation.3">
                      <p:embed/>
                      <p:pic>
                        <p:nvPicPr>
                          <p:cNvPr id="0" name=""/>
                          <p:cNvPicPr>
                            <a:picLocks noChangeAspect="1" noChangeArrowheads="1"/>
                          </p:cNvPicPr>
                          <p:nvPr/>
                        </p:nvPicPr>
                        <p:blipFill>
                          <a:blip r:embed="rId8"/>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59" name="Object 12"/>
            <p:cNvGraphicFramePr>
              <a:graphicFrameLocks noChangeAspect="1"/>
            </p:cNvGraphicFramePr>
            <p:nvPr>
              <p:extLst/>
            </p:nvPr>
          </p:nvGraphicFramePr>
          <p:xfrm>
            <a:off x="6844972" y="555469"/>
            <a:ext cx="352425" cy="350837"/>
          </p:xfrm>
          <a:graphic>
            <a:graphicData uri="http://schemas.openxmlformats.org/presentationml/2006/ole">
              <mc:AlternateContent xmlns:mc="http://schemas.openxmlformats.org/markup-compatibility/2006">
                <mc:Choice xmlns:v="urn:schemas-microsoft-com:vml" Requires="v">
                  <p:oleObj spid="_x0000_s224568" name="方程式" r:id="rId9" imgW="126720" imgH="126720" progId="Equation.3">
                    <p:embed/>
                  </p:oleObj>
                </mc:Choice>
                <mc:Fallback>
                  <p:oleObj name="方程式" r:id="rId9" imgW="126720" imgH="126720" progId="Equation.3">
                    <p:embed/>
                    <p:pic>
                      <p:nvPicPr>
                        <p:cNvPr id="0" name=""/>
                        <p:cNvPicPr>
                          <a:picLocks noChangeAspect="1" noChangeArrowheads="1"/>
                        </p:cNvPicPr>
                        <p:nvPr/>
                      </p:nvPicPr>
                      <p:blipFill>
                        <a:blip r:embed="rId10"/>
                        <a:srcRect/>
                        <a:stretch>
                          <a:fillRect/>
                        </a:stretch>
                      </p:blipFill>
                      <p:spPr bwMode="auto">
                        <a:xfrm>
                          <a:off x="6844972" y="555469"/>
                          <a:ext cx="352425" cy="350837"/>
                        </a:xfrm>
                        <a:prstGeom prst="rect">
                          <a:avLst/>
                        </a:prstGeom>
                        <a:noFill/>
                        <a:extLst/>
                      </p:spPr>
                    </p:pic>
                  </p:oleObj>
                </mc:Fallback>
              </mc:AlternateContent>
            </a:graphicData>
          </a:graphic>
        </p:graphicFrame>
        <p:graphicFrame>
          <p:nvGraphicFramePr>
            <p:cNvPr id="60" name="Object 12"/>
            <p:cNvGraphicFramePr>
              <a:graphicFrameLocks noChangeAspect="1"/>
            </p:cNvGraphicFramePr>
            <p:nvPr>
              <p:extLst/>
            </p:nvPr>
          </p:nvGraphicFramePr>
          <p:xfrm>
            <a:off x="5331179" y="-57676"/>
            <a:ext cx="493713" cy="595313"/>
          </p:xfrm>
          <a:graphic>
            <a:graphicData uri="http://schemas.openxmlformats.org/presentationml/2006/ole">
              <mc:AlternateContent xmlns:mc="http://schemas.openxmlformats.org/markup-compatibility/2006">
                <mc:Choice xmlns:v="urn:schemas-microsoft-com:vml" Requires="v">
                  <p:oleObj spid="_x0000_s224569" name="方程式" r:id="rId11" imgW="177480" imgH="215640" progId="Equation.3">
                    <p:embed/>
                  </p:oleObj>
                </mc:Choice>
                <mc:Fallback>
                  <p:oleObj name="方程式" r:id="rId11" imgW="177480" imgH="215640" progId="Equation.3">
                    <p:embed/>
                    <p:pic>
                      <p:nvPicPr>
                        <p:cNvPr id="0" name=""/>
                        <p:cNvPicPr>
                          <a:picLocks noChangeAspect="1" noChangeArrowheads="1"/>
                        </p:cNvPicPr>
                        <p:nvPr/>
                      </p:nvPicPr>
                      <p:blipFill>
                        <a:blip r:embed="rId12"/>
                        <a:srcRect/>
                        <a:stretch>
                          <a:fillRect/>
                        </a:stretch>
                      </p:blipFill>
                      <p:spPr bwMode="auto">
                        <a:xfrm>
                          <a:off x="5331179" y="-57676"/>
                          <a:ext cx="493713" cy="595313"/>
                        </a:xfrm>
                        <a:prstGeom prst="rect">
                          <a:avLst/>
                        </a:prstGeom>
                        <a:noFill/>
                        <a:extLst/>
                      </p:spPr>
                    </p:pic>
                  </p:oleObj>
                </mc:Fallback>
              </mc:AlternateContent>
            </a:graphicData>
          </a:graphic>
        </p:graphicFrame>
        <p:graphicFrame>
          <p:nvGraphicFramePr>
            <p:cNvPr id="61" name="Object 12"/>
            <p:cNvGraphicFramePr>
              <a:graphicFrameLocks noChangeAspect="1"/>
            </p:cNvGraphicFramePr>
            <p:nvPr>
              <p:extLst/>
            </p:nvPr>
          </p:nvGraphicFramePr>
          <p:xfrm>
            <a:off x="5340855" y="452528"/>
            <a:ext cx="528638" cy="595313"/>
          </p:xfrm>
          <a:graphic>
            <a:graphicData uri="http://schemas.openxmlformats.org/presentationml/2006/ole">
              <mc:AlternateContent xmlns:mc="http://schemas.openxmlformats.org/markup-compatibility/2006">
                <mc:Choice xmlns:v="urn:schemas-microsoft-com:vml" Requires="v">
                  <p:oleObj spid="_x0000_s224570" name="方程式" r:id="rId13" imgW="190440" imgH="215640" progId="Equation.3">
                    <p:embed/>
                  </p:oleObj>
                </mc:Choice>
                <mc:Fallback>
                  <p:oleObj name="方程式" r:id="rId13" imgW="190440" imgH="215640" progId="Equation.3">
                    <p:embed/>
                    <p:pic>
                      <p:nvPicPr>
                        <p:cNvPr id="0" name=""/>
                        <p:cNvPicPr>
                          <a:picLocks noChangeAspect="1" noChangeArrowheads="1"/>
                        </p:cNvPicPr>
                        <p:nvPr/>
                      </p:nvPicPr>
                      <p:blipFill>
                        <a:blip r:embed="rId14"/>
                        <a:srcRect/>
                        <a:stretch>
                          <a:fillRect/>
                        </a:stretch>
                      </p:blipFill>
                      <p:spPr bwMode="auto">
                        <a:xfrm>
                          <a:off x="5340855" y="452528"/>
                          <a:ext cx="528638" cy="595313"/>
                        </a:xfrm>
                        <a:prstGeom prst="rect">
                          <a:avLst/>
                        </a:prstGeom>
                        <a:noFill/>
                        <a:extLst/>
                      </p:spPr>
                    </p:pic>
                  </p:oleObj>
                </mc:Fallback>
              </mc:AlternateContent>
            </a:graphicData>
          </a:graphic>
        </p:graphicFrame>
        <p:cxnSp>
          <p:nvCxnSpPr>
            <p:cNvPr id="62" name="直線單箭頭接點 61"/>
            <p:cNvCxnSpPr>
              <a:stCxn id="56" idx="6"/>
            </p:cNvCxnSpPr>
            <p:nvPr/>
          </p:nvCxnSpPr>
          <p:spPr>
            <a:xfrm>
              <a:off x="8086708" y="976769"/>
              <a:ext cx="5990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p:nvPr/>
          </p:nvCxnSpPr>
          <p:spPr>
            <a:xfrm flipV="1">
              <a:off x="6712011" y="998547"/>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stCxn id="66" idx="3"/>
              <a:endCxn id="72" idx="1"/>
            </p:cNvCxnSpPr>
            <p:nvPr/>
          </p:nvCxnSpPr>
          <p:spPr>
            <a:xfrm>
              <a:off x="5295399" y="323765"/>
              <a:ext cx="884598" cy="6672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a:endCxn id="72" idx="1"/>
            </p:cNvCxnSpPr>
            <p:nvPr/>
          </p:nvCxnSpPr>
          <p:spPr>
            <a:xfrm flipV="1">
              <a:off x="5276176" y="991048"/>
              <a:ext cx="903821" cy="74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6" name="Object 12"/>
            <p:cNvGraphicFramePr>
              <a:graphicFrameLocks noChangeAspect="1"/>
            </p:cNvGraphicFramePr>
            <p:nvPr>
              <p:extLst/>
            </p:nvPr>
          </p:nvGraphicFramePr>
          <p:xfrm>
            <a:off x="4907004" y="25634"/>
            <a:ext cx="425450" cy="595313"/>
          </p:xfrm>
          <a:graphic>
            <a:graphicData uri="http://schemas.openxmlformats.org/presentationml/2006/ole">
              <mc:AlternateContent xmlns:mc="http://schemas.openxmlformats.org/markup-compatibility/2006">
                <mc:Choice xmlns:v="urn:schemas-microsoft-com:vml" Requires="v">
                  <p:oleObj spid="_x0000_s224571" name="方程式" r:id="rId15" imgW="152280" imgH="215640" progId="Equation.3">
                    <p:embed/>
                  </p:oleObj>
                </mc:Choice>
                <mc:Fallback>
                  <p:oleObj name="方程式" r:id="rId15" imgW="152280" imgH="215640" progId="Equation.3">
                    <p:embed/>
                    <p:pic>
                      <p:nvPicPr>
                        <p:cNvPr id="0" name=""/>
                        <p:cNvPicPr>
                          <a:picLocks noChangeAspect="1" noChangeArrowheads="1"/>
                        </p:cNvPicPr>
                        <p:nvPr/>
                      </p:nvPicPr>
                      <p:blipFill>
                        <a:blip r:embed="rId16"/>
                        <a:srcRect/>
                        <a:stretch>
                          <a:fillRect/>
                        </a:stretch>
                      </p:blipFill>
                      <p:spPr bwMode="auto">
                        <a:xfrm>
                          <a:off x="4907004" y="25634"/>
                          <a:ext cx="425450" cy="595313"/>
                        </a:xfrm>
                        <a:prstGeom prst="rect">
                          <a:avLst/>
                        </a:prstGeom>
                        <a:noFill/>
                        <a:extLst/>
                      </p:spPr>
                    </p:pic>
                  </p:oleObj>
                </mc:Fallback>
              </mc:AlternateContent>
            </a:graphicData>
          </a:graphic>
        </p:graphicFrame>
        <p:graphicFrame>
          <p:nvGraphicFramePr>
            <p:cNvPr id="67" name="Object 12"/>
            <p:cNvGraphicFramePr>
              <a:graphicFrameLocks noChangeAspect="1"/>
            </p:cNvGraphicFramePr>
            <p:nvPr>
              <p:extLst/>
            </p:nvPr>
          </p:nvGraphicFramePr>
          <p:xfrm>
            <a:off x="4881604" y="717784"/>
            <a:ext cx="457200" cy="595313"/>
          </p:xfrm>
          <a:graphic>
            <a:graphicData uri="http://schemas.openxmlformats.org/presentationml/2006/ole">
              <mc:AlternateContent xmlns:mc="http://schemas.openxmlformats.org/markup-compatibility/2006">
                <mc:Choice xmlns:v="urn:schemas-microsoft-com:vml" Requires="v">
                  <p:oleObj spid="_x0000_s224572" name="方程式" r:id="rId17" imgW="164880" imgH="215640" progId="Equation.3">
                    <p:embed/>
                  </p:oleObj>
                </mc:Choice>
                <mc:Fallback>
                  <p:oleObj name="方程式" r:id="rId17" imgW="164880" imgH="215640" progId="Equation.3">
                    <p:embed/>
                    <p:pic>
                      <p:nvPicPr>
                        <p:cNvPr id="0" name=""/>
                        <p:cNvPicPr>
                          <a:picLocks noChangeAspect="1" noChangeArrowheads="1"/>
                        </p:cNvPicPr>
                        <p:nvPr/>
                      </p:nvPicPr>
                      <p:blipFill>
                        <a:blip r:embed="rId18"/>
                        <a:srcRect/>
                        <a:stretch>
                          <a:fillRect/>
                        </a:stretch>
                      </p:blipFill>
                      <p:spPr bwMode="auto">
                        <a:xfrm>
                          <a:off x="4881604" y="717784"/>
                          <a:ext cx="457200" cy="595313"/>
                        </a:xfrm>
                        <a:prstGeom prst="rect">
                          <a:avLst/>
                        </a:prstGeom>
                        <a:noFill/>
                        <a:extLst/>
                      </p:spPr>
                    </p:pic>
                  </p:oleObj>
                </mc:Fallback>
              </mc:AlternateContent>
            </a:graphicData>
          </a:graphic>
        </p:graphicFrame>
        <p:sp>
          <p:nvSpPr>
            <p:cNvPr id="68" name="手繪多邊形 67"/>
            <p:cNvSpPr/>
            <p:nvPr/>
          </p:nvSpPr>
          <p:spPr>
            <a:xfrm>
              <a:off x="7409391" y="786616"/>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69" name="Object 12"/>
            <p:cNvGraphicFramePr>
              <a:graphicFrameLocks noChangeAspect="1"/>
            </p:cNvGraphicFramePr>
            <p:nvPr>
              <p:extLst/>
            </p:nvPr>
          </p:nvGraphicFramePr>
          <p:xfrm>
            <a:off x="5399179" y="1077999"/>
            <a:ext cx="352425" cy="490537"/>
          </p:xfrm>
          <a:graphic>
            <a:graphicData uri="http://schemas.openxmlformats.org/presentationml/2006/ole">
              <mc:AlternateContent xmlns:mc="http://schemas.openxmlformats.org/markup-compatibility/2006">
                <mc:Choice xmlns:v="urn:schemas-microsoft-com:vml" Requires="v">
                  <p:oleObj spid="_x0000_s224573" name="方程式" r:id="rId19" imgW="126720" imgH="177480" progId="Equation.3">
                    <p:embed/>
                  </p:oleObj>
                </mc:Choice>
                <mc:Fallback>
                  <p:oleObj name="方程式" r:id="rId19" imgW="126720" imgH="177480" progId="Equation.3">
                    <p:embed/>
                    <p:pic>
                      <p:nvPicPr>
                        <p:cNvPr id="0" name=""/>
                        <p:cNvPicPr>
                          <a:picLocks noChangeAspect="1" noChangeArrowheads="1"/>
                        </p:cNvPicPr>
                        <p:nvPr/>
                      </p:nvPicPr>
                      <p:blipFill>
                        <a:blip r:embed="rId20"/>
                        <a:srcRect/>
                        <a:stretch>
                          <a:fillRect/>
                        </a:stretch>
                      </p:blipFill>
                      <p:spPr bwMode="auto">
                        <a:xfrm>
                          <a:off x="5399179" y="1077999"/>
                          <a:ext cx="352425" cy="490537"/>
                        </a:xfrm>
                        <a:prstGeom prst="rect">
                          <a:avLst/>
                        </a:prstGeom>
                        <a:noFill/>
                        <a:extLst/>
                      </p:spPr>
                    </p:pic>
                  </p:oleObj>
                </mc:Fallback>
              </mc:AlternateContent>
            </a:graphicData>
          </a:graphic>
        </p:graphicFrame>
        <p:cxnSp>
          <p:nvCxnSpPr>
            <p:cNvPr id="70" name="直線單箭頭接點 69"/>
            <p:cNvCxnSpPr/>
            <p:nvPr/>
          </p:nvCxnSpPr>
          <p:spPr>
            <a:xfrm flipV="1">
              <a:off x="5301956" y="1002440"/>
              <a:ext cx="854277" cy="7689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1" name="Object 12"/>
            <p:cNvGraphicFramePr>
              <a:graphicFrameLocks noChangeAspect="1"/>
            </p:cNvGraphicFramePr>
            <p:nvPr>
              <p:extLst/>
            </p:nvPr>
          </p:nvGraphicFramePr>
          <p:xfrm>
            <a:off x="5015566" y="1546168"/>
            <a:ext cx="246062" cy="455613"/>
          </p:xfrm>
          <a:graphic>
            <a:graphicData uri="http://schemas.openxmlformats.org/presentationml/2006/ole">
              <mc:AlternateContent xmlns:mc="http://schemas.openxmlformats.org/markup-compatibility/2006">
                <mc:Choice xmlns:v="urn:schemas-microsoft-com:vml" Requires="v">
                  <p:oleObj spid="_x0000_s224574" name="方程式" r:id="rId21" imgW="88560" imgH="164880" progId="Equation.3">
                    <p:embed/>
                  </p:oleObj>
                </mc:Choice>
                <mc:Fallback>
                  <p:oleObj name="方程式" r:id="rId21" imgW="88560" imgH="164880" progId="Equation.3">
                    <p:embed/>
                    <p:pic>
                      <p:nvPicPr>
                        <p:cNvPr id="0" name=""/>
                        <p:cNvPicPr>
                          <a:picLocks noChangeAspect="1" noChangeArrowheads="1"/>
                        </p:cNvPicPr>
                        <p:nvPr/>
                      </p:nvPicPr>
                      <p:blipFill>
                        <a:blip r:embed="rId22"/>
                        <a:srcRect/>
                        <a:stretch>
                          <a:fillRect/>
                        </a:stretch>
                      </p:blipFill>
                      <p:spPr bwMode="auto">
                        <a:xfrm>
                          <a:off x="5015566" y="1546168"/>
                          <a:ext cx="246062" cy="455613"/>
                        </a:xfrm>
                        <a:prstGeom prst="rect">
                          <a:avLst/>
                        </a:prstGeom>
                        <a:noFill/>
                        <a:extLst/>
                      </p:spPr>
                    </p:pic>
                  </p:oleObj>
                </mc:Fallback>
              </mc:AlternateContent>
            </a:graphicData>
          </a:graphic>
        </p:graphicFrame>
      </p:grpSp>
    </p:spTree>
    <p:extLst>
      <p:ext uri="{BB962C8B-B14F-4D97-AF65-F5344CB8AC3E}">
        <p14:creationId xmlns:p14="http://schemas.microsoft.com/office/powerpoint/2010/main" val="144255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3"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單箭頭接點 41"/>
          <p:cNvCxnSpPr/>
          <p:nvPr/>
        </p:nvCxnSpPr>
        <p:spPr>
          <a:xfrm>
            <a:off x="7578469" y="5093057"/>
            <a:ext cx="5990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a:off x="3933698" y="5104470"/>
            <a:ext cx="5990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a:off x="3913591" y="3853241"/>
            <a:ext cx="5990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en-US" altLang="zh-TW" dirty="0" smtClean="0"/>
              <a:t>Neural Network</a:t>
            </a:r>
            <a:endParaRPr lang="zh-TW" altLang="en-US" dirty="0"/>
          </a:p>
        </p:txBody>
      </p:sp>
      <p:grpSp>
        <p:nvGrpSpPr>
          <p:cNvPr id="10" name="群組 9"/>
          <p:cNvGrpSpPr/>
          <p:nvPr/>
        </p:nvGrpSpPr>
        <p:grpSpPr>
          <a:xfrm>
            <a:off x="4815265" y="536796"/>
            <a:ext cx="4095636" cy="2649109"/>
            <a:chOff x="4454526" y="2737120"/>
            <a:chExt cx="4095636" cy="2649109"/>
          </a:xfrm>
        </p:grpSpPr>
        <p:pic>
          <p:nvPicPr>
            <p:cNvPr id="5" name="圖片 4"/>
            <p:cNvPicPr>
              <a:picLocks noChangeAspect="1"/>
            </p:cNvPicPr>
            <p:nvPr/>
          </p:nvPicPr>
          <p:blipFill>
            <a:blip r:embed="rId3"/>
            <a:stretch>
              <a:fillRect/>
            </a:stretch>
          </p:blipFill>
          <p:spPr>
            <a:xfrm>
              <a:off x="4454526" y="3131053"/>
              <a:ext cx="4095636" cy="1881216"/>
            </a:xfrm>
            <a:prstGeom prst="rect">
              <a:avLst/>
            </a:prstGeom>
          </p:spPr>
        </p:pic>
        <p:sp>
          <p:nvSpPr>
            <p:cNvPr id="6" name="文字方塊 5"/>
            <p:cNvSpPr txBox="1"/>
            <p:nvPr/>
          </p:nvSpPr>
          <p:spPr>
            <a:xfrm>
              <a:off x="6036649" y="3705364"/>
              <a:ext cx="863657" cy="461665"/>
            </a:xfrm>
            <a:prstGeom prst="rect">
              <a:avLst/>
            </a:prstGeom>
            <a:noFill/>
          </p:spPr>
          <p:txBody>
            <a:bodyPr wrap="square" rtlCol="0">
              <a:spAutoFit/>
            </a:bodyPr>
            <a:lstStyle/>
            <a:p>
              <a:pPr algn="ctr"/>
              <a:r>
                <a:rPr lang="en-US" altLang="zh-TW" sz="2400" dirty="0" smtClean="0">
                  <a:solidFill>
                    <a:srgbClr val="0000FF"/>
                  </a:solidFill>
                </a:rPr>
                <a:t>AND</a:t>
              </a:r>
              <a:endParaRPr lang="zh-TW" altLang="en-US" sz="2400" dirty="0">
                <a:solidFill>
                  <a:srgbClr val="0000FF"/>
                </a:solidFill>
              </a:endParaRPr>
            </a:p>
          </p:txBody>
        </p:sp>
        <p:sp>
          <p:nvSpPr>
            <p:cNvPr id="7" name="文字方塊 6"/>
            <p:cNvSpPr txBox="1"/>
            <p:nvPr/>
          </p:nvSpPr>
          <p:spPr>
            <a:xfrm>
              <a:off x="7465429" y="4378234"/>
              <a:ext cx="863657" cy="461665"/>
            </a:xfrm>
            <a:prstGeom prst="rect">
              <a:avLst/>
            </a:prstGeom>
            <a:noFill/>
          </p:spPr>
          <p:txBody>
            <a:bodyPr wrap="square" rtlCol="0">
              <a:spAutoFit/>
            </a:bodyPr>
            <a:lstStyle/>
            <a:p>
              <a:pPr algn="ctr"/>
              <a:r>
                <a:rPr lang="en-US" altLang="zh-TW" sz="2400" dirty="0" smtClean="0">
                  <a:solidFill>
                    <a:srgbClr val="0000FF"/>
                  </a:solidFill>
                </a:rPr>
                <a:t>OR</a:t>
              </a:r>
              <a:endParaRPr lang="zh-TW" altLang="en-US" sz="2400" dirty="0">
                <a:solidFill>
                  <a:srgbClr val="0000FF"/>
                </a:solidFill>
              </a:endParaRPr>
            </a:p>
          </p:txBody>
        </p:sp>
        <p:sp>
          <p:nvSpPr>
            <p:cNvPr id="8" name="文字方塊 7"/>
            <p:cNvSpPr txBox="1"/>
            <p:nvPr/>
          </p:nvSpPr>
          <p:spPr>
            <a:xfrm>
              <a:off x="6053582" y="4924564"/>
              <a:ext cx="863657" cy="461665"/>
            </a:xfrm>
            <a:prstGeom prst="rect">
              <a:avLst/>
            </a:prstGeom>
            <a:noFill/>
          </p:spPr>
          <p:txBody>
            <a:bodyPr wrap="square" rtlCol="0">
              <a:spAutoFit/>
            </a:bodyPr>
            <a:lstStyle/>
            <a:p>
              <a:pPr algn="ctr"/>
              <a:r>
                <a:rPr lang="en-US" altLang="zh-TW" sz="2400" dirty="0" smtClean="0">
                  <a:solidFill>
                    <a:srgbClr val="0000FF"/>
                  </a:solidFill>
                </a:rPr>
                <a:t>AND</a:t>
              </a:r>
              <a:endParaRPr lang="zh-TW" altLang="en-US" sz="2400" dirty="0">
                <a:solidFill>
                  <a:srgbClr val="0000FF"/>
                </a:solidFill>
              </a:endParaRPr>
            </a:p>
          </p:txBody>
        </p:sp>
        <p:sp>
          <p:nvSpPr>
            <p:cNvPr id="9" name="文字方塊 8"/>
            <p:cNvSpPr txBox="1"/>
            <p:nvPr/>
          </p:nvSpPr>
          <p:spPr>
            <a:xfrm>
              <a:off x="4874629" y="2737120"/>
              <a:ext cx="863657" cy="461665"/>
            </a:xfrm>
            <a:prstGeom prst="rect">
              <a:avLst/>
            </a:prstGeom>
            <a:noFill/>
          </p:spPr>
          <p:txBody>
            <a:bodyPr wrap="square" rtlCol="0">
              <a:spAutoFit/>
            </a:bodyPr>
            <a:lstStyle/>
            <a:p>
              <a:pPr algn="ctr"/>
              <a:r>
                <a:rPr lang="en-US" altLang="zh-TW" sz="2400" dirty="0" smtClean="0">
                  <a:solidFill>
                    <a:srgbClr val="0000FF"/>
                  </a:solidFill>
                </a:rPr>
                <a:t>NOT</a:t>
              </a:r>
              <a:endParaRPr lang="zh-TW" altLang="en-US" sz="2400" dirty="0">
                <a:solidFill>
                  <a:srgbClr val="0000FF"/>
                </a:solidFill>
              </a:endParaRPr>
            </a:p>
          </p:txBody>
        </p:sp>
      </p:grpSp>
      <p:sp>
        <p:nvSpPr>
          <p:cNvPr id="11" name="橢圓 10"/>
          <p:cNvSpPr/>
          <p:nvPr/>
        </p:nvSpPr>
        <p:spPr>
          <a:xfrm>
            <a:off x="3429039" y="3452570"/>
            <a:ext cx="772783" cy="77278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baseline="-25000" dirty="0"/>
          </a:p>
        </p:txBody>
      </p:sp>
      <p:graphicFrame>
        <p:nvGraphicFramePr>
          <p:cNvPr id="12" name="Object 12"/>
          <p:cNvGraphicFramePr>
            <a:graphicFrameLocks noChangeAspect="1"/>
          </p:cNvGraphicFramePr>
          <p:nvPr>
            <p:extLst/>
          </p:nvPr>
        </p:nvGraphicFramePr>
        <p:xfrm>
          <a:off x="4545209" y="3505351"/>
          <a:ext cx="422275" cy="596900"/>
        </p:xfrm>
        <a:graphic>
          <a:graphicData uri="http://schemas.openxmlformats.org/presentationml/2006/ole">
            <mc:AlternateContent xmlns:mc="http://schemas.openxmlformats.org/markup-compatibility/2006">
              <mc:Choice xmlns:v="urn:schemas-microsoft-com:vml" Requires="v">
                <p:oleObj spid="_x0000_s206687"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4545209" y="3505351"/>
                        <a:ext cx="422275" cy="596900"/>
                      </a:xfrm>
                      <a:prstGeom prst="rect">
                        <a:avLst/>
                      </a:prstGeom>
                      <a:noFill/>
                      <a:extLst/>
                    </p:spPr>
                  </p:pic>
                </p:oleObj>
              </mc:Fallback>
            </mc:AlternateContent>
          </a:graphicData>
        </a:graphic>
      </p:graphicFrame>
      <p:grpSp>
        <p:nvGrpSpPr>
          <p:cNvPr id="13" name="群組 12"/>
          <p:cNvGrpSpPr/>
          <p:nvPr/>
        </p:nvGrpSpPr>
        <p:grpSpPr>
          <a:xfrm>
            <a:off x="2244312" y="3593081"/>
            <a:ext cx="520319" cy="520319"/>
            <a:chOff x="3342651" y="3507082"/>
            <a:chExt cx="520319" cy="520319"/>
          </a:xfrm>
        </p:grpSpPr>
        <p:sp>
          <p:nvSpPr>
            <p:cNvPr id="14" name="矩形 13"/>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5"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206688" name="方程式" r:id="rId6" imgW="139680" imgH="139680" progId="Equation.3">
                    <p:embed/>
                  </p:oleObj>
                </mc:Choice>
                <mc:Fallback>
                  <p:oleObj name="方程式" r:id="rId6" imgW="139680" imgH="139680" progId="Equation.3">
                    <p:embed/>
                    <p:pic>
                      <p:nvPicPr>
                        <p:cNvPr id="0" name=""/>
                        <p:cNvPicPr>
                          <a:picLocks noChangeAspect="1" noChangeArrowheads="1"/>
                        </p:cNvPicPr>
                        <p:nvPr/>
                      </p:nvPicPr>
                      <p:blipFill>
                        <a:blip r:embed="rId7"/>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16" name="Object 12"/>
          <p:cNvGraphicFramePr>
            <a:graphicFrameLocks noChangeAspect="1"/>
          </p:cNvGraphicFramePr>
          <p:nvPr>
            <p:extLst/>
          </p:nvPr>
        </p:nvGraphicFramePr>
        <p:xfrm>
          <a:off x="2874016" y="3295985"/>
          <a:ext cx="422275" cy="596900"/>
        </p:xfrm>
        <a:graphic>
          <a:graphicData uri="http://schemas.openxmlformats.org/presentationml/2006/ole">
            <mc:AlternateContent xmlns:mc="http://schemas.openxmlformats.org/markup-compatibility/2006">
              <mc:Choice xmlns:v="urn:schemas-microsoft-com:vml" Requires="v">
                <p:oleObj spid="_x0000_s206689" name="方程式" r:id="rId8" imgW="152280" imgH="215640" progId="Equation.3">
                  <p:embed/>
                </p:oleObj>
              </mc:Choice>
              <mc:Fallback>
                <p:oleObj name="方程式" r:id="rId8" imgW="152280" imgH="215640" progId="Equation.3">
                  <p:embed/>
                  <p:pic>
                    <p:nvPicPr>
                      <p:cNvPr id="0" name=""/>
                      <p:cNvPicPr>
                        <a:picLocks noChangeAspect="1" noChangeArrowheads="1"/>
                      </p:cNvPicPr>
                      <p:nvPr/>
                    </p:nvPicPr>
                    <p:blipFill>
                      <a:blip r:embed="rId9"/>
                      <a:srcRect/>
                      <a:stretch>
                        <a:fillRect/>
                      </a:stretch>
                    </p:blipFill>
                    <p:spPr bwMode="auto">
                      <a:xfrm>
                        <a:off x="2874016" y="3295985"/>
                        <a:ext cx="422275" cy="596900"/>
                      </a:xfrm>
                      <a:prstGeom prst="rect">
                        <a:avLst/>
                      </a:prstGeom>
                      <a:noFill/>
                      <a:extLst/>
                    </p:spPr>
                  </p:pic>
                </p:oleObj>
              </mc:Fallback>
            </mc:AlternateContent>
          </a:graphicData>
        </a:graphic>
      </p:graphicFrame>
      <p:cxnSp>
        <p:nvCxnSpPr>
          <p:cNvPr id="20" name="直線單箭頭接點 19"/>
          <p:cNvCxnSpPr/>
          <p:nvPr/>
        </p:nvCxnSpPr>
        <p:spPr>
          <a:xfrm flipV="1">
            <a:off x="2776326" y="3860740"/>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14" idx="1"/>
          </p:cNvCxnSpPr>
          <p:nvPr/>
        </p:nvCxnSpPr>
        <p:spPr>
          <a:xfrm flipV="1">
            <a:off x="1080698" y="3853241"/>
            <a:ext cx="1163614" cy="74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14" idx="1"/>
          </p:cNvCxnSpPr>
          <p:nvPr/>
        </p:nvCxnSpPr>
        <p:spPr>
          <a:xfrm flipV="1">
            <a:off x="1061626" y="3853241"/>
            <a:ext cx="1182686" cy="10480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橢圓 22"/>
          <p:cNvSpPr/>
          <p:nvPr/>
        </p:nvSpPr>
        <p:spPr>
          <a:xfrm>
            <a:off x="3423425" y="4695377"/>
            <a:ext cx="772783" cy="77278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baseline="-25000" dirty="0"/>
          </a:p>
        </p:txBody>
      </p:sp>
      <p:grpSp>
        <p:nvGrpSpPr>
          <p:cNvPr id="24" name="群組 23"/>
          <p:cNvGrpSpPr/>
          <p:nvPr/>
        </p:nvGrpSpPr>
        <p:grpSpPr>
          <a:xfrm>
            <a:off x="2273001" y="4831043"/>
            <a:ext cx="520319" cy="520319"/>
            <a:chOff x="3342651" y="3507082"/>
            <a:chExt cx="520319" cy="520319"/>
          </a:xfrm>
        </p:grpSpPr>
        <p:sp>
          <p:nvSpPr>
            <p:cNvPr id="25" name="矩形 24"/>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6"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206690" name="方程式" r:id="rId10" imgW="139680" imgH="139680" progId="Equation.3">
                    <p:embed/>
                  </p:oleObj>
                </mc:Choice>
                <mc:Fallback>
                  <p:oleObj name="方程式" r:id="rId10" imgW="139680" imgH="139680" progId="Equation.3">
                    <p:embed/>
                    <p:pic>
                      <p:nvPicPr>
                        <p:cNvPr id="0" name=""/>
                        <p:cNvPicPr>
                          <a:picLocks noChangeAspect="1" noChangeArrowheads="1"/>
                        </p:cNvPicPr>
                        <p:nvPr/>
                      </p:nvPicPr>
                      <p:blipFill>
                        <a:blip r:embed="rId7"/>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7" name="Object 12"/>
          <p:cNvGraphicFramePr>
            <a:graphicFrameLocks noChangeAspect="1"/>
          </p:cNvGraphicFramePr>
          <p:nvPr>
            <p:extLst/>
          </p:nvPr>
        </p:nvGraphicFramePr>
        <p:xfrm>
          <a:off x="2902175" y="4516105"/>
          <a:ext cx="458788" cy="596900"/>
        </p:xfrm>
        <a:graphic>
          <a:graphicData uri="http://schemas.openxmlformats.org/presentationml/2006/ole">
            <mc:AlternateContent xmlns:mc="http://schemas.openxmlformats.org/markup-compatibility/2006">
              <mc:Choice xmlns:v="urn:schemas-microsoft-com:vml" Requires="v">
                <p:oleObj spid="_x0000_s206691" name="方程式" r:id="rId11" imgW="164880" imgH="215640" progId="Equation.3">
                  <p:embed/>
                </p:oleObj>
              </mc:Choice>
              <mc:Fallback>
                <p:oleObj name="方程式" r:id="rId11" imgW="164880" imgH="215640" progId="Equation.3">
                  <p:embed/>
                  <p:pic>
                    <p:nvPicPr>
                      <p:cNvPr id="0" name=""/>
                      <p:cNvPicPr>
                        <a:picLocks noChangeAspect="1" noChangeArrowheads="1"/>
                      </p:cNvPicPr>
                      <p:nvPr/>
                    </p:nvPicPr>
                    <p:blipFill>
                      <a:blip r:embed="rId12"/>
                      <a:srcRect/>
                      <a:stretch>
                        <a:fillRect/>
                      </a:stretch>
                    </p:blipFill>
                    <p:spPr bwMode="auto">
                      <a:xfrm>
                        <a:off x="2902175" y="4516105"/>
                        <a:ext cx="458788" cy="596900"/>
                      </a:xfrm>
                      <a:prstGeom prst="rect">
                        <a:avLst/>
                      </a:prstGeom>
                      <a:noFill/>
                      <a:extLst/>
                    </p:spPr>
                  </p:pic>
                </p:oleObj>
              </mc:Fallback>
            </mc:AlternateContent>
          </a:graphicData>
        </a:graphic>
      </p:graphicFrame>
      <p:cxnSp>
        <p:nvCxnSpPr>
          <p:cNvPr id="31" name="直線單箭頭接點 30"/>
          <p:cNvCxnSpPr/>
          <p:nvPr/>
        </p:nvCxnSpPr>
        <p:spPr>
          <a:xfrm flipV="1">
            <a:off x="2805076" y="5114538"/>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endCxn id="25" idx="1"/>
          </p:cNvCxnSpPr>
          <p:nvPr/>
        </p:nvCxnSpPr>
        <p:spPr>
          <a:xfrm>
            <a:off x="1106545" y="4882890"/>
            <a:ext cx="1166456" cy="2083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endCxn id="25" idx="1"/>
          </p:cNvCxnSpPr>
          <p:nvPr/>
        </p:nvCxnSpPr>
        <p:spPr>
          <a:xfrm>
            <a:off x="1106545" y="3860740"/>
            <a:ext cx="1166456" cy="123046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Object 12"/>
          <p:cNvGraphicFramePr>
            <a:graphicFrameLocks noChangeAspect="1"/>
          </p:cNvGraphicFramePr>
          <p:nvPr>
            <p:extLst/>
          </p:nvPr>
        </p:nvGraphicFramePr>
        <p:xfrm>
          <a:off x="646113" y="3589338"/>
          <a:ext cx="423862" cy="596900"/>
        </p:xfrm>
        <a:graphic>
          <a:graphicData uri="http://schemas.openxmlformats.org/presentationml/2006/ole">
            <mc:AlternateContent xmlns:mc="http://schemas.openxmlformats.org/markup-compatibility/2006">
              <mc:Choice xmlns:v="urn:schemas-microsoft-com:vml" Requires="v">
                <p:oleObj spid="_x0000_s206692" name="方程式" r:id="rId13" imgW="152280" imgH="215640" progId="Equation.3">
                  <p:embed/>
                </p:oleObj>
              </mc:Choice>
              <mc:Fallback>
                <p:oleObj name="方程式" r:id="rId13" imgW="152280" imgH="215640" progId="Equation.3">
                  <p:embed/>
                  <p:pic>
                    <p:nvPicPr>
                      <p:cNvPr id="0" name=""/>
                      <p:cNvPicPr>
                        <a:picLocks noChangeAspect="1" noChangeArrowheads="1"/>
                      </p:cNvPicPr>
                      <p:nvPr/>
                    </p:nvPicPr>
                    <p:blipFill>
                      <a:blip r:embed="rId14"/>
                      <a:srcRect/>
                      <a:stretch>
                        <a:fillRect/>
                      </a:stretch>
                    </p:blipFill>
                    <p:spPr bwMode="auto">
                      <a:xfrm>
                        <a:off x="646113" y="3589338"/>
                        <a:ext cx="423862" cy="596900"/>
                      </a:xfrm>
                      <a:prstGeom prst="rect">
                        <a:avLst/>
                      </a:prstGeom>
                      <a:noFill/>
                      <a:extLst/>
                    </p:spPr>
                  </p:pic>
                </p:oleObj>
              </mc:Fallback>
            </mc:AlternateContent>
          </a:graphicData>
        </a:graphic>
      </p:graphicFrame>
      <p:graphicFrame>
        <p:nvGraphicFramePr>
          <p:cNvPr id="35" name="Object 12"/>
          <p:cNvGraphicFramePr>
            <a:graphicFrameLocks noChangeAspect="1"/>
          </p:cNvGraphicFramePr>
          <p:nvPr>
            <p:extLst/>
          </p:nvPr>
        </p:nvGraphicFramePr>
        <p:xfrm>
          <a:off x="627063" y="4584700"/>
          <a:ext cx="457200" cy="595313"/>
        </p:xfrm>
        <a:graphic>
          <a:graphicData uri="http://schemas.openxmlformats.org/presentationml/2006/ole">
            <mc:AlternateContent xmlns:mc="http://schemas.openxmlformats.org/markup-compatibility/2006">
              <mc:Choice xmlns:v="urn:schemas-microsoft-com:vml" Requires="v">
                <p:oleObj spid="_x0000_s206693" name="方程式" r:id="rId15" imgW="164880" imgH="215640" progId="Equation.3">
                  <p:embed/>
                </p:oleObj>
              </mc:Choice>
              <mc:Fallback>
                <p:oleObj name="方程式" r:id="rId15" imgW="164880" imgH="215640" progId="Equation.3">
                  <p:embed/>
                  <p:pic>
                    <p:nvPicPr>
                      <p:cNvPr id="0" name=""/>
                      <p:cNvPicPr>
                        <a:picLocks noChangeAspect="1" noChangeArrowheads="1"/>
                      </p:cNvPicPr>
                      <p:nvPr/>
                    </p:nvPicPr>
                    <p:blipFill>
                      <a:blip r:embed="rId16"/>
                      <a:srcRect/>
                      <a:stretch>
                        <a:fillRect/>
                      </a:stretch>
                    </p:blipFill>
                    <p:spPr bwMode="auto">
                      <a:xfrm>
                        <a:off x="627063" y="4584700"/>
                        <a:ext cx="457200" cy="595313"/>
                      </a:xfrm>
                      <a:prstGeom prst="rect">
                        <a:avLst/>
                      </a:prstGeom>
                      <a:noFill/>
                      <a:extLst/>
                    </p:spPr>
                  </p:pic>
                </p:oleObj>
              </mc:Fallback>
            </mc:AlternateContent>
          </a:graphicData>
        </a:graphic>
      </p:graphicFrame>
      <p:sp>
        <p:nvSpPr>
          <p:cNvPr id="36" name="橢圓 35"/>
          <p:cNvSpPr/>
          <p:nvPr/>
        </p:nvSpPr>
        <p:spPr>
          <a:xfrm>
            <a:off x="7013485" y="4684886"/>
            <a:ext cx="772783" cy="77278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graphicFrame>
        <p:nvGraphicFramePr>
          <p:cNvPr id="37" name="Object 12"/>
          <p:cNvGraphicFramePr>
            <a:graphicFrameLocks noChangeAspect="1"/>
          </p:cNvGraphicFramePr>
          <p:nvPr>
            <p:extLst/>
          </p:nvPr>
        </p:nvGraphicFramePr>
        <p:xfrm>
          <a:off x="8237538" y="4899025"/>
          <a:ext cx="352425" cy="387350"/>
        </p:xfrm>
        <a:graphic>
          <a:graphicData uri="http://schemas.openxmlformats.org/presentationml/2006/ole">
            <mc:AlternateContent xmlns:mc="http://schemas.openxmlformats.org/markup-compatibility/2006">
              <mc:Choice xmlns:v="urn:schemas-microsoft-com:vml" Requires="v">
                <p:oleObj spid="_x0000_s206694" name="方程式" r:id="rId17" imgW="126720" imgH="139680" progId="Equation.3">
                  <p:embed/>
                </p:oleObj>
              </mc:Choice>
              <mc:Fallback>
                <p:oleObj name="方程式" r:id="rId17" imgW="126720" imgH="139680" progId="Equation.3">
                  <p:embed/>
                  <p:pic>
                    <p:nvPicPr>
                      <p:cNvPr id="0" name=""/>
                      <p:cNvPicPr>
                        <a:picLocks noChangeAspect="1" noChangeArrowheads="1"/>
                      </p:cNvPicPr>
                      <p:nvPr/>
                    </p:nvPicPr>
                    <p:blipFill>
                      <a:blip r:embed="rId18"/>
                      <a:srcRect/>
                      <a:stretch>
                        <a:fillRect/>
                      </a:stretch>
                    </p:blipFill>
                    <p:spPr bwMode="auto">
                      <a:xfrm>
                        <a:off x="8237538" y="4899025"/>
                        <a:ext cx="352425" cy="387350"/>
                      </a:xfrm>
                      <a:prstGeom prst="rect">
                        <a:avLst/>
                      </a:prstGeom>
                      <a:noFill/>
                      <a:extLst/>
                    </p:spPr>
                  </p:pic>
                </p:oleObj>
              </mc:Fallback>
            </mc:AlternateContent>
          </a:graphicData>
        </a:graphic>
      </p:graphicFrame>
      <p:grpSp>
        <p:nvGrpSpPr>
          <p:cNvPr id="38" name="群組 37"/>
          <p:cNvGrpSpPr/>
          <p:nvPr/>
        </p:nvGrpSpPr>
        <p:grpSpPr>
          <a:xfrm>
            <a:off x="5879557" y="4825397"/>
            <a:ext cx="520319" cy="520320"/>
            <a:chOff x="3342651" y="3507082"/>
            <a:chExt cx="520319" cy="520319"/>
          </a:xfrm>
        </p:grpSpPr>
        <p:sp>
          <p:nvSpPr>
            <p:cNvPr id="39" name="矩形 38"/>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40"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206695" name="方程式" r:id="rId19" imgW="139680" imgH="139680" progId="Equation.3">
                    <p:embed/>
                  </p:oleObj>
                </mc:Choice>
                <mc:Fallback>
                  <p:oleObj name="方程式" r:id="rId19" imgW="139680" imgH="139680" progId="Equation.3">
                    <p:embed/>
                    <p:pic>
                      <p:nvPicPr>
                        <p:cNvPr id="0" name=""/>
                        <p:cNvPicPr>
                          <a:picLocks noChangeAspect="1" noChangeArrowheads="1"/>
                        </p:cNvPicPr>
                        <p:nvPr/>
                      </p:nvPicPr>
                      <p:blipFill>
                        <a:blip r:embed="rId7"/>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41" name="Object 12"/>
          <p:cNvGraphicFramePr>
            <a:graphicFrameLocks noChangeAspect="1"/>
          </p:cNvGraphicFramePr>
          <p:nvPr>
            <p:extLst/>
          </p:nvPr>
        </p:nvGraphicFramePr>
        <p:xfrm>
          <a:off x="6544532" y="4649978"/>
          <a:ext cx="352425" cy="350838"/>
        </p:xfrm>
        <a:graphic>
          <a:graphicData uri="http://schemas.openxmlformats.org/presentationml/2006/ole">
            <mc:AlternateContent xmlns:mc="http://schemas.openxmlformats.org/markup-compatibility/2006">
              <mc:Choice xmlns:v="urn:schemas-microsoft-com:vml" Requires="v">
                <p:oleObj spid="_x0000_s206696" name="方程式" r:id="rId20" imgW="126720" imgH="126720" progId="Equation.3">
                  <p:embed/>
                </p:oleObj>
              </mc:Choice>
              <mc:Fallback>
                <p:oleObj name="方程式" r:id="rId20" imgW="126720" imgH="126720" progId="Equation.3">
                  <p:embed/>
                  <p:pic>
                    <p:nvPicPr>
                      <p:cNvPr id="0" name=""/>
                      <p:cNvPicPr>
                        <a:picLocks noChangeAspect="1" noChangeArrowheads="1"/>
                      </p:cNvPicPr>
                      <p:nvPr/>
                    </p:nvPicPr>
                    <p:blipFill>
                      <a:blip r:embed="rId21"/>
                      <a:srcRect/>
                      <a:stretch>
                        <a:fillRect/>
                      </a:stretch>
                    </p:blipFill>
                    <p:spPr bwMode="auto">
                      <a:xfrm>
                        <a:off x="6544532" y="4649978"/>
                        <a:ext cx="352425" cy="350838"/>
                      </a:xfrm>
                      <a:prstGeom prst="rect">
                        <a:avLst/>
                      </a:prstGeom>
                      <a:noFill/>
                      <a:extLst/>
                    </p:spPr>
                  </p:pic>
                </p:oleObj>
              </mc:Fallback>
            </mc:AlternateContent>
          </a:graphicData>
        </a:graphic>
      </p:graphicFrame>
      <p:cxnSp>
        <p:nvCxnSpPr>
          <p:cNvPr id="43" name="直線單箭頭接點 42"/>
          <p:cNvCxnSpPr/>
          <p:nvPr/>
        </p:nvCxnSpPr>
        <p:spPr>
          <a:xfrm flipV="1">
            <a:off x="6411571" y="5093057"/>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4" name="Object 12"/>
          <p:cNvGraphicFramePr>
            <a:graphicFrameLocks noChangeAspect="1"/>
          </p:cNvGraphicFramePr>
          <p:nvPr>
            <p:extLst/>
          </p:nvPr>
        </p:nvGraphicFramePr>
        <p:xfrm>
          <a:off x="4529623" y="4737965"/>
          <a:ext cx="492125" cy="596900"/>
        </p:xfrm>
        <a:graphic>
          <a:graphicData uri="http://schemas.openxmlformats.org/presentationml/2006/ole">
            <mc:AlternateContent xmlns:mc="http://schemas.openxmlformats.org/markup-compatibility/2006">
              <mc:Choice xmlns:v="urn:schemas-microsoft-com:vml" Requires="v">
                <p:oleObj spid="_x0000_s206697" name="方程式" r:id="rId22" imgW="177480" imgH="215640" progId="Equation.3">
                  <p:embed/>
                </p:oleObj>
              </mc:Choice>
              <mc:Fallback>
                <p:oleObj name="方程式" r:id="rId22" imgW="177480" imgH="215640" progId="Equation.3">
                  <p:embed/>
                  <p:pic>
                    <p:nvPicPr>
                      <p:cNvPr id="0" name=""/>
                      <p:cNvPicPr>
                        <a:picLocks noChangeAspect="1" noChangeArrowheads="1"/>
                      </p:cNvPicPr>
                      <p:nvPr/>
                    </p:nvPicPr>
                    <p:blipFill>
                      <a:blip r:embed="rId23"/>
                      <a:srcRect/>
                      <a:stretch>
                        <a:fillRect/>
                      </a:stretch>
                    </p:blipFill>
                    <p:spPr bwMode="auto">
                      <a:xfrm>
                        <a:off x="4529623" y="4737965"/>
                        <a:ext cx="492125" cy="596900"/>
                      </a:xfrm>
                      <a:prstGeom prst="rect">
                        <a:avLst/>
                      </a:prstGeom>
                      <a:noFill/>
                      <a:extLst/>
                    </p:spPr>
                  </p:pic>
                </p:oleObj>
              </mc:Fallback>
            </mc:AlternateContent>
          </a:graphicData>
        </a:graphic>
      </p:graphicFrame>
      <p:cxnSp>
        <p:nvCxnSpPr>
          <p:cNvPr id="53" name="直線單箭頭接點 52"/>
          <p:cNvCxnSpPr>
            <a:endCxn id="39" idx="1"/>
          </p:cNvCxnSpPr>
          <p:nvPr/>
        </p:nvCxnSpPr>
        <p:spPr>
          <a:xfrm>
            <a:off x="4986349" y="3973311"/>
            <a:ext cx="893208" cy="11122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flipV="1">
            <a:off x="4983336" y="5138837"/>
            <a:ext cx="860196" cy="10863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文字方塊 57"/>
          <p:cNvSpPr txBox="1"/>
          <p:nvPr/>
        </p:nvSpPr>
        <p:spPr>
          <a:xfrm>
            <a:off x="2737405" y="5621089"/>
            <a:ext cx="2155529" cy="954107"/>
          </a:xfrm>
          <a:prstGeom prst="rect">
            <a:avLst/>
          </a:prstGeom>
          <a:noFill/>
        </p:spPr>
        <p:txBody>
          <a:bodyPr wrap="square" rtlCol="0">
            <a:spAutoFit/>
          </a:bodyPr>
          <a:lstStyle/>
          <a:p>
            <a:pPr algn="ctr"/>
            <a:r>
              <a:rPr lang="en-US" altLang="zh-TW" sz="2800" dirty="0" smtClean="0">
                <a:solidFill>
                  <a:srgbClr val="0000FF"/>
                </a:solidFill>
              </a:rPr>
              <a:t>Hidden Neurons</a:t>
            </a:r>
            <a:endParaRPr lang="zh-TW" altLang="en-US" sz="2800" dirty="0">
              <a:solidFill>
                <a:srgbClr val="0000FF"/>
              </a:solidFill>
            </a:endParaRPr>
          </a:p>
        </p:txBody>
      </p:sp>
      <p:sp>
        <p:nvSpPr>
          <p:cNvPr id="59" name="矩形 58"/>
          <p:cNvSpPr/>
          <p:nvPr/>
        </p:nvSpPr>
        <p:spPr>
          <a:xfrm>
            <a:off x="3296883" y="3358773"/>
            <a:ext cx="1025317" cy="2318302"/>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文字方塊 50"/>
          <p:cNvSpPr txBox="1"/>
          <p:nvPr/>
        </p:nvSpPr>
        <p:spPr>
          <a:xfrm>
            <a:off x="269764" y="2418611"/>
            <a:ext cx="3464178" cy="523220"/>
          </a:xfrm>
          <a:prstGeom prst="rect">
            <a:avLst/>
          </a:prstGeom>
          <a:noFill/>
        </p:spPr>
        <p:txBody>
          <a:bodyPr wrap="square" rtlCol="0">
            <a:spAutoFit/>
          </a:bodyPr>
          <a:lstStyle/>
          <a:p>
            <a:pPr algn="ctr"/>
            <a:r>
              <a:rPr lang="en-US" altLang="zh-TW" sz="2800" b="1" i="1" u="sng" dirty="0" smtClean="0">
                <a:solidFill>
                  <a:srgbClr val="FF0000"/>
                </a:solidFill>
              </a:rPr>
              <a:t>Neural Network</a:t>
            </a:r>
            <a:endParaRPr lang="zh-TW" altLang="en-US" sz="2800" b="1" i="1" u="sng" dirty="0">
              <a:solidFill>
                <a:srgbClr val="FF0000"/>
              </a:solidFill>
            </a:endParaRPr>
          </a:p>
        </p:txBody>
      </p:sp>
      <p:sp>
        <p:nvSpPr>
          <p:cNvPr id="55" name="手繪多邊形 54"/>
          <p:cNvSpPr/>
          <p:nvPr/>
        </p:nvSpPr>
        <p:spPr>
          <a:xfrm>
            <a:off x="3466653" y="3660359"/>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手繪多邊形 55"/>
          <p:cNvSpPr/>
          <p:nvPr/>
        </p:nvSpPr>
        <p:spPr>
          <a:xfrm>
            <a:off x="3501769" y="4898321"/>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57" name="群組 56"/>
          <p:cNvGrpSpPr/>
          <p:nvPr/>
        </p:nvGrpSpPr>
        <p:grpSpPr>
          <a:xfrm>
            <a:off x="706252" y="5898740"/>
            <a:ext cx="342900" cy="372229"/>
            <a:chOff x="1482114" y="5745163"/>
            <a:chExt cx="342900" cy="372229"/>
          </a:xfrm>
        </p:grpSpPr>
        <p:sp>
          <p:nvSpPr>
            <p:cNvPr id="60" name="矩形 59"/>
            <p:cNvSpPr/>
            <p:nvPr/>
          </p:nvSpPr>
          <p:spPr>
            <a:xfrm>
              <a:off x="1482114" y="5774492"/>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61" name="Object 12"/>
            <p:cNvGraphicFramePr>
              <a:graphicFrameLocks noChangeAspect="1"/>
            </p:cNvGraphicFramePr>
            <p:nvPr>
              <p:extLst/>
            </p:nvPr>
          </p:nvGraphicFramePr>
          <p:xfrm>
            <a:off x="1587500" y="5745163"/>
            <a:ext cx="190500" cy="354012"/>
          </p:xfrm>
          <a:graphic>
            <a:graphicData uri="http://schemas.openxmlformats.org/presentationml/2006/ole">
              <mc:AlternateContent xmlns:mc="http://schemas.openxmlformats.org/markup-compatibility/2006">
                <mc:Choice xmlns:v="urn:schemas-microsoft-com:vml" Requires="v">
                  <p:oleObj spid="_x0000_s206698" name="方程式" r:id="rId24" imgW="88560" imgH="164880" progId="Equation.3">
                    <p:embed/>
                  </p:oleObj>
                </mc:Choice>
                <mc:Fallback>
                  <p:oleObj name="方程式" r:id="rId24" imgW="88560" imgH="164880" progId="Equation.3">
                    <p:embed/>
                    <p:pic>
                      <p:nvPicPr>
                        <p:cNvPr id="0" name=""/>
                        <p:cNvPicPr>
                          <a:picLocks noChangeAspect="1" noChangeArrowheads="1"/>
                        </p:cNvPicPr>
                        <p:nvPr/>
                      </p:nvPicPr>
                      <p:blipFill>
                        <a:blip r:embed="rId25"/>
                        <a:srcRect/>
                        <a:stretch>
                          <a:fillRect/>
                        </a:stretch>
                      </p:blipFill>
                      <p:spPr bwMode="auto">
                        <a:xfrm>
                          <a:off x="1587500" y="5745163"/>
                          <a:ext cx="190500" cy="354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2" name="群組 61"/>
          <p:cNvGrpSpPr/>
          <p:nvPr/>
        </p:nvGrpSpPr>
        <p:grpSpPr>
          <a:xfrm>
            <a:off x="4614288" y="6036324"/>
            <a:ext cx="342900" cy="372229"/>
            <a:chOff x="1482114" y="5745163"/>
            <a:chExt cx="342900" cy="372229"/>
          </a:xfrm>
        </p:grpSpPr>
        <p:sp>
          <p:nvSpPr>
            <p:cNvPr id="63" name="矩形 62"/>
            <p:cNvSpPr/>
            <p:nvPr/>
          </p:nvSpPr>
          <p:spPr>
            <a:xfrm>
              <a:off x="1482114" y="5774492"/>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64" name="Object 12"/>
            <p:cNvGraphicFramePr>
              <a:graphicFrameLocks noChangeAspect="1"/>
            </p:cNvGraphicFramePr>
            <p:nvPr>
              <p:extLst/>
            </p:nvPr>
          </p:nvGraphicFramePr>
          <p:xfrm>
            <a:off x="1587500" y="5745163"/>
            <a:ext cx="190500" cy="354012"/>
          </p:xfrm>
          <a:graphic>
            <a:graphicData uri="http://schemas.openxmlformats.org/presentationml/2006/ole">
              <mc:AlternateContent xmlns:mc="http://schemas.openxmlformats.org/markup-compatibility/2006">
                <mc:Choice xmlns:v="urn:schemas-microsoft-com:vml" Requires="v">
                  <p:oleObj spid="_x0000_s206699" name="方程式" r:id="rId26" imgW="88560" imgH="164880" progId="Equation.3">
                    <p:embed/>
                  </p:oleObj>
                </mc:Choice>
                <mc:Fallback>
                  <p:oleObj name="方程式" r:id="rId26" imgW="88560" imgH="164880" progId="Equation.3">
                    <p:embed/>
                    <p:pic>
                      <p:nvPicPr>
                        <p:cNvPr id="0" name=""/>
                        <p:cNvPicPr>
                          <a:picLocks noChangeAspect="1" noChangeArrowheads="1"/>
                        </p:cNvPicPr>
                        <p:nvPr/>
                      </p:nvPicPr>
                      <p:blipFill>
                        <a:blip r:embed="rId25"/>
                        <a:srcRect/>
                        <a:stretch>
                          <a:fillRect/>
                        </a:stretch>
                      </p:blipFill>
                      <p:spPr bwMode="auto">
                        <a:xfrm>
                          <a:off x="1587500" y="5745163"/>
                          <a:ext cx="190500" cy="354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66" name="直線單箭頭接點 65"/>
          <p:cNvCxnSpPr>
            <a:endCxn id="14" idx="1"/>
          </p:cNvCxnSpPr>
          <p:nvPr/>
        </p:nvCxnSpPr>
        <p:spPr>
          <a:xfrm flipV="1">
            <a:off x="1039613" y="3853241"/>
            <a:ext cx="1204699" cy="20848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endCxn id="25" idx="1"/>
          </p:cNvCxnSpPr>
          <p:nvPr/>
        </p:nvCxnSpPr>
        <p:spPr>
          <a:xfrm flipV="1">
            <a:off x="1086290" y="5091203"/>
            <a:ext cx="1186711" cy="8368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a:off x="4989236" y="5091973"/>
            <a:ext cx="917963" cy="278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手繪多邊形 82"/>
          <p:cNvSpPr/>
          <p:nvPr/>
        </p:nvSpPr>
        <p:spPr>
          <a:xfrm>
            <a:off x="7116826" y="4853960"/>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0506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3" grpId="0" animBg="1"/>
      <p:bldP spid="36" grpId="0" animBg="1"/>
      <p:bldP spid="58" grpId="0"/>
      <p:bldP spid="59" grpId="0" animBg="1"/>
      <p:bldP spid="51" grpId="0"/>
      <p:bldP spid="55" grpId="0" animBg="1"/>
      <p:bldP spid="56" grpId="0" animBg="1"/>
      <p:bldP spid="8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群組 88"/>
          <p:cNvGrpSpPr/>
          <p:nvPr/>
        </p:nvGrpSpPr>
        <p:grpSpPr>
          <a:xfrm>
            <a:off x="4836970" y="3282548"/>
            <a:ext cx="4606584" cy="3540861"/>
            <a:chOff x="4836970" y="3282548"/>
            <a:chExt cx="4606584" cy="3540861"/>
          </a:xfrm>
        </p:grpSpPr>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6970" y="3282548"/>
              <a:ext cx="4606584" cy="3454938"/>
            </a:xfrm>
            <a:prstGeom prst="rect">
              <a:avLst/>
            </a:prstGeom>
          </p:spPr>
        </p:pic>
        <p:graphicFrame>
          <p:nvGraphicFramePr>
            <p:cNvPr id="75" name="Object 12"/>
            <p:cNvGraphicFramePr>
              <a:graphicFrameLocks noChangeAspect="1"/>
            </p:cNvGraphicFramePr>
            <p:nvPr>
              <p:extLst/>
            </p:nvPr>
          </p:nvGraphicFramePr>
          <p:xfrm>
            <a:off x="7033355" y="6226509"/>
            <a:ext cx="423862" cy="596900"/>
          </p:xfrm>
          <a:graphic>
            <a:graphicData uri="http://schemas.openxmlformats.org/presentationml/2006/ole">
              <mc:AlternateContent xmlns:mc="http://schemas.openxmlformats.org/markup-compatibility/2006">
                <mc:Choice xmlns:v="urn:schemas-microsoft-com:vml" Requires="v">
                  <p:oleObj spid="_x0000_s207724"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7033355" y="6226509"/>
                          <a:ext cx="423862" cy="596900"/>
                        </a:xfrm>
                        <a:prstGeom prst="rect">
                          <a:avLst/>
                        </a:prstGeom>
                        <a:noFill/>
                        <a:extLst/>
                      </p:spPr>
                    </p:pic>
                  </p:oleObj>
                </mc:Fallback>
              </mc:AlternateContent>
            </a:graphicData>
          </a:graphic>
        </p:graphicFrame>
        <p:graphicFrame>
          <p:nvGraphicFramePr>
            <p:cNvPr id="76" name="Object 12"/>
            <p:cNvGraphicFramePr>
              <a:graphicFrameLocks noChangeAspect="1"/>
            </p:cNvGraphicFramePr>
            <p:nvPr>
              <p:extLst/>
            </p:nvPr>
          </p:nvGraphicFramePr>
          <p:xfrm>
            <a:off x="4982592" y="4603562"/>
            <a:ext cx="457200" cy="595313"/>
          </p:xfrm>
          <a:graphic>
            <a:graphicData uri="http://schemas.openxmlformats.org/presentationml/2006/ole">
              <mc:AlternateContent xmlns:mc="http://schemas.openxmlformats.org/markup-compatibility/2006">
                <mc:Choice xmlns:v="urn:schemas-microsoft-com:vml" Requires="v">
                  <p:oleObj spid="_x0000_s207725"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4982592" y="4603562"/>
                          <a:ext cx="457200" cy="595313"/>
                        </a:xfrm>
                        <a:prstGeom prst="rect">
                          <a:avLst/>
                        </a:prstGeom>
                        <a:noFill/>
                        <a:extLst/>
                      </p:spPr>
                    </p:pic>
                  </p:oleObj>
                </mc:Fallback>
              </mc:AlternateContent>
            </a:graphicData>
          </a:graphic>
        </p:graphicFrame>
        <p:sp>
          <p:nvSpPr>
            <p:cNvPr id="78" name="文字方塊 77"/>
            <p:cNvSpPr txBox="1"/>
            <p:nvPr/>
          </p:nvSpPr>
          <p:spPr>
            <a:xfrm>
              <a:off x="7568767" y="3823685"/>
              <a:ext cx="1195649" cy="461665"/>
            </a:xfrm>
            <a:prstGeom prst="rect">
              <a:avLst/>
            </a:prstGeom>
            <a:noFill/>
          </p:spPr>
          <p:txBody>
            <a:bodyPr wrap="square" rtlCol="0">
              <a:spAutoFit/>
            </a:bodyPr>
            <a:lstStyle/>
            <a:p>
              <a:pPr algn="ctr"/>
              <a:r>
                <a:rPr lang="en-US" altLang="zh-TW" sz="2400" b="1" dirty="0" smtClean="0">
                  <a:solidFill>
                    <a:srgbClr val="00B050"/>
                  </a:solidFill>
                </a:rPr>
                <a:t>a</a:t>
              </a:r>
              <a:r>
                <a:rPr lang="en-US" altLang="zh-TW" sz="2400" b="1" baseline="-25000" dirty="0">
                  <a:solidFill>
                    <a:srgbClr val="00B050"/>
                  </a:solidFill>
                </a:rPr>
                <a:t>2</a:t>
              </a:r>
              <a:r>
                <a:rPr lang="en-US" altLang="zh-TW" sz="2400" b="1" dirty="0" smtClean="0">
                  <a:solidFill>
                    <a:srgbClr val="00B050"/>
                  </a:solidFill>
                </a:rPr>
                <a:t>=0.27</a:t>
              </a:r>
              <a:endParaRPr lang="zh-TW" altLang="en-US" sz="2400" b="1" dirty="0">
                <a:solidFill>
                  <a:srgbClr val="00B050"/>
                </a:solidFill>
              </a:endParaRPr>
            </a:p>
          </p:txBody>
        </p:sp>
        <p:sp>
          <p:nvSpPr>
            <p:cNvPr id="80" name="文字方塊 79"/>
            <p:cNvSpPr txBox="1"/>
            <p:nvPr/>
          </p:nvSpPr>
          <p:spPr>
            <a:xfrm>
              <a:off x="7701884" y="5622242"/>
              <a:ext cx="1195649" cy="461665"/>
            </a:xfrm>
            <a:prstGeom prst="rect">
              <a:avLst/>
            </a:prstGeom>
            <a:noFill/>
          </p:spPr>
          <p:txBody>
            <a:bodyPr wrap="square" rtlCol="0">
              <a:spAutoFit/>
            </a:bodyPr>
            <a:lstStyle/>
            <a:p>
              <a:pPr algn="ctr"/>
              <a:r>
                <a:rPr lang="en-US" altLang="zh-TW" sz="2400" b="1" dirty="0" smtClean="0">
                  <a:solidFill>
                    <a:srgbClr val="00B050"/>
                  </a:solidFill>
                </a:rPr>
                <a:t>a</a:t>
              </a:r>
              <a:r>
                <a:rPr lang="en-US" altLang="zh-TW" sz="2400" b="1" baseline="-25000" dirty="0">
                  <a:solidFill>
                    <a:srgbClr val="00B050"/>
                  </a:solidFill>
                </a:rPr>
                <a:t>2</a:t>
              </a:r>
              <a:r>
                <a:rPr lang="en-US" altLang="zh-TW" sz="2400" b="1" dirty="0" smtClean="0">
                  <a:solidFill>
                    <a:srgbClr val="00B050"/>
                  </a:solidFill>
                </a:rPr>
                <a:t>=0.73</a:t>
              </a:r>
              <a:endParaRPr lang="zh-TW" altLang="en-US" sz="2400" b="1" dirty="0">
                <a:solidFill>
                  <a:srgbClr val="00B050"/>
                </a:solidFill>
              </a:endParaRPr>
            </a:p>
          </p:txBody>
        </p:sp>
        <p:sp>
          <p:nvSpPr>
            <p:cNvPr id="81" name="文字方塊 80"/>
            <p:cNvSpPr txBox="1"/>
            <p:nvPr/>
          </p:nvSpPr>
          <p:spPr>
            <a:xfrm>
              <a:off x="5614226" y="5623998"/>
              <a:ext cx="1195649" cy="461665"/>
            </a:xfrm>
            <a:prstGeom prst="rect">
              <a:avLst/>
            </a:prstGeom>
            <a:noFill/>
          </p:spPr>
          <p:txBody>
            <a:bodyPr wrap="square" rtlCol="0">
              <a:spAutoFit/>
            </a:bodyPr>
            <a:lstStyle/>
            <a:p>
              <a:pPr algn="ctr"/>
              <a:r>
                <a:rPr lang="en-US" altLang="zh-TW" sz="2400" b="1" dirty="0" smtClean="0">
                  <a:solidFill>
                    <a:srgbClr val="00B050"/>
                  </a:solidFill>
                </a:rPr>
                <a:t>a</a:t>
              </a:r>
              <a:r>
                <a:rPr lang="en-US" altLang="zh-TW" sz="2400" b="1" baseline="-25000" dirty="0">
                  <a:solidFill>
                    <a:srgbClr val="00B050"/>
                  </a:solidFill>
                </a:rPr>
                <a:t>2</a:t>
              </a:r>
              <a:r>
                <a:rPr lang="en-US" altLang="zh-TW" sz="2400" b="1" dirty="0" smtClean="0">
                  <a:solidFill>
                    <a:srgbClr val="00B050"/>
                  </a:solidFill>
                </a:rPr>
                <a:t>=0.27</a:t>
              </a:r>
              <a:endParaRPr lang="zh-TW" altLang="en-US" sz="2400" b="1" dirty="0">
                <a:solidFill>
                  <a:srgbClr val="00B050"/>
                </a:solidFill>
              </a:endParaRPr>
            </a:p>
          </p:txBody>
        </p:sp>
        <p:sp>
          <p:nvSpPr>
            <p:cNvPr id="82" name="文字方塊 81"/>
            <p:cNvSpPr txBox="1"/>
            <p:nvPr/>
          </p:nvSpPr>
          <p:spPr>
            <a:xfrm>
              <a:off x="5605044" y="3873021"/>
              <a:ext cx="1195649" cy="461665"/>
            </a:xfrm>
            <a:prstGeom prst="rect">
              <a:avLst/>
            </a:prstGeom>
            <a:noFill/>
          </p:spPr>
          <p:txBody>
            <a:bodyPr wrap="square" rtlCol="0">
              <a:spAutoFit/>
            </a:bodyPr>
            <a:lstStyle/>
            <a:p>
              <a:pPr algn="ctr"/>
              <a:r>
                <a:rPr lang="en-US" altLang="zh-TW" sz="2400" b="1" dirty="0" smtClean="0">
                  <a:solidFill>
                    <a:srgbClr val="00B050"/>
                  </a:solidFill>
                </a:rPr>
                <a:t>a</a:t>
              </a:r>
              <a:r>
                <a:rPr lang="en-US" altLang="zh-TW" sz="2400" b="1" baseline="-25000" dirty="0">
                  <a:solidFill>
                    <a:srgbClr val="00B050"/>
                  </a:solidFill>
                </a:rPr>
                <a:t>2</a:t>
              </a:r>
              <a:r>
                <a:rPr lang="en-US" altLang="zh-TW" sz="2400" b="1" dirty="0" smtClean="0">
                  <a:solidFill>
                    <a:srgbClr val="00B050"/>
                  </a:solidFill>
                </a:rPr>
                <a:t>=0.05</a:t>
              </a:r>
              <a:endParaRPr lang="zh-TW" altLang="en-US" sz="2400" b="1" dirty="0">
                <a:solidFill>
                  <a:srgbClr val="00B050"/>
                </a:solidFill>
              </a:endParaRPr>
            </a:p>
          </p:txBody>
        </p:sp>
      </p:grpSp>
      <p:cxnSp>
        <p:nvCxnSpPr>
          <p:cNvPr id="5" name="直線單箭頭接點 4"/>
          <p:cNvCxnSpPr/>
          <p:nvPr/>
        </p:nvCxnSpPr>
        <p:spPr>
          <a:xfrm>
            <a:off x="3831695" y="5050758"/>
            <a:ext cx="5990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p:cNvCxnSpPr/>
          <p:nvPr/>
        </p:nvCxnSpPr>
        <p:spPr>
          <a:xfrm>
            <a:off x="3764029" y="1847584"/>
            <a:ext cx="5990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3228678" y="1446913"/>
            <a:ext cx="772783" cy="77278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25000" dirty="0">
              <a:solidFill>
                <a:srgbClr val="FF0000"/>
              </a:solidFill>
            </a:endParaRPr>
          </a:p>
        </p:txBody>
      </p:sp>
      <p:graphicFrame>
        <p:nvGraphicFramePr>
          <p:cNvPr id="8" name="Object 12"/>
          <p:cNvGraphicFramePr>
            <a:graphicFrameLocks noChangeAspect="1"/>
          </p:cNvGraphicFramePr>
          <p:nvPr>
            <p:extLst/>
          </p:nvPr>
        </p:nvGraphicFramePr>
        <p:xfrm>
          <a:off x="4395647" y="1499694"/>
          <a:ext cx="422275" cy="596900"/>
        </p:xfrm>
        <a:graphic>
          <a:graphicData uri="http://schemas.openxmlformats.org/presentationml/2006/ole">
            <mc:AlternateContent xmlns:mc="http://schemas.openxmlformats.org/markup-compatibility/2006">
              <mc:Choice xmlns:v="urn:schemas-microsoft-com:vml" Requires="v">
                <p:oleObj spid="_x0000_s207726" name="方程式" r:id="rId8" imgW="152280" imgH="215640" progId="Equation.3">
                  <p:embed/>
                </p:oleObj>
              </mc:Choice>
              <mc:Fallback>
                <p:oleObj name="方程式" r:id="rId8" imgW="152280" imgH="215640" progId="Equation.3">
                  <p:embed/>
                  <p:pic>
                    <p:nvPicPr>
                      <p:cNvPr id="0" name=""/>
                      <p:cNvPicPr>
                        <a:picLocks noChangeAspect="1" noChangeArrowheads="1"/>
                      </p:cNvPicPr>
                      <p:nvPr/>
                    </p:nvPicPr>
                    <p:blipFill>
                      <a:blip r:embed="rId9"/>
                      <a:srcRect/>
                      <a:stretch>
                        <a:fillRect/>
                      </a:stretch>
                    </p:blipFill>
                    <p:spPr bwMode="auto">
                      <a:xfrm>
                        <a:off x="4395647" y="1499694"/>
                        <a:ext cx="422275" cy="596900"/>
                      </a:xfrm>
                      <a:prstGeom prst="rect">
                        <a:avLst/>
                      </a:prstGeom>
                      <a:noFill/>
                      <a:extLst/>
                    </p:spPr>
                  </p:pic>
                </p:oleObj>
              </mc:Fallback>
            </mc:AlternateContent>
          </a:graphicData>
        </a:graphic>
      </p:graphicFrame>
      <p:grpSp>
        <p:nvGrpSpPr>
          <p:cNvPr id="9" name="群組 8"/>
          <p:cNvGrpSpPr/>
          <p:nvPr/>
        </p:nvGrpSpPr>
        <p:grpSpPr>
          <a:xfrm>
            <a:off x="2094750" y="1587424"/>
            <a:ext cx="520319" cy="520319"/>
            <a:chOff x="3342651" y="3507082"/>
            <a:chExt cx="520319" cy="520319"/>
          </a:xfrm>
        </p:grpSpPr>
        <p:sp>
          <p:nvSpPr>
            <p:cNvPr id="10" name="矩形 9"/>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1"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207727" name="方程式" r:id="rId10" imgW="139680" imgH="139680" progId="Equation.3">
                    <p:embed/>
                  </p:oleObj>
                </mc:Choice>
                <mc:Fallback>
                  <p:oleObj name="方程式" r:id="rId10" imgW="139680" imgH="139680" progId="Equation.3">
                    <p:embed/>
                    <p:pic>
                      <p:nvPicPr>
                        <p:cNvPr id="0" name=""/>
                        <p:cNvPicPr>
                          <a:picLocks noChangeAspect="1" noChangeArrowheads="1"/>
                        </p:cNvPicPr>
                        <p:nvPr/>
                      </p:nvPicPr>
                      <p:blipFill>
                        <a:blip r:embed="rId11"/>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12" name="Object 12"/>
          <p:cNvGraphicFramePr>
            <a:graphicFrameLocks noChangeAspect="1"/>
          </p:cNvGraphicFramePr>
          <p:nvPr>
            <p:extLst/>
          </p:nvPr>
        </p:nvGraphicFramePr>
        <p:xfrm>
          <a:off x="2724454" y="1290328"/>
          <a:ext cx="422275" cy="596900"/>
        </p:xfrm>
        <a:graphic>
          <a:graphicData uri="http://schemas.openxmlformats.org/presentationml/2006/ole">
            <mc:AlternateContent xmlns:mc="http://schemas.openxmlformats.org/markup-compatibility/2006">
              <mc:Choice xmlns:v="urn:schemas-microsoft-com:vml" Requires="v">
                <p:oleObj spid="_x0000_s207728" name="方程式" r:id="rId12" imgW="152280" imgH="215640" progId="Equation.3">
                  <p:embed/>
                </p:oleObj>
              </mc:Choice>
              <mc:Fallback>
                <p:oleObj name="方程式" r:id="rId12" imgW="152280" imgH="215640" progId="Equation.3">
                  <p:embed/>
                  <p:pic>
                    <p:nvPicPr>
                      <p:cNvPr id="0" name=""/>
                      <p:cNvPicPr>
                        <a:picLocks noChangeAspect="1" noChangeArrowheads="1"/>
                      </p:cNvPicPr>
                      <p:nvPr/>
                    </p:nvPicPr>
                    <p:blipFill>
                      <a:blip r:embed="rId13"/>
                      <a:srcRect/>
                      <a:stretch>
                        <a:fillRect/>
                      </a:stretch>
                    </p:blipFill>
                    <p:spPr bwMode="auto">
                      <a:xfrm>
                        <a:off x="2724454" y="1290328"/>
                        <a:ext cx="422275" cy="596900"/>
                      </a:xfrm>
                      <a:prstGeom prst="rect">
                        <a:avLst/>
                      </a:prstGeom>
                      <a:noFill/>
                      <a:extLst/>
                    </p:spPr>
                  </p:pic>
                </p:oleObj>
              </mc:Fallback>
            </mc:AlternateContent>
          </a:graphicData>
        </a:graphic>
      </p:graphicFrame>
      <p:cxnSp>
        <p:nvCxnSpPr>
          <p:cNvPr id="13" name="直線單箭頭接點 12"/>
          <p:cNvCxnSpPr/>
          <p:nvPr/>
        </p:nvCxnSpPr>
        <p:spPr>
          <a:xfrm flipV="1">
            <a:off x="2626764" y="1855083"/>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24" idx="3"/>
            <a:endCxn id="10" idx="1"/>
          </p:cNvCxnSpPr>
          <p:nvPr/>
        </p:nvCxnSpPr>
        <p:spPr>
          <a:xfrm flipV="1">
            <a:off x="822192" y="1847584"/>
            <a:ext cx="1272558" cy="4945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stCxn id="25" idx="3"/>
            <a:endCxn id="10" idx="1"/>
          </p:cNvCxnSpPr>
          <p:nvPr/>
        </p:nvCxnSpPr>
        <p:spPr>
          <a:xfrm flipV="1">
            <a:off x="838861" y="1847584"/>
            <a:ext cx="1255889" cy="15753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橢圓 15"/>
          <p:cNvSpPr/>
          <p:nvPr/>
        </p:nvSpPr>
        <p:spPr>
          <a:xfrm>
            <a:off x="3321422" y="4641665"/>
            <a:ext cx="772783" cy="77278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baseline="-25000" dirty="0"/>
          </a:p>
        </p:txBody>
      </p:sp>
      <p:grpSp>
        <p:nvGrpSpPr>
          <p:cNvPr id="17" name="群組 16"/>
          <p:cNvGrpSpPr/>
          <p:nvPr/>
        </p:nvGrpSpPr>
        <p:grpSpPr>
          <a:xfrm>
            <a:off x="2170998" y="4777331"/>
            <a:ext cx="520319" cy="520319"/>
            <a:chOff x="3342651" y="3507082"/>
            <a:chExt cx="520319" cy="520319"/>
          </a:xfrm>
        </p:grpSpPr>
        <p:sp>
          <p:nvSpPr>
            <p:cNvPr id="18" name="矩形 17"/>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9"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207729" name="方程式" r:id="rId14" imgW="139680" imgH="139680" progId="Equation.3">
                    <p:embed/>
                  </p:oleObj>
                </mc:Choice>
                <mc:Fallback>
                  <p:oleObj name="方程式" r:id="rId14" imgW="139680" imgH="139680" progId="Equation.3">
                    <p:embed/>
                    <p:pic>
                      <p:nvPicPr>
                        <p:cNvPr id="0" name=""/>
                        <p:cNvPicPr>
                          <a:picLocks noChangeAspect="1" noChangeArrowheads="1"/>
                        </p:cNvPicPr>
                        <p:nvPr/>
                      </p:nvPicPr>
                      <p:blipFill>
                        <a:blip r:embed="rId11"/>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0" name="Object 12"/>
          <p:cNvGraphicFramePr>
            <a:graphicFrameLocks noChangeAspect="1"/>
          </p:cNvGraphicFramePr>
          <p:nvPr>
            <p:extLst/>
          </p:nvPr>
        </p:nvGraphicFramePr>
        <p:xfrm>
          <a:off x="2800172" y="4462393"/>
          <a:ext cx="458788" cy="596900"/>
        </p:xfrm>
        <a:graphic>
          <a:graphicData uri="http://schemas.openxmlformats.org/presentationml/2006/ole">
            <mc:AlternateContent xmlns:mc="http://schemas.openxmlformats.org/markup-compatibility/2006">
              <mc:Choice xmlns:v="urn:schemas-microsoft-com:vml" Requires="v">
                <p:oleObj spid="_x0000_s207730" name="方程式" r:id="rId15" imgW="164880" imgH="215640" progId="Equation.3">
                  <p:embed/>
                </p:oleObj>
              </mc:Choice>
              <mc:Fallback>
                <p:oleObj name="方程式" r:id="rId15" imgW="164880" imgH="215640" progId="Equation.3">
                  <p:embed/>
                  <p:pic>
                    <p:nvPicPr>
                      <p:cNvPr id="0" name=""/>
                      <p:cNvPicPr>
                        <a:picLocks noChangeAspect="1" noChangeArrowheads="1"/>
                      </p:cNvPicPr>
                      <p:nvPr/>
                    </p:nvPicPr>
                    <p:blipFill>
                      <a:blip r:embed="rId16"/>
                      <a:srcRect/>
                      <a:stretch>
                        <a:fillRect/>
                      </a:stretch>
                    </p:blipFill>
                    <p:spPr bwMode="auto">
                      <a:xfrm>
                        <a:off x="2800172" y="4462393"/>
                        <a:ext cx="458788" cy="596900"/>
                      </a:xfrm>
                      <a:prstGeom prst="rect">
                        <a:avLst/>
                      </a:prstGeom>
                      <a:noFill/>
                      <a:extLst/>
                    </p:spPr>
                  </p:pic>
                </p:oleObj>
              </mc:Fallback>
            </mc:AlternateContent>
          </a:graphicData>
        </a:graphic>
      </p:graphicFrame>
      <p:cxnSp>
        <p:nvCxnSpPr>
          <p:cNvPr id="21" name="直線單箭頭接點 20"/>
          <p:cNvCxnSpPr/>
          <p:nvPr/>
        </p:nvCxnSpPr>
        <p:spPr>
          <a:xfrm flipV="1">
            <a:off x="2703073" y="5060826"/>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stCxn id="25" idx="3"/>
            <a:endCxn id="18" idx="1"/>
          </p:cNvCxnSpPr>
          <p:nvPr/>
        </p:nvCxnSpPr>
        <p:spPr>
          <a:xfrm>
            <a:off x="838861" y="3422964"/>
            <a:ext cx="1332137" cy="16145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24" idx="3"/>
            <a:endCxn id="18" idx="1"/>
          </p:cNvCxnSpPr>
          <p:nvPr/>
        </p:nvCxnSpPr>
        <p:spPr>
          <a:xfrm>
            <a:off x="822192" y="2342150"/>
            <a:ext cx="1348806" cy="26953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Object 12"/>
          <p:cNvGraphicFramePr>
            <a:graphicFrameLocks noChangeAspect="1"/>
          </p:cNvGraphicFramePr>
          <p:nvPr>
            <p:extLst/>
          </p:nvPr>
        </p:nvGraphicFramePr>
        <p:xfrm>
          <a:off x="398330" y="2043700"/>
          <a:ext cx="423862" cy="596900"/>
        </p:xfrm>
        <a:graphic>
          <a:graphicData uri="http://schemas.openxmlformats.org/presentationml/2006/ole">
            <mc:AlternateContent xmlns:mc="http://schemas.openxmlformats.org/markup-compatibility/2006">
              <mc:Choice xmlns:v="urn:schemas-microsoft-com:vml" Requires="v">
                <p:oleObj spid="_x0000_s207731" name="方程式" r:id="rId17" imgW="152280" imgH="215640" progId="Equation.3">
                  <p:embed/>
                </p:oleObj>
              </mc:Choice>
              <mc:Fallback>
                <p:oleObj name="方程式" r:id="rId17" imgW="152280" imgH="215640" progId="Equation.3">
                  <p:embed/>
                  <p:pic>
                    <p:nvPicPr>
                      <p:cNvPr id="0" name=""/>
                      <p:cNvPicPr>
                        <a:picLocks noChangeAspect="1" noChangeArrowheads="1"/>
                      </p:cNvPicPr>
                      <p:nvPr/>
                    </p:nvPicPr>
                    <p:blipFill>
                      <a:blip r:embed="rId5"/>
                      <a:srcRect/>
                      <a:stretch>
                        <a:fillRect/>
                      </a:stretch>
                    </p:blipFill>
                    <p:spPr bwMode="auto">
                      <a:xfrm>
                        <a:off x="398330" y="2043700"/>
                        <a:ext cx="423862" cy="596900"/>
                      </a:xfrm>
                      <a:prstGeom prst="rect">
                        <a:avLst/>
                      </a:prstGeom>
                      <a:noFill/>
                      <a:extLst/>
                    </p:spPr>
                  </p:pic>
                </p:oleObj>
              </mc:Fallback>
            </mc:AlternateContent>
          </a:graphicData>
        </a:graphic>
      </p:graphicFrame>
      <p:graphicFrame>
        <p:nvGraphicFramePr>
          <p:cNvPr id="25" name="Object 12"/>
          <p:cNvGraphicFramePr>
            <a:graphicFrameLocks noChangeAspect="1"/>
          </p:cNvGraphicFramePr>
          <p:nvPr>
            <p:extLst/>
          </p:nvPr>
        </p:nvGraphicFramePr>
        <p:xfrm>
          <a:off x="381661" y="3125308"/>
          <a:ext cx="457200" cy="595313"/>
        </p:xfrm>
        <a:graphic>
          <a:graphicData uri="http://schemas.openxmlformats.org/presentationml/2006/ole">
            <mc:AlternateContent xmlns:mc="http://schemas.openxmlformats.org/markup-compatibility/2006">
              <mc:Choice xmlns:v="urn:schemas-microsoft-com:vml" Requires="v">
                <p:oleObj spid="_x0000_s207732" name="方程式" r:id="rId18" imgW="164880" imgH="215640" progId="Equation.3">
                  <p:embed/>
                </p:oleObj>
              </mc:Choice>
              <mc:Fallback>
                <p:oleObj name="方程式" r:id="rId18" imgW="164880" imgH="215640" progId="Equation.3">
                  <p:embed/>
                  <p:pic>
                    <p:nvPicPr>
                      <p:cNvPr id="0" name=""/>
                      <p:cNvPicPr>
                        <a:picLocks noChangeAspect="1" noChangeArrowheads="1"/>
                      </p:cNvPicPr>
                      <p:nvPr/>
                    </p:nvPicPr>
                    <p:blipFill>
                      <a:blip r:embed="rId7"/>
                      <a:srcRect/>
                      <a:stretch>
                        <a:fillRect/>
                      </a:stretch>
                    </p:blipFill>
                    <p:spPr bwMode="auto">
                      <a:xfrm>
                        <a:off x="381661" y="3125308"/>
                        <a:ext cx="457200" cy="595313"/>
                      </a:xfrm>
                      <a:prstGeom prst="rect">
                        <a:avLst/>
                      </a:prstGeom>
                      <a:noFill/>
                      <a:extLst/>
                    </p:spPr>
                  </p:pic>
                </p:oleObj>
              </mc:Fallback>
            </mc:AlternateContent>
          </a:graphicData>
        </a:graphic>
      </p:graphicFrame>
      <p:graphicFrame>
        <p:nvGraphicFramePr>
          <p:cNvPr id="26" name="Object 12"/>
          <p:cNvGraphicFramePr>
            <a:graphicFrameLocks noChangeAspect="1"/>
          </p:cNvGraphicFramePr>
          <p:nvPr>
            <p:extLst/>
          </p:nvPr>
        </p:nvGraphicFramePr>
        <p:xfrm>
          <a:off x="4427620" y="4684253"/>
          <a:ext cx="492125" cy="596900"/>
        </p:xfrm>
        <a:graphic>
          <a:graphicData uri="http://schemas.openxmlformats.org/presentationml/2006/ole">
            <mc:AlternateContent xmlns:mc="http://schemas.openxmlformats.org/markup-compatibility/2006">
              <mc:Choice xmlns:v="urn:schemas-microsoft-com:vml" Requires="v">
                <p:oleObj spid="_x0000_s207733" name="方程式" r:id="rId19" imgW="177480" imgH="215640" progId="Equation.3">
                  <p:embed/>
                </p:oleObj>
              </mc:Choice>
              <mc:Fallback>
                <p:oleObj name="方程式" r:id="rId19" imgW="177480" imgH="215640" progId="Equation.3">
                  <p:embed/>
                  <p:pic>
                    <p:nvPicPr>
                      <p:cNvPr id="0" name=""/>
                      <p:cNvPicPr>
                        <a:picLocks noChangeAspect="1" noChangeArrowheads="1"/>
                      </p:cNvPicPr>
                      <p:nvPr/>
                    </p:nvPicPr>
                    <p:blipFill>
                      <a:blip r:embed="rId20"/>
                      <a:srcRect/>
                      <a:stretch>
                        <a:fillRect/>
                      </a:stretch>
                    </p:blipFill>
                    <p:spPr bwMode="auto">
                      <a:xfrm>
                        <a:off x="4427620" y="4684253"/>
                        <a:ext cx="492125" cy="596900"/>
                      </a:xfrm>
                      <a:prstGeom prst="rect">
                        <a:avLst/>
                      </a:prstGeom>
                      <a:noFill/>
                      <a:extLst/>
                    </p:spPr>
                  </p:pic>
                </p:oleObj>
              </mc:Fallback>
            </mc:AlternateContent>
          </a:graphicData>
        </a:graphic>
      </p:graphicFrame>
      <p:sp>
        <p:nvSpPr>
          <p:cNvPr id="30" name="手繪多邊形 29"/>
          <p:cNvSpPr/>
          <p:nvPr/>
        </p:nvSpPr>
        <p:spPr>
          <a:xfrm>
            <a:off x="3317091" y="1654702"/>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手繪多邊形 30"/>
          <p:cNvSpPr/>
          <p:nvPr/>
        </p:nvSpPr>
        <p:spPr>
          <a:xfrm>
            <a:off x="3399766" y="4844609"/>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2" name="群組 31"/>
          <p:cNvGrpSpPr/>
          <p:nvPr/>
        </p:nvGrpSpPr>
        <p:grpSpPr>
          <a:xfrm>
            <a:off x="400719" y="4396425"/>
            <a:ext cx="342900" cy="372229"/>
            <a:chOff x="1482114" y="5745163"/>
            <a:chExt cx="342900" cy="372229"/>
          </a:xfrm>
        </p:grpSpPr>
        <p:sp>
          <p:nvSpPr>
            <p:cNvPr id="33" name="矩形 32"/>
            <p:cNvSpPr/>
            <p:nvPr/>
          </p:nvSpPr>
          <p:spPr>
            <a:xfrm>
              <a:off x="1482114" y="5774492"/>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34" name="Object 12"/>
            <p:cNvGraphicFramePr>
              <a:graphicFrameLocks noChangeAspect="1"/>
            </p:cNvGraphicFramePr>
            <p:nvPr>
              <p:extLst/>
            </p:nvPr>
          </p:nvGraphicFramePr>
          <p:xfrm>
            <a:off x="1587500" y="5745163"/>
            <a:ext cx="190500" cy="354012"/>
          </p:xfrm>
          <a:graphic>
            <a:graphicData uri="http://schemas.openxmlformats.org/presentationml/2006/ole">
              <mc:AlternateContent xmlns:mc="http://schemas.openxmlformats.org/markup-compatibility/2006">
                <mc:Choice xmlns:v="urn:schemas-microsoft-com:vml" Requires="v">
                  <p:oleObj spid="_x0000_s207734" name="方程式" r:id="rId21" imgW="88560" imgH="164880" progId="Equation.3">
                    <p:embed/>
                  </p:oleObj>
                </mc:Choice>
                <mc:Fallback>
                  <p:oleObj name="方程式" r:id="rId21" imgW="88560" imgH="164880" progId="Equation.3">
                    <p:embed/>
                    <p:pic>
                      <p:nvPicPr>
                        <p:cNvPr id="0" name=""/>
                        <p:cNvPicPr>
                          <a:picLocks noChangeAspect="1" noChangeArrowheads="1"/>
                        </p:cNvPicPr>
                        <p:nvPr/>
                      </p:nvPicPr>
                      <p:blipFill>
                        <a:blip r:embed="rId22"/>
                        <a:srcRect/>
                        <a:stretch>
                          <a:fillRect/>
                        </a:stretch>
                      </p:blipFill>
                      <p:spPr bwMode="auto">
                        <a:xfrm>
                          <a:off x="1587500" y="5745163"/>
                          <a:ext cx="190500" cy="354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38" name="直線單箭頭接點 37"/>
          <p:cNvCxnSpPr>
            <a:stCxn id="33" idx="3"/>
            <a:endCxn id="10" idx="1"/>
          </p:cNvCxnSpPr>
          <p:nvPr/>
        </p:nvCxnSpPr>
        <p:spPr>
          <a:xfrm flipV="1">
            <a:off x="743619" y="1847584"/>
            <a:ext cx="1351131" cy="27496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33" idx="3"/>
            <a:endCxn id="18" idx="1"/>
          </p:cNvCxnSpPr>
          <p:nvPr/>
        </p:nvCxnSpPr>
        <p:spPr>
          <a:xfrm>
            <a:off x="743619" y="4597204"/>
            <a:ext cx="1427379" cy="4402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8" name="群組 87"/>
          <p:cNvGrpSpPr/>
          <p:nvPr/>
        </p:nvGrpSpPr>
        <p:grpSpPr>
          <a:xfrm>
            <a:off x="4883232" y="32049"/>
            <a:ext cx="4514061" cy="3481626"/>
            <a:chOff x="4883232" y="32049"/>
            <a:chExt cx="4514061" cy="3481626"/>
          </a:xfrm>
        </p:grpSpPr>
        <p:grpSp>
          <p:nvGrpSpPr>
            <p:cNvPr id="28" name="群組 27"/>
            <p:cNvGrpSpPr/>
            <p:nvPr/>
          </p:nvGrpSpPr>
          <p:grpSpPr>
            <a:xfrm>
              <a:off x="4883232" y="32049"/>
              <a:ext cx="4514061" cy="3385546"/>
              <a:chOff x="4602359" y="200663"/>
              <a:chExt cx="4514061" cy="3385546"/>
            </a:xfrm>
          </p:grpSpPr>
          <p:pic>
            <p:nvPicPr>
              <p:cNvPr id="2" name="圖片 1"/>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602359" y="200663"/>
                <a:ext cx="4514061" cy="3385546"/>
              </a:xfrm>
              <a:prstGeom prst="rect">
                <a:avLst/>
              </a:prstGeom>
            </p:spPr>
          </p:pic>
          <p:sp>
            <p:nvSpPr>
              <p:cNvPr id="4" name="文字方塊 3"/>
              <p:cNvSpPr txBox="1"/>
              <p:nvPr/>
            </p:nvSpPr>
            <p:spPr>
              <a:xfrm>
                <a:off x="5361591" y="2525456"/>
                <a:ext cx="1195649" cy="461665"/>
              </a:xfrm>
              <a:prstGeom prst="rect">
                <a:avLst/>
              </a:prstGeom>
              <a:noFill/>
            </p:spPr>
            <p:txBody>
              <a:bodyPr wrap="square" rtlCol="0">
                <a:spAutoFit/>
              </a:bodyPr>
              <a:lstStyle/>
              <a:p>
                <a:pPr algn="ctr"/>
                <a:r>
                  <a:rPr lang="en-US" altLang="zh-TW" sz="2400" b="1" dirty="0">
                    <a:solidFill>
                      <a:srgbClr val="0000FF"/>
                    </a:solidFill>
                  </a:rPr>
                  <a:t>a</a:t>
                </a:r>
                <a:r>
                  <a:rPr lang="en-US" altLang="zh-TW" sz="2400" b="1" baseline="-25000" dirty="0" smtClean="0">
                    <a:solidFill>
                      <a:srgbClr val="0000FF"/>
                    </a:solidFill>
                  </a:rPr>
                  <a:t>1</a:t>
                </a:r>
                <a:r>
                  <a:rPr lang="en-US" altLang="zh-TW" sz="2400" b="1" dirty="0" smtClean="0">
                    <a:solidFill>
                      <a:srgbClr val="0000FF"/>
                    </a:solidFill>
                  </a:rPr>
                  <a:t>=0.27</a:t>
                </a:r>
                <a:endParaRPr lang="zh-TW" altLang="en-US" sz="2400" b="1" dirty="0">
                  <a:solidFill>
                    <a:srgbClr val="0000FF"/>
                  </a:solidFill>
                </a:endParaRPr>
              </a:p>
            </p:txBody>
          </p:sp>
        </p:grpSp>
        <p:graphicFrame>
          <p:nvGraphicFramePr>
            <p:cNvPr id="66" name="Object 12"/>
            <p:cNvGraphicFramePr>
              <a:graphicFrameLocks noChangeAspect="1"/>
            </p:cNvGraphicFramePr>
            <p:nvPr>
              <p:extLst/>
            </p:nvPr>
          </p:nvGraphicFramePr>
          <p:xfrm>
            <a:off x="7033355" y="2916775"/>
            <a:ext cx="423862" cy="596900"/>
          </p:xfrm>
          <a:graphic>
            <a:graphicData uri="http://schemas.openxmlformats.org/presentationml/2006/ole">
              <mc:AlternateContent xmlns:mc="http://schemas.openxmlformats.org/markup-compatibility/2006">
                <mc:Choice xmlns:v="urn:schemas-microsoft-com:vml" Requires="v">
                  <p:oleObj spid="_x0000_s207735" name="方程式" r:id="rId24" imgW="152280" imgH="215640" progId="Equation.3">
                    <p:embed/>
                  </p:oleObj>
                </mc:Choice>
                <mc:Fallback>
                  <p:oleObj name="方程式" r:id="rId24" imgW="152280" imgH="215640" progId="Equation.3">
                    <p:embed/>
                    <p:pic>
                      <p:nvPicPr>
                        <p:cNvPr id="0" name=""/>
                        <p:cNvPicPr>
                          <a:picLocks noChangeAspect="1" noChangeArrowheads="1"/>
                        </p:cNvPicPr>
                        <p:nvPr/>
                      </p:nvPicPr>
                      <p:blipFill>
                        <a:blip r:embed="rId5"/>
                        <a:srcRect/>
                        <a:stretch>
                          <a:fillRect/>
                        </a:stretch>
                      </p:blipFill>
                      <p:spPr bwMode="auto">
                        <a:xfrm>
                          <a:off x="7033355" y="2916775"/>
                          <a:ext cx="423862" cy="596900"/>
                        </a:xfrm>
                        <a:prstGeom prst="rect">
                          <a:avLst/>
                        </a:prstGeom>
                        <a:noFill/>
                        <a:extLst/>
                      </p:spPr>
                    </p:pic>
                  </p:oleObj>
                </mc:Fallback>
              </mc:AlternateContent>
            </a:graphicData>
          </a:graphic>
        </p:graphicFrame>
        <p:graphicFrame>
          <p:nvGraphicFramePr>
            <p:cNvPr id="67" name="Object 12"/>
            <p:cNvGraphicFramePr>
              <a:graphicFrameLocks noChangeAspect="1"/>
            </p:cNvGraphicFramePr>
            <p:nvPr>
              <p:extLst/>
            </p:nvPr>
          </p:nvGraphicFramePr>
          <p:xfrm>
            <a:off x="4982592" y="1310761"/>
            <a:ext cx="457200" cy="595313"/>
          </p:xfrm>
          <a:graphic>
            <a:graphicData uri="http://schemas.openxmlformats.org/presentationml/2006/ole">
              <mc:AlternateContent xmlns:mc="http://schemas.openxmlformats.org/markup-compatibility/2006">
                <mc:Choice xmlns:v="urn:schemas-microsoft-com:vml" Requires="v">
                  <p:oleObj spid="_x0000_s207736" name="方程式" r:id="rId25" imgW="164880" imgH="215640" progId="Equation.3">
                    <p:embed/>
                  </p:oleObj>
                </mc:Choice>
                <mc:Fallback>
                  <p:oleObj name="方程式" r:id="rId25" imgW="164880" imgH="215640" progId="Equation.3">
                    <p:embed/>
                    <p:pic>
                      <p:nvPicPr>
                        <p:cNvPr id="0" name=""/>
                        <p:cNvPicPr>
                          <a:picLocks noChangeAspect="1" noChangeArrowheads="1"/>
                        </p:cNvPicPr>
                        <p:nvPr/>
                      </p:nvPicPr>
                      <p:blipFill>
                        <a:blip r:embed="rId7"/>
                        <a:srcRect/>
                        <a:stretch>
                          <a:fillRect/>
                        </a:stretch>
                      </p:blipFill>
                      <p:spPr bwMode="auto">
                        <a:xfrm>
                          <a:off x="4982592" y="1310761"/>
                          <a:ext cx="457200" cy="595313"/>
                        </a:xfrm>
                        <a:prstGeom prst="rect">
                          <a:avLst/>
                        </a:prstGeom>
                        <a:noFill/>
                        <a:extLst/>
                      </p:spPr>
                    </p:pic>
                  </p:oleObj>
                </mc:Fallback>
              </mc:AlternateContent>
            </a:graphicData>
          </a:graphic>
        </p:graphicFrame>
        <p:sp>
          <p:nvSpPr>
            <p:cNvPr id="68" name="文字方塊 67"/>
            <p:cNvSpPr txBox="1"/>
            <p:nvPr/>
          </p:nvSpPr>
          <p:spPr>
            <a:xfrm>
              <a:off x="7701885" y="561908"/>
              <a:ext cx="1195649" cy="461665"/>
            </a:xfrm>
            <a:prstGeom prst="rect">
              <a:avLst/>
            </a:prstGeom>
            <a:noFill/>
          </p:spPr>
          <p:txBody>
            <a:bodyPr wrap="square" rtlCol="0">
              <a:spAutoFit/>
            </a:bodyPr>
            <a:lstStyle/>
            <a:p>
              <a:pPr algn="ctr"/>
              <a:r>
                <a:rPr lang="en-US" altLang="zh-TW" sz="2400" b="1" dirty="0">
                  <a:solidFill>
                    <a:srgbClr val="0000FF"/>
                  </a:solidFill>
                </a:rPr>
                <a:t>a</a:t>
              </a:r>
              <a:r>
                <a:rPr lang="en-US" altLang="zh-TW" sz="2400" b="1" baseline="-25000" dirty="0" smtClean="0">
                  <a:solidFill>
                    <a:srgbClr val="0000FF"/>
                  </a:solidFill>
                </a:rPr>
                <a:t>1</a:t>
              </a:r>
              <a:r>
                <a:rPr lang="en-US" altLang="zh-TW" sz="2400" b="1" dirty="0" smtClean="0">
                  <a:solidFill>
                    <a:srgbClr val="0000FF"/>
                  </a:solidFill>
                </a:rPr>
                <a:t>=0.27</a:t>
              </a:r>
              <a:endParaRPr lang="zh-TW" altLang="en-US" sz="2400" b="1" dirty="0">
                <a:solidFill>
                  <a:srgbClr val="0000FF"/>
                </a:solidFill>
              </a:endParaRPr>
            </a:p>
          </p:txBody>
        </p:sp>
        <p:sp>
          <p:nvSpPr>
            <p:cNvPr id="73" name="文字方塊 72"/>
            <p:cNvSpPr txBox="1"/>
            <p:nvPr/>
          </p:nvSpPr>
          <p:spPr>
            <a:xfrm>
              <a:off x="7778034" y="2331335"/>
              <a:ext cx="1195649" cy="461665"/>
            </a:xfrm>
            <a:prstGeom prst="rect">
              <a:avLst/>
            </a:prstGeom>
            <a:noFill/>
          </p:spPr>
          <p:txBody>
            <a:bodyPr wrap="square" rtlCol="0">
              <a:spAutoFit/>
            </a:bodyPr>
            <a:lstStyle/>
            <a:p>
              <a:pPr algn="ctr"/>
              <a:r>
                <a:rPr lang="en-US" altLang="zh-TW" sz="2400" b="1" dirty="0" smtClean="0">
                  <a:solidFill>
                    <a:srgbClr val="0000FF"/>
                  </a:solidFill>
                </a:rPr>
                <a:t>a</a:t>
              </a:r>
              <a:r>
                <a:rPr lang="en-US" altLang="zh-TW" sz="2400" b="1" baseline="-25000" dirty="0" smtClean="0">
                  <a:solidFill>
                    <a:srgbClr val="0000FF"/>
                  </a:solidFill>
                </a:rPr>
                <a:t>1</a:t>
              </a:r>
              <a:r>
                <a:rPr lang="en-US" altLang="zh-TW" sz="2400" b="1" dirty="0" smtClean="0">
                  <a:solidFill>
                    <a:srgbClr val="0000FF"/>
                  </a:solidFill>
                </a:rPr>
                <a:t>=0.05</a:t>
              </a:r>
              <a:endParaRPr lang="zh-TW" altLang="en-US" sz="2400" b="1" dirty="0">
                <a:solidFill>
                  <a:srgbClr val="0000FF"/>
                </a:solidFill>
              </a:endParaRPr>
            </a:p>
          </p:txBody>
        </p:sp>
        <p:sp>
          <p:nvSpPr>
            <p:cNvPr id="74" name="文字方塊 73"/>
            <p:cNvSpPr txBox="1"/>
            <p:nvPr/>
          </p:nvSpPr>
          <p:spPr>
            <a:xfrm>
              <a:off x="5605045" y="561907"/>
              <a:ext cx="1195649" cy="461665"/>
            </a:xfrm>
            <a:prstGeom prst="rect">
              <a:avLst/>
            </a:prstGeom>
            <a:noFill/>
          </p:spPr>
          <p:txBody>
            <a:bodyPr wrap="square" rtlCol="0">
              <a:spAutoFit/>
            </a:bodyPr>
            <a:lstStyle/>
            <a:p>
              <a:pPr algn="ctr"/>
              <a:r>
                <a:rPr lang="en-US" altLang="zh-TW" sz="2400" b="1" dirty="0" smtClean="0">
                  <a:solidFill>
                    <a:srgbClr val="0000FF"/>
                  </a:solidFill>
                </a:rPr>
                <a:t>a</a:t>
              </a:r>
              <a:r>
                <a:rPr lang="en-US" altLang="zh-TW" sz="2400" b="1" baseline="-25000" dirty="0" smtClean="0">
                  <a:solidFill>
                    <a:srgbClr val="0000FF"/>
                  </a:solidFill>
                </a:rPr>
                <a:t>1</a:t>
              </a:r>
              <a:r>
                <a:rPr lang="en-US" altLang="zh-TW" sz="2400" b="1" dirty="0" smtClean="0">
                  <a:solidFill>
                    <a:srgbClr val="0000FF"/>
                  </a:solidFill>
                </a:rPr>
                <a:t>=0.73</a:t>
              </a:r>
              <a:endParaRPr lang="zh-TW" altLang="en-US" sz="2400" b="1" dirty="0">
                <a:solidFill>
                  <a:srgbClr val="0000FF"/>
                </a:solidFill>
              </a:endParaRPr>
            </a:p>
          </p:txBody>
        </p:sp>
      </p:grpSp>
    </p:spTree>
    <p:extLst>
      <p:ext uri="{BB962C8B-B14F-4D97-AF65-F5344CB8AC3E}">
        <p14:creationId xmlns:p14="http://schemas.microsoft.com/office/powerpoint/2010/main" val="73357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30" grpId="0" animBg="1"/>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線單箭頭接點 13"/>
          <p:cNvCxnSpPr/>
          <p:nvPr/>
        </p:nvCxnSpPr>
        <p:spPr>
          <a:xfrm>
            <a:off x="7652115" y="1883492"/>
            <a:ext cx="5990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橢圓 15"/>
          <p:cNvSpPr/>
          <p:nvPr/>
        </p:nvSpPr>
        <p:spPr>
          <a:xfrm>
            <a:off x="7087131" y="1475321"/>
            <a:ext cx="772783" cy="77278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smtClean="0"/>
              <a:t>b</a:t>
            </a:r>
            <a:endParaRPr lang="zh-TW" altLang="en-US" sz="2400" dirty="0"/>
          </a:p>
        </p:txBody>
      </p:sp>
      <p:graphicFrame>
        <p:nvGraphicFramePr>
          <p:cNvPr id="17" name="Object 12"/>
          <p:cNvGraphicFramePr>
            <a:graphicFrameLocks noChangeAspect="1"/>
          </p:cNvGraphicFramePr>
          <p:nvPr>
            <p:extLst/>
          </p:nvPr>
        </p:nvGraphicFramePr>
        <p:xfrm>
          <a:off x="8310705" y="1689212"/>
          <a:ext cx="352425" cy="385764"/>
        </p:xfrm>
        <a:graphic>
          <a:graphicData uri="http://schemas.openxmlformats.org/presentationml/2006/ole">
            <mc:AlternateContent xmlns:mc="http://schemas.openxmlformats.org/markup-compatibility/2006">
              <mc:Choice xmlns:v="urn:schemas-microsoft-com:vml" Requires="v">
                <p:oleObj spid="_x0000_s226596" name="方程式" r:id="rId3" imgW="126720" imgH="139680" progId="Equation.3">
                  <p:embed/>
                </p:oleObj>
              </mc:Choice>
              <mc:Fallback>
                <p:oleObj name="方程式" r:id="rId3" imgW="126720" imgH="139680" progId="Equation.3">
                  <p:embed/>
                  <p:pic>
                    <p:nvPicPr>
                      <p:cNvPr id="0" name=""/>
                      <p:cNvPicPr>
                        <a:picLocks noChangeAspect="1" noChangeArrowheads="1"/>
                      </p:cNvPicPr>
                      <p:nvPr/>
                    </p:nvPicPr>
                    <p:blipFill>
                      <a:blip r:embed="rId4"/>
                      <a:srcRect/>
                      <a:stretch>
                        <a:fillRect/>
                      </a:stretch>
                    </p:blipFill>
                    <p:spPr bwMode="auto">
                      <a:xfrm>
                        <a:off x="8310705" y="1689212"/>
                        <a:ext cx="352425" cy="385764"/>
                      </a:xfrm>
                      <a:prstGeom prst="rect">
                        <a:avLst/>
                      </a:prstGeom>
                      <a:noFill/>
                      <a:extLst/>
                    </p:spPr>
                  </p:pic>
                </p:oleObj>
              </mc:Fallback>
            </mc:AlternateContent>
          </a:graphicData>
        </a:graphic>
      </p:graphicFrame>
      <p:grpSp>
        <p:nvGrpSpPr>
          <p:cNvPr id="18" name="群組 17"/>
          <p:cNvGrpSpPr/>
          <p:nvPr/>
        </p:nvGrpSpPr>
        <p:grpSpPr>
          <a:xfrm>
            <a:off x="5953203" y="1615832"/>
            <a:ext cx="520319" cy="520320"/>
            <a:chOff x="3342651" y="3507082"/>
            <a:chExt cx="520319" cy="520319"/>
          </a:xfrm>
        </p:grpSpPr>
        <p:sp>
          <p:nvSpPr>
            <p:cNvPr id="19" name="矩形 18"/>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0"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226597" name="方程式" r:id="rId5" imgW="139680" imgH="139680" progId="Equation.3">
                    <p:embed/>
                  </p:oleObj>
                </mc:Choice>
                <mc:Fallback>
                  <p:oleObj name="方程式" r:id="rId5" imgW="139680" imgH="139680" progId="Equation.3">
                    <p:embed/>
                    <p:pic>
                      <p:nvPicPr>
                        <p:cNvPr id="0" name=""/>
                        <p:cNvPicPr>
                          <a:picLocks noChangeAspect="1" noChangeArrowheads="1"/>
                        </p:cNvPicPr>
                        <p:nvPr/>
                      </p:nvPicPr>
                      <p:blipFill>
                        <a:blip r:embed="rId6"/>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1" name="Object 12"/>
          <p:cNvGraphicFramePr>
            <a:graphicFrameLocks noChangeAspect="1"/>
          </p:cNvGraphicFramePr>
          <p:nvPr>
            <p:extLst/>
          </p:nvPr>
        </p:nvGraphicFramePr>
        <p:xfrm>
          <a:off x="6618178" y="1440413"/>
          <a:ext cx="352425" cy="350838"/>
        </p:xfrm>
        <a:graphic>
          <a:graphicData uri="http://schemas.openxmlformats.org/presentationml/2006/ole">
            <mc:AlternateContent xmlns:mc="http://schemas.openxmlformats.org/markup-compatibility/2006">
              <mc:Choice xmlns:v="urn:schemas-microsoft-com:vml" Requires="v">
                <p:oleObj spid="_x0000_s226598" name="方程式" r:id="rId7" imgW="126720" imgH="126720" progId="Equation.3">
                  <p:embed/>
                </p:oleObj>
              </mc:Choice>
              <mc:Fallback>
                <p:oleObj name="方程式" r:id="rId7" imgW="126720" imgH="126720" progId="Equation.3">
                  <p:embed/>
                  <p:pic>
                    <p:nvPicPr>
                      <p:cNvPr id="0" name=""/>
                      <p:cNvPicPr>
                        <a:picLocks noChangeAspect="1" noChangeArrowheads="1"/>
                      </p:cNvPicPr>
                      <p:nvPr/>
                    </p:nvPicPr>
                    <p:blipFill>
                      <a:blip r:embed="rId8"/>
                      <a:srcRect/>
                      <a:stretch>
                        <a:fillRect/>
                      </a:stretch>
                    </p:blipFill>
                    <p:spPr bwMode="auto">
                      <a:xfrm>
                        <a:off x="6618178" y="1440413"/>
                        <a:ext cx="352425" cy="350838"/>
                      </a:xfrm>
                      <a:prstGeom prst="rect">
                        <a:avLst/>
                      </a:prstGeom>
                      <a:noFill/>
                      <a:extLst/>
                    </p:spPr>
                  </p:pic>
                </p:oleObj>
              </mc:Fallback>
            </mc:AlternateContent>
          </a:graphicData>
        </a:graphic>
      </p:graphicFrame>
      <p:cxnSp>
        <p:nvCxnSpPr>
          <p:cNvPr id="22" name="直線單箭頭接點 21"/>
          <p:cNvCxnSpPr/>
          <p:nvPr/>
        </p:nvCxnSpPr>
        <p:spPr>
          <a:xfrm flipV="1">
            <a:off x="6485217" y="1883492"/>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Object 12"/>
          <p:cNvGraphicFramePr>
            <a:graphicFrameLocks noChangeAspect="1"/>
          </p:cNvGraphicFramePr>
          <p:nvPr>
            <p:extLst/>
          </p:nvPr>
        </p:nvGraphicFramePr>
        <p:xfrm>
          <a:off x="5337327" y="759341"/>
          <a:ext cx="493712" cy="595312"/>
        </p:xfrm>
        <a:graphic>
          <a:graphicData uri="http://schemas.openxmlformats.org/presentationml/2006/ole">
            <mc:AlternateContent xmlns:mc="http://schemas.openxmlformats.org/markup-compatibility/2006">
              <mc:Choice xmlns:v="urn:schemas-microsoft-com:vml" Requires="v">
                <p:oleObj spid="_x0000_s226599" name="方程式" r:id="rId9" imgW="177480" imgH="215640" progId="Equation.3">
                  <p:embed/>
                </p:oleObj>
              </mc:Choice>
              <mc:Fallback>
                <p:oleObj name="方程式" r:id="rId9" imgW="177480" imgH="215640" progId="Equation.3">
                  <p:embed/>
                  <p:pic>
                    <p:nvPicPr>
                      <p:cNvPr id="0" name=""/>
                      <p:cNvPicPr>
                        <a:picLocks noChangeAspect="1" noChangeArrowheads="1"/>
                      </p:cNvPicPr>
                      <p:nvPr/>
                    </p:nvPicPr>
                    <p:blipFill>
                      <a:blip r:embed="rId10"/>
                      <a:srcRect/>
                      <a:stretch>
                        <a:fillRect/>
                      </a:stretch>
                    </p:blipFill>
                    <p:spPr bwMode="auto">
                      <a:xfrm>
                        <a:off x="5337327" y="759341"/>
                        <a:ext cx="493712" cy="595312"/>
                      </a:xfrm>
                      <a:prstGeom prst="rect">
                        <a:avLst/>
                      </a:prstGeom>
                      <a:noFill/>
                      <a:extLst/>
                    </p:spPr>
                  </p:pic>
                </p:oleObj>
              </mc:Fallback>
            </mc:AlternateContent>
          </a:graphicData>
        </a:graphic>
      </p:graphicFrame>
      <p:graphicFrame>
        <p:nvGraphicFramePr>
          <p:cNvPr id="25" name="Object 12"/>
          <p:cNvGraphicFramePr>
            <a:graphicFrameLocks noChangeAspect="1"/>
          </p:cNvGraphicFramePr>
          <p:nvPr>
            <p:extLst/>
          </p:nvPr>
        </p:nvGraphicFramePr>
        <p:xfrm>
          <a:off x="5315363" y="2382531"/>
          <a:ext cx="528637" cy="595312"/>
        </p:xfrm>
        <a:graphic>
          <a:graphicData uri="http://schemas.openxmlformats.org/presentationml/2006/ole">
            <mc:AlternateContent xmlns:mc="http://schemas.openxmlformats.org/markup-compatibility/2006">
              <mc:Choice xmlns:v="urn:schemas-microsoft-com:vml" Requires="v">
                <p:oleObj spid="_x0000_s226600" name="方程式" r:id="rId11" imgW="190440" imgH="215640" progId="Equation.3">
                  <p:embed/>
                </p:oleObj>
              </mc:Choice>
              <mc:Fallback>
                <p:oleObj name="方程式" r:id="rId11" imgW="190440" imgH="215640" progId="Equation.3">
                  <p:embed/>
                  <p:pic>
                    <p:nvPicPr>
                      <p:cNvPr id="0" name=""/>
                      <p:cNvPicPr>
                        <a:picLocks noChangeAspect="1" noChangeArrowheads="1"/>
                      </p:cNvPicPr>
                      <p:nvPr/>
                    </p:nvPicPr>
                    <p:blipFill>
                      <a:blip r:embed="rId12"/>
                      <a:srcRect/>
                      <a:stretch>
                        <a:fillRect/>
                      </a:stretch>
                    </p:blipFill>
                    <p:spPr bwMode="auto">
                      <a:xfrm>
                        <a:off x="5315363" y="2382531"/>
                        <a:ext cx="528637" cy="595312"/>
                      </a:xfrm>
                      <a:prstGeom prst="rect">
                        <a:avLst/>
                      </a:prstGeom>
                      <a:noFill/>
                      <a:extLst/>
                    </p:spPr>
                  </p:pic>
                </p:oleObj>
              </mc:Fallback>
            </mc:AlternateContent>
          </a:graphicData>
        </a:graphic>
      </p:graphicFrame>
      <p:cxnSp>
        <p:nvCxnSpPr>
          <p:cNvPr id="26" name="直線單箭頭接點 25"/>
          <p:cNvCxnSpPr>
            <a:endCxn id="19" idx="1"/>
          </p:cNvCxnSpPr>
          <p:nvPr/>
        </p:nvCxnSpPr>
        <p:spPr>
          <a:xfrm>
            <a:off x="5079230" y="888325"/>
            <a:ext cx="873973" cy="9876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endCxn id="19" idx="1"/>
          </p:cNvCxnSpPr>
          <p:nvPr/>
        </p:nvCxnSpPr>
        <p:spPr>
          <a:xfrm flipV="1">
            <a:off x="5079230" y="1875992"/>
            <a:ext cx="873973" cy="9410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1" name="圖片 3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20926" y="3382819"/>
            <a:ext cx="4133969" cy="3100476"/>
          </a:xfrm>
          <a:prstGeom prst="rect">
            <a:avLst/>
          </a:prstGeom>
        </p:spPr>
      </p:pic>
      <p:sp>
        <p:nvSpPr>
          <p:cNvPr id="32" name="文字方塊 31"/>
          <p:cNvSpPr txBox="1"/>
          <p:nvPr/>
        </p:nvSpPr>
        <p:spPr>
          <a:xfrm>
            <a:off x="5074203" y="5430263"/>
            <a:ext cx="1509530" cy="400110"/>
          </a:xfrm>
          <a:prstGeom prst="rect">
            <a:avLst/>
          </a:prstGeom>
          <a:noFill/>
        </p:spPr>
        <p:txBody>
          <a:bodyPr wrap="square" rtlCol="0">
            <a:spAutoFit/>
          </a:bodyPr>
          <a:lstStyle/>
          <a:p>
            <a:pPr algn="ctr"/>
            <a:r>
              <a:rPr lang="en-US" altLang="zh-TW" sz="2000" b="1" dirty="0" smtClean="0"/>
              <a:t>(</a:t>
            </a:r>
            <a:r>
              <a:rPr lang="en-US" altLang="zh-TW" sz="2000" b="1" dirty="0" smtClean="0">
                <a:solidFill>
                  <a:srgbClr val="0000FF"/>
                </a:solidFill>
              </a:rPr>
              <a:t>0.27</a:t>
            </a:r>
            <a:r>
              <a:rPr lang="en-US" altLang="zh-TW" sz="2000" b="1" dirty="0" smtClean="0"/>
              <a:t>, </a:t>
            </a:r>
            <a:r>
              <a:rPr lang="en-US" altLang="zh-TW" sz="2000" b="1" dirty="0" smtClean="0">
                <a:solidFill>
                  <a:srgbClr val="00B050"/>
                </a:solidFill>
              </a:rPr>
              <a:t>0.27</a:t>
            </a:r>
            <a:r>
              <a:rPr lang="en-US" altLang="zh-TW" sz="2000" b="1" dirty="0" smtClean="0"/>
              <a:t>)</a:t>
            </a:r>
            <a:endParaRPr lang="zh-TW" altLang="en-US" sz="2000" b="1" dirty="0"/>
          </a:p>
        </p:txBody>
      </p:sp>
      <p:sp>
        <p:nvSpPr>
          <p:cNvPr id="33" name="文字方塊 32"/>
          <p:cNvSpPr txBox="1"/>
          <p:nvPr/>
        </p:nvSpPr>
        <p:spPr>
          <a:xfrm>
            <a:off x="5439169" y="3986697"/>
            <a:ext cx="1509530" cy="400110"/>
          </a:xfrm>
          <a:prstGeom prst="rect">
            <a:avLst/>
          </a:prstGeom>
          <a:noFill/>
        </p:spPr>
        <p:txBody>
          <a:bodyPr wrap="square" rtlCol="0">
            <a:spAutoFit/>
          </a:bodyPr>
          <a:lstStyle/>
          <a:p>
            <a:pPr algn="ctr"/>
            <a:r>
              <a:rPr lang="en-US" altLang="zh-TW" sz="2000" b="1" dirty="0" smtClean="0"/>
              <a:t>(</a:t>
            </a:r>
            <a:r>
              <a:rPr lang="en-US" altLang="zh-TW" sz="2000" b="1" dirty="0" smtClean="0">
                <a:solidFill>
                  <a:srgbClr val="0000FF"/>
                </a:solidFill>
              </a:rPr>
              <a:t>0.73</a:t>
            </a:r>
            <a:r>
              <a:rPr lang="en-US" altLang="zh-TW" sz="2000" b="1" dirty="0" smtClean="0"/>
              <a:t>, </a:t>
            </a:r>
            <a:r>
              <a:rPr lang="en-US" altLang="zh-TW" sz="2000" b="1" dirty="0" smtClean="0">
                <a:solidFill>
                  <a:srgbClr val="00B050"/>
                </a:solidFill>
              </a:rPr>
              <a:t>0.05</a:t>
            </a:r>
            <a:r>
              <a:rPr lang="en-US" altLang="zh-TW" sz="2000" b="1" dirty="0" smtClean="0"/>
              <a:t>)</a:t>
            </a:r>
            <a:endParaRPr lang="zh-TW" altLang="en-US" sz="2000" b="1" dirty="0"/>
          </a:p>
        </p:txBody>
      </p:sp>
      <p:sp>
        <p:nvSpPr>
          <p:cNvPr id="34" name="文字方塊 33"/>
          <p:cNvSpPr txBox="1"/>
          <p:nvPr/>
        </p:nvSpPr>
        <p:spPr>
          <a:xfrm>
            <a:off x="7223902" y="5468563"/>
            <a:ext cx="1509530" cy="400110"/>
          </a:xfrm>
          <a:prstGeom prst="rect">
            <a:avLst/>
          </a:prstGeom>
          <a:noFill/>
        </p:spPr>
        <p:txBody>
          <a:bodyPr wrap="square" rtlCol="0">
            <a:spAutoFit/>
          </a:bodyPr>
          <a:lstStyle/>
          <a:p>
            <a:pPr algn="ctr"/>
            <a:r>
              <a:rPr lang="en-US" altLang="zh-TW" sz="2000" b="1" dirty="0" smtClean="0"/>
              <a:t>(</a:t>
            </a:r>
            <a:r>
              <a:rPr lang="en-US" altLang="zh-TW" sz="2000" b="1" dirty="0" smtClean="0">
                <a:solidFill>
                  <a:srgbClr val="0000FF"/>
                </a:solidFill>
              </a:rPr>
              <a:t>0.05</a:t>
            </a:r>
            <a:r>
              <a:rPr lang="en-US" altLang="zh-TW" sz="2000" b="1" dirty="0" smtClean="0"/>
              <a:t>,</a:t>
            </a:r>
            <a:r>
              <a:rPr lang="en-US" altLang="zh-TW" sz="2000" b="1" dirty="0" smtClean="0">
                <a:solidFill>
                  <a:srgbClr val="00B050"/>
                </a:solidFill>
              </a:rPr>
              <a:t>0.73</a:t>
            </a:r>
            <a:r>
              <a:rPr lang="en-US" altLang="zh-TW" sz="2000" b="1" dirty="0" smtClean="0"/>
              <a:t>)</a:t>
            </a:r>
            <a:endParaRPr lang="zh-TW" altLang="en-US" sz="2000" b="1" dirty="0"/>
          </a:p>
        </p:txBody>
      </p:sp>
      <p:cxnSp>
        <p:nvCxnSpPr>
          <p:cNvPr id="35" name="直線接點 34"/>
          <p:cNvCxnSpPr/>
          <p:nvPr/>
        </p:nvCxnSpPr>
        <p:spPr>
          <a:xfrm flipH="1" flipV="1">
            <a:off x="4917233" y="4189075"/>
            <a:ext cx="2518620" cy="21292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9" name="群組 38"/>
          <p:cNvGrpSpPr/>
          <p:nvPr/>
        </p:nvGrpSpPr>
        <p:grpSpPr>
          <a:xfrm>
            <a:off x="-39397" y="3247772"/>
            <a:ext cx="4606584" cy="3540861"/>
            <a:chOff x="4836970" y="3282548"/>
            <a:chExt cx="4606584" cy="3540861"/>
          </a:xfrm>
        </p:grpSpPr>
        <p:pic>
          <p:nvPicPr>
            <p:cNvPr id="40" name="圖片 3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836970" y="3282548"/>
              <a:ext cx="4606584" cy="3454938"/>
            </a:xfrm>
            <a:prstGeom prst="rect">
              <a:avLst/>
            </a:prstGeom>
          </p:spPr>
        </p:pic>
        <p:graphicFrame>
          <p:nvGraphicFramePr>
            <p:cNvPr id="41" name="Object 12"/>
            <p:cNvGraphicFramePr>
              <a:graphicFrameLocks noChangeAspect="1"/>
            </p:cNvGraphicFramePr>
            <p:nvPr>
              <p:extLst/>
            </p:nvPr>
          </p:nvGraphicFramePr>
          <p:xfrm>
            <a:off x="7033355" y="6226509"/>
            <a:ext cx="423862" cy="596900"/>
          </p:xfrm>
          <a:graphic>
            <a:graphicData uri="http://schemas.openxmlformats.org/presentationml/2006/ole">
              <mc:AlternateContent xmlns:mc="http://schemas.openxmlformats.org/markup-compatibility/2006">
                <mc:Choice xmlns:v="urn:schemas-microsoft-com:vml" Requires="v">
                  <p:oleObj spid="_x0000_s226601" name="方程式" r:id="rId15" imgW="152280" imgH="215640" progId="Equation.3">
                    <p:embed/>
                  </p:oleObj>
                </mc:Choice>
                <mc:Fallback>
                  <p:oleObj name="方程式" r:id="rId15" imgW="152280" imgH="215640" progId="Equation.3">
                    <p:embed/>
                    <p:pic>
                      <p:nvPicPr>
                        <p:cNvPr id="0" name=""/>
                        <p:cNvPicPr>
                          <a:picLocks noChangeAspect="1" noChangeArrowheads="1"/>
                        </p:cNvPicPr>
                        <p:nvPr/>
                      </p:nvPicPr>
                      <p:blipFill>
                        <a:blip r:embed="rId16"/>
                        <a:srcRect/>
                        <a:stretch>
                          <a:fillRect/>
                        </a:stretch>
                      </p:blipFill>
                      <p:spPr bwMode="auto">
                        <a:xfrm>
                          <a:off x="7033355" y="6226509"/>
                          <a:ext cx="423862" cy="596900"/>
                        </a:xfrm>
                        <a:prstGeom prst="rect">
                          <a:avLst/>
                        </a:prstGeom>
                        <a:noFill/>
                        <a:extLst/>
                      </p:spPr>
                    </p:pic>
                  </p:oleObj>
                </mc:Fallback>
              </mc:AlternateContent>
            </a:graphicData>
          </a:graphic>
        </p:graphicFrame>
        <p:graphicFrame>
          <p:nvGraphicFramePr>
            <p:cNvPr id="42" name="Object 12"/>
            <p:cNvGraphicFramePr>
              <a:graphicFrameLocks noChangeAspect="1"/>
            </p:cNvGraphicFramePr>
            <p:nvPr>
              <p:extLst/>
            </p:nvPr>
          </p:nvGraphicFramePr>
          <p:xfrm>
            <a:off x="4982592" y="4603562"/>
            <a:ext cx="457200" cy="595313"/>
          </p:xfrm>
          <a:graphic>
            <a:graphicData uri="http://schemas.openxmlformats.org/presentationml/2006/ole">
              <mc:AlternateContent xmlns:mc="http://schemas.openxmlformats.org/markup-compatibility/2006">
                <mc:Choice xmlns:v="urn:schemas-microsoft-com:vml" Requires="v">
                  <p:oleObj spid="_x0000_s226602" name="方程式" r:id="rId17" imgW="164880" imgH="215640" progId="Equation.3">
                    <p:embed/>
                  </p:oleObj>
                </mc:Choice>
                <mc:Fallback>
                  <p:oleObj name="方程式" r:id="rId17" imgW="164880" imgH="215640" progId="Equation.3">
                    <p:embed/>
                    <p:pic>
                      <p:nvPicPr>
                        <p:cNvPr id="0" name=""/>
                        <p:cNvPicPr>
                          <a:picLocks noChangeAspect="1" noChangeArrowheads="1"/>
                        </p:cNvPicPr>
                        <p:nvPr/>
                      </p:nvPicPr>
                      <p:blipFill>
                        <a:blip r:embed="rId18"/>
                        <a:srcRect/>
                        <a:stretch>
                          <a:fillRect/>
                        </a:stretch>
                      </p:blipFill>
                      <p:spPr bwMode="auto">
                        <a:xfrm>
                          <a:off x="4982592" y="4603562"/>
                          <a:ext cx="457200" cy="595313"/>
                        </a:xfrm>
                        <a:prstGeom prst="rect">
                          <a:avLst/>
                        </a:prstGeom>
                        <a:noFill/>
                        <a:extLst/>
                      </p:spPr>
                    </p:pic>
                  </p:oleObj>
                </mc:Fallback>
              </mc:AlternateContent>
            </a:graphicData>
          </a:graphic>
        </p:graphicFrame>
        <p:sp>
          <p:nvSpPr>
            <p:cNvPr id="44" name="文字方塊 43"/>
            <p:cNvSpPr txBox="1"/>
            <p:nvPr/>
          </p:nvSpPr>
          <p:spPr>
            <a:xfrm>
              <a:off x="7568767" y="3823685"/>
              <a:ext cx="1195649" cy="461665"/>
            </a:xfrm>
            <a:prstGeom prst="rect">
              <a:avLst/>
            </a:prstGeom>
            <a:noFill/>
          </p:spPr>
          <p:txBody>
            <a:bodyPr wrap="square" rtlCol="0">
              <a:spAutoFit/>
            </a:bodyPr>
            <a:lstStyle/>
            <a:p>
              <a:pPr algn="ctr"/>
              <a:r>
                <a:rPr lang="en-US" altLang="zh-TW" sz="2400" b="1" dirty="0" smtClean="0">
                  <a:solidFill>
                    <a:srgbClr val="00B050"/>
                  </a:solidFill>
                </a:rPr>
                <a:t>a</a:t>
              </a:r>
              <a:r>
                <a:rPr lang="en-US" altLang="zh-TW" sz="2400" b="1" baseline="-25000" dirty="0">
                  <a:solidFill>
                    <a:srgbClr val="00B050"/>
                  </a:solidFill>
                </a:rPr>
                <a:t>2</a:t>
              </a:r>
              <a:r>
                <a:rPr lang="en-US" altLang="zh-TW" sz="2400" b="1" dirty="0" smtClean="0">
                  <a:solidFill>
                    <a:srgbClr val="00B050"/>
                  </a:solidFill>
                </a:rPr>
                <a:t>=0.27</a:t>
              </a:r>
              <a:endParaRPr lang="zh-TW" altLang="en-US" sz="2400" b="1" dirty="0">
                <a:solidFill>
                  <a:srgbClr val="00B050"/>
                </a:solidFill>
              </a:endParaRPr>
            </a:p>
          </p:txBody>
        </p:sp>
        <p:sp>
          <p:nvSpPr>
            <p:cNvPr id="45" name="文字方塊 44"/>
            <p:cNvSpPr txBox="1"/>
            <p:nvPr/>
          </p:nvSpPr>
          <p:spPr>
            <a:xfrm>
              <a:off x="7701884" y="5622242"/>
              <a:ext cx="1195649" cy="461665"/>
            </a:xfrm>
            <a:prstGeom prst="rect">
              <a:avLst/>
            </a:prstGeom>
            <a:noFill/>
          </p:spPr>
          <p:txBody>
            <a:bodyPr wrap="square" rtlCol="0">
              <a:spAutoFit/>
            </a:bodyPr>
            <a:lstStyle/>
            <a:p>
              <a:pPr algn="ctr"/>
              <a:r>
                <a:rPr lang="en-US" altLang="zh-TW" sz="2400" b="1" dirty="0" smtClean="0">
                  <a:solidFill>
                    <a:srgbClr val="00B050"/>
                  </a:solidFill>
                </a:rPr>
                <a:t>a</a:t>
              </a:r>
              <a:r>
                <a:rPr lang="en-US" altLang="zh-TW" sz="2400" b="1" baseline="-25000" dirty="0">
                  <a:solidFill>
                    <a:srgbClr val="00B050"/>
                  </a:solidFill>
                </a:rPr>
                <a:t>2</a:t>
              </a:r>
              <a:r>
                <a:rPr lang="en-US" altLang="zh-TW" sz="2400" b="1" dirty="0" smtClean="0">
                  <a:solidFill>
                    <a:srgbClr val="00B050"/>
                  </a:solidFill>
                </a:rPr>
                <a:t>=0.73</a:t>
              </a:r>
              <a:endParaRPr lang="zh-TW" altLang="en-US" sz="2400" b="1" dirty="0">
                <a:solidFill>
                  <a:srgbClr val="00B050"/>
                </a:solidFill>
              </a:endParaRPr>
            </a:p>
          </p:txBody>
        </p:sp>
        <p:sp>
          <p:nvSpPr>
            <p:cNvPr id="46" name="文字方塊 45"/>
            <p:cNvSpPr txBox="1"/>
            <p:nvPr/>
          </p:nvSpPr>
          <p:spPr>
            <a:xfrm>
              <a:off x="5614226" y="5623998"/>
              <a:ext cx="1195649" cy="461665"/>
            </a:xfrm>
            <a:prstGeom prst="rect">
              <a:avLst/>
            </a:prstGeom>
            <a:noFill/>
          </p:spPr>
          <p:txBody>
            <a:bodyPr wrap="square" rtlCol="0">
              <a:spAutoFit/>
            </a:bodyPr>
            <a:lstStyle/>
            <a:p>
              <a:pPr algn="ctr"/>
              <a:r>
                <a:rPr lang="en-US" altLang="zh-TW" sz="2400" b="1" dirty="0" smtClean="0">
                  <a:solidFill>
                    <a:srgbClr val="00B050"/>
                  </a:solidFill>
                </a:rPr>
                <a:t>a</a:t>
              </a:r>
              <a:r>
                <a:rPr lang="en-US" altLang="zh-TW" sz="2400" b="1" baseline="-25000" dirty="0">
                  <a:solidFill>
                    <a:srgbClr val="00B050"/>
                  </a:solidFill>
                </a:rPr>
                <a:t>2</a:t>
              </a:r>
              <a:r>
                <a:rPr lang="en-US" altLang="zh-TW" sz="2400" b="1" dirty="0" smtClean="0">
                  <a:solidFill>
                    <a:srgbClr val="00B050"/>
                  </a:solidFill>
                </a:rPr>
                <a:t>=0.27</a:t>
              </a:r>
              <a:endParaRPr lang="zh-TW" altLang="en-US" sz="2400" b="1" dirty="0">
                <a:solidFill>
                  <a:srgbClr val="00B050"/>
                </a:solidFill>
              </a:endParaRPr>
            </a:p>
          </p:txBody>
        </p:sp>
        <p:sp>
          <p:nvSpPr>
            <p:cNvPr id="47" name="文字方塊 46"/>
            <p:cNvSpPr txBox="1"/>
            <p:nvPr/>
          </p:nvSpPr>
          <p:spPr>
            <a:xfrm>
              <a:off x="5605044" y="3873021"/>
              <a:ext cx="1195649" cy="461665"/>
            </a:xfrm>
            <a:prstGeom prst="rect">
              <a:avLst/>
            </a:prstGeom>
            <a:noFill/>
          </p:spPr>
          <p:txBody>
            <a:bodyPr wrap="square" rtlCol="0">
              <a:spAutoFit/>
            </a:bodyPr>
            <a:lstStyle/>
            <a:p>
              <a:pPr algn="ctr"/>
              <a:r>
                <a:rPr lang="en-US" altLang="zh-TW" sz="2400" b="1" dirty="0" smtClean="0">
                  <a:solidFill>
                    <a:srgbClr val="00B050"/>
                  </a:solidFill>
                </a:rPr>
                <a:t>a</a:t>
              </a:r>
              <a:r>
                <a:rPr lang="en-US" altLang="zh-TW" sz="2400" b="1" baseline="-25000" dirty="0">
                  <a:solidFill>
                    <a:srgbClr val="00B050"/>
                  </a:solidFill>
                </a:rPr>
                <a:t>2</a:t>
              </a:r>
              <a:r>
                <a:rPr lang="en-US" altLang="zh-TW" sz="2400" b="1" dirty="0" smtClean="0">
                  <a:solidFill>
                    <a:srgbClr val="00B050"/>
                  </a:solidFill>
                </a:rPr>
                <a:t>=0.05</a:t>
              </a:r>
              <a:endParaRPr lang="zh-TW" altLang="en-US" sz="2400" b="1" dirty="0">
                <a:solidFill>
                  <a:srgbClr val="00B050"/>
                </a:solidFill>
              </a:endParaRPr>
            </a:p>
          </p:txBody>
        </p:sp>
      </p:grpSp>
      <p:grpSp>
        <p:nvGrpSpPr>
          <p:cNvPr id="48" name="群組 47"/>
          <p:cNvGrpSpPr/>
          <p:nvPr/>
        </p:nvGrpSpPr>
        <p:grpSpPr>
          <a:xfrm>
            <a:off x="6865" y="-2727"/>
            <a:ext cx="4514061" cy="3481626"/>
            <a:chOff x="4883232" y="32049"/>
            <a:chExt cx="4514061" cy="3481626"/>
          </a:xfrm>
        </p:grpSpPr>
        <p:grpSp>
          <p:nvGrpSpPr>
            <p:cNvPr id="49" name="群組 48"/>
            <p:cNvGrpSpPr/>
            <p:nvPr/>
          </p:nvGrpSpPr>
          <p:grpSpPr>
            <a:xfrm>
              <a:off x="4883232" y="32049"/>
              <a:ext cx="4514061" cy="3385546"/>
              <a:chOff x="4602359" y="200663"/>
              <a:chExt cx="4514061" cy="3385546"/>
            </a:xfrm>
          </p:grpSpPr>
          <p:pic>
            <p:nvPicPr>
              <p:cNvPr id="56" name="圖片 5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602359" y="200663"/>
                <a:ext cx="4514061" cy="3385546"/>
              </a:xfrm>
              <a:prstGeom prst="rect">
                <a:avLst/>
              </a:prstGeom>
            </p:spPr>
          </p:pic>
          <p:sp>
            <p:nvSpPr>
              <p:cNvPr id="57" name="文字方塊 56"/>
              <p:cNvSpPr txBox="1"/>
              <p:nvPr/>
            </p:nvSpPr>
            <p:spPr>
              <a:xfrm>
                <a:off x="5361591" y="2525456"/>
                <a:ext cx="1195649" cy="461665"/>
              </a:xfrm>
              <a:prstGeom prst="rect">
                <a:avLst/>
              </a:prstGeom>
              <a:noFill/>
            </p:spPr>
            <p:txBody>
              <a:bodyPr wrap="square" rtlCol="0">
                <a:spAutoFit/>
              </a:bodyPr>
              <a:lstStyle/>
              <a:p>
                <a:pPr algn="ctr"/>
                <a:r>
                  <a:rPr lang="en-US" altLang="zh-TW" sz="2400" b="1" dirty="0">
                    <a:solidFill>
                      <a:srgbClr val="0000FF"/>
                    </a:solidFill>
                  </a:rPr>
                  <a:t>a</a:t>
                </a:r>
                <a:r>
                  <a:rPr lang="en-US" altLang="zh-TW" sz="2400" b="1" baseline="-25000" dirty="0" smtClean="0">
                    <a:solidFill>
                      <a:srgbClr val="0000FF"/>
                    </a:solidFill>
                  </a:rPr>
                  <a:t>1</a:t>
                </a:r>
                <a:r>
                  <a:rPr lang="en-US" altLang="zh-TW" sz="2400" b="1" dirty="0" smtClean="0">
                    <a:solidFill>
                      <a:srgbClr val="0000FF"/>
                    </a:solidFill>
                  </a:rPr>
                  <a:t>=0.27</a:t>
                </a:r>
                <a:endParaRPr lang="zh-TW" altLang="en-US" sz="2400" b="1" dirty="0">
                  <a:solidFill>
                    <a:srgbClr val="0000FF"/>
                  </a:solidFill>
                </a:endParaRPr>
              </a:p>
            </p:txBody>
          </p:sp>
        </p:grpSp>
        <p:graphicFrame>
          <p:nvGraphicFramePr>
            <p:cNvPr id="51" name="Object 12"/>
            <p:cNvGraphicFramePr>
              <a:graphicFrameLocks noChangeAspect="1"/>
            </p:cNvGraphicFramePr>
            <p:nvPr>
              <p:extLst/>
            </p:nvPr>
          </p:nvGraphicFramePr>
          <p:xfrm>
            <a:off x="7033355" y="2916775"/>
            <a:ext cx="423862" cy="596900"/>
          </p:xfrm>
          <a:graphic>
            <a:graphicData uri="http://schemas.openxmlformats.org/presentationml/2006/ole">
              <mc:AlternateContent xmlns:mc="http://schemas.openxmlformats.org/markup-compatibility/2006">
                <mc:Choice xmlns:v="urn:schemas-microsoft-com:vml" Requires="v">
                  <p:oleObj spid="_x0000_s226603" name="方程式" r:id="rId20" imgW="152280" imgH="215640" progId="Equation.3">
                    <p:embed/>
                  </p:oleObj>
                </mc:Choice>
                <mc:Fallback>
                  <p:oleObj name="方程式" r:id="rId20" imgW="152280" imgH="215640" progId="Equation.3">
                    <p:embed/>
                    <p:pic>
                      <p:nvPicPr>
                        <p:cNvPr id="0" name=""/>
                        <p:cNvPicPr>
                          <a:picLocks noChangeAspect="1" noChangeArrowheads="1"/>
                        </p:cNvPicPr>
                        <p:nvPr/>
                      </p:nvPicPr>
                      <p:blipFill>
                        <a:blip r:embed="rId16"/>
                        <a:srcRect/>
                        <a:stretch>
                          <a:fillRect/>
                        </a:stretch>
                      </p:blipFill>
                      <p:spPr bwMode="auto">
                        <a:xfrm>
                          <a:off x="7033355" y="2916775"/>
                          <a:ext cx="423862" cy="596900"/>
                        </a:xfrm>
                        <a:prstGeom prst="rect">
                          <a:avLst/>
                        </a:prstGeom>
                        <a:noFill/>
                        <a:extLst/>
                      </p:spPr>
                    </p:pic>
                  </p:oleObj>
                </mc:Fallback>
              </mc:AlternateContent>
            </a:graphicData>
          </a:graphic>
        </p:graphicFrame>
        <p:graphicFrame>
          <p:nvGraphicFramePr>
            <p:cNvPr id="52" name="Object 12"/>
            <p:cNvGraphicFramePr>
              <a:graphicFrameLocks noChangeAspect="1"/>
            </p:cNvGraphicFramePr>
            <p:nvPr>
              <p:extLst/>
            </p:nvPr>
          </p:nvGraphicFramePr>
          <p:xfrm>
            <a:off x="4982592" y="1310761"/>
            <a:ext cx="457200" cy="595313"/>
          </p:xfrm>
          <a:graphic>
            <a:graphicData uri="http://schemas.openxmlformats.org/presentationml/2006/ole">
              <mc:AlternateContent xmlns:mc="http://schemas.openxmlformats.org/markup-compatibility/2006">
                <mc:Choice xmlns:v="urn:schemas-microsoft-com:vml" Requires="v">
                  <p:oleObj spid="_x0000_s226604" name="方程式" r:id="rId21" imgW="164880" imgH="215640" progId="Equation.3">
                    <p:embed/>
                  </p:oleObj>
                </mc:Choice>
                <mc:Fallback>
                  <p:oleObj name="方程式" r:id="rId21" imgW="164880" imgH="215640" progId="Equation.3">
                    <p:embed/>
                    <p:pic>
                      <p:nvPicPr>
                        <p:cNvPr id="0" name=""/>
                        <p:cNvPicPr>
                          <a:picLocks noChangeAspect="1" noChangeArrowheads="1"/>
                        </p:cNvPicPr>
                        <p:nvPr/>
                      </p:nvPicPr>
                      <p:blipFill>
                        <a:blip r:embed="rId18"/>
                        <a:srcRect/>
                        <a:stretch>
                          <a:fillRect/>
                        </a:stretch>
                      </p:blipFill>
                      <p:spPr bwMode="auto">
                        <a:xfrm>
                          <a:off x="4982592" y="1310761"/>
                          <a:ext cx="457200" cy="595313"/>
                        </a:xfrm>
                        <a:prstGeom prst="rect">
                          <a:avLst/>
                        </a:prstGeom>
                        <a:noFill/>
                        <a:extLst/>
                      </p:spPr>
                    </p:pic>
                  </p:oleObj>
                </mc:Fallback>
              </mc:AlternateContent>
            </a:graphicData>
          </a:graphic>
        </p:graphicFrame>
        <p:sp>
          <p:nvSpPr>
            <p:cNvPr id="53" name="文字方塊 52"/>
            <p:cNvSpPr txBox="1"/>
            <p:nvPr/>
          </p:nvSpPr>
          <p:spPr>
            <a:xfrm>
              <a:off x="7701885" y="561908"/>
              <a:ext cx="1195649" cy="461665"/>
            </a:xfrm>
            <a:prstGeom prst="rect">
              <a:avLst/>
            </a:prstGeom>
            <a:noFill/>
          </p:spPr>
          <p:txBody>
            <a:bodyPr wrap="square" rtlCol="0">
              <a:spAutoFit/>
            </a:bodyPr>
            <a:lstStyle/>
            <a:p>
              <a:pPr algn="ctr"/>
              <a:r>
                <a:rPr lang="en-US" altLang="zh-TW" sz="2400" b="1" dirty="0">
                  <a:solidFill>
                    <a:srgbClr val="0000FF"/>
                  </a:solidFill>
                </a:rPr>
                <a:t>a</a:t>
              </a:r>
              <a:r>
                <a:rPr lang="en-US" altLang="zh-TW" sz="2400" b="1" baseline="-25000" dirty="0" smtClean="0">
                  <a:solidFill>
                    <a:srgbClr val="0000FF"/>
                  </a:solidFill>
                </a:rPr>
                <a:t>1</a:t>
              </a:r>
              <a:r>
                <a:rPr lang="en-US" altLang="zh-TW" sz="2400" b="1" dirty="0" smtClean="0">
                  <a:solidFill>
                    <a:srgbClr val="0000FF"/>
                  </a:solidFill>
                </a:rPr>
                <a:t>=0.27</a:t>
              </a:r>
              <a:endParaRPr lang="zh-TW" altLang="en-US" sz="2400" b="1" dirty="0">
                <a:solidFill>
                  <a:srgbClr val="0000FF"/>
                </a:solidFill>
              </a:endParaRPr>
            </a:p>
          </p:txBody>
        </p:sp>
        <p:sp>
          <p:nvSpPr>
            <p:cNvPr id="54" name="文字方塊 53"/>
            <p:cNvSpPr txBox="1"/>
            <p:nvPr/>
          </p:nvSpPr>
          <p:spPr>
            <a:xfrm>
              <a:off x="7778034" y="2331335"/>
              <a:ext cx="1195649" cy="461665"/>
            </a:xfrm>
            <a:prstGeom prst="rect">
              <a:avLst/>
            </a:prstGeom>
            <a:noFill/>
          </p:spPr>
          <p:txBody>
            <a:bodyPr wrap="square" rtlCol="0">
              <a:spAutoFit/>
            </a:bodyPr>
            <a:lstStyle/>
            <a:p>
              <a:pPr algn="ctr"/>
              <a:r>
                <a:rPr lang="en-US" altLang="zh-TW" sz="2400" b="1" dirty="0" smtClean="0">
                  <a:solidFill>
                    <a:srgbClr val="0000FF"/>
                  </a:solidFill>
                </a:rPr>
                <a:t>a</a:t>
              </a:r>
              <a:r>
                <a:rPr lang="en-US" altLang="zh-TW" sz="2400" b="1" baseline="-25000" dirty="0" smtClean="0">
                  <a:solidFill>
                    <a:srgbClr val="0000FF"/>
                  </a:solidFill>
                </a:rPr>
                <a:t>1</a:t>
              </a:r>
              <a:r>
                <a:rPr lang="en-US" altLang="zh-TW" sz="2400" b="1" dirty="0" smtClean="0">
                  <a:solidFill>
                    <a:srgbClr val="0000FF"/>
                  </a:solidFill>
                </a:rPr>
                <a:t>=0.05</a:t>
              </a:r>
              <a:endParaRPr lang="zh-TW" altLang="en-US" sz="2400" b="1" dirty="0">
                <a:solidFill>
                  <a:srgbClr val="0000FF"/>
                </a:solidFill>
              </a:endParaRPr>
            </a:p>
          </p:txBody>
        </p:sp>
        <p:sp>
          <p:nvSpPr>
            <p:cNvPr id="55" name="文字方塊 54"/>
            <p:cNvSpPr txBox="1"/>
            <p:nvPr/>
          </p:nvSpPr>
          <p:spPr>
            <a:xfrm>
              <a:off x="5605045" y="561907"/>
              <a:ext cx="1195649" cy="461665"/>
            </a:xfrm>
            <a:prstGeom prst="rect">
              <a:avLst/>
            </a:prstGeom>
            <a:noFill/>
          </p:spPr>
          <p:txBody>
            <a:bodyPr wrap="square" rtlCol="0">
              <a:spAutoFit/>
            </a:bodyPr>
            <a:lstStyle/>
            <a:p>
              <a:pPr algn="ctr"/>
              <a:r>
                <a:rPr lang="en-US" altLang="zh-TW" sz="2400" b="1" dirty="0" smtClean="0">
                  <a:solidFill>
                    <a:srgbClr val="0000FF"/>
                  </a:solidFill>
                </a:rPr>
                <a:t>a</a:t>
              </a:r>
              <a:r>
                <a:rPr lang="en-US" altLang="zh-TW" sz="2400" b="1" baseline="-25000" dirty="0" smtClean="0">
                  <a:solidFill>
                    <a:srgbClr val="0000FF"/>
                  </a:solidFill>
                </a:rPr>
                <a:t>1</a:t>
              </a:r>
              <a:r>
                <a:rPr lang="en-US" altLang="zh-TW" sz="2400" b="1" dirty="0" smtClean="0">
                  <a:solidFill>
                    <a:srgbClr val="0000FF"/>
                  </a:solidFill>
                </a:rPr>
                <a:t>=0.73</a:t>
              </a:r>
              <a:endParaRPr lang="zh-TW" altLang="en-US" sz="2400" b="1" dirty="0">
                <a:solidFill>
                  <a:srgbClr val="0000FF"/>
                </a:solidFill>
              </a:endParaRPr>
            </a:p>
          </p:txBody>
        </p:sp>
      </p:grpSp>
      <p:sp>
        <p:nvSpPr>
          <p:cNvPr id="58" name="文字方塊 57"/>
          <p:cNvSpPr txBox="1"/>
          <p:nvPr/>
        </p:nvSpPr>
        <p:spPr>
          <a:xfrm>
            <a:off x="5954384" y="6126175"/>
            <a:ext cx="1509530" cy="461665"/>
          </a:xfrm>
          <a:prstGeom prst="rect">
            <a:avLst/>
          </a:prstGeom>
          <a:noFill/>
        </p:spPr>
        <p:txBody>
          <a:bodyPr wrap="square" rtlCol="0">
            <a:spAutoFit/>
          </a:bodyPr>
          <a:lstStyle/>
          <a:p>
            <a:pPr algn="ctr"/>
            <a:r>
              <a:rPr lang="en-US" altLang="zh-TW" sz="2400" b="1" dirty="0" smtClean="0">
                <a:solidFill>
                  <a:srgbClr val="0000FF"/>
                </a:solidFill>
              </a:rPr>
              <a:t>a</a:t>
            </a:r>
            <a:r>
              <a:rPr lang="en-US" altLang="zh-TW" sz="2400" b="1" baseline="-25000" dirty="0" smtClean="0">
                <a:solidFill>
                  <a:srgbClr val="0000FF"/>
                </a:solidFill>
              </a:rPr>
              <a:t>1</a:t>
            </a:r>
            <a:endParaRPr lang="zh-TW" altLang="en-US" sz="2400" b="1" baseline="-25000" dirty="0">
              <a:solidFill>
                <a:srgbClr val="0000FF"/>
              </a:solidFill>
            </a:endParaRPr>
          </a:p>
        </p:txBody>
      </p:sp>
      <p:sp>
        <p:nvSpPr>
          <p:cNvPr id="59" name="文字方塊 58"/>
          <p:cNvSpPr txBox="1"/>
          <p:nvPr/>
        </p:nvSpPr>
        <p:spPr>
          <a:xfrm>
            <a:off x="4509338" y="4626330"/>
            <a:ext cx="645368" cy="461665"/>
          </a:xfrm>
          <a:prstGeom prst="rect">
            <a:avLst/>
          </a:prstGeom>
          <a:noFill/>
        </p:spPr>
        <p:txBody>
          <a:bodyPr wrap="square" rtlCol="0">
            <a:spAutoFit/>
          </a:bodyPr>
          <a:lstStyle/>
          <a:p>
            <a:pPr algn="ctr"/>
            <a:r>
              <a:rPr lang="en-US" altLang="zh-TW" sz="2400" b="1" dirty="0" smtClean="0">
                <a:solidFill>
                  <a:srgbClr val="00B050"/>
                </a:solidFill>
              </a:rPr>
              <a:t>a</a:t>
            </a:r>
            <a:r>
              <a:rPr lang="en-US" altLang="zh-TW" sz="2400" b="1" baseline="-25000" dirty="0">
                <a:solidFill>
                  <a:srgbClr val="00B050"/>
                </a:solidFill>
              </a:rPr>
              <a:t>2</a:t>
            </a:r>
            <a:endParaRPr lang="zh-TW" altLang="en-US" sz="2400" b="1" baseline="-25000" dirty="0">
              <a:solidFill>
                <a:srgbClr val="00B050"/>
              </a:solidFill>
            </a:endParaRPr>
          </a:p>
        </p:txBody>
      </p:sp>
      <p:sp>
        <p:nvSpPr>
          <p:cNvPr id="60" name="文字方塊 59"/>
          <p:cNvSpPr txBox="1"/>
          <p:nvPr/>
        </p:nvSpPr>
        <p:spPr>
          <a:xfrm>
            <a:off x="4147962" y="643163"/>
            <a:ext cx="1509530" cy="461665"/>
          </a:xfrm>
          <a:prstGeom prst="rect">
            <a:avLst/>
          </a:prstGeom>
          <a:noFill/>
        </p:spPr>
        <p:txBody>
          <a:bodyPr wrap="square" rtlCol="0">
            <a:spAutoFit/>
          </a:bodyPr>
          <a:lstStyle/>
          <a:p>
            <a:pPr algn="ctr"/>
            <a:r>
              <a:rPr lang="en-US" altLang="zh-TW" sz="2400" b="1" dirty="0" smtClean="0">
                <a:solidFill>
                  <a:srgbClr val="0000FF"/>
                </a:solidFill>
              </a:rPr>
              <a:t>a</a:t>
            </a:r>
            <a:r>
              <a:rPr lang="en-US" altLang="zh-TW" sz="2400" b="1" baseline="-25000" dirty="0" smtClean="0">
                <a:solidFill>
                  <a:srgbClr val="0000FF"/>
                </a:solidFill>
              </a:rPr>
              <a:t>1</a:t>
            </a:r>
            <a:endParaRPr lang="zh-TW" altLang="en-US" sz="2400" b="1" baseline="-25000" dirty="0">
              <a:solidFill>
                <a:srgbClr val="0000FF"/>
              </a:solidFill>
            </a:endParaRPr>
          </a:p>
        </p:txBody>
      </p:sp>
      <p:sp>
        <p:nvSpPr>
          <p:cNvPr id="61" name="文字方塊 60"/>
          <p:cNvSpPr txBox="1"/>
          <p:nvPr/>
        </p:nvSpPr>
        <p:spPr>
          <a:xfrm>
            <a:off x="4603872" y="2606128"/>
            <a:ext cx="645368" cy="461665"/>
          </a:xfrm>
          <a:prstGeom prst="rect">
            <a:avLst/>
          </a:prstGeom>
          <a:noFill/>
        </p:spPr>
        <p:txBody>
          <a:bodyPr wrap="square" rtlCol="0">
            <a:spAutoFit/>
          </a:bodyPr>
          <a:lstStyle/>
          <a:p>
            <a:pPr algn="ctr"/>
            <a:r>
              <a:rPr lang="en-US" altLang="zh-TW" sz="2400" b="1" dirty="0" smtClean="0">
                <a:solidFill>
                  <a:srgbClr val="00B050"/>
                </a:solidFill>
              </a:rPr>
              <a:t>a</a:t>
            </a:r>
            <a:r>
              <a:rPr lang="en-US" altLang="zh-TW" sz="2400" b="1" baseline="-25000" dirty="0">
                <a:solidFill>
                  <a:srgbClr val="00B050"/>
                </a:solidFill>
              </a:rPr>
              <a:t>2</a:t>
            </a:r>
            <a:endParaRPr lang="zh-TW" altLang="en-US" sz="2400" b="1" baseline="-25000" dirty="0">
              <a:solidFill>
                <a:srgbClr val="00B050"/>
              </a:solidFill>
            </a:endParaRPr>
          </a:p>
        </p:txBody>
      </p:sp>
    </p:spTree>
    <p:extLst>
      <p:ext uri="{BB962C8B-B14F-4D97-AF65-F5344CB8AC3E}">
        <p14:creationId xmlns:p14="http://schemas.microsoft.com/office/powerpoint/2010/main" val="385259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2" grpId="0"/>
      <p:bldP spid="33" grpId="0"/>
      <p:bldP spid="34" grpId="0"/>
      <p:bldP spid="58" grpId="0"/>
      <p:bldP spid="59" grpId="0"/>
      <p:bldP spid="60" grpId="0"/>
      <p:bldP spid="6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411923"/>
            <a:ext cx="7772400" cy="2387600"/>
          </a:xfrm>
        </p:spPr>
        <p:txBody>
          <a:bodyPr>
            <a:normAutofit/>
          </a:bodyPr>
          <a:lstStyle/>
          <a:p>
            <a:r>
              <a:rPr lang="en-US" altLang="zh-TW" dirty="0" smtClean="0">
                <a:solidFill>
                  <a:schemeClr val="tx1">
                    <a:lumMod val="75000"/>
                    <a:lumOff val="25000"/>
                  </a:schemeClr>
                </a:solidFill>
              </a:rPr>
              <a:t>1. What is the model?</a:t>
            </a:r>
            <a:endParaRPr lang="zh-TW" altLang="en-US" dirty="0">
              <a:solidFill>
                <a:srgbClr val="0000FF"/>
              </a:solidFill>
            </a:endParaRPr>
          </a:p>
        </p:txBody>
      </p:sp>
      <p:sp>
        <p:nvSpPr>
          <p:cNvPr id="3" name="副標題 2"/>
          <p:cNvSpPr>
            <a:spLocks noGrp="1"/>
          </p:cNvSpPr>
          <p:nvPr>
            <p:ph type="subTitle" idx="1"/>
          </p:nvPr>
        </p:nvSpPr>
        <p:spPr>
          <a:xfrm>
            <a:off x="1143000" y="3891598"/>
            <a:ext cx="6858000" cy="1655762"/>
          </a:xfrm>
        </p:spPr>
        <p:txBody>
          <a:bodyPr>
            <a:normAutofit/>
          </a:bodyPr>
          <a:lstStyle/>
          <a:p>
            <a:r>
              <a:rPr lang="en-US" altLang="zh-TW" sz="4400" dirty="0" smtClean="0">
                <a:solidFill>
                  <a:srgbClr val="0000FF"/>
                </a:solidFill>
              </a:rPr>
              <a:t>Neural Network</a:t>
            </a:r>
            <a:endParaRPr lang="zh-TW" altLang="en-US" sz="4400" dirty="0">
              <a:solidFill>
                <a:srgbClr val="0000FF"/>
              </a:solidFill>
            </a:endParaRPr>
          </a:p>
        </p:txBody>
      </p:sp>
    </p:spTree>
    <p:extLst>
      <p:ext uri="{BB962C8B-B14F-4D97-AF65-F5344CB8AC3E}">
        <p14:creationId xmlns:p14="http://schemas.microsoft.com/office/powerpoint/2010/main" val="38807495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p:nvPr/>
        </p:nvSpPr>
        <p:spPr>
          <a:xfrm>
            <a:off x="3009532" y="2490071"/>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2" name="矩形 61"/>
          <p:cNvSpPr/>
          <p:nvPr/>
        </p:nvSpPr>
        <p:spPr>
          <a:xfrm>
            <a:off x="4335118" y="247372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3" name="矩形 62"/>
          <p:cNvSpPr/>
          <p:nvPr/>
        </p:nvSpPr>
        <p:spPr>
          <a:xfrm>
            <a:off x="5746677" y="2490071"/>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4" name="文字方塊 63"/>
          <p:cNvSpPr txBox="1"/>
          <p:nvPr/>
        </p:nvSpPr>
        <p:spPr>
          <a:xfrm>
            <a:off x="5536918" y="5089698"/>
            <a:ext cx="1165859" cy="830997"/>
          </a:xfrm>
          <a:prstGeom prst="rect">
            <a:avLst/>
          </a:prstGeom>
          <a:noFill/>
        </p:spPr>
        <p:txBody>
          <a:bodyPr wrap="square" rtlCol="0">
            <a:spAutoFit/>
          </a:bodyPr>
          <a:lstStyle/>
          <a:p>
            <a:pPr algn="ctr"/>
            <a:r>
              <a:rPr lang="en-US" altLang="zh-TW" sz="2400" b="1" dirty="0" smtClean="0"/>
              <a:t>Output Layer</a:t>
            </a:r>
            <a:endParaRPr lang="zh-TW" altLang="en-US" sz="2400" b="1" dirty="0"/>
          </a:p>
        </p:txBody>
      </p:sp>
      <p:sp>
        <p:nvSpPr>
          <p:cNvPr id="65" name="文字方塊 64"/>
          <p:cNvSpPr txBox="1"/>
          <p:nvPr/>
        </p:nvSpPr>
        <p:spPr>
          <a:xfrm>
            <a:off x="3056962" y="5317390"/>
            <a:ext cx="2066642" cy="461665"/>
          </a:xfrm>
          <a:prstGeom prst="rect">
            <a:avLst/>
          </a:prstGeom>
          <a:noFill/>
        </p:spPr>
        <p:txBody>
          <a:bodyPr wrap="square" rtlCol="0">
            <a:spAutoFit/>
          </a:bodyPr>
          <a:lstStyle/>
          <a:p>
            <a:pPr algn="ctr"/>
            <a:r>
              <a:rPr lang="en-US" altLang="zh-TW" sz="2400" b="1" dirty="0" smtClean="0"/>
              <a:t>Hidden Layers</a:t>
            </a:r>
            <a:endParaRPr lang="zh-TW" altLang="en-US" sz="2400" b="1" dirty="0"/>
          </a:p>
        </p:txBody>
      </p:sp>
      <p:sp>
        <p:nvSpPr>
          <p:cNvPr id="66" name="右大括弧 65"/>
          <p:cNvSpPr/>
          <p:nvPr/>
        </p:nvSpPr>
        <p:spPr>
          <a:xfrm rot="5400000">
            <a:off x="3920201" y="4031094"/>
            <a:ext cx="417826" cy="2293054"/>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9" name="矩形 58"/>
          <p:cNvSpPr/>
          <p:nvPr/>
        </p:nvSpPr>
        <p:spPr>
          <a:xfrm>
            <a:off x="1826429" y="2517712"/>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0" name="文字方塊 59"/>
          <p:cNvSpPr txBox="1"/>
          <p:nvPr/>
        </p:nvSpPr>
        <p:spPr>
          <a:xfrm>
            <a:off x="1625717" y="5094677"/>
            <a:ext cx="928762" cy="830997"/>
          </a:xfrm>
          <a:prstGeom prst="rect">
            <a:avLst/>
          </a:prstGeom>
          <a:noFill/>
        </p:spPr>
        <p:txBody>
          <a:bodyPr wrap="square" rtlCol="0">
            <a:spAutoFit/>
          </a:bodyPr>
          <a:lstStyle/>
          <a:p>
            <a:pPr algn="ctr"/>
            <a:r>
              <a:rPr lang="en-US" altLang="zh-TW" sz="2400" b="1" dirty="0" smtClean="0"/>
              <a:t>Input Layer</a:t>
            </a:r>
            <a:endParaRPr lang="zh-TW" altLang="en-US" sz="2400" b="1" dirty="0"/>
          </a:p>
        </p:txBody>
      </p:sp>
      <p:sp>
        <p:nvSpPr>
          <p:cNvPr id="2" name="標題 1"/>
          <p:cNvSpPr>
            <a:spLocks noGrp="1"/>
          </p:cNvSpPr>
          <p:nvPr>
            <p:ph type="title"/>
          </p:nvPr>
        </p:nvSpPr>
        <p:spPr/>
        <p:txBody>
          <a:bodyPr/>
          <a:lstStyle/>
          <a:p>
            <a:r>
              <a:rPr lang="en-US" altLang="zh-TW" dirty="0"/>
              <a:t>Neural </a:t>
            </a:r>
            <a:r>
              <a:rPr lang="en-US" altLang="zh-TW" dirty="0" smtClean="0"/>
              <a:t>Network as Model</a:t>
            </a:r>
            <a:endParaRPr lang="zh-TW" altLang="en-US" dirty="0"/>
          </a:p>
        </p:txBody>
      </p:sp>
      <p:sp>
        <p:nvSpPr>
          <p:cNvPr id="4" name="文字方塊 3"/>
          <p:cNvSpPr txBox="1"/>
          <p:nvPr/>
        </p:nvSpPr>
        <p:spPr>
          <a:xfrm>
            <a:off x="2837104" y="2035928"/>
            <a:ext cx="1134648" cy="461665"/>
          </a:xfrm>
          <a:prstGeom prst="rect">
            <a:avLst/>
          </a:prstGeom>
          <a:noFill/>
        </p:spPr>
        <p:txBody>
          <a:bodyPr wrap="square" rtlCol="0">
            <a:spAutoFit/>
          </a:bodyPr>
          <a:lstStyle/>
          <a:p>
            <a:pPr algn="ctr"/>
            <a:r>
              <a:rPr lang="en-US" altLang="zh-TW" sz="2400" dirty="0" smtClean="0"/>
              <a:t>Layer 1</a:t>
            </a:r>
            <a:endParaRPr lang="zh-TW" altLang="en-US" sz="2400" dirty="0"/>
          </a:p>
        </p:txBody>
      </p:sp>
      <p:sp>
        <p:nvSpPr>
          <p:cNvPr id="5" name="文字方塊 4"/>
          <p:cNvSpPr txBox="1"/>
          <p:nvPr/>
        </p:nvSpPr>
        <p:spPr>
          <a:xfrm>
            <a:off x="4162211" y="2019559"/>
            <a:ext cx="1134648" cy="461665"/>
          </a:xfrm>
          <a:prstGeom prst="rect">
            <a:avLst/>
          </a:prstGeom>
          <a:noFill/>
        </p:spPr>
        <p:txBody>
          <a:bodyPr wrap="square" rtlCol="0">
            <a:spAutoFit/>
          </a:bodyPr>
          <a:lstStyle/>
          <a:p>
            <a:pPr algn="ctr"/>
            <a:r>
              <a:rPr lang="en-US" altLang="zh-TW" sz="2400" dirty="0" smtClean="0"/>
              <a:t>Layer 2</a:t>
            </a:r>
            <a:endParaRPr lang="zh-TW" altLang="en-US" sz="2400" dirty="0"/>
          </a:p>
        </p:txBody>
      </p:sp>
      <p:sp>
        <p:nvSpPr>
          <p:cNvPr id="6" name="文字方塊 5"/>
          <p:cNvSpPr txBox="1"/>
          <p:nvPr/>
        </p:nvSpPr>
        <p:spPr>
          <a:xfrm>
            <a:off x="5568129" y="2001310"/>
            <a:ext cx="1134648" cy="461665"/>
          </a:xfrm>
          <a:prstGeom prst="rect">
            <a:avLst/>
          </a:prstGeom>
          <a:noFill/>
        </p:spPr>
        <p:txBody>
          <a:bodyPr wrap="square" rtlCol="0">
            <a:spAutoFit/>
          </a:bodyPr>
          <a:lstStyle/>
          <a:p>
            <a:pPr algn="ctr"/>
            <a:r>
              <a:rPr lang="en-US" altLang="zh-TW" sz="2400" dirty="0" smtClean="0"/>
              <a:t>Layer L</a:t>
            </a:r>
            <a:endParaRPr lang="zh-TW" altLang="en-US" sz="2400" dirty="0"/>
          </a:p>
        </p:txBody>
      </p:sp>
      <p:sp>
        <p:nvSpPr>
          <p:cNvPr id="7" name="文字方塊 6"/>
          <p:cNvSpPr txBox="1"/>
          <p:nvPr/>
        </p:nvSpPr>
        <p:spPr>
          <a:xfrm>
            <a:off x="1498943" y="2032986"/>
            <a:ext cx="1134648" cy="461665"/>
          </a:xfrm>
          <a:prstGeom prst="rect">
            <a:avLst/>
          </a:prstGeom>
          <a:noFill/>
        </p:spPr>
        <p:txBody>
          <a:bodyPr wrap="square" rtlCol="0">
            <a:spAutoFit/>
          </a:bodyPr>
          <a:lstStyle/>
          <a:p>
            <a:pPr algn="ctr"/>
            <a:r>
              <a:rPr lang="en-US" altLang="zh-TW" sz="2400" dirty="0" smtClean="0"/>
              <a:t>Input</a:t>
            </a:r>
          </a:p>
        </p:txBody>
      </p:sp>
      <p:sp>
        <p:nvSpPr>
          <p:cNvPr id="8" name="文字方塊 7"/>
          <p:cNvSpPr txBox="1"/>
          <p:nvPr/>
        </p:nvSpPr>
        <p:spPr>
          <a:xfrm>
            <a:off x="6837766" y="2013802"/>
            <a:ext cx="1134648" cy="461665"/>
          </a:xfrm>
          <a:prstGeom prst="rect">
            <a:avLst/>
          </a:prstGeom>
          <a:noFill/>
        </p:spPr>
        <p:txBody>
          <a:bodyPr wrap="square" rtlCol="0">
            <a:spAutoFit/>
          </a:bodyPr>
          <a:lstStyle/>
          <a:p>
            <a:pPr algn="ctr"/>
            <a:r>
              <a:rPr lang="en-US" altLang="zh-TW" sz="2400" dirty="0" smtClean="0"/>
              <a:t>Output</a:t>
            </a:r>
          </a:p>
        </p:txBody>
      </p:sp>
      <p:sp>
        <p:nvSpPr>
          <p:cNvPr id="9" name="文字方塊 8"/>
          <p:cNvSpPr txBox="1"/>
          <p:nvPr/>
        </p:nvSpPr>
        <p:spPr>
          <a:xfrm>
            <a:off x="429876" y="3224502"/>
            <a:ext cx="1370184" cy="954107"/>
          </a:xfrm>
          <a:prstGeom prst="rect">
            <a:avLst/>
          </a:prstGeom>
          <a:noFill/>
        </p:spPr>
        <p:txBody>
          <a:bodyPr wrap="square" rtlCol="0">
            <a:spAutoFit/>
          </a:bodyPr>
          <a:lstStyle/>
          <a:p>
            <a:pPr algn="ctr"/>
            <a:r>
              <a:rPr lang="en-US" altLang="zh-TW" sz="2800" dirty="0"/>
              <a:t>v</a:t>
            </a:r>
            <a:r>
              <a:rPr lang="en-US" altLang="zh-TW" sz="2800" dirty="0" smtClean="0"/>
              <a:t>ector </a:t>
            </a:r>
          </a:p>
          <a:p>
            <a:pPr algn="ctr"/>
            <a:r>
              <a:rPr lang="en-US" altLang="zh-TW" sz="2800" b="1" dirty="0" smtClean="0"/>
              <a:t>x</a:t>
            </a:r>
            <a:endParaRPr lang="zh-TW" altLang="en-US" sz="2800" b="1" dirty="0"/>
          </a:p>
        </p:txBody>
      </p:sp>
      <p:sp>
        <p:nvSpPr>
          <p:cNvPr id="10" name="文字方塊 9"/>
          <p:cNvSpPr txBox="1"/>
          <p:nvPr/>
        </p:nvSpPr>
        <p:spPr>
          <a:xfrm>
            <a:off x="7451468" y="3176981"/>
            <a:ext cx="1370184" cy="954107"/>
          </a:xfrm>
          <a:prstGeom prst="rect">
            <a:avLst/>
          </a:prstGeom>
          <a:noFill/>
        </p:spPr>
        <p:txBody>
          <a:bodyPr wrap="square" rtlCol="0">
            <a:spAutoFit/>
          </a:bodyPr>
          <a:lstStyle/>
          <a:p>
            <a:pPr algn="ctr"/>
            <a:r>
              <a:rPr lang="en-US" altLang="zh-TW" sz="2800" dirty="0"/>
              <a:t>v</a:t>
            </a:r>
            <a:r>
              <a:rPr lang="en-US" altLang="zh-TW" sz="2800" dirty="0" smtClean="0"/>
              <a:t>ector </a:t>
            </a:r>
          </a:p>
          <a:p>
            <a:pPr algn="ctr"/>
            <a:r>
              <a:rPr lang="en-US" altLang="zh-TW" sz="2800" b="1" dirty="0" smtClean="0"/>
              <a:t>y</a:t>
            </a:r>
            <a:endParaRPr lang="zh-TW" altLang="en-US" sz="2800" b="1" dirty="0"/>
          </a:p>
        </p:txBody>
      </p:sp>
      <p:cxnSp>
        <p:nvCxnSpPr>
          <p:cNvPr id="11" name="直線單箭頭接點 10"/>
          <p:cNvCxnSpPr/>
          <p:nvPr/>
        </p:nvCxnSpPr>
        <p:spPr>
          <a:xfrm>
            <a:off x="6133484" y="3538491"/>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6242800" y="4784381"/>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6109600" y="2759688"/>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894817" y="323540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 name="矩形 14"/>
          <p:cNvSpPr/>
          <p:nvPr/>
        </p:nvSpPr>
        <p:spPr>
          <a:xfrm>
            <a:off x="1900635" y="266507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6" name="Object 12"/>
          <p:cNvGraphicFramePr>
            <a:graphicFrameLocks noChangeAspect="1"/>
          </p:cNvGraphicFramePr>
          <p:nvPr>
            <p:extLst>
              <p:ext uri="{D42A27DB-BD31-4B8C-83A1-F6EECF244321}">
                <p14:modId xmlns:p14="http://schemas.microsoft.com/office/powerpoint/2010/main" val="2315990705"/>
              </p:ext>
            </p:extLst>
          </p:nvPr>
        </p:nvGraphicFramePr>
        <p:xfrm>
          <a:off x="1913334" y="2569826"/>
          <a:ext cx="325438" cy="461962"/>
        </p:xfrm>
        <a:graphic>
          <a:graphicData uri="http://schemas.openxmlformats.org/presentationml/2006/ole">
            <mc:AlternateContent xmlns:mc="http://schemas.openxmlformats.org/markup-compatibility/2006">
              <mc:Choice xmlns:v="urn:schemas-microsoft-com:vml" Requires="v">
                <p:oleObj spid="_x0000_s147946"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1913334" y="2569826"/>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2"/>
          <p:cNvGraphicFramePr>
            <a:graphicFrameLocks noChangeAspect="1"/>
          </p:cNvGraphicFramePr>
          <p:nvPr>
            <p:extLst>
              <p:ext uri="{D42A27DB-BD31-4B8C-83A1-F6EECF244321}">
                <p14:modId xmlns:p14="http://schemas.microsoft.com/office/powerpoint/2010/main" val="944508909"/>
              </p:ext>
            </p:extLst>
          </p:nvPr>
        </p:nvGraphicFramePr>
        <p:xfrm>
          <a:off x="1918630" y="3152555"/>
          <a:ext cx="352425" cy="461963"/>
        </p:xfrm>
        <a:graphic>
          <a:graphicData uri="http://schemas.openxmlformats.org/presentationml/2006/ole">
            <mc:AlternateContent xmlns:mc="http://schemas.openxmlformats.org/markup-compatibility/2006">
              <mc:Choice xmlns:v="urn:schemas-microsoft-com:vml" Requires="v">
                <p:oleObj spid="_x0000_s147947"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1918630" y="3152555"/>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橢圓 17"/>
          <p:cNvSpPr/>
          <p:nvPr/>
        </p:nvSpPr>
        <p:spPr>
          <a:xfrm>
            <a:off x="3106642" y="250107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9" name="橢圓 18"/>
          <p:cNvSpPr/>
          <p:nvPr/>
        </p:nvSpPr>
        <p:spPr>
          <a:xfrm>
            <a:off x="3108984" y="327964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3097351" y="4507655"/>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文字方塊 20"/>
          <p:cNvSpPr txBox="1"/>
          <p:nvPr/>
        </p:nvSpPr>
        <p:spPr>
          <a:xfrm rot="5400000">
            <a:off x="3094604" y="392994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22" name="矩形 21"/>
          <p:cNvSpPr/>
          <p:nvPr/>
        </p:nvSpPr>
        <p:spPr>
          <a:xfrm>
            <a:off x="1904342" y="4633162"/>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23" name="Object 12"/>
          <p:cNvGraphicFramePr>
            <a:graphicFrameLocks noChangeAspect="1"/>
          </p:cNvGraphicFramePr>
          <p:nvPr>
            <p:extLst>
              <p:ext uri="{D42A27DB-BD31-4B8C-83A1-F6EECF244321}">
                <p14:modId xmlns:p14="http://schemas.microsoft.com/office/powerpoint/2010/main" val="3231966215"/>
              </p:ext>
            </p:extLst>
          </p:nvPr>
        </p:nvGraphicFramePr>
        <p:xfrm>
          <a:off x="1901226" y="4536908"/>
          <a:ext cx="407988" cy="488950"/>
        </p:xfrm>
        <a:graphic>
          <a:graphicData uri="http://schemas.openxmlformats.org/presentationml/2006/ole">
            <mc:AlternateContent xmlns:mc="http://schemas.openxmlformats.org/markup-compatibility/2006">
              <mc:Choice xmlns:v="urn:schemas-microsoft-com:vml" Requires="v">
                <p:oleObj spid="_x0000_s147948" name="方程式" r:id="rId8" imgW="190440" imgH="228600" progId="Equation.3">
                  <p:embed/>
                </p:oleObj>
              </mc:Choice>
              <mc:Fallback>
                <p:oleObj name="方程式" r:id="rId8" imgW="190440" imgH="228600" progId="Equation.3">
                  <p:embed/>
                  <p:pic>
                    <p:nvPicPr>
                      <p:cNvPr id="0" name=""/>
                      <p:cNvPicPr>
                        <a:picLocks noChangeAspect="1" noChangeArrowheads="1"/>
                      </p:cNvPicPr>
                      <p:nvPr/>
                    </p:nvPicPr>
                    <p:blipFill>
                      <a:blip r:embed="rId9"/>
                      <a:srcRect/>
                      <a:stretch>
                        <a:fillRect/>
                      </a:stretch>
                    </p:blipFill>
                    <p:spPr bwMode="auto">
                      <a:xfrm>
                        <a:off x="1901226" y="4536908"/>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文字方塊 23"/>
          <p:cNvSpPr txBox="1"/>
          <p:nvPr/>
        </p:nvSpPr>
        <p:spPr>
          <a:xfrm rot="5400000">
            <a:off x="1780274" y="3918104"/>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25" name="橢圓 24"/>
          <p:cNvSpPr/>
          <p:nvPr/>
        </p:nvSpPr>
        <p:spPr>
          <a:xfrm>
            <a:off x="4422204" y="250107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6" name="橢圓 25"/>
          <p:cNvSpPr/>
          <p:nvPr/>
        </p:nvSpPr>
        <p:spPr>
          <a:xfrm>
            <a:off x="4424546" y="327964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7" name="橢圓 26"/>
          <p:cNvSpPr/>
          <p:nvPr/>
        </p:nvSpPr>
        <p:spPr>
          <a:xfrm>
            <a:off x="4412913" y="450765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文字方塊 27"/>
          <p:cNvSpPr txBox="1"/>
          <p:nvPr/>
        </p:nvSpPr>
        <p:spPr>
          <a:xfrm rot="5400000">
            <a:off x="4410166" y="392994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29" name="橢圓 28"/>
          <p:cNvSpPr/>
          <p:nvPr/>
        </p:nvSpPr>
        <p:spPr>
          <a:xfrm>
            <a:off x="5822521" y="248196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0" name="橢圓 29"/>
          <p:cNvSpPr/>
          <p:nvPr/>
        </p:nvSpPr>
        <p:spPr>
          <a:xfrm>
            <a:off x="5824863" y="324187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p:cNvSpPr/>
          <p:nvPr/>
        </p:nvSpPr>
        <p:spPr>
          <a:xfrm>
            <a:off x="5831891" y="448854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文字方塊 31"/>
          <p:cNvSpPr txBox="1"/>
          <p:nvPr/>
        </p:nvSpPr>
        <p:spPr>
          <a:xfrm rot="5400000">
            <a:off x="5829144" y="3907677"/>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33" name="文字方塊 32"/>
          <p:cNvSpPr txBox="1"/>
          <p:nvPr/>
        </p:nvSpPr>
        <p:spPr>
          <a:xfrm>
            <a:off x="4994249" y="2442489"/>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34" name="文字方塊 33"/>
          <p:cNvSpPr txBox="1"/>
          <p:nvPr/>
        </p:nvSpPr>
        <p:spPr>
          <a:xfrm>
            <a:off x="5011872" y="322798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35" name="文字方塊 34"/>
          <p:cNvSpPr txBox="1"/>
          <p:nvPr/>
        </p:nvSpPr>
        <p:spPr>
          <a:xfrm>
            <a:off x="5024052" y="4484280"/>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cxnSp>
        <p:nvCxnSpPr>
          <p:cNvPr id="36" name="直線單箭頭接點 35"/>
          <p:cNvCxnSpPr>
            <a:stCxn id="18" idx="6"/>
            <a:endCxn id="25" idx="2"/>
          </p:cNvCxnSpPr>
          <p:nvPr/>
        </p:nvCxnSpPr>
        <p:spPr>
          <a:xfrm>
            <a:off x="3680800" y="2788152"/>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3680800" y="357990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3671509" y="480187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19" idx="6"/>
            <a:endCxn id="25" idx="2"/>
          </p:cNvCxnSpPr>
          <p:nvPr/>
        </p:nvCxnSpPr>
        <p:spPr>
          <a:xfrm flipV="1">
            <a:off x="3683142" y="2788152"/>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8" idx="6"/>
            <a:endCxn id="26" idx="2"/>
          </p:cNvCxnSpPr>
          <p:nvPr/>
        </p:nvCxnSpPr>
        <p:spPr>
          <a:xfrm>
            <a:off x="3680800" y="2788152"/>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18" idx="6"/>
            <a:endCxn id="27" idx="2"/>
          </p:cNvCxnSpPr>
          <p:nvPr/>
        </p:nvCxnSpPr>
        <p:spPr>
          <a:xfrm>
            <a:off x="3680800" y="2788152"/>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9" idx="6"/>
            <a:endCxn id="27" idx="2"/>
          </p:cNvCxnSpPr>
          <p:nvPr/>
        </p:nvCxnSpPr>
        <p:spPr>
          <a:xfrm>
            <a:off x="3683142" y="3566722"/>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20" idx="6"/>
            <a:endCxn id="25" idx="2"/>
          </p:cNvCxnSpPr>
          <p:nvPr/>
        </p:nvCxnSpPr>
        <p:spPr>
          <a:xfrm flipV="1">
            <a:off x="3671509" y="2788152"/>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stCxn id="20" idx="6"/>
            <a:endCxn id="26" idx="2"/>
          </p:cNvCxnSpPr>
          <p:nvPr/>
        </p:nvCxnSpPr>
        <p:spPr>
          <a:xfrm flipV="1">
            <a:off x="3671509" y="3566722"/>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a:endCxn id="18" idx="2"/>
          </p:cNvCxnSpPr>
          <p:nvPr/>
        </p:nvCxnSpPr>
        <p:spPr>
          <a:xfrm flipV="1">
            <a:off x="2247242" y="2788152"/>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15" idx="3"/>
            <a:endCxn id="19" idx="2"/>
          </p:cNvCxnSpPr>
          <p:nvPr/>
        </p:nvCxnSpPr>
        <p:spPr>
          <a:xfrm>
            <a:off x="2243535" y="2836526"/>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5" idx="3"/>
            <a:endCxn id="20" idx="2"/>
          </p:cNvCxnSpPr>
          <p:nvPr/>
        </p:nvCxnSpPr>
        <p:spPr>
          <a:xfrm>
            <a:off x="2243535" y="2836526"/>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17" idx="3"/>
            <a:endCxn id="18" idx="2"/>
          </p:cNvCxnSpPr>
          <p:nvPr/>
        </p:nvCxnSpPr>
        <p:spPr>
          <a:xfrm flipV="1">
            <a:off x="2271055" y="2788152"/>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14" idx="3"/>
            <a:endCxn id="19" idx="2"/>
          </p:cNvCxnSpPr>
          <p:nvPr/>
        </p:nvCxnSpPr>
        <p:spPr>
          <a:xfrm>
            <a:off x="2237717" y="3406855"/>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4" idx="3"/>
            <a:endCxn id="20" idx="2"/>
          </p:cNvCxnSpPr>
          <p:nvPr/>
        </p:nvCxnSpPr>
        <p:spPr>
          <a:xfrm>
            <a:off x="2237717" y="3406855"/>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23" idx="3"/>
            <a:endCxn id="18" idx="2"/>
          </p:cNvCxnSpPr>
          <p:nvPr/>
        </p:nvCxnSpPr>
        <p:spPr>
          <a:xfrm flipV="1">
            <a:off x="2309214" y="2788152"/>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23" idx="3"/>
            <a:endCxn id="19" idx="2"/>
          </p:cNvCxnSpPr>
          <p:nvPr/>
        </p:nvCxnSpPr>
        <p:spPr>
          <a:xfrm flipV="1">
            <a:off x="2282845" y="3566722"/>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23" idx="3"/>
            <a:endCxn id="20" idx="2"/>
          </p:cNvCxnSpPr>
          <p:nvPr/>
        </p:nvCxnSpPr>
        <p:spPr>
          <a:xfrm>
            <a:off x="2282845" y="4781328"/>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rot="5400000">
            <a:off x="7102162" y="3938649"/>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55" name="文字方塊 54"/>
          <p:cNvSpPr txBox="1"/>
          <p:nvPr/>
        </p:nvSpPr>
        <p:spPr>
          <a:xfrm>
            <a:off x="7171255" y="2419828"/>
            <a:ext cx="631069" cy="523220"/>
          </a:xfrm>
          <a:prstGeom prst="rect">
            <a:avLst/>
          </a:prstGeom>
          <a:noFill/>
        </p:spPr>
        <p:txBody>
          <a:bodyPr wrap="square" rtlCol="0">
            <a:spAutoFit/>
          </a:bodyPr>
          <a:lstStyle/>
          <a:p>
            <a:r>
              <a:rPr lang="en-US" altLang="zh-TW" sz="2800" dirty="0"/>
              <a:t>y</a:t>
            </a:r>
            <a:r>
              <a:rPr lang="en-US" altLang="zh-TW" sz="2800" baseline="-25000" dirty="0" smtClean="0"/>
              <a:t>1</a:t>
            </a:r>
            <a:endParaRPr lang="zh-TW" altLang="en-US" sz="2800" baseline="-25000" dirty="0"/>
          </a:p>
        </p:txBody>
      </p:sp>
      <p:sp>
        <p:nvSpPr>
          <p:cNvPr id="56" name="文字方塊 55"/>
          <p:cNvSpPr txBox="1"/>
          <p:nvPr/>
        </p:nvSpPr>
        <p:spPr>
          <a:xfrm>
            <a:off x="7159972" y="3218048"/>
            <a:ext cx="631069" cy="523220"/>
          </a:xfrm>
          <a:prstGeom prst="rect">
            <a:avLst/>
          </a:prstGeom>
          <a:noFill/>
        </p:spPr>
        <p:txBody>
          <a:bodyPr wrap="square" rtlCol="0">
            <a:spAutoFit/>
          </a:bodyPr>
          <a:lstStyle/>
          <a:p>
            <a:r>
              <a:rPr lang="en-US" altLang="zh-TW" sz="2800" dirty="0"/>
              <a:t>y</a:t>
            </a:r>
            <a:r>
              <a:rPr lang="en-US" altLang="zh-TW" sz="2800" baseline="-25000" dirty="0" smtClean="0"/>
              <a:t>2</a:t>
            </a:r>
            <a:endParaRPr lang="zh-TW" altLang="en-US" sz="2800" baseline="-25000" dirty="0"/>
          </a:p>
        </p:txBody>
      </p:sp>
      <p:sp>
        <p:nvSpPr>
          <p:cNvPr id="57" name="文字方塊 56"/>
          <p:cNvSpPr txBox="1"/>
          <p:nvPr/>
        </p:nvSpPr>
        <p:spPr>
          <a:xfrm>
            <a:off x="7159972" y="4484280"/>
            <a:ext cx="631069" cy="523220"/>
          </a:xfrm>
          <a:prstGeom prst="rect">
            <a:avLst/>
          </a:prstGeom>
          <a:noFill/>
        </p:spPr>
        <p:txBody>
          <a:bodyPr wrap="square" rtlCol="0">
            <a:spAutoFit/>
          </a:bodyPr>
          <a:lstStyle/>
          <a:p>
            <a:r>
              <a:rPr lang="en-US" altLang="zh-TW" sz="2800" dirty="0" err="1" smtClean="0"/>
              <a:t>y</a:t>
            </a:r>
            <a:r>
              <a:rPr lang="en-US" altLang="zh-TW" sz="2800" baseline="-25000" dirty="0" err="1"/>
              <a:t>M</a:t>
            </a:r>
            <a:endParaRPr lang="zh-TW" altLang="en-US" sz="2800" baseline="-25000" dirty="0"/>
          </a:p>
        </p:txBody>
      </p:sp>
      <p:sp>
        <p:nvSpPr>
          <p:cNvPr id="67" name="文字方塊 66"/>
          <p:cNvSpPr txBox="1"/>
          <p:nvPr/>
        </p:nvSpPr>
        <p:spPr>
          <a:xfrm>
            <a:off x="1799999" y="5948408"/>
            <a:ext cx="5319688"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TW" sz="2400" dirty="0" smtClean="0"/>
              <a:t>Fully connected feedforward network</a:t>
            </a:r>
            <a:endParaRPr lang="zh-TW" altLang="en-US" sz="2400" dirty="0"/>
          </a:p>
        </p:txBody>
      </p:sp>
      <p:sp>
        <p:nvSpPr>
          <p:cNvPr id="68" name="文字方塊 67"/>
          <p:cNvSpPr txBox="1"/>
          <p:nvPr/>
        </p:nvSpPr>
        <p:spPr>
          <a:xfrm>
            <a:off x="1800060" y="6333794"/>
            <a:ext cx="7143294"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TW" sz="2400" dirty="0" smtClean="0"/>
              <a:t>Deep Neural Network: many hidden layers</a:t>
            </a:r>
            <a:endParaRPr lang="zh-TW" altLang="en-US" sz="2400" dirty="0"/>
          </a:p>
        </p:txBody>
      </p:sp>
      <mc:AlternateContent xmlns:mc="http://schemas.openxmlformats.org/markup-compatibility/2006" xmlns:a14="http://schemas.microsoft.com/office/drawing/2010/main">
        <mc:Choice Requires="a14">
          <p:sp>
            <p:nvSpPr>
              <p:cNvPr id="69" name="文字方塊 68"/>
              <p:cNvSpPr txBox="1"/>
              <p:nvPr/>
            </p:nvSpPr>
            <p:spPr>
              <a:xfrm>
                <a:off x="3585104" y="1493349"/>
                <a:ext cx="189616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𝑓</m:t>
                      </m:r>
                      <m:r>
                        <a:rPr lang="en-US" altLang="zh-TW" sz="2800" b="0" i="1" smtClean="0">
                          <a:latin typeface="Cambria Math" panose="02040503050406030204" pitchFamily="18" charset="0"/>
                        </a:rPr>
                        <m:t>:</m:t>
                      </m:r>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𝑅</m:t>
                          </m:r>
                        </m:e>
                        <m:sup>
                          <m:r>
                            <a:rPr lang="en-US" altLang="zh-TW" sz="2800" b="0" i="1" smtClean="0">
                              <a:latin typeface="Cambria Math" panose="02040503050406030204" pitchFamily="18" charset="0"/>
                            </a:rPr>
                            <m:t>𝑁</m:t>
                          </m:r>
                        </m:sup>
                      </m:sSup>
                      <m:r>
                        <a:rPr lang="en-US" altLang="zh-TW" sz="2800" b="0" i="1" smtClean="0">
                          <a:latin typeface="Cambria Math" panose="02040503050406030204" pitchFamily="18" charset="0"/>
                          <a:ea typeface="Cambria Math" panose="02040503050406030204" pitchFamily="18" charset="0"/>
                        </a:rPr>
                        <m:t>→</m:t>
                      </m:r>
                      <m:sSup>
                        <m:sSupPr>
                          <m:ctrlPr>
                            <a:rPr lang="en-US" altLang="zh-TW" sz="2800" b="0" i="1" smtClean="0">
                              <a:latin typeface="Cambria Math" panose="02040503050406030204" pitchFamily="18" charset="0"/>
                              <a:ea typeface="Cambria Math" panose="02040503050406030204" pitchFamily="18" charset="0"/>
                            </a:rPr>
                          </m:ctrlPr>
                        </m:sSupPr>
                        <m:e>
                          <m:r>
                            <a:rPr lang="en-US" altLang="zh-TW" sz="2800" b="0" i="1" smtClean="0">
                              <a:latin typeface="Cambria Math" panose="02040503050406030204" pitchFamily="18" charset="0"/>
                              <a:ea typeface="Cambria Math" panose="02040503050406030204" pitchFamily="18" charset="0"/>
                            </a:rPr>
                            <m:t>𝑅</m:t>
                          </m:r>
                        </m:e>
                        <m:sup>
                          <m:r>
                            <a:rPr lang="en-US" altLang="zh-TW" sz="2800" b="0" i="1" smtClean="0">
                              <a:latin typeface="Cambria Math" panose="02040503050406030204" pitchFamily="18" charset="0"/>
                              <a:ea typeface="Cambria Math" panose="02040503050406030204" pitchFamily="18" charset="0"/>
                            </a:rPr>
                            <m:t>𝑀</m:t>
                          </m:r>
                        </m:sup>
                      </m:sSup>
                    </m:oMath>
                  </m:oMathPara>
                </a14:m>
                <a:endParaRPr lang="zh-TW" altLang="en-US" sz="2800" dirty="0"/>
              </a:p>
            </p:txBody>
          </p:sp>
        </mc:Choice>
        <mc:Fallback xmlns="">
          <p:sp>
            <p:nvSpPr>
              <p:cNvPr id="69" name="文字方塊 68"/>
              <p:cNvSpPr txBox="1">
                <a:spLocks noRot="1" noChangeAspect="1" noMove="1" noResize="1" noEditPoints="1" noAdjustHandles="1" noChangeArrowheads="1" noChangeShapeType="1" noTextEdit="1"/>
              </p:cNvSpPr>
              <p:nvPr/>
            </p:nvSpPr>
            <p:spPr>
              <a:xfrm>
                <a:off x="3585104" y="1493349"/>
                <a:ext cx="1896160" cy="430887"/>
              </a:xfrm>
              <a:prstGeom prst="rect">
                <a:avLst/>
              </a:prstGeom>
              <a:blipFill rotWithShape="0">
                <a:blip r:embed="rId10"/>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18393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2"/>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3"/>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8"/>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0"/>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59"/>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0"/>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6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4"/>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6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2"/>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6"/>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6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67"/>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p:bldP spid="65" grpId="0"/>
      <p:bldP spid="66" grpId="0" animBg="1"/>
      <p:bldP spid="59" grpId="0" animBg="1"/>
      <p:bldP spid="60" grpId="0"/>
      <p:bldP spid="4" grpId="0"/>
      <p:bldP spid="5" grpId="0"/>
      <p:bldP spid="6" grpId="0"/>
      <p:bldP spid="7" grpId="0"/>
      <p:bldP spid="8" grpId="0"/>
      <p:bldP spid="9" grpId="0"/>
      <p:bldP spid="10" grpId="0"/>
      <p:bldP spid="14" grpId="0" animBg="1"/>
      <p:bldP spid="15" grpId="0" animBg="1"/>
      <p:bldP spid="18" grpId="0" animBg="1"/>
      <p:bldP spid="19" grpId="0" animBg="1"/>
      <p:bldP spid="20" grpId="0" animBg="1"/>
      <p:bldP spid="21" grpId="0"/>
      <p:bldP spid="22" grpId="0" animBg="1"/>
      <p:bldP spid="24" grpId="0"/>
      <p:bldP spid="25" grpId="0" animBg="1"/>
      <p:bldP spid="26" grpId="0" animBg="1"/>
      <p:bldP spid="27" grpId="0" animBg="1"/>
      <p:bldP spid="28" grpId="0"/>
      <p:bldP spid="29" grpId="0" animBg="1"/>
      <p:bldP spid="30" grpId="0" animBg="1"/>
      <p:bldP spid="31" grpId="0" animBg="1"/>
      <p:bldP spid="32" grpId="0"/>
      <p:bldP spid="33" grpId="0"/>
      <p:bldP spid="34" grpId="0"/>
      <p:bldP spid="35" grpId="0"/>
      <p:bldP spid="54" grpId="0"/>
      <p:bldP spid="55" grpId="0"/>
      <p:bldP spid="56" grpId="0"/>
      <p:bldP spid="57" grpId="0"/>
      <p:bldP spid="67" grpId="0"/>
      <p:bldP spid="6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p:cNvSpPr/>
          <p:nvPr/>
        </p:nvSpPr>
        <p:spPr>
          <a:xfrm>
            <a:off x="4285955" y="2183313"/>
            <a:ext cx="356240" cy="2801544"/>
          </a:xfrm>
          <a:prstGeom prst="rect">
            <a:avLst/>
          </a:prstGeom>
          <a:solidFill>
            <a:schemeClr val="accent4">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noAutofit/>
          </a:bodyPr>
          <a:lstStyle/>
          <a:p>
            <a:r>
              <a:rPr lang="en-US" altLang="zh-TW" dirty="0" smtClean="0"/>
              <a:t>Notation</a:t>
            </a:r>
            <a:endParaRPr lang="zh-TW" altLang="en-US" dirty="0"/>
          </a:p>
        </p:txBody>
      </p:sp>
      <p:sp>
        <p:nvSpPr>
          <p:cNvPr id="4" name="橢圓 3"/>
          <p:cNvSpPr/>
          <p:nvPr/>
        </p:nvSpPr>
        <p:spPr>
          <a:xfrm>
            <a:off x="714087" y="202040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橢圓 4"/>
          <p:cNvSpPr/>
          <p:nvPr/>
        </p:nvSpPr>
        <p:spPr>
          <a:xfrm>
            <a:off x="728601" y="2773029"/>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 name="橢圓 5"/>
          <p:cNvSpPr/>
          <p:nvPr/>
        </p:nvSpPr>
        <p:spPr>
          <a:xfrm>
            <a:off x="728601" y="4077592"/>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 name="文字方塊 6"/>
          <p:cNvSpPr txBox="1"/>
          <p:nvPr/>
        </p:nvSpPr>
        <p:spPr>
          <a:xfrm rot="5400000">
            <a:off x="729090" y="346638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pSp>
        <p:nvGrpSpPr>
          <p:cNvPr id="52" name="群組 51"/>
          <p:cNvGrpSpPr/>
          <p:nvPr/>
        </p:nvGrpSpPr>
        <p:grpSpPr>
          <a:xfrm>
            <a:off x="3147376" y="5496373"/>
            <a:ext cx="1642603" cy="963906"/>
            <a:chOff x="-726852" y="5289836"/>
            <a:chExt cx="1642603" cy="963906"/>
          </a:xfrm>
        </p:grpSpPr>
        <p:grpSp>
          <p:nvGrpSpPr>
            <p:cNvPr id="50" name="群組 49"/>
            <p:cNvGrpSpPr/>
            <p:nvPr/>
          </p:nvGrpSpPr>
          <p:grpSpPr>
            <a:xfrm>
              <a:off x="-511288" y="5756645"/>
              <a:ext cx="1427039" cy="497097"/>
              <a:chOff x="590519" y="6120573"/>
              <a:chExt cx="1427039" cy="497097"/>
            </a:xfrm>
          </p:grpSpPr>
          <p:sp>
            <p:nvSpPr>
              <p:cNvPr id="8" name="文字方塊 7"/>
              <p:cNvSpPr txBox="1"/>
              <p:nvPr/>
            </p:nvSpPr>
            <p:spPr>
              <a:xfrm>
                <a:off x="882910" y="6120573"/>
                <a:ext cx="1134648" cy="461665"/>
              </a:xfrm>
              <a:prstGeom prst="rect">
                <a:avLst/>
              </a:prstGeom>
              <a:noFill/>
            </p:spPr>
            <p:txBody>
              <a:bodyPr wrap="square" rtlCol="0">
                <a:spAutoFit/>
              </a:bodyPr>
              <a:lstStyle/>
              <a:p>
                <a:pPr algn="ctr"/>
                <a:r>
                  <a:rPr lang="en-US" altLang="zh-TW" sz="2400" dirty="0" smtClean="0"/>
                  <a:t>nodes</a:t>
                </a:r>
                <a:endParaRPr lang="zh-TW" altLang="en-US" sz="2400" dirty="0"/>
              </a:p>
            </p:txBody>
          </p:sp>
          <p:graphicFrame>
            <p:nvGraphicFramePr>
              <p:cNvPr id="9" name="Object 12"/>
              <p:cNvGraphicFramePr>
                <a:graphicFrameLocks noChangeAspect="1"/>
              </p:cNvGraphicFramePr>
              <p:nvPr>
                <p:extLst/>
              </p:nvPr>
            </p:nvGraphicFramePr>
            <p:xfrm>
              <a:off x="590519" y="6127133"/>
              <a:ext cx="431800" cy="490537"/>
            </p:xfrm>
            <a:graphic>
              <a:graphicData uri="http://schemas.openxmlformats.org/presentationml/2006/ole">
                <mc:AlternateContent xmlns:mc="http://schemas.openxmlformats.org/markup-compatibility/2006">
                  <mc:Choice xmlns:v="urn:schemas-microsoft-com:vml" Requires="v">
                    <p:oleObj spid="_x0000_s237730" name="方程式" r:id="rId4" imgW="203040" imgH="228600" progId="Equation.3">
                      <p:embed/>
                    </p:oleObj>
                  </mc:Choice>
                  <mc:Fallback>
                    <p:oleObj name="方程式" r:id="rId4" imgW="203040" imgH="228600" progId="Equation.3">
                      <p:embed/>
                      <p:pic>
                        <p:nvPicPr>
                          <p:cNvPr id="0" name=""/>
                          <p:cNvPicPr>
                            <a:picLocks noChangeAspect="1" noChangeArrowheads="1"/>
                          </p:cNvPicPr>
                          <p:nvPr/>
                        </p:nvPicPr>
                        <p:blipFill>
                          <a:blip r:embed="rId5"/>
                          <a:srcRect/>
                          <a:stretch>
                            <a:fillRect/>
                          </a:stretch>
                        </p:blipFill>
                        <p:spPr bwMode="auto">
                          <a:xfrm>
                            <a:off x="590519" y="6127133"/>
                            <a:ext cx="431800"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 name="群組 12"/>
            <p:cNvGrpSpPr/>
            <p:nvPr/>
          </p:nvGrpSpPr>
          <p:grpSpPr>
            <a:xfrm>
              <a:off x="-726852" y="5289836"/>
              <a:ext cx="1384872" cy="461665"/>
              <a:chOff x="3302899" y="1075492"/>
              <a:chExt cx="1384872" cy="461665"/>
            </a:xfrm>
          </p:grpSpPr>
          <p:sp>
            <p:nvSpPr>
              <p:cNvPr id="14" name="文字方塊 13"/>
              <p:cNvSpPr txBox="1"/>
              <p:nvPr/>
            </p:nvSpPr>
            <p:spPr>
              <a:xfrm>
                <a:off x="3302899" y="1075492"/>
                <a:ext cx="1384872" cy="461665"/>
              </a:xfrm>
              <a:prstGeom prst="rect">
                <a:avLst/>
              </a:prstGeom>
              <a:noFill/>
            </p:spPr>
            <p:txBody>
              <a:bodyPr wrap="square" rtlCol="0">
                <a:spAutoFit/>
              </a:bodyPr>
              <a:lstStyle/>
              <a:p>
                <a:pPr algn="ctr"/>
                <a:r>
                  <a:rPr lang="en-US" altLang="zh-TW" sz="2400" dirty="0" smtClean="0"/>
                  <a:t>Layer</a:t>
                </a:r>
                <a:endParaRPr lang="zh-TW" altLang="en-US" sz="2400" dirty="0"/>
              </a:p>
            </p:txBody>
          </p:sp>
          <p:graphicFrame>
            <p:nvGraphicFramePr>
              <p:cNvPr id="15" name="Object 12"/>
              <p:cNvGraphicFramePr>
                <a:graphicFrameLocks noChangeAspect="1"/>
              </p:cNvGraphicFramePr>
              <p:nvPr>
                <p:extLst/>
              </p:nvPr>
            </p:nvGraphicFramePr>
            <p:xfrm>
              <a:off x="4385193" y="1135663"/>
              <a:ext cx="188913" cy="381000"/>
            </p:xfrm>
            <a:graphic>
              <a:graphicData uri="http://schemas.openxmlformats.org/presentationml/2006/ole">
                <mc:AlternateContent xmlns:mc="http://schemas.openxmlformats.org/markup-compatibility/2006">
                  <mc:Choice xmlns:v="urn:schemas-microsoft-com:vml" Requires="v">
                    <p:oleObj spid="_x0000_s237731" name="方程式" r:id="rId6" imgW="88560" imgH="177480" progId="Equation.3">
                      <p:embed/>
                    </p:oleObj>
                  </mc:Choice>
                  <mc:Fallback>
                    <p:oleObj name="方程式" r:id="rId6" imgW="88560" imgH="177480" progId="Equation.3">
                      <p:embed/>
                      <p:pic>
                        <p:nvPicPr>
                          <p:cNvPr id="0" name=""/>
                          <p:cNvPicPr>
                            <a:picLocks noChangeAspect="1" noChangeArrowheads="1"/>
                          </p:cNvPicPr>
                          <p:nvPr/>
                        </p:nvPicPr>
                        <p:blipFill>
                          <a:blip r:embed="rId7"/>
                          <a:srcRect/>
                          <a:stretch>
                            <a:fillRect/>
                          </a:stretch>
                        </p:blipFill>
                        <p:spPr bwMode="auto">
                          <a:xfrm>
                            <a:off x="4385193" y="1135663"/>
                            <a:ext cx="1889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aphicFrame>
        <p:nvGraphicFramePr>
          <p:cNvPr id="16" name="Object 12"/>
          <p:cNvGraphicFramePr>
            <a:graphicFrameLocks noChangeAspect="1"/>
          </p:cNvGraphicFramePr>
          <p:nvPr>
            <p:extLst/>
          </p:nvPr>
        </p:nvGraphicFramePr>
        <p:xfrm>
          <a:off x="1268413" y="2289175"/>
          <a:ext cx="542925" cy="488950"/>
        </p:xfrm>
        <a:graphic>
          <a:graphicData uri="http://schemas.openxmlformats.org/presentationml/2006/ole">
            <mc:AlternateContent xmlns:mc="http://schemas.openxmlformats.org/markup-compatibility/2006">
              <mc:Choice xmlns:v="urn:schemas-microsoft-com:vml" Requires="v">
                <p:oleObj spid="_x0000_s237732" name="方程式" r:id="rId8" imgW="253800" imgH="228600" progId="Equation.3">
                  <p:embed/>
                </p:oleObj>
              </mc:Choice>
              <mc:Fallback>
                <p:oleObj name="方程式" r:id="rId8" imgW="253800" imgH="228600" progId="Equation.3">
                  <p:embed/>
                  <p:pic>
                    <p:nvPicPr>
                      <p:cNvPr id="0" name=""/>
                      <p:cNvPicPr>
                        <a:picLocks noChangeAspect="1" noChangeArrowheads="1"/>
                      </p:cNvPicPr>
                      <p:nvPr/>
                    </p:nvPicPr>
                    <p:blipFill>
                      <a:blip r:embed="rId9"/>
                      <a:srcRect/>
                      <a:stretch>
                        <a:fillRect/>
                      </a:stretch>
                    </p:blipFill>
                    <p:spPr bwMode="auto">
                      <a:xfrm>
                        <a:off x="1268413" y="2289175"/>
                        <a:ext cx="5429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2"/>
          <p:cNvGraphicFramePr>
            <a:graphicFrameLocks noChangeAspect="1"/>
          </p:cNvGraphicFramePr>
          <p:nvPr>
            <p:extLst/>
          </p:nvPr>
        </p:nvGraphicFramePr>
        <p:xfrm>
          <a:off x="1277938" y="3117850"/>
          <a:ext cx="541337" cy="488950"/>
        </p:xfrm>
        <a:graphic>
          <a:graphicData uri="http://schemas.openxmlformats.org/presentationml/2006/ole">
            <mc:AlternateContent xmlns:mc="http://schemas.openxmlformats.org/markup-compatibility/2006">
              <mc:Choice xmlns:v="urn:schemas-microsoft-com:vml" Requires="v">
                <p:oleObj spid="_x0000_s237733" name="方程式" r:id="rId10" imgW="253800" imgH="228600" progId="Equation.3">
                  <p:embed/>
                </p:oleObj>
              </mc:Choice>
              <mc:Fallback>
                <p:oleObj name="方程式" r:id="rId10" imgW="253800" imgH="228600" progId="Equation.3">
                  <p:embed/>
                  <p:pic>
                    <p:nvPicPr>
                      <p:cNvPr id="0" name=""/>
                      <p:cNvPicPr>
                        <a:picLocks noChangeAspect="1" noChangeArrowheads="1"/>
                      </p:cNvPicPr>
                      <p:nvPr/>
                    </p:nvPicPr>
                    <p:blipFill>
                      <a:blip r:embed="rId11"/>
                      <a:srcRect/>
                      <a:stretch>
                        <a:fillRect/>
                      </a:stretch>
                    </p:blipFill>
                    <p:spPr bwMode="auto">
                      <a:xfrm>
                        <a:off x="1277938" y="3117850"/>
                        <a:ext cx="54133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2"/>
          <p:cNvGraphicFramePr>
            <a:graphicFrameLocks noChangeAspect="1"/>
          </p:cNvGraphicFramePr>
          <p:nvPr>
            <p:extLst>
              <p:ext uri="{D42A27DB-BD31-4B8C-83A1-F6EECF244321}">
                <p14:modId xmlns:p14="http://schemas.microsoft.com/office/powerpoint/2010/main" val="2826824433"/>
              </p:ext>
            </p:extLst>
          </p:nvPr>
        </p:nvGraphicFramePr>
        <p:xfrm>
          <a:off x="1277938" y="4387850"/>
          <a:ext cx="542925" cy="542925"/>
        </p:xfrm>
        <a:graphic>
          <a:graphicData uri="http://schemas.openxmlformats.org/presentationml/2006/ole">
            <mc:AlternateContent xmlns:mc="http://schemas.openxmlformats.org/markup-compatibility/2006">
              <mc:Choice xmlns:v="urn:schemas-microsoft-com:vml" Requires="v">
                <p:oleObj spid="_x0000_s237734" name="方程式" r:id="rId12" imgW="253800" imgH="253800" progId="Equation.3">
                  <p:embed/>
                </p:oleObj>
              </mc:Choice>
              <mc:Fallback>
                <p:oleObj name="方程式" r:id="rId12" imgW="253800" imgH="253800" progId="Equation.3">
                  <p:embed/>
                  <p:pic>
                    <p:nvPicPr>
                      <p:cNvPr id="0" name=""/>
                      <p:cNvPicPr>
                        <a:picLocks noChangeAspect="1" noChangeArrowheads="1"/>
                      </p:cNvPicPr>
                      <p:nvPr/>
                    </p:nvPicPr>
                    <p:blipFill>
                      <a:blip r:embed="rId13"/>
                      <a:srcRect/>
                      <a:stretch>
                        <a:fillRect/>
                      </a:stretch>
                    </p:blipFill>
                    <p:spPr bwMode="auto">
                      <a:xfrm>
                        <a:off x="1277938" y="4387850"/>
                        <a:ext cx="5429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文字方塊 18"/>
          <p:cNvSpPr txBox="1"/>
          <p:nvPr/>
        </p:nvSpPr>
        <p:spPr>
          <a:xfrm rot="5400000">
            <a:off x="729089" y="480178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20" name="橢圓 19"/>
          <p:cNvSpPr/>
          <p:nvPr/>
        </p:nvSpPr>
        <p:spPr>
          <a:xfrm>
            <a:off x="3668855" y="202040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橢圓 20"/>
          <p:cNvSpPr/>
          <p:nvPr/>
        </p:nvSpPr>
        <p:spPr>
          <a:xfrm>
            <a:off x="3683369" y="2792079"/>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2" name="橢圓 21"/>
          <p:cNvSpPr/>
          <p:nvPr/>
        </p:nvSpPr>
        <p:spPr>
          <a:xfrm>
            <a:off x="3683369" y="4096642"/>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3" name="文字方塊 22"/>
          <p:cNvSpPr txBox="1"/>
          <p:nvPr/>
        </p:nvSpPr>
        <p:spPr>
          <a:xfrm rot="5400000">
            <a:off x="3683858" y="348543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pSp>
        <p:nvGrpSpPr>
          <p:cNvPr id="53" name="群組 52"/>
          <p:cNvGrpSpPr/>
          <p:nvPr/>
        </p:nvGrpSpPr>
        <p:grpSpPr>
          <a:xfrm>
            <a:off x="163185" y="5484193"/>
            <a:ext cx="1727040" cy="956400"/>
            <a:chOff x="4572000" y="6144074"/>
            <a:chExt cx="1727040" cy="956400"/>
          </a:xfrm>
        </p:grpSpPr>
        <p:grpSp>
          <p:nvGrpSpPr>
            <p:cNvPr id="10" name="群組 9"/>
            <p:cNvGrpSpPr/>
            <p:nvPr/>
          </p:nvGrpSpPr>
          <p:grpSpPr>
            <a:xfrm>
              <a:off x="4572000" y="6144074"/>
              <a:ext cx="1515165" cy="461665"/>
              <a:chOff x="1008993" y="1026295"/>
              <a:chExt cx="1515165" cy="461665"/>
            </a:xfrm>
          </p:grpSpPr>
          <p:sp>
            <p:nvSpPr>
              <p:cNvPr id="11" name="文字方塊 10"/>
              <p:cNvSpPr txBox="1"/>
              <p:nvPr/>
            </p:nvSpPr>
            <p:spPr>
              <a:xfrm>
                <a:off x="1008993" y="1026295"/>
                <a:ext cx="1134648" cy="461665"/>
              </a:xfrm>
              <a:prstGeom prst="rect">
                <a:avLst/>
              </a:prstGeom>
              <a:noFill/>
            </p:spPr>
            <p:txBody>
              <a:bodyPr wrap="square" rtlCol="0">
                <a:spAutoFit/>
              </a:bodyPr>
              <a:lstStyle/>
              <a:p>
                <a:pPr algn="ctr"/>
                <a:r>
                  <a:rPr lang="en-US" altLang="zh-TW" sz="2400" dirty="0" smtClean="0"/>
                  <a:t>Layer</a:t>
                </a:r>
                <a:endParaRPr lang="zh-TW" altLang="en-US" sz="2400" dirty="0"/>
              </a:p>
            </p:txBody>
          </p:sp>
          <p:graphicFrame>
            <p:nvGraphicFramePr>
              <p:cNvPr id="12" name="Object 12"/>
              <p:cNvGraphicFramePr>
                <a:graphicFrameLocks noChangeAspect="1"/>
              </p:cNvGraphicFramePr>
              <p:nvPr>
                <p:extLst/>
              </p:nvPr>
            </p:nvGraphicFramePr>
            <p:xfrm>
              <a:off x="1930433" y="1079298"/>
              <a:ext cx="593725" cy="382587"/>
            </p:xfrm>
            <a:graphic>
              <a:graphicData uri="http://schemas.openxmlformats.org/presentationml/2006/ole">
                <mc:AlternateContent xmlns:mc="http://schemas.openxmlformats.org/markup-compatibility/2006">
                  <mc:Choice xmlns:v="urn:schemas-microsoft-com:vml" Requires="v">
                    <p:oleObj spid="_x0000_s237735" name="方程式" r:id="rId14" imgW="279360" imgH="177480" progId="Equation.3">
                      <p:embed/>
                    </p:oleObj>
                  </mc:Choice>
                  <mc:Fallback>
                    <p:oleObj name="方程式" r:id="rId14" imgW="279360" imgH="177480" progId="Equation.3">
                      <p:embed/>
                      <p:pic>
                        <p:nvPicPr>
                          <p:cNvPr id="0" name=""/>
                          <p:cNvPicPr>
                            <a:picLocks noChangeAspect="1" noChangeArrowheads="1"/>
                          </p:cNvPicPr>
                          <p:nvPr/>
                        </p:nvPicPr>
                        <p:blipFill>
                          <a:blip r:embed="rId15"/>
                          <a:srcRect/>
                          <a:stretch>
                            <a:fillRect/>
                          </a:stretch>
                        </p:blipFill>
                        <p:spPr bwMode="auto">
                          <a:xfrm>
                            <a:off x="1930433" y="1079298"/>
                            <a:ext cx="593725"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1" name="群組 50"/>
            <p:cNvGrpSpPr/>
            <p:nvPr/>
          </p:nvGrpSpPr>
          <p:grpSpPr>
            <a:xfrm>
              <a:off x="4730146" y="6590582"/>
              <a:ext cx="1568894" cy="509892"/>
              <a:chOff x="3460582" y="6120573"/>
              <a:chExt cx="1568894" cy="509892"/>
            </a:xfrm>
          </p:grpSpPr>
          <p:sp>
            <p:nvSpPr>
              <p:cNvPr id="24" name="文字方塊 23"/>
              <p:cNvSpPr txBox="1"/>
              <p:nvPr/>
            </p:nvSpPr>
            <p:spPr>
              <a:xfrm>
                <a:off x="3894828" y="6120573"/>
                <a:ext cx="1134648" cy="461665"/>
              </a:xfrm>
              <a:prstGeom prst="rect">
                <a:avLst/>
              </a:prstGeom>
              <a:noFill/>
            </p:spPr>
            <p:txBody>
              <a:bodyPr wrap="square" rtlCol="0">
                <a:spAutoFit/>
              </a:bodyPr>
              <a:lstStyle/>
              <a:p>
                <a:pPr algn="ctr"/>
                <a:r>
                  <a:rPr lang="en-US" altLang="zh-TW" sz="2400" dirty="0" smtClean="0"/>
                  <a:t>nodes</a:t>
                </a:r>
                <a:endParaRPr lang="zh-TW" altLang="en-US" sz="2400" dirty="0"/>
              </a:p>
            </p:txBody>
          </p:sp>
          <p:graphicFrame>
            <p:nvGraphicFramePr>
              <p:cNvPr id="25" name="Object 12"/>
              <p:cNvGraphicFramePr>
                <a:graphicFrameLocks noChangeAspect="1"/>
              </p:cNvGraphicFramePr>
              <p:nvPr>
                <p:extLst/>
              </p:nvPr>
            </p:nvGraphicFramePr>
            <p:xfrm>
              <a:off x="3460582" y="6139928"/>
              <a:ext cx="593725" cy="490537"/>
            </p:xfrm>
            <a:graphic>
              <a:graphicData uri="http://schemas.openxmlformats.org/presentationml/2006/ole">
                <mc:AlternateContent xmlns:mc="http://schemas.openxmlformats.org/markup-compatibility/2006">
                  <mc:Choice xmlns:v="urn:schemas-microsoft-com:vml" Requires="v">
                    <p:oleObj spid="_x0000_s237736" name="方程式" r:id="rId16" imgW="279360" imgH="228600" progId="Equation.3">
                      <p:embed/>
                    </p:oleObj>
                  </mc:Choice>
                  <mc:Fallback>
                    <p:oleObj name="方程式" r:id="rId16" imgW="279360" imgH="228600" progId="Equation.3">
                      <p:embed/>
                      <p:pic>
                        <p:nvPicPr>
                          <p:cNvPr id="0" name=""/>
                          <p:cNvPicPr>
                            <a:picLocks noChangeAspect="1" noChangeArrowheads="1"/>
                          </p:cNvPicPr>
                          <p:nvPr/>
                        </p:nvPicPr>
                        <p:blipFill>
                          <a:blip r:embed="rId17"/>
                          <a:srcRect/>
                          <a:stretch>
                            <a:fillRect/>
                          </a:stretch>
                        </p:blipFill>
                        <p:spPr bwMode="auto">
                          <a:xfrm>
                            <a:off x="3460582" y="6139928"/>
                            <a:ext cx="593725"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aphicFrame>
        <p:nvGraphicFramePr>
          <p:cNvPr id="26" name="Object 12"/>
          <p:cNvGraphicFramePr>
            <a:graphicFrameLocks noChangeAspect="1"/>
          </p:cNvGraphicFramePr>
          <p:nvPr>
            <p:extLst/>
          </p:nvPr>
        </p:nvGraphicFramePr>
        <p:xfrm>
          <a:off x="4269287" y="2311752"/>
          <a:ext cx="352425" cy="488950"/>
        </p:xfrm>
        <a:graphic>
          <a:graphicData uri="http://schemas.openxmlformats.org/presentationml/2006/ole">
            <mc:AlternateContent xmlns:mc="http://schemas.openxmlformats.org/markup-compatibility/2006">
              <mc:Choice xmlns:v="urn:schemas-microsoft-com:vml" Requires="v">
                <p:oleObj spid="_x0000_s237737" name="方程式" r:id="rId18" imgW="164880" imgH="228600" progId="Equation.3">
                  <p:embed/>
                </p:oleObj>
              </mc:Choice>
              <mc:Fallback>
                <p:oleObj name="方程式" r:id="rId18" imgW="164880" imgH="228600" progId="Equation.3">
                  <p:embed/>
                  <p:pic>
                    <p:nvPicPr>
                      <p:cNvPr id="0" name=""/>
                      <p:cNvPicPr>
                        <a:picLocks noChangeAspect="1" noChangeArrowheads="1"/>
                      </p:cNvPicPr>
                      <p:nvPr/>
                    </p:nvPicPr>
                    <p:blipFill>
                      <a:blip r:embed="rId19"/>
                      <a:srcRect/>
                      <a:stretch>
                        <a:fillRect/>
                      </a:stretch>
                    </p:blipFill>
                    <p:spPr bwMode="auto">
                      <a:xfrm>
                        <a:off x="4269287" y="2311752"/>
                        <a:ext cx="3524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12"/>
          <p:cNvGraphicFramePr>
            <a:graphicFrameLocks noChangeAspect="1"/>
          </p:cNvGraphicFramePr>
          <p:nvPr>
            <p:extLst/>
          </p:nvPr>
        </p:nvGraphicFramePr>
        <p:xfrm>
          <a:off x="4262783" y="3117850"/>
          <a:ext cx="379412" cy="488950"/>
        </p:xfrm>
        <a:graphic>
          <a:graphicData uri="http://schemas.openxmlformats.org/presentationml/2006/ole">
            <mc:AlternateContent xmlns:mc="http://schemas.openxmlformats.org/markup-compatibility/2006">
              <mc:Choice xmlns:v="urn:schemas-microsoft-com:vml" Requires="v">
                <p:oleObj spid="_x0000_s237738" name="方程式" r:id="rId20" imgW="177480" imgH="228600" progId="Equation.3">
                  <p:embed/>
                </p:oleObj>
              </mc:Choice>
              <mc:Fallback>
                <p:oleObj name="方程式" r:id="rId20" imgW="177480" imgH="228600" progId="Equation.3">
                  <p:embed/>
                  <p:pic>
                    <p:nvPicPr>
                      <p:cNvPr id="0" name=""/>
                      <p:cNvPicPr>
                        <a:picLocks noChangeAspect="1" noChangeArrowheads="1"/>
                      </p:cNvPicPr>
                      <p:nvPr/>
                    </p:nvPicPr>
                    <p:blipFill>
                      <a:blip r:embed="rId21"/>
                      <a:srcRect/>
                      <a:stretch>
                        <a:fillRect/>
                      </a:stretch>
                    </p:blipFill>
                    <p:spPr bwMode="auto">
                      <a:xfrm>
                        <a:off x="4262783" y="3117850"/>
                        <a:ext cx="3794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12"/>
          <p:cNvGraphicFramePr>
            <a:graphicFrameLocks noChangeAspect="1"/>
          </p:cNvGraphicFramePr>
          <p:nvPr>
            <p:extLst>
              <p:ext uri="{D42A27DB-BD31-4B8C-83A1-F6EECF244321}">
                <p14:modId xmlns:p14="http://schemas.microsoft.com/office/powerpoint/2010/main" val="2655451060"/>
              </p:ext>
            </p:extLst>
          </p:nvPr>
        </p:nvGraphicFramePr>
        <p:xfrm>
          <a:off x="4281488" y="4454525"/>
          <a:ext cx="352425" cy="515938"/>
        </p:xfrm>
        <a:graphic>
          <a:graphicData uri="http://schemas.openxmlformats.org/presentationml/2006/ole">
            <mc:AlternateContent xmlns:mc="http://schemas.openxmlformats.org/markup-compatibility/2006">
              <mc:Choice xmlns:v="urn:schemas-microsoft-com:vml" Requires="v">
                <p:oleObj spid="_x0000_s237739" name="方程式" r:id="rId22" imgW="164880" imgH="241200" progId="Equation.3">
                  <p:embed/>
                </p:oleObj>
              </mc:Choice>
              <mc:Fallback>
                <p:oleObj name="方程式" r:id="rId22" imgW="164880" imgH="241200" progId="Equation.3">
                  <p:embed/>
                  <p:pic>
                    <p:nvPicPr>
                      <p:cNvPr id="0" name=""/>
                      <p:cNvPicPr>
                        <a:picLocks noChangeAspect="1" noChangeArrowheads="1"/>
                      </p:cNvPicPr>
                      <p:nvPr/>
                    </p:nvPicPr>
                    <p:blipFill>
                      <a:blip r:embed="rId23"/>
                      <a:srcRect/>
                      <a:stretch>
                        <a:fillRect/>
                      </a:stretch>
                    </p:blipFill>
                    <p:spPr bwMode="auto">
                      <a:xfrm>
                        <a:off x="4281488" y="4454525"/>
                        <a:ext cx="352425"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文字方塊 28"/>
          <p:cNvSpPr txBox="1"/>
          <p:nvPr/>
        </p:nvSpPr>
        <p:spPr>
          <a:xfrm rot="5400000">
            <a:off x="3683857" y="482083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cxnSp>
        <p:nvCxnSpPr>
          <p:cNvPr id="54" name="直線單箭頭接點 53"/>
          <p:cNvCxnSpPr/>
          <p:nvPr/>
        </p:nvCxnSpPr>
        <p:spPr>
          <a:xfrm>
            <a:off x="4236023" y="2312955"/>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p:nvPr/>
        </p:nvCxnSpPr>
        <p:spPr>
          <a:xfrm>
            <a:off x="4257527" y="3098642"/>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a:off x="4257526" y="4381760"/>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a:off x="1296131" y="2312955"/>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a:off x="1317635" y="3098642"/>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1317634" y="4381760"/>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1" name="Object 12"/>
          <p:cNvGraphicFramePr>
            <a:graphicFrameLocks noChangeAspect="1"/>
          </p:cNvGraphicFramePr>
          <p:nvPr>
            <p:extLst>
              <p:ext uri="{D42A27DB-BD31-4B8C-83A1-F6EECF244321}">
                <p14:modId xmlns:p14="http://schemas.microsoft.com/office/powerpoint/2010/main" val="409909868"/>
              </p:ext>
            </p:extLst>
          </p:nvPr>
        </p:nvGraphicFramePr>
        <p:xfrm>
          <a:off x="5689600" y="2460625"/>
          <a:ext cx="798513" cy="1169988"/>
        </p:xfrm>
        <a:graphic>
          <a:graphicData uri="http://schemas.openxmlformats.org/presentationml/2006/ole">
            <mc:AlternateContent xmlns:mc="http://schemas.openxmlformats.org/markup-compatibility/2006">
              <mc:Choice xmlns:v="urn:schemas-microsoft-com:vml" Requires="v">
                <p:oleObj spid="_x0000_s237740" name="方程式" r:id="rId24" imgW="164880" imgH="241200" progId="Equation.3">
                  <p:embed/>
                </p:oleObj>
              </mc:Choice>
              <mc:Fallback>
                <p:oleObj name="方程式" r:id="rId24" imgW="164880" imgH="241200" progId="Equation.3">
                  <p:embed/>
                  <p:pic>
                    <p:nvPicPr>
                      <p:cNvPr id="0" name=""/>
                      <p:cNvPicPr>
                        <a:picLocks noChangeAspect="1" noChangeArrowheads="1"/>
                      </p:cNvPicPr>
                      <p:nvPr/>
                    </p:nvPicPr>
                    <p:blipFill>
                      <a:blip r:embed="rId25"/>
                      <a:srcRect/>
                      <a:stretch>
                        <a:fillRect/>
                      </a:stretch>
                    </p:blipFill>
                    <p:spPr bwMode="auto">
                      <a:xfrm>
                        <a:off x="5689600" y="2460625"/>
                        <a:ext cx="798513" cy="1169988"/>
                      </a:xfrm>
                      <a:prstGeom prst="rect">
                        <a:avLst/>
                      </a:prstGeom>
                      <a:noFill/>
                      <a:extLst/>
                    </p:spPr>
                  </p:pic>
                </p:oleObj>
              </mc:Fallback>
            </mc:AlternateContent>
          </a:graphicData>
        </a:graphic>
      </p:graphicFrame>
      <p:sp>
        <p:nvSpPr>
          <p:cNvPr id="62" name="文字方塊 61"/>
          <p:cNvSpPr txBox="1"/>
          <p:nvPr/>
        </p:nvSpPr>
        <p:spPr>
          <a:xfrm>
            <a:off x="5358419" y="1678953"/>
            <a:ext cx="3144231" cy="523220"/>
          </a:xfrm>
          <a:prstGeom prst="rect">
            <a:avLst/>
          </a:prstGeom>
          <a:noFill/>
        </p:spPr>
        <p:txBody>
          <a:bodyPr wrap="square" rtlCol="0">
            <a:spAutoFit/>
          </a:bodyPr>
          <a:lstStyle/>
          <a:p>
            <a:r>
              <a:rPr lang="en-US" altLang="zh-TW" sz="2800" dirty="0" smtClean="0"/>
              <a:t>Output of a neuron:</a:t>
            </a:r>
            <a:endParaRPr lang="zh-TW" altLang="en-US" sz="2800" dirty="0"/>
          </a:p>
        </p:txBody>
      </p:sp>
      <p:sp>
        <p:nvSpPr>
          <p:cNvPr id="64" name="文字方塊 63"/>
          <p:cNvSpPr txBox="1"/>
          <p:nvPr/>
        </p:nvSpPr>
        <p:spPr>
          <a:xfrm>
            <a:off x="6751221" y="3204789"/>
            <a:ext cx="1698753" cy="461665"/>
          </a:xfrm>
          <a:prstGeom prst="rect">
            <a:avLst/>
          </a:prstGeom>
          <a:noFill/>
        </p:spPr>
        <p:txBody>
          <a:bodyPr wrap="square" rtlCol="0">
            <a:spAutoFit/>
          </a:bodyPr>
          <a:lstStyle/>
          <a:p>
            <a:pPr algn="ctr"/>
            <a:r>
              <a:rPr lang="en-US" altLang="zh-TW" sz="2400" dirty="0" smtClean="0"/>
              <a:t>Neuron </a:t>
            </a:r>
            <a:r>
              <a:rPr lang="en-US" altLang="zh-TW" sz="2400" dirty="0" err="1" smtClean="0"/>
              <a:t>i</a:t>
            </a:r>
            <a:endParaRPr lang="zh-TW" altLang="en-US" sz="2400" dirty="0"/>
          </a:p>
        </p:txBody>
      </p:sp>
      <p:grpSp>
        <p:nvGrpSpPr>
          <p:cNvPr id="3" name="群組 2"/>
          <p:cNvGrpSpPr/>
          <p:nvPr/>
        </p:nvGrpSpPr>
        <p:grpSpPr>
          <a:xfrm>
            <a:off x="6732171" y="2414859"/>
            <a:ext cx="1384872" cy="461665"/>
            <a:chOff x="6990790" y="1571481"/>
            <a:chExt cx="1384872" cy="461665"/>
          </a:xfrm>
        </p:grpSpPr>
        <p:sp>
          <p:nvSpPr>
            <p:cNvPr id="66" name="文字方塊 65"/>
            <p:cNvSpPr txBox="1"/>
            <p:nvPr/>
          </p:nvSpPr>
          <p:spPr>
            <a:xfrm>
              <a:off x="6990790" y="1571481"/>
              <a:ext cx="1384872" cy="461665"/>
            </a:xfrm>
            <a:prstGeom prst="rect">
              <a:avLst/>
            </a:prstGeom>
            <a:noFill/>
          </p:spPr>
          <p:txBody>
            <a:bodyPr wrap="square" rtlCol="0">
              <a:spAutoFit/>
            </a:bodyPr>
            <a:lstStyle/>
            <a:p>
              <a:pPr algn="ctr"/>
              <a:r>
                <a:rPr lang="en-US" altLang="zh-TW" sz="2400" dirty="0" smtClean="0"/>
                <a:t>Layer</a:t>
              </a:r>
              <a:endParaRPr lang="zh-TW" altLang="en-US" sz="2400" dirty="0"/>
            </a:p>
          </p:txBody>
        </p:sp>
        <p:graphicFrame>
          <p:nvGraphicFramePr>
            <p:cNvPr id="67" name="Object 12"/>
            <p:cNvGraphicFramePr>
              <a:graphicFrameLocks noChangeAspect="1"/>
            </p:cNvGraphicFramePr>
            <p:nvPr>
              <p:extLst/>
            </p:nvPr>
          </p:nvGraphicFramePr>
          <p:xfrm>
            <a:off x="8147576" y="1633096"/>
            <a:ext cx="188913" cy="381000"/>
          </p:xfrm>
          <a:graphic>
            <a:graphicData uri="http://schemas.openxmlformats.org/presentationml/2006/ole">
              <mc:AlternateContent xmlns:mc="http://schemas.openxmlformats.org/markup-compatibility/2006">
                <mc:Choice xmlns:v="urn:schemas-microsoft-com:vml" Requires="v">
                  <p:oleObj spid="_x0000_s237741" name="方程式" r:id="rId26" imgW="88560" imgH="177480" progId="Equation.3">
                    <p:embed/>
                  </p:oleObj>
                </mc:Choice>
                <mc:Fallback>
                  <p:oleObj name="方程式" r:id="rId26" imgW="88560" imgH="177480" progId="Equation.3">
                    <p:embed/>
                    <p:pic>
                      <p:nvPicPr>
                        <p:cNvPr id="0" name=""/>
                        <p:cNvPicPr>
                          <a:picLocks noChangeAspect="1" noChangeArrowheads="1"/>
                        </p:cNvPicPr>
                        <p:nvPr/>
                      </p:nvPicPr>
                      <p:blipFill>
                        <a:blip r:embed="rId7"/>
                        <a:srcRect/>
                        <a:stretch>
                          <a:fillRect/>
                        </a:stretch>
                      </p:blipFill>
                      <p:spPr bwMode="auto">
                        <a:xfrm>
                          <a:off x="8147576" y="1633096"/>
                          <a:ext cx="1889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8" name="文字方塊 67"/>
          <p:cNvSpPr txBox="1"/>
          <p:nvPr/>
        </p:nvSpPr>
        <p:spPr>
          <a:xfrm>
            <a:off x="5371119" y="3972118"/>
            <a:ext cx="3614640" cy="523220"/>
          </a:xfrm>
          <a:prstGeom prst="rect">
            <a:avLst/>
          </a:prstGeom>
          <a:noFill/>
        </p:spPr>
        <p:txBody>
          <a:bodyPr wrap="square" rtlCol="0">
            <a:spAutoFit/>
          </a:bodyPr>
          <a:lstStyle/>
          <a:p>
            <a:r>
              <a:rPr lang="en-US" altLang="zh-TW" sz="2800" dirty="0" smtClean="0"/>
              <a:t>Output of one layer:</a:t>
            </a:r>
            <a:endParaRPr lang="zh-TW" altLang="en-US" sz="2800" dirty="0"/>
          </a:p>
        </p:txBody>
      </p:sp>
      <p:graphicFrame>
        <p:nvGraphicFramePr>
          <p:cNvPr id="69" name="Object 12"/>
          <p:cNvGraphicFramePr>
            <a:graphicFrameLocks noChangeAspect="1"/>
          </p:cNvGraphicFramePr>
          <p:nvPr>
            <p:extLst>
              <p:ext uri="{D42A27DB-BD31-4B8C-83A1-F6EECF244321}">
                <p14:modId xmlns:p14="http://schemas.microsoft.com/office/powerpoint/2010/main" val="3609294594"/>
              </p:ext>
            </p:extLst>
          </p:nvPr>
        </p:nvGraphicFramePr>
        <p:xfrm>
          <a:off x="5698963" y="4380733"/>
          <a:ext cx="800100" cy="1230312"/>
        </p:xfrm>
        <a:graphic>
          <a:graphicData uri="http://schemas.openxmlformats.org/presentationml/2006/ole">
            <mc:AlternateContent xmlns:mc="http://schemas.openxmlformats.org/markup-compatibility/2006">
              <mc:Choice xmlns:v="urn:schemas-microsoft-com:vml" Requires="v">
                <p:oleObj spid="_x0000_s237742" name="方程式" r:id="rId27" imgW="164880" imgH="253800" progId="Equation.3">
                  <p:embed/>
                </p:oleObj>
              </mc:Choice>
              <mc:Fallback>
                <p:oleObj name="方程式" r:id="rId27" imgW="164880" imgH="253800" progId="Equation.3">
                  <p:embed/>
                  <p:pic>
                    <p:nvPicPr>
                      <p:cNvPr id="0" name=""/>
                      <p:cNvPicPr>
                        <a:picLocks noChangeAspect="1" noChangeArrowheads="1"/>
                      </p:cNvPicPr>
                      <p:nvPr/>
                    </p:nvPicPr>
                    <p:blipFill>
                      <a:blip r:embed="rId28"/>
                      <a:srcRect/>
                      <a:stretch>
                        <a:fillRect/>
                      </a:stretch>
                    </p:blipFill>
                    <p:spPr bwMode="auto">
                      <a:xfrm>
                        <a:off x="5698963" y="4380733"/>
                        <a:ext cx="800100" cy="1230312"/>
                      </a:xfrm>
                      <a:prstGeom prst="rect">
                        <a:avLst/>
                      </a:prstGeom>
                      <a:noFill/>
                      <a:extLst/>
                    </p:spPr>
                  </p:pic>
                </p:oleObj>
              </mc:Fallback>
            </mc:AlternateContent>
          </a:graphicData>
        </a:graphic>
      </p:graphicFrame>
      <p:cxnSp>
        <p:nvCxnSpPr>
          <p:cNvPr id="70" name="直線單箭頭接點 69"/>
          <p:cNvCxnSpPr/>
          <p:nvPr/>
        </p:nvCxnSpPr>
        <p:spPr>
          <a:xfrm flipV="1">
            <a:off x="6352039" y="2645691"/>
            <a:ext cx="669341" cy="1241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a:off x="6352039" y="3359902"/>
            <a:ext cx="669341" cy="1059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文字方塊 74"/>
          <p:cNvSpPr txBox="1"/>
          <p:nvPr/>
        </p:nvSpPr>
        <p:spPr>
          <a:xfrm>
            <a:off x="6381791" y="4768904"/>
            <a:ext cx="1624779" cy="523220"/>
          </a:xfrm>
          <a:prstGeom prst="rect">
            <a:avLst/>
          </a:prstGeom>
          <a:noFill/>
        </p:spPr>
        <p:txBody>
          <a:bodyPr wrap="square" rtlCol="0">
            <a:spAutoFit/>
          </a:bodyPr>
          <a:lstStyle/>
          <a:p>
            <a:r>
              <a:rPr lang="en-US" altLang="zh-TW" sz="2800" dirty="0" smtClean="0"/>
              <a:t>: a vector</a:t>
            </a:r>
            <a:endParaRPr lang="zh-TW" altLang="en-US" sz="2800" dirty="0"/>
          </a:p>
        </p:txBody>
      </p:sp>
      <p:cxnSp>
        <p:nvCxnSpPr>
          <p:cNvPr id="77" name="直線單箭頭接點 76"/>
          <p:cNvCxnSpPr/>
          <p:nvPr/>
        </p:nvCxnSpPr>
        <p:spPr>
          <a:xfrm>
            <a:off x="4642195" y="4180341"/>
            <a:ext cx="1056768" cy="6206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9" name="Object 12"/>
          <p:cNvGraphicFramePr>
            <a:graphicFrameLocks noChangeAspect="1"/>
          </p:cNvGraphicFramePr>
          <p:nvPr>
            <p:extLst/>
          </p:nvPr>
        </p:nvGraphicFramePr>
        <p:xfrm>
          <a:off x="918608" y="2119690"/>
          <a:ext cx="190500" cy="352425"/>
        </p:xfrm>
        <a:graphic>
          <a:graphicData uri="http://schemas.openxmlformats.org/presentationml/2006/ole">
            <mc:AlternateContent xmlns:mc="http://schemas.openxmlformats.org/markup-compatibility/2006">
              <mc:Choice xmlns:v="urn:schemas-microsoft-com:vml" Requires="v">
                <p:oleObj spid="_x0000_s237743" name="方程式" r:id="rId29" imgW="88560" imgH="164880" progId="Equation.3">
                  <p:embed/>
                </p:oleObj>
              </mc:Choice>
              <mc:Fallback>
                <p:oleObj name="方程式" r:id="rId29" imgW="88560" imgH="164880" progId="Equation.3">
                  <p:embed/>
                  <p:pic>
                    <p:nvPicPr>
                      <p:cNvPr id="0" name=""/>
                      <p:cNvPicPr>
                        <a:picLocks noChangeAspect="1" noChangeArrowheads="1"/>
                      </p:cNvPicPr>
                      <p:nvPr/>
                    </p:nvPicPr>
                    <p:blipFill>
                      <a:blip r:embed="rId30"/>
                      <a:srcRect/>
                      <a:stretch>
                        <a:fillRect/>
                      </a:stretch>
                    </p:blipFill>
                    <p:spPr bwMode="auto">
                      <a:xfrm>
                        <a:off x="918608" y="2119690"/>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 name="Object 12"/>
          <p:cNvGraphicFramePr>
            <a:graphicFrameLocks noChangeAspect="1"/>
          </p:cNvGraphicFramePr>
          <p:nvPr>
            <p:extLst/>
          </p:nvPr>
        </p:nvGraphicFramePr>
        <p:xfrm>
          <a:off x="895454" y="2869381"/>
          <a:ext cx="273050" cy="352425"/>
        </p:xfrm>
        <a:graphic>
          <a:graphicData uri="http://schemas.openxmlformats.org/presentationml/2006/ole">
            <mc:AlternateContent xmlns:mc="http://schemas.openxmlformats.org/markup-compatibility/2006">
              <mc:Choice xmlns:v="urn:schemas-microsoft-com:vml" Requires="v">
                <p:oleObj spid="_x0000_s237744" name="方程式" r:id="rId31" imgW="126720" imgH="164880" progId="Equation.3">
                  <p:embed/>
                </p:oleObj>
              </mc:Choice>
              <mc:Fallback>
                <p:oleObj name="方程式" r:id="rId31" imgW="126720" imgH="164880" progId="Equation.3">
                  <p:embed/>
                  <p:pic>
                    <p:nvPicPr>
                      <p:cNvPr id="0" name=""/>
                      <p:cNvPicPr>
                        <a:picLocks noChangeAspect="1" noChangeArrowheads="1"/>
                      </p:cNvPicPr>
                      <p:nvPr/>
                    </p:nvPicPr>
                    <p:blipFill>
                      <a:blip r:embed="rId32"/>
                      <a:srcRect/>
                      <a:stretch>
                        <a:fillRect/>
                      </a:stretch>
                    </p:blipFill>
                    <p:spPr bwMode="auto">
                      <a:xfrm>
                        <a:off x="895454" y="2869381"/>
                        <a:ext cx="2730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 name="Object 12"/>
          <p:cNvGraphicFramePr>
            <a:graphicFrameLocks noChangeAspect="1"/>
          </p:cNvGraphicFramePr>
          <p:nvPr>
            <p:extLst>
              <p:ext uri="{D42A27DB-BD31-4B8C-83A1-F6EECF244321}">
                <p14:modId xmlns:p14="http://schemas.microsoft.com/office/powerpoint/2010/main" val="700730949"/>
              </p:ext>
            </p:extLst>
          </p:nvPr>
        </p:nvGraphicFramePr>
        <p:xfrm>
          <a:off x="885825" y="4173538"/>
          <a:ext cx="271463" cy="406400"/>
        </p:xfrm>
        <a:graphic>
          <a:graphicData uri="http://schemas.openxmlformats.org/presentationml/2006/ole">
            <mc:AlternateContent xmlns:mc="http://schemas.openxmlformats.org/markup-compatibility/2006">
              <mc:Choice xmlns:v="urn:schemas-microsoft-com:vml" Requires="v">
                <p:oleObj spid="_x0000_s237745" name="方程式" r:id="rId33" imgW="126720" imgH="190440" progId="Equation.3">
                  <p:embed/>
                </p:oleObj>
              </mc:Choice>
              <mc:Fallback>
                <p:oleObj name="方程式" r:id="rId33" imgW="126720" imgH="190440" progId="Equation.3">
                  <p:embed/>
                  <p:pic>
                    <p:nvPicPr>
                      <p:cNvPr id="0" name=""/>
                      <p:cNvPicPr>
                        <a:picLocks noChangeAspect="1" noChangeArrowheads="1"/>
                      </p:cNvPicPr>
                      <p:nvPr/>
                    </p:nvPicPr>
                    <p:blipFill>
                      <a:blip r:embed="rId34"/>
                      <a:srcRect/>
                      <a:stretch>
                        <a:fillRect/>
                      </a:stretch>
                    </p:blipFill>
                    <p:spPr bwMode="auto">
                      <a:xfrm>
                        <a:off x="885825" y="4173538"/>
                        <a:ext cx="27146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 name="Object 12"/>
          <p:cNvGraphicFramePr>
            <a:graphicFrameLocks noChangeAspect="1"/>
          </p:cNvGraphicFramePr>
          <p:nvPr>
            <p:extLst/>
          </p:nvPr>
        </p:nvGraphicFramePr>
        <p:xfrm>
          <a:off x="3872824" y="2125118"/>
          <a:ext cx="190500" cy="352425"/>
        </p:xfrm>
        <a:graphic>
          <a:graphicData uri="http://schemas.openxmlformats.org/presentationml/2006/ole">
            <mc:AlternateContent xmlns:mc="http://schemas.openxmlformats.org/markup-compatibility/2006">
              <mc:Choice xmlns:v="urn:schemas-microsoft-com:vml" Requires="v">
                <p:oleObj spid="_x0000_s237746" name="方程式" r:id="rId35" imgW="88560" imgH="164880" progId="Equation.3">
                  <p:embed/>
                </p:oleObj>
              </mc:Choice>
              <mc:Fallback>
                <p:oleObj name="方程式" r:id="rId35" imgW="88560" imgH="164880" progId="Equation.3">
                  <p:embed/>
                  <p:pic>
                    <p:nvPicPr>
                      <p:cNvPr id="0" name=""/>
                      <p:cNvPicPr>
                        <a:picLocks noChangeAspect="1" noChangeArrowheads="1"/>
                      </p:cNvPicPr>
                      <p:nvPr/>
                    </p:nvPicPr>
                    <p:blipFill>
                      <a:blip r:embed="rId30"/>
                      <a:srcRect/>
                      <a:stretch>
                        <a:fillRect/>
                      </a:stretch>
                    </p:blipFill>
                    <p:spPr bwMode="auto">
                      <a:xfrm>
                        <a:off x="3872824" y="2125118"/>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 name="Object 12"/>
          <p:cNvGraphicFramePr>
            <a:graphicFrameLocks noChangeAspect="1"/>
          </p:cNvGraphicFramePr>
          <p:nvPr>
            <p:extLst/>
          </p:nvPr>
        </p:nvGraphicFramePr>
        <p:xfrm>
          <a:off x="3849670" y="2903837"/>
          <a:ext cx="273050" cy="352425"/>
        </p:xfrm>
        <a:graphic>
          <a:graphicData uri="http://schemas.openxmlformats.org/presentationml/2006/ole">
            <mc:AlternateContent xmlns:mc="http://schemas.openxmlformats.org/markup-compatibility/2006">
              <mc:Choice xmlns:v="urn:schemas-microsoft-com:vml" Requires="v">
                <p:oleObj spid="_x0000_s237747" name="方程式" r:id="rId36" imgW="126720" imgH="164880" progId="Equation.3">
                  <p:embed/>
                </p:oleObj>
              </mc:Choice>
              <mc:Fallback>
                <p:oleObj name="方程式" r:id="rId36" imgW="126720" imgH="164880" progId="Equation.3">
                  <p:embed/>
                  <p:pic>
                    <p:nvPicPr>
                      <p:cNvPr id="0" name=""/>
                      <p:cNvPicPr>
                        <a:picLocks noChangeAspect="1" noChangeArrowheads="1"/>
                      </p:cNvPicPr>
                      <p:nvPr/>
                    </p:nvPicPr>
                    <p:blipFill>
                      <a:blip r:embed="rId32"/>
                      <a:srcRect/>
                      <a:stretch>
                        <a:fillRect/>
                      </a:stretch>
                    </p:blipFill>
                    <p:spPr bwMode="auto">
                      <a:xfrm>
                        <a:off x="3849670" y="2903837"/>
                        <a:ext cx="2730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 name="Object 12"/>
          <p:cNvGraphicFramePr>
            <a:graphicFrameLocks noChangeAspect="1"/>
          </p:cNvGraphicFramePr>
          <p:nvPr>
            <p:extLst>
              <p:ext uri="{D42A27DB-BD31-4B8C-83A1-F6EECF244321}">
                <p14:modId xmlns:p14="http://schemas.microsoft.com/office/powerpoint/2010/main" val="4109524135"/>
              </p:ext>
            </p:extLst>
          </p:nvPr>
        </p:nvGraphicFramePr>
        <p:xfrm>
          <a:off x="3878263" y="4219575"/>
          <a:ext cx="190500" cy="352425"/>
        </p:xfrm>
        <a:graphic>
          <a:graphicData uri="http://schemas.openxmlformats.org/presentationml/2006/ole">
            <mc:AlternateContent xmlns:mc="http://schemas.openxmlformats.org/markup-compatibility/2006">
              <mc:Choice xmlns:v="urn:schemas-microsoft-com:vml" Requires="v">
                <p:oleObj spid="_x0000_s237748" name="方程式" r:id="rId37" imgW="88560" imgH="164880" progId="Equation.3">
                  <p:embed/>
                </p:oleObj>
              </mc:Choice>
              <mc:Fallback>
                <p:oleObj name="方程式" r:id="rId37" imgW="88560" imgH="164880" progId="Equation.3">
                  <p:embed/>
                  <p:pic>
                    <p:nvPicPr>
                      <p:cNvPr id="0" name=""/>
                      <p:cNvPicPr>
                        <a:picLocks noChangeAspect="1" noChangeArrowheads="1"/>
                      </p:cNvPicPr>
                      <p:nvPr/>
                    </p:nvPicPr>
                    <p:blipFill>
                      <a:blip r:embed="rId38"/>
                      <a:srcRect/>
                      <a:stretch>
                        <a:fillRect/>
                      </a:stretch>
                    </p:blipFill>
                    <p:spPr bwMode="auto">
                      <a:xfrm>
                        <a:off x="3878263" y="4219575"/>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0667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62" grpId="0"/>
      <p:bldP spid="64" grpId="0"/>
      <p:bldP spid="68" grpId="0"/>
      <p:bldP spid="7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dirty="0"/>
              <a:t>Notation</a:t>
            </a:r>
            <a:endParaRPr lang="zh-TW" altLang="en-US" dirty="0"/>
          </a:p>
        </p:txBody>
      </p:sp>
      <p:sp>
        <p:nvSpPr>
          <p:cNvPr id="4" name="橢圓 3"/>
          <p:cNvSpPr/>
          <p:nvPr/>
        </p:nvSpPr>
        <p:spPr>
          <a:xfrm>
            <a:off x="714087" y="202040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橢圓 4"/>
          <p:cNvSpPr/>
          <p:nvPr/>
        </p:nvSpPr>
        <p:spPr>
          <a:xfrm>
            <a:off x="728601" y="2773029"/>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 name="橢圓 5"/>
          <p:cNvSpPr/>
          <p:nvPr/>
        </p:nvSpPr>
        <p:spPr>
          <a:xfrm>
            <a:off x="728601" y="4077592"/>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 name="文字方塊 6"/>
          <p:cNvSpPr txBox="1"/>
          <p:nvPr/>
        </p:nvSpPr>
        <p:spPr>
          <a:xfrm rot="5400000">
            <a:off x="729090" y="346638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pSp>
        <p:nvGrpSpPr>
          <p:cNvPr id="52" name="群組 51"/>
          <p:cNvGrpSpPr/>
          <p:nvPr/>
        </p:nvGrpSpPr>
        <p:grpSpPr>
          <a:xfrm>
            <a:off x="3147376" y="5496373"/>
            <a:ext cx="1642603" cy="963906"/>
            <a:chOff x="-726852" y="5289836"/>
            <a:chExt cx="1642603" cy="963906"/>
          </a:xfrm>
        </p:grpSpPr>
        <p:grpSp>
          <p:nvGrpSpPr>
            <p:cNvPr id="50" name="群組 49"/>
            <p:cNvGrpSpPr/>
            <p:nvPr/>
          </p:nvGrpSpPr>
          <p:grpSpPr>
            <a:xfrm>
              <a:off x="-511288" y="5756645"/>
              <a:ext cx="1427039" cy="497097"/>
              <a:chOff x="590519" y="6120573"/>
              <a:chExt cx="1427039" cy="497097"/>
            </a:xfrm>
          </p:grpSpPr>
          <p:sp>
            <p:nvSpPr>
              <p:cNvPr id="8" name="文字方塊 7"/>
              <p:cNvSpPr txBox="1"/>
              <p:nvPr/>
            </p:nvSpPr>
            <p:spPr>
              <a:xfrm>
                <a:off x="882910" y="6120573"/>
                <a:ext cx="1134648" cy="461665"/>
              </a:xfrm>
              <a:prstGeom prst="rect">
                <a:avLst/>
              </a:prstGeom>
              <a:noFill/>
            </p:spPr>
            <p:txBody>
              <a:bodyPr wrap="square" rtlCol="0">
                <a:spAutoFit/>
              </a:bodyPr>
              <a:lstStyle/>
              <a:p>
                <a:pPr algn="ctr"/>
                <a:r>
                  <a:rPr lang="en-US" altLang="zh-TW" sz="2400" dirty="0" smtClean="0"/>
                  <a:t>nodes</a:t>
                </a:r>
                <a:endParaRPr lang="zh-TW" altLang="en-US" sz="2400" dirty="0"/>
              </a:p>
            </p:txBody>
          </p:sp>
          <p:graphicFrame>
            <p:nvGraphicFramePr>
              <p:cNvPr id="9" name="Object 12"/>
              <p:cNvGraphicFramePr>
                <a:graphicFrameLocks noChangeAspect="1"/>
              </p:cNvGraphicFramePr>
              <p:nvPr>
                <p:extLst/>
              </p:nvPr>
            </p:nvGraphicFramePr>
            <p:xfrm>
              <a:off x="590519" y="6127133"/>
              <a:ext cx="431800" cy="490537"/>
            </p:xfrm>
            <a:graphic>
              <a:graphicData uri="http://schemas.openxmlformats.org/presentationml/2006/ole">
                <mc:AlternateContent xmlns:mc="http://schemas.openxmlformats.org/markup-compatibility/2006">
                  <mc:Choice xmlns:v="urn:schemas-microsoft-com:vml" Requires="v">
                    <p:oleObj spid="_x0000_s235003" name="方程式" r:id="rId4" imgW="203040" imgH="228600" progId="Equation.3">
                      <p:embed/>
                    </p:oleObj>
                  </mc:Choice>
                  <mc:Fallback>
                    <p:oleObj name="方程式" r:id="rId4" imgW="203040" imgH="228600" progId="Equation.3">
                      <p:embed/>
                      <p:pic>
                        <p:nvPicPr>
                          <p:cNvPr id="0" name=""/>
                          <p:cNvPicPr>
                            <a:picLocks noChangeAspect="1" noChangeArrowheads="1"/>
                          </p:cNvPicPr>
                          <p:nvPr/>
                        </p:nvPicPr>
                        <p:blipFill>
                          <a:blip r:embed="rId5"/>
                          <a:srcRect/>
                          <a:stretch>
                            <a:fillRect/>
                          </a:stretch>
                        </p:blipFill>
                        <p:spPr bwMode="auto">
                          <a:xfrm>
                            <a:off x="590519" y="6127133"/>
                            <a:ext cx="431800"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 name="群組 12"/>
            <p:cNvGrpSpPr/>
            <p:nvPr/>
          </p:nvGrpSpPr>
          <p:grpSpPr>
            <a:xfrm>
              <a:off x="-726852" y="5289836"/>
              <a:ext cx="1384872" cy="461665"/>
              <a:chOff x="3302899" y="1075492"/>
              <a:chExt cx="1384872" cy="461665"/>
            </a:xfrm>
          </p:grpSpPr>
          <p:sp>
            <p:nvSpPr>
              <p:cNvPr id="14" name="文字方塊 13"/>
              <p:cNvSpPr txBox="1"/>
              <p:nvPr/>
            </p:nvSpPr>
            <p:spPr>
              <a:xfrm>
                <a:off x="3302899" y="1075492"/>
                <a:ext cx="1384872" cy="461665"/>
              </a:xfrm>
              <a:prstGeom prst="rect">
                <a:avLst/>
              </a:prstGeom>
              <a:noFill/>
            </p:spPr>
            <p:txBody>
              <a:bodyPr wrap="square" rtlCol="0">
                <a:spAutoFit/>
              </a:bodyPr>
              <a:lstStyle/>
              <a:p>
                <a:pPr algn="ctr"/>
                <a:r>
                  <a:rPr lang="en-US" altLang="zh-TW" sz="2400" dirty="0" smtClean="0"/>
                  <a:t>Layer</a:t>
                </a:r>
                <a:endParaRPr lang="zh-TW" altLang="en-US" sz="2400" dirty="0"/>
              </a:p>
            </p:txBody>
          </p:sp>
          <p:graphicFrame>
            <p:nvGraphicFramePr>
              <p:cNvPr id="15" name="Object 12"/>
              <p:cNvGraphicFramePr>
                <a:graphicFrameLocks noChangeAspect="1"/>
              </p:cNvGraphicFramePr>
              <p:nvPr>
                <p:extLst/>
              </p:nvPr>
            </p:nvGraphicFramePr>
            <p:xfrm>
              <a:off x="4385193" y="1135663"/>
              <a:ext cx="188913" cy="381000"/>
            </p:xfrm>
            <a:graphic>
              <a:graphicData uri="http://schemas.openxmlformats.org/presentationml/2006/ole">
                <mc:AlternateContent xmlns:mc="http://schemas.openxmlformats.org/markup-compatibility/2006">
                  <mc:Choice xmlns:v="urn:schemas-microsoft-com:vml" Requires="v">
                    <p:oleObj spid="_x0000_s235004" name="方程式" r:id="rId6" imgW="88560" imgH="177480" progId="Equation.3">
                      <p:embed/>
                    </p:oleObj>
                  </mc:Choice>
                  <mc:Fallback>
                    <p:oleObj name="方程式" r:id="rId6" imgW="88560" imgH="177480" progId="Equation.3">
                      <p:embed/>
                      <p:pic>
                        <p:nvPicPr>
                          <p:cNvPr id="0" name=""/>
                          <p:cNvPicPr>
                            <a:picLocks noChangeAspect="1" noChangeArrowheads="1"/>
                          </p:cNvPicPr>
                          <p:nvPr/>
                        </p:nvPicPr>
                        <p:blipFill>
                          <a:blip r:embed="rId7"/>
                          <a:srcRect/>
                          <a:stretch>
                            <a:fillRect/>
                          </a:stretch>
                        </p:blipFill>
                        <p:spPr bwMode="auto">
                          <a:xfrm>
                            <a:off x="4385193" y="1135663"/>
                            <a:ext cx="1889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9" name="文字方塊 18"/>
          <p:cNvSpPr txBox="1"/>
          <p:nvPr/>
        </p:nvSpPr>
        <p:spPr>
          <a:xfrm rot="5400000">
            <a:off x="729089" y="480178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20" name="橢圓 19"/>
          <p:cNvSpPr/>
          <p:nvPr/>
        </p:nvSpPr>
        <p:spPr>
          <a:xfrm>
            <a:off x="3668855" y="202040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橢圓 20"/>
          <p:cNvSpPr/>
          <p:nvPr/>
        </p:nvSpPr>
        <p:spPr>
          <a:xfrm>
            <a:off x="3683369" y="2792079"/>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2" name="橢圓 21"/>
          <p:cNvSpPr/>
          <p:nvPr/>
        </p:nvSpPr>
        <p:spPr>
          <a:xfrm>
            <a:off x="3683369" y="4096642"/>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3" name="文字方塊 22"/>
          <p:cNvSpPr txBox="1"/>
          <p:nvPr/>
        </p:nvSpPr>
        <p:spPr>
          <a:xfrm rot="5400000">
            <a:off x="3683858" y="348543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pSp>
        <p:nvGrpSpPr>
          <p:cNvPr id="53" name="群組 52"/>
          <p:cNvGrpSpPr/>
          <p:nvPr/>
        </p:nvGrpSpPr>
        <p:grpSpPr>
          <a:xfrm>
            <a:off x="163185" y="5484193"/>
            <a:ext cx="1727040" cy="956400"/>
            <a:chOff x="4572000" y="6144074"/>
            <a:chExt cx="1727040" cy="956400"/>
          </a:xfrm>
        </p:grpSpPr>
        <p:grpSp>
          <p:nvGrpSpPr>
            <p:cNvPr id="10" name="群組 9"/>
            <p:cNvGrpSpPr/>
            <p:nvPr/>
          </p:nvGrpSpPr>
          <p:grpSpPr>
            <a:xfrm>
              <a:off x="4572000" y="6144074"/>
              <a:ext cx="1515165" cy="461665"/>
              <a:chOff x="1008993" y="1026295"/>
              <a:chExt cx="1515165" cy="461665"/>
            </a:xfrm>
          </p:grpSpPr>
          <p:sp>
            <p:nvSpPr>
              <p:cNvPr id="11" name="文字方塊 10"/>
              <p:cNvSpPr txBox="1"/>
              <p:nvPr/>
            </p:nvSpPr>
            <p:spPr>
              <a:xfrm>
                <a:off x="1008993" y="1026295"/>
                <a:ext cx="1134648" cy="461665"/>
              </a:xfrm>
              <a:prstGeom prst="rect">
                <a:avLst/>
              </a:prstGeom>
              <a:noFill/>
            </p:spPr>
            <p:txBody>
              <a:bodyPr wrap="square" rtlCol="0">
                <a:spAutoFit/>
              </a:bodyPr>
              <a:lstStyle/>
              <a:p>
                <a:pPr algn="ctr"/>
                <a:r>
                  <a:rPr lang="en-US" altLang="zh-TW" sz="2400" dirty="0" smtClean="0"/>
                  <a:t>Layer</a:t>
                </a:r>
                <a:endParaRPr lang="zh-TW" altLang="en-US" sz="2400" dirty="0"/>
              </a:p>
            </p:txBody>
          </p:sp>
          <p:graphicFrame>
            <p:nvGraphicFramePr>
              <p:cNvPr id="12" name="Object 12"/>
              <p:cNvGraphicFramePr>
                <a:graphicFrameLocks noChangeAspect="1"/>
              </p:cNvGraphicFramePr>
              <p:nvPr>
                <p:extLst/>
              </p:nvPr>
            </p:nvGraphicFramePr>
            <p:xfrm>
              <a:off x="1930433" y="1079298"/>
              <a:ext cx="593725" cy="382587"/>
            </p:xfrm>
            <a:graphic>
              <a:graphicData uri="http://schemas.openxmlformats.org/presentationml/2006/ole">
                <mc:AlternateContent xmlns:mc="http://schemas.openxmlformats.org/markup-compatibility/2006">
                  <mc:Choice xmlns:v="urn:schemas-microsoft-com:vml" Requires="v">
                    <p:oleObj spid="_x0000_s235005" name="方程式" r:id="rId8" imgW="279360" imgH="177480" progId="Equation.3">
                      <p:embed/>
                    </p:oleObj>
                  </mc:Choice>
                  <mc:Fallback>
                    <p:oleObj name="方程式" r:id="rId8" imgW="279360" imgH="177480" progId="Equation.3">
                      <p:embed/>
                      <p:pic>
                        <p:nvPicPr>
                          <p:cNvPr id="0" name=""/>
                          <p:cNvPicPr>
                            <a:picLocks noChangeAspect="1" noChangeArrowheads="1"/>
                          </p:cNvPicPr>
                          <p:nvPr/>
                        </p:nvPicPr>
                        <p:blipFill>
                          <a:blip r:embed="rId9"/>
                          <a:srcRect/>
                          <a:stretch>
                            <a:fillRect/>
                          </a:stretch>
                        </p:blipFill>
                        <p:spPr bwMode="auto">
                          <a:xfrm>
                            <a:off x="1930433" y="1079298"/>
                            <a:ext cx="593725"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1" name="群組 50"/>
            <p:cNvGrpSpPr/>
            <p:nvPr/>
          </p:nvGrpSpPr>
          <p:grpSpPr>
            <a:xfrm>
              <a:off x="4730146" y="6590582"/>
              <a:ext cx="1568894" cy="509892"/>
              <a:chOff x="3460582" y="6120573"/>
              <a:chExt cx="1568894" cy="509892"/>
            </a:xfrm>
          </p:grpSpPr>
          <p:sp>
            <p:nvSpPr>
              <p:cNvPr id="24" name="文字方塊 23"/>
              <p:cNvSpPr txBox="1"/>
              <p:nvPr/>
            </p:nvSpPr>
            <p:spPr>
              <a:xfrm>
                <a:off x="3894828" y="6120573"/>
                <a:ext cx="1134648" cy="461665"/>
              </a:xfrm>
              <a:prstGeom prst="rect">
                <a:avLst/>
              </a:prstGeom>
              <a:noFill/>
            </p:spPr>
            <p:txBody>
              <a:bodyPr wrap="square" rtlCol="0">
                <a:spAutoFit/>
              </a:bodyPr>
              <a:lstStyle/>
              <a:p>
                <a:pPr algn="ctr"/>
                <a:r>
                  <a:rPr lang="en-US" altLang="zh-TW" sz="2400" dirty="0" smtClean="0"/>
                  <a:t>nodes</a:t>
                </a:r>
                <a:endParaRPr lang="zh-TW" altLang="en-US" sz="2400" dirty="0"/>
              </a:p>
            </p:txBody>
          </p:sp>
          <p:graphicFrame>
            <p:nvGraphicFramePr>
              <p:cNvPr id="25" name="Object 12"/>
              <p:cNvGraphicFramePr>
                <a:graphicFrameLocks noChangeAspect="1"/>
              </p:cNvGraphicFramePr>
              <p:nvPr>
                <p:extLst/>
              </p:nvPr>
            </p:nvGraphicFramePr>
            <p:xfrm>
              <a:off x="3460582" y="6139928"/>
              <a:ext cx="593725" cy="490537"/>
            </p:xfrm>
            <a:graphic>
              <a:graphicData uri="http://schemas.openxmlformats.org/presentationml/2006/ole">
                <mc:AlternateContent xmlns:mc="http://schemas.openxmlformats.org/markup-compatibility/2006">
                  <mc:Choice xmlns:v="urn:schemas-microsoft-com:vml" Requires="v">
                    <p:oleObj spid="_x0000_s235006" name="方程式" r:id="rId10" imgW="279360" imgH="228600" progId="Equation.3">
                      <p:embed/>
                    </p:oleObj>
                  </mc:Choice>
                  <mc:Fallback>
                    <p:oleObj name="方程式" r:id="rId10" imgW="279360" imgH="228600" progId="Equation.3">
                      <p:embed/>
                      <p:pic>
                        <p:nvPicPr>
                          <p:cNvPr id="0" name=""/>
                          <p:cNvPicPr>
                            <a:picLocks noChangeAspect="1" noChangeArrowheads="1"/>
                          </p:cNvPicPr>
                          <p:nvPr/>
                        </p:nvPicPr>
                        <p:blipFill>
                          <a:blip r:embed="rId11"/>
                          <a:srcRect/>
                          <a:stretch>
                            <a:fillRect/>
                          </a:stretch>
                        </p:blipFill>
                        <p:spPr bwMode="auto">
                          <a:xfrm>
                            <a:off x="3460582" y="6139928"/>
                            <a:ext cx="593725"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29" name="文字方塊 28"/>
          <p:cNvSpPr txBox="1"/>
          <p:nvPr/>
        </p:nvSpPr>
        <p:spPr>
          <a:xfrm rot="5400000">
            <a:off x="3683857" y="482083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cxnSp>
        <p:nvCxnSpPr>
          <p:cNvPr id="54" name="直線單箭頭接點 53"/>
          <p:cNvCxnSpPr/>
          <p:nvPr/>
        </p:nvCxnSpPr>
        <p:spPr>
          <a:xfrm>
            <a:off x="4236023" y="2312955"/>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p:nvPr/>
        </p:nvCxnSpPr>
        <p:spPr>
          <a:xfrm>
            <a:off x="4257527" y="3098642"/>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a:off x="4257526" y="4381760"/>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a:off x="5980726" y="1887686"/>
            <a:ext cx="807533" cy="43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a:off x="5908727" y="2454842"/>
            <a:ext cx="10350" cy="3261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a:off x="1269195" y="2307483"/>
            <a:ext cx="238061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p:nvPr/>
        </p:nvCxnSpPr>
        <p:spPr>
          <a:xfrm flipV="1">
            <a:off x="1283709" y="2307483"/>
            <a:ext cx="2366096" cy="7526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flipV="1">
            <a:off x="1265498" y="2307483"/>
            <a:ext cx="2384307" cy="20552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p:nvPr/>
        </p:nvCxnSpPr>
        <p:spPr>
          <a:xfrm>
            <a:off x="1283709" y="4364671"/>
            <a:ext cx="238061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0" name="Object 12"/>
          <p:cNvGraphicFramePr>
            <a:graphicFrameLocks noChangeAspect="1"/>
          </p:cNvGraphicFramePr>
          <p:nvPr>
            <p:extLst>
              <p:ext uri="{D42A27DB-BD31-4B8C-83A1-F6EECF244321}">
                <p14:modId xmlns:p14="http://schemas.microsoft.com/office/powerpoint/2010/main" val="3646016268"/>
              </p:ext>
            </p:extLst>
          </p:nvPr>
        </p:nvGraphicFramePr>
        <p:xfrm>
          <a:off x="2362843" y="4411366"/>
          <a:ext cx="433388" cy="542925"/>
        </p:xfrm>
        <a:graphic>
          <a:graphicData uri="http://schemas.openxmlformats.org/presentationml/2006/ole">
            <mc:AlternateContent xmlns:mc="http://schemas.openxmlformats.org/markup-compatibility/2006">
              <mc:Choice xmlns:v="urn:schemas-microsoft-com:vml" Requires="v">
                <p:oleObj spid="_x0000_s235007" name="方程式" r:id="rId12" imgW="203040" imgH="253800" progId="Equation.3">
                  <p:embed/>
                </p:oleObj>
              </mc:Choice>
              <mc:Fallback>
                <p:oleObj name="方程式" r:id="rId12" imgW="203040" imgH="253800" progId="Equation.3">
                  <p:embed/>
                  <p:pic>
                    <p:nvPicPr>
                      <p:cNvPr id="0" name=""/>
                      <p:cNvPicPr>
                        <a:picLocks noChangeAspect="1" noChangeArrowheads="1"/>
                      </p:cNvPicPr>
                      <p:nvPr/>
                    </p:nvPicPr>
                    <p:blipFill>
                      <a:blip r:embed="rId13"/>
                      <a:srcRect/>
                      <a:stretch>
                        <a:fillRect/>
                      </a:stretch>
                    </p:blipFill>
                    <p:spPr bwMode="auto">
                      <a:xfrm>
                        <a:off x="2362843" y="4411366"/>
                        <a:ext cx="433388"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1" name="直線單箭頭接點 80"/>
          <p:cNvCxnSpPr>
            <a:stCxn id="5" idx="6"/>
            <a:endCxn id="21" idx="2"/>
          </p:cNvCxnSpPr>
          <p:nvPr/>
        </p:nvCxnSpPr>
        <p:spPr>
          <a:xfrm>
            <a:off x="1302759" y="3060108"/>
            <a:ext cx="2380610" cy="190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 idx="6"/>
            <a:endCxn id="22" idx="2"/>
          </p:cNvCxnSpPr>
          <p:nvPr/>
        </p:nvCxnSpPr>
        <p:spPr>
          <a:xfrm>
            <a:off x="1302759" y="3060108"/>
            <a:ext cx="2380610" cy="13236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3" name="Object 12"/>
          <p:cNvGraphicFramePr>
            <a:graphicFrameLocks noChangeAspect="1"/>
          </p:cNvGraphicFramePr>
          <p:nvPr>
            <p:extLst/>
          </p:nvPr>
        </p:nvGraphicFramePr>
        <p:xfrm>
          <a:off x="918608" y="2119690"/>
          <a:ext cx="190500" cy="352425"/>
        </p:xfrm>
        <a:graphic>
          <a:graphicData uri="http://schemas.openxmlformats.org/presentationml/2006/ole">
            <mc:AlternateContent xmlns:mc="http://schemas.openxmlformats.org/markup-compatibility/2006">
              <mc:Choice xmlns:v="urn:schemas-microsoft-com:vml" Requires="v">
                <p:oleObj spid="_x0000_s235008" name="方程式" r:id="rId14" imgW="88560" imgH="164880" progId="Equation.3">
                  <p:embed/>
                </p:oleObj>
              </mc:Choice>
              <mc:Fallback>
                <p:oleObj name="方程式" r:id="rId14" imgW="88560" imgH="164880" progId="Equation.3">
                  <p:embed/>
                  <p:pic>
                    <p:nvPicPr>
                      <p:cNvPr id="0" name=""/>
                      <p:cNvPicPr>
                        <a:picLocks noChangeAspect="1" noChangeArrowheads="1"/>
                      </p:cNvPicPr>
                      <p:nvPr/>
                    </p:nvPicPr>
                    <p:blipFill>
                      <a:blip r:embed="rId15"/>
                      <a:srcRect/>
                      <a:stretch>
                        <a:fillRect/>
                      </a:stretch>
                    </p:blipFill>
                    <p:spPr bwMode="auto">
                      <a:xfrm>
                        <a:off x="918608" y="2119690"/>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 name="Object 12"/>
          <p:cNvGraphicFramePr>
            <a:graphicFrameLocks noChangeAspect="1"/>
          </p:cNvGraphicFramePr>
          <p:nvPr>
            <p:extLst/>
          </p:nvPr>
        </p:nvGraphicFramePr>
        <p:xfrm>
          <a:off x="895454" y="2869381"/>
          <a:ext cx="273050" cy="352425"/>
        </p:xfrm>
        <a:graphic>
          <a:graphicData uri="http://schemas.openxmlformats.org/presentationml/2006/ole">
            <mc:AlternateContent xmlns:mc="http://schemas.openxmlformats.org/markup-compatibility/2006">
              <mc:Choice xmlns:v="urn:schemas-microsoft-com:vml" Requires="v">
                <p:oleObj spid="_x0000_s235009" name="方程式" r:id="rId16" imgW="126720" imgH="164880" progId="Equation.3">
                  <p:embed/>
                </p:oleObj>
              </mc:Choice>
              <mc:Fallback>
                <p:oleObj name="方程式" r:id="rId16" imgW="126720" imgH="164880" progId="Equation.3">
                  <p:embed/>
                  <p:pic>
                    <p:nvPicPr>
                      <p:cNvPr id="0" name=""/>
                      <p:cNvPicPr>
                        <a:picLocks noChangeAspect="1" noChangeArrowheads="1"/>
                      </p:cNvPicPr>
                      <p:nvPr/>
                    </p:nvPicPr>
                    <p:blipFill>
                      <a:blip r:embed="rId17"/>
                      <a:srcRect/>
                      <a:stretch>
                        <a:fillRect/>
                      </a:stretch>
                    </p:blipFill>
                    <p:spPr bwMode="auto">
                      <a:xfrm>
                        <a:off x="895454" y="2869381"/>
                        <a:ext cx="2730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 name="Object 12"/>
          <p:cNvGraphicFramePr>
            <a:graphicFrameLocks noChangeAspect="1"/>
          </p:cNvGraphicFramePr>
          <p:nvPr>
            <p:extLst>
              <p:ext uri="{D42A27DB-BD31-4B8C-83A1-F6EECF244321}">
                <p14:modId xmlns:p14="http://schemas.microsoft.com/office/powerpoint/2010/main" val="3137719864"/>
              </p:ext>
            </p:extLst>
          </p:nvPr>
        </p:nvGraphicFramePr>
        <p:xfrm>
          <a:off x="885825" y="4173538"/>
          <a:ext cx="271463" cy="406400"/>
        </p:xfrm>
        <a:graphic>
          <a:graphicData uri="http://schemas.openxmlformats.org/presentationml/2006/ole">
            <mc:AlternateContent xmlns:mc="http://schemas.openxmlformats.org/markup-compatibility/2006">
              <mc:Choice xmlns:v="urn:schemas-microsoft-com:vml" Requires="v">
                <p:oleObj spid="_x0000_s235010" name="方程式" r:id="rId18" imgW="126720" imgH="190440" progId="Equation.3">
                  <p:embed/>
                </p:oleObj>
              </mc:Choice>
              <mc:Fallback>
                <p:oleObj name="方程式" r:id="rId18" imgW="126720" imgH="190440" progId="Equation.3">
                  <p:embed/>
                  <p:pic>
                    <p:nvPicPr>
                      <p:cNvPr id="0" name=""/>
                      <p:cNvPicPr>
                        <a:picLocks noChangeAspect="1" noChangeArrowheads="1"/>
                      </p:cNvPicPr>
                      <p:nvPr/>
                    </p:nvPicPr>
                    <p:blipFill>
                      <a:blip r:embed="rId19"/>
                      <a:srcRect/>
                      <a:stretch>
                        <a:fillRect/>
                      </a:stretch>
                    </p:blipFill>
                    <p:spPr bwMode="auto">
                      <a:xfrm>
                        <a:off x="885825" y="4173538"/>
                        <a:ext cx="27146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 name="Object 12"/>
          <p:cNvGraphicFramePr>
            <a:graphicFrameLocks noChangeAspect="1"/>
          </p:cNvGraphicFramePr>
          <p:nvPr>
            <p:extLst/>
          </p:nvPr>
        </p:nvGraphicFramePr>
        <p:xfrm>
          <a:off x="3872824" y="2125118"/>
          <a:ext cx="190500" cy="352425"/>
        </p:xfrm>
        <a:graphic>
          <a:graphicData uri="http://schemas.openxmlformats.org/presentationml/2006/ole">
            <mc:AlternateContent xmlns:mc="http://schemas.openxmlformats.org/markup-compatibility/2006">
              <mc:Choice xmlns:v="urn:schemas-microsoft-com:vml" Requires="v">
                <p:oleObj spid="_x0000_s235011" name="方程式" r:id="rId20" imgW="88560" imgH="164880" progId="Equation.3">
                  <p:embed/>
                </p:oleObj>
              </mc:Choice>
              <mc:Fallback>
                <p:oleObj name="方程式" r:id="rId20" imgW="88560" imgH="164880" progId="Equation.3">
                  <p:embed/>
                  <p:pic>
                    <p:nvPicPr>
                      <p:cNvPr id="0" name=""/>
                      <p:cNvPicPr>
                        <a:picLocks noChangeAspect="1" noChangeArrowheads="1"/>
                      </p:cNvPicPr>
                      <p:nvPr/>
                    </p:nvPicPr>
                    <p:blipFill>
                      <a:blip r:embed="rId15"/>
                      <a:srcRect/>
                      <a:stretch>
                        <a:fillRect/>
                      </a:stretch>
                    </p:blipFill>
                    <p:spPr bwMode="auto">
                      <a:xfrm>
                        <a:off x="3872824" y="2125118"/>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 name="Object 12"/>
          <p:cNvGraphicFramePr>
            <a:graphicFrameLocks noChangeAspect="1"/>
          </p:cNvGraphicFramePr>
          <p:nvPr>
            <p:extLst/>
          </p:nvPr>
        </p:nvGraphicFramePr>
        <p:xfrm>
          <a:off x="3849670" y="2903837"/>
          <a:ext cx="273050" cy="352425"/>
        </p:xfrm>
        <a:graphic>
          <a:graphicData uri="http://schemas.openxmlformats.org/presentationml/2006/ole">
            <mc:AlternateContent xmlns:mc="http://schemas.openxmlformats.org/markup-compatibility/2006">
              <mc:Choice xmlns:v="urn:schemas-microsoft-com:vml" Requires="v">
                <p:oleObj spid="_x0000_s235012" name="方程式" r:id="rId21" imgW="126720" imgH="164880" progId="Equation.3">
                  <p:embed/>
                </p:oleObj>
              </mc:Choice>
              <mc:Fallback>
                <p:oleObj name="方程式" r:id="rId21" imgW="126720" imgH="164880" progId="Equation.3">
                  <p:embed/>
                  <p:pic>
                    <p:nvPicPr>
                      <p:cNvPr id="0" name=""/>
                      <p:cNvPicPr>
                        <a:picLocks noChangeAspect="1" noChangeArrowheads="1"/>
                      </p:cNvPicPr>
                      <p:nvPr/>
                    </p:nvPicPr>
                    <p:blipFill>
                      <a:blip r:embed="rId17"/>
                      <a:srcRect/>
                      <a:stretch>
                        <a:fillRect/>
                      </a:stretch>
                    </p:blipFill>
                    <p:spPr bwMode="auto">
                      <a:xfrm>
                        <a:off x="3849670" y="2903837"/>
                        <a:ext cx="2730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 name="Object 12"/>
          <p:cNvGraphicFramePr>
            <a:graphicFrameLocks noChangeAspect="1"/>
          </p:cNvGraphicFramePr>
          <p:nvPr>
            <p:extLst>
              <p:ext uri="{D42A27DB-BD31-4B8C-83A1-F6EECF244321}">
                <p14:modId xmlns:p14="http://schemas.microsoft.com/office/powerpoint/2010/main" val="51177992"/>
              </p:ext>
            </p:extLst>
          </p:nvPr>
        </p:nvGraphicFramePr>
        <p:xfrm>
          <a:off x="3878263" y="4219575"/>
          <a:ext cx="190500" cy="352425"/>
        </p:xfrm>
        <a:graphic>
          <a:graphicData uri="http://schemas.openxmlformats.org/presentationml/2006/ole">
            <mc:AlternateContent xmlns:mc="http://schemas.openxmlformats.org/markup-compatibility/2006">
              <mc:Choice xmlns:v="urn:schemas-microsoft-com:vml" Requires="v">
                <p:oleObj spid="_x0000_s235013" name="方程式" r:id="rId22" imgW="88560" imgH="164880" progId="Equation.3">
                  <p:embed/>
                </p:oleObj>
              </mc:Choice>
              <mc:Fallback>
                <p:oleObj name="方程式" r:id="rId22" imgW="88560" imgH="164880" progId="Equation.3">
                  <p:embed/>
                  <p:pic>
                    <p:nvPicPr>
                      <p:cNvPr id="0" name=""/>
                      <p:cNvPicPr>
                        <a:picLocks noChangeAspect="1" noChangeArrowheads="1"/>
                      </p:cNvPicPr>
                      <p:nvPr/>
                    </p:nvPicPr>
                    <p:blipFill>
                      <a:blip r:embed="rId23"/>
                      <a:srcRect/>
                      <a:stretch>
                        <a:fillRect/>
                      </a:stretch>
                    </p:blipFill>
                    <p:spPr bwMode="auto">
                      <a:xfrm>
                        <a:off x="3878263" y="4219575"/>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 name="Object 12"/>
          <p:cNvGraphicFramePr>
            <a:graphicFrameLocks noChangeAspect="1"/>
          </p:cNvGraphicFramePr>
          <p:nvPr>
            <p:extLst>
              <p:ext uri="{D42A27DB-BD31-4B8C-83A1-F6EECF244321}">
                <p14:modId xmlns:p14="http://schemas.microsoft.com/office/powerpoint/2010/main" val="2864086236"/>
              </p:ext>
            </p:extLst>
          </p:nvPr>
        </p:nvGraphicFramePr>
        <p:xfrm>
          <a:off x="5367520" y="1666849"/>
          <a:ext cx="709613" cy="889000"/>
        </p:xfrm>
        <a:graphic>
          <a:graphicData uri="http://schemas.openxmlformats.org/presentationml/2006/ole">
            <mc:AlternateContent xmlns:mc="http://schemas.openxmlformats.org/markup-compatibility/2006">
              <mc:Choice xmlns:v="urn:schemas-microsoft-com:vml" Requires="v">
                <p:oleObj spid="_x0000_s235014" name="方程式" r:id="rId24" imgW="203040" imgH="253800" progId="Equation.3">
                  <p:embed/>
                </p:oleObj>
              </mc:Choice>
              <mc:Fallback>
                <p:oleObj name="方程式" r:id="rId24" imgW="203040" imgH="253800" progId="Equation.3">
                  <p:embed/>
                  <p:pic>
                    <p:nvPicPr>
                      <p:cNvPr id="0" name=""/>
                      <p:cNvPicPr>
                        <a:picLocks noChangeAspect="1" noChangeArrowheads="1"/>
                      </p:cNvPicPr>
                      <p:nvPr/>
                    </p:nvPicPr>
                    <p:blipFill>
                      <a:blip r:embed="rId25"/>
                      <a:srcRect/>
                      <a:stretch>
                        <a:fillRect/>
                      </a:stretch>
                    </p:blipFill>
                    <p:spPr bwMode="auto">
                      <a:xfrm>
                        <a:off x="5367520" y="1666849"/>
                        <a:ext cx="709613" cy="889000"/>
                      </a:xfrm>
                      <a:prstGeom prst="rect">
                        <a:avLst/>
                      </a:prstGeom>
                      <a:noFill/>
                      <a:extLst/>
                    </p:spPr>
                  </p:pic>
                </p:oleObj>
              </mc:Fallback>
            </mc:AlternateContent>
          </a:graphicData>
        </a:graphic>
      </p:graphicFrame>
      <p:grpSp>
        <p:nvGrpSpPr>
          <p:cNvPr id="41" name="群組 40"/>
          <p:cNvGrpSpPr/>
          <p:nvPr/>
        </p:nvGrpSpPr>
        <p:grpSpPr>
          <a:xfrm>
            <a:off x="6554358" y="1493275"/>
            <a:ext cx="1679275" cy="822174"/>
            <a:chOff x="6546238" y="1301214"/>
            <a:chExt cx="1679275" cy="822174"/>
          </a:xfrm>
        </p:grpSpPr>
        <p:grpSp>
          <p:nvGrpSpPr>
            <p:cNvPr id="3" name="群組 2"/>
            <p:cNvGrpSpPr/>
            <p:nvPr/>
          </p:nvGrpSpPr>
          <p:grpSpPr>
            <a:xfrm>
              <a:off x="6546238" y="1301214"/>
              <a:ext cx="1679275" cy="461665"/>
              <a:chOff x="6990790" y="1571481"/>
              <a:chExt cx="1679275" cy="461665"/>
            </a:xfrm>
          </p:grpSpPr>
          <p:sp>
            <p:nvSpPr>
              <p:cNvPr id="66" name="文字方塊 65"/>
              <p:cNvSpPr txBox="1"/>
              <p:nvPr/>
            </p:nvSpPr>
            <p:spPr>
              <a:xfrm>
                <a:off x="6990790" y="1571481"/>
                <a:ext cx="1384872" cy="461665"/>
              </a:xfrm>
              <a:prstGeom prst="rect">
                <a:avLst/>
              </a:prstGeom>
              <a:noFill/>
            </p:spPr>
            <p:txBody>
              <a:bodyPr wrap="square" rtlCol="0">
                <a:spAutoFit/>
              </a:bodyPr>
              <a:lstStyle/>
              <a:p>
                <a:pPr algn="ctr"/>
                <a:r>
                  <a:rPr lang="en-US" altLang="zh-TW" sz="2400" dirty="0" smtClean="0"/>
                  <a:t>Layer</a:t>
                </a:r>
                <a:endParaRPr lang="zh-TW" altLang="en-US" sz="2400" dirty="0"/>
              </a:p>
            </p:txBody>
          </p:sp>
          <p:graphicFrame>
            <p:nvGraphicFramePr>
              <p:cNvPr id="67" name="Object 12"/>
              <p:cNvGraphicFramePr>
                <a:graphicFrameLocks noChangeAspect="1"/>
              </p:cNvGraphicFramePr>
              <p:nvPr>
                <p:extLst>
                  <p:ext uri="{D42A27DB-BD31-4B8C-83A1-F6EECF244321}">
                    <p14:modId xmlns:p14="http://schemas.microsoft.com/office/powerpoint/2010/main" val="2394849889"/>
                  </p:ext>
                </p:extLst>
              </p:nvPr>
            </p:nvGraphicFramePr>
            <p:xfrm>
              <a:off x="8076340" y="1628282"/>
              <a:ext cx="593725" cy="381000"/>
            </p:xfrm>
            <a:graphic>
              <a:graphicData uri="http://schemas.openxmlformats.org/presentationml/2006/ole">
                <mc:AlternateContent xmlns:mc="http://schemas.openxmlformats.org/markup-compatibility/2006">
                  <mc:Choice xmlns:v="urn:schemas-microsoft-com:vml" Requires="v">
                    <p:oleObj spid="_x0000_s235015" name="方程式" r:id="rId26" imgW="279360" imgH="177480" progId="Equation.3">
                      <p:embed/>
                    </p:oleObj>
                  </mc:Choice>
                  <mc:Fallback>
                    <p:oleObj name="方程式" r:id="rId26" imgW="279360" imgH="177480" progId="Equation.3">
                      <p:embed/>
                      <p:pic>
                        <p:nvPicPr>
                          <p:cNvPr id="0" name=""/>
                          <p:cNvPicPr>
                            <a:picLocks noChangeAspect="1" noChangeArrowheads="1"/>
                          </p:cNvPicPr>
                          <p:nvPr/>
                        </p:nvPicPr>
                        <p:blipFill>
                          <a:blip r:embed="rId27"/>
                          <a:srcRect/>
                          <a:stretch>
                            <a:fillRect/>
                          </a:stretch>
                        </p:blipFill>
                        <p:spPr bwMode="auto">
                          <a:xfrm>
                            <a:off x="8076340" y="1628282"/>
                            <a:ext cx="5937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0" name="文字方塊 89"/>
            <p:cNvSpPr txBox="1"/>
            <p:nvPr/>
          </p:nvSpPr>
          <p:spPr>
            <a:xfrm>
              <a:off x="6722233" y="1661723"/>
              <a:ext cx="1384872" cy="461665"/>
            </a:xfrm>
            <a:prstGeom prst="rect">
              <a:avLst/>
            </a:prstGeom>
            <a:noFill/>
          </p:spPr>
          <p:txBody>
            <a:bodyPr wrap="square" rtlCol="0">
              <a:spAutoFit/>
            </a:bodyPr>
            <a:lstStyle/>
            <a:p>
              <a:pPr algn="ctr"/>
              <a:r>
                <a:rPr lang="en-US" altLang="zh-TW" sz="2400" dirty="0"/>
                <a:t>t</a:t>
              </a:r>
              <a:r>
                <a:rPr lang="en-US" altLang="zh-TW" sz="2400" dirty="0" smtClean="0"/>
                <a:t>o Layer</a:t>
              </a:r>
              <a:endParaRPr lang="zh-TW" altLang="en-US" sz="2400" dirty="0"/>
            </a:p>
          </p:txBody>
        </p:sp>
        <p:graphicFrame>
          <p:nvGraphicFramePr>
            <p:cNvPr id="91" name="Object 12"/>
            <p:cNvGraphicFramePr>
              <a:graphicFrameLocks noChangeAspect="1"/>
            </p:cNvGraphicFramePr>
            <p:nvPr>
              <p:extLst>
                <p:ext uri="{D42A27DB-BD31-4B8C-83A1-F6EECF244321}">
                  <p14:modId xmlns:p14="http://schemas.microsoft.com/office/powerpoint/2010/main" val="2132832628"/>
                </p:ext>
              </p:extLst>
            </p:nvPr>
          </p:nvGraphicFramePr>
          <p:xfrm>
            <a:off x="8017788" y="1720850"/>
            <a:ext cx="188912" cy="381000"/>
          </p:xfrm>
          <a:graphic>
            <a:graphicData uri="http://schemas.openxmlformats.org/presentationml/2006/ole">
              <mc:AlternateContent xmlns:mc="http://schemas.openxmlformats.org/markup-compatibility/2006">
                <mc:Choice xmlns:v="urn:schemas-microsoft-com:vml" Requires="v">
                  <p:oleObj spid="_x0000_s235016" name="方程式" r:id="rId28" imgW="88560" imgH="177480" progId="Equation.3">
                    <p:embed/>
                  </p:oleObj>
                </mc:Choice>
                <mc:Fallback>
                  <p:oleObj name="方程式" r:id="rId28" imgW="88560" imgH="177480" progId="Equation.3">
                    <p:embed/>
                    <p:pic>
                      <p:nvPicPr>
                        <p:cNvPr id="0" name=""/>
                        <p:cNvPicPr>
                          <a:picLocks noChangeAspect="1" noChangeArrowheads="1"/>
                        </p:cNvPicPr>
                        <p:nvPr/>
                      </p:nvPicPr>
                      <p:blipFill>
                        <a:blip r:embed="rId29"/>
                        <a:srcRect/>
                        <a:stretch>
                          <a:fillRect/>
                        </a:stretch>
                      </p:blipFill>
                      <p:spPr bwMode="auto">
                        <a:xfrm>
                          <a:off x="8017788" y="1720850"/>
                          <a:ext cx="188912"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7" name="群組 36"/>
          <p:cNvGrpSpPr/>
          <p:nvPr/>
        </p:nvGrpSpPr>
        <p:grpSpPr>
          <a:xfrm>
            <a:off x="5397957" y="2743014"/>
            <a:ext cx="3809443" cy="868129"/>
            <a:chOff x="5582150" y="3421157"/>
            <a:chExt cx="3809443" cy="868129"/>
          </a:xfrm>
        </p:grpSpPr>
        <p:sp>
          <p:nvSpPr>
            <p:cNvPr id="64" name="文字方塊 63"/>
            <p:cNvSpPr txBox="1"/>
            <p:nvPr/>
          </p:nvSpPr>
          <p:spPr>
            <a:xfrm>
              <a:off x="5582150" y="3421157"/>
              <a:ext cx="2362704" cy="461665"/>
            </a:xfrm>
            <a:prstGeom prst="rect">
              <a:avLst/>
            </a:prstGeom>
            <a:noFill/>
          </p:spPr>
          <p:txBody>
            <a:bodyPr wrap="square" rtlCol="0">
              <a:spAutoFit/>
            </a:bodyPr>
            <a:lstStyle/>
            <a:p>
              <a:pPr algn="ctr"/>
              <a:r>
                <a:rPr lang="en-US" altLang="zh-TW" sz="2400" dirty="0"/>
                <a:t>f</a:t>
              </a:r>
              <a:r>
                <a:rPr lang="en-US" altLang="zh-TW" sz="2400" dirty="0" smtClean="0"/>
                <a:t>rom neuron </a:t>
              </a:r>
              <a:r>
                <a:rPr lang="en-US" altLang="zh-TW" sz="2400" dirty="0"/>
                <a:t>j</a:t>
              </a:r>
              <a:endParaRPr lang="zh-TW" altLang="en-US" sz="2400" dirty="0"/>
            </a:p>
          </p:txBody>
        </p:sp>
        <p:sp>
          <p:nvSpPr>
            <p:cNvPr id="92" name="文字方塊 91"/>
            <p:cNvSpPr txBox="1"/>
            <p:nvPr/>
          </p:nvSpPr>
          <p:spPr>
            <a:xfrm>
              <a:off x="5719849" y="3827621"/>
              <a:ext cx="1698753" cy="461665"/>
            </a:xfrm>
            <a:prstGeom prst="rect">
              <a:avLst/>
            </a:prstGeom>
            <a:noFill/>
          </p:spPr>
          <p:txBody>
            <a:bodyPr wrap="square" rtlCol="0">
              <a:spAutoFit/>
            </a:bodyPr>
            <a:lstStyle/>
            <a:p>
              <a:pPr algn="ctr"/>
              <a:r>
                <a:rPr lang="en-US" altLang="zh-TW" sz="2400" dirty="0"/>
                <a:t>t</a:t>
              </a:r>
              <a:r>
                <a:rPr lang="en-US" altLang="zh-TW" sz="2400" dirty="0" smtClean="0"/>
                <a:t>o neuron </a:t>
              </a:r>
              <a:r>
                <a:rPr lang="en-US" altLang="zh-TW" sz="2400" dirty="0" err="1" smtClean="0"/>
                <a:t>i</a:t>
              </a:r>
              <a:endParaRPr lang="zh-TW" altLang="en-US" sz="2400" dirty="0"/>
            </a:p>
          </p:txBody>
        </p:sp>
        <p:grpSp>
          <p:nvGrpSpPr>
            <p:cNvPr id="93" name="群組 92"/>
            <p:cNvGrpSpPr/>
            <p:nvPr/>
          </p:nvGrpSpPr>
          <p:grpSpPr>
            <a:xfrm>
              <a:off x="7540060" y="3428069"/>
              <a:ext cx="1851533" cy="461665"/>
              <a:chOff x="7043212" y="1552431"/>
              <a:chExt cx="1851533" cy="461665"/>
            </a:xfrm>
          </p:grpSpPr>
          <p:sp>
            <p:nvSpPr>
              <p:cNvPr id="94" name="文字方塊 93"/>
              <p:cNvSpPr txBox="1"/>
              <p:nvPr/>
            </p:nvSpPr>
            <p:spPr>
              <a:xfrm>
                <a:off x="7043212" y="1552431"/>
                <a:ext cx="1851533" cy="461665"/>
              </a:xfrm>
              <a:prstGeom prst="rect">
                <a:avLst/>
              </a:prstGeom>
              <a:noFill/>
            </p:spPr>
            <p:txBody>
              <a:bodyPr wrap="square" rtlCol="0">
                <a:spAutoFit/>
              </a:bodyPr>
              <a:lstStyle/>
              <a:p>
                <a:pPr algn="ctr"/>
                <a:r>
                  <a:rPr lang="en-US" altLang="zh-TW" sz="2400" dirty="0" smtClean="0"/>
                  <a:t>(Layer         )</a:t>
                </a:r>
                <a:endParaRPr lang="zh-TW" altLang="en-US" sz="2400" dirty="0"/>
              </a:p>
            </p:txBody>
          </p:sp>
          <p:graphicFrame>
            <p:nvGraphicFramePr>
              <p:cNvPr id="95" name="Object 12"/>
              <p:cNvGraphicFramePr>
                <a:graphicFrameLocks noChangeAspect="1"/>
              </p:cNvGraphicFramePr>
              <p:nvPr>
                <p:extLst>
                  <p:ext uri="{D42A27DB-BD31-4B8C-83A1-F6EECF244321}">
                    <p14:modId xmlns:p14="http://schemas.microsoft.com/office/powerpoint/2010/main" val="3658342906"/>
                  </p:ext>
                </p:extLst>
              </p:nvPr>
            </p:nvGraphicFramePr>
            <p:xfrm>
              <a:off x="8031583" y="1598951"/>
              <a:ext cx="593725" cy="381000"/>
            </p:xfrm>
            <a:graphic>
              <a:graphicData uri="http://schemas.openxmlformats.org/presentationml/2006/ole">
                <mc:AlternateContent xmlns:mc="http://schemas.openxmlformats.org/markup-compatibility/2006">
                  <mc:Choice xmlns:v="urn:schemas-microsoft-com:vml" Requires="v">
                    <p:oleObj spid="_x0000_s235017" name="方程式" r:id="rId30" imgW="279360" imgH="177480" progId="Equation.3">
                      <p:embed/>
                    </p:oleObj>
                  </mc:Choice>
                  <mc:Fallback>
                    <p:oleObj name="方程式" r:id="rId30" imgW="279360" imgH="177480" progId="Equation.3">
                      <p:embed/>
                      <p:pic>
                        <p:nvPicPr>
                          <p:cNvPr id="0" name=""/>
                          <p:cNvPicPr>
                            <a:picLocks noChangeAspect="1" noChangeArrowheads="1"/>
                          </p:cNvPicPr>
                          <p:nvPr/>
                        </p:nvPicPr>
                        <p:blipFill>
                          <a:blip r:embed="rId31"/>
                          <a:srcRect/>
                          <a:stretch>
                            <a:fillRect/>
                          </a:stretch>
                        </p:blipFill>
                        <p:spPr bwMode="auto">
                          <a:xfrm>
                            <a:off x="8031583" y="1598951"/>
                            <a:ext cx="5937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6" name="群組 35"/>
            <p:cNvGrpSpPr/>
            <p:nvPr/>
          </p:nvGrpSpPr>
          <p:grpSpPr>
            <a:xfrm>
              <a:off x="7148810" y="3803410"/>
              <a:ext cx="1728945" cy="461665"/>
              <a:chOff x="6718725" y="5158159"/>
              <a:chExt cx="1728945" cy="461665"/>
            </a:xfrm>
          </p:grpSpPr>
          <p:sp>
            <p:nvSpPr>
              <p:cNvPr id="96" name="文字方塊 95"/>
              <p:cNvSpPr txBox="1"/>
              <p:nvPr/>
            </p:nvSpPr>
            <p:spPr>
              <a:xfrm>
                <a:off x="6718725" y="5158159"/>
                <a:ext cx="1728945" cy="461665"/>
              </a:xfrm>
              <a:prstGeom prst="rect">
                <a:avLst/>
              </a:prstGeom>
              <a:noFill/>
            </p:spPr>
            <p:txBody>
              <a:bodyPr wrap="square" rtlCol="0">
                <a:spAutoFit/>
              </a:bodyPr>
              <a:lstStyle/>
              <a:p>
                <a:pPr algn="ctr"/>
                <a:r>
                  <a:rPr lang="en-US" altLang="zh-TW" sz="2400" dirty="0"/>
                  <a:t>(</a:t>
                </a:r>
                <a:r>
                  <a:rPr lang="en-US" altLang="zh-TW" sz="2400" dirty="0" smtClean="0"/>
                  <a:t>Layer   )</a:t>
                </a:r>
                <a:endParaRPr lang="zh-TW" altLang="en-US" sz="2400" dirty="0"/>
              </a:p>
            </p:txBody>
          </p:sp>
          <p:graphicFrame>
            <p:nvGraphicFramePr>
              <p:cNvPr id="97" name="Object 12"/>
              <p:cNvGraphicFramePr>
                <a:graphicFrameLocks noChangeAspect="1"/>
              </p:cNvGraphicFramePr>
              <p:nvPr>
                <p:extLst>
                  <p:ext uri="{D42A27DB-BD31-4B8C-83A1-F6EECF244321}">
                    <p14:modId xmlns:p14="http://schemas.microsoft.com/office/powerpoint/2010/main" val="71959189"/>
                  </p:ext>
                </p:extLst>
              </p:nvPr>
            </p:nvGraphicFramePr>
            <p:xfrm>
              <a:off x="7803126" y="5225328"/>
              <a:ext cx="188912" cy="381000"/>
            </p:xfrm>
            <a:graphic>
              <a:graphicData uri="http://schemas.openxmlformats.org/presentationml/2006/ole">
                <mc:AlternateContent xmlns:mc="http://schemas.openxmlformats.org/markup-compatibility/2006">
                  <mc:Choice xmlns:v="urn:schemas-microsoft-com:vml" Requires="v">
                    <p:oleObj spid="_x0000_s235018" name="方程式" r:id="rId32" imgW="88560" imgH="177480" progId="Equation.3">
                      <p:embed/>
                    </p:oleObj>
                  </mc:Choice>
                  <mc:Fallback>
                    <p:oleObj name="方程式" r:id="rId32" imgW="88560" imgH="177480" progId="Equation.3">
                      <p:embed/>
                      <p:pic>
                        <p:nvPicPr>
                          <p:cNvPr id="0" name=""/>
                          <p:cNvPicPr>
                            <a:picLocks noChangeAspect="1" noChangeArrowheads="1"/>
                          </p:cNvPicPr>
                          <p:nvPr/>
                        </p:nvPicPr>
                        <p:blipFill>
                          <a:blip r:embed="rId33"/>
                          <a:srcRect/>
                          <a:stretch>
                            <a:fillRect/>
                          </a:stretch>
                        </p:blipFill>
                        <p:spPr bwMode="auto">
                          <a:xfrm>
                            <a:off x="7803126" y="5225328"/>
                            <a:ext cx="188912"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aphicFrame>
        <p:nvGraphicFramePr>
          <p:cNvPr id="98" name="Object 12"/>
          <p:cNvGraphicFramePr>
            <a:graphicFrameLocks noChangeAspect="1"/>
          </p:cNvGraphicFramePr>
          <p:nvPr>
            <p:extLst>
              <p:ext uri="{D42A27DB-BD31-4B8C-83A1-F6EECF244321}">
                <p14:modId xmlns:p14="http://schemas.microsoft.com/office/powerpoint/2010/main" val="2697160046"/>
              </p:ext>
            </p:extLst>
          </p:nvPr>
        </p:nvGraphicFramePr>
        <p:xfrm>
          <a:off x="4831330" y="4569459"/>
          <a:ext cx="3143250" cy="1905000"/>
        </p:xfrm>
        <a:graphic>
          <a:graphicData uri="http://schemas.openxmlformats.org/presentationml/2006/ole">
            <mc:AlternateContent xmlns:mc="http://schemas.openxmlformats.org/markup-compatibility/2006">
              <mc:Choice xmlns:v="urn:schemas-microsoft-com:vml" Requires="v">
                <p:oleObj spid="_x0000_s235019" name="方程式" r:id="rId34" imgW="1549080" imgH="939600" progId="Equation.3">
                  <p:embed/>
                </p:oleObj>
              </mc:Choice>
              <mc:Fallback>
                <p:oleObj name="方程式" r:id="rId34" imgW="1549080" imgH="939600" progId="Equation.3">
                  <p:embed/>
                  <p:pic>
                    <p:nvPicPr>
                      <p:cNvPr id="0" name=""/>
                      <p:cNvPicPr>
                        <a:picLocks noChangeAspect="1" noChangeArrowheads="1"/>
                      </p:cNvPicPr>
                      <p:nvPr/>
                    </p:nvPicPr>
                    <p:blipFill>
                      <a:blip r:embed="rId35"/>
                      <a:srcRect/>
                      <a:stretch>
                        <a:fillRect/>
                      </a:stretch>
                    </p:blipFill>
                    <p:spPr bwMode="auto">
                      <a:xfrm>
                        <a:off x="4831330" y="4569459"/>
                        <a:ext cx="3143250" cy="1905000"/>
                      </a:xfrm>
                      <a:prstGeom prst="rect">
                        <a:avLst/>
                      </a:prstGeom>
                      <a:noFill/>
                      <a:extLst/>
                    </p:spPr>
                  </p:pic>
                </p:oleObj>
              </mc:Fallback>
            </mc:AlternateContent>
          </a:graphicData>
        </a:graphic>
      </p:graphicFrame>
      <p:grpSp>
        <p:nvGrpSpPr>
          <p:cNvPr id="45" name="群組 44"/>
          <p:cNvGrpSpPr/>
          <p:nvPr/>
        </p:nvGrpSpPr>
        <p:grpSpPr>
          <a:xfrm>
            <a:off x="7996456" y="4618676"/>
            <a:ext cx="987389" cy="1855783"/>
            <a:chOff x="8026436" y="4528731"/>
            <a:chExt cx="987389" cy="1855783"/>
          </a:xfrm>
        </p:grpSpPr>
        <p:graphicFrame>
          <p:nvGraphicFramePr>
            <p:cNvPr id="100" name="Object 12"/>
            <p:cNvGraphicFramePr>
              <a:graphicFrameLocks noChangeAspect="1"/>
            </p:cNvGraphicFramePr>
            <p:nvPr>
              <p:extLst>
                <p:ext uri="{D42A27DB-BD31-4B8C-83A1-F6EECF244321}">
                  <p14:modId xmlns:p14="http://schemas.microsoft.com/office/powerpoint/2010/main" val="3857673563"/>
                </p:ext>
              </p:extLst>
            </p:nvPr>
          </p:nvGraphicFramePr>
          <p:xfrm>
            <a:off x="8367713" y="5086350"/>
            <a:ext cx="646112" cy="722313"/>
          </p:xfrm>
          <a:graphic>
            <a:graphicData uri="http://schemas.openxmlformats.org/presentationml/2006/ole">
              <mc:AlternateContent xmlns:mc="http://schemas.openxmlformats.org/markup-compatibility/2006">
                <mc:Choice xmlns:v="urn:schemas-microsoft-com:vml" Requires="v">
                  <p:oleObj spid="_x0000_s235020" name="方程式" r:id="rId36" imgW="215640" imgH="241200" progId="Equation.3">
                    <p:embed/>
                  </p:oleObj>
                </mc:Choice>
                <mc:Fallback>
                  <p:oleObj name="方程式" r:id="rId36" imgW="215640" imgH="241200" progId="Equation.3">
                    <p:embed/>
                    <p:pic>
                      <p:nvPicPr>
                        <p:cNvPr id="0" name=""/>
                        <p:cNvPicPr>
                          <a:picLocks noChangeAspect="1" noChangeArrowheads="1"/>
                        </p:cNvPicPr>
                        <p:nvPr/>
                      </p:nvPicPr>
                      <p:blipFill>
                        <a:blip r:embed="rId37"/>
                        <a:srcRect/>
                        <a:stretch>
                          <a:fillRect/>
                        </a:stretch>
                      </p:blipFill>
                      <p:spPr bwMode="auto">
                        <a:xfrm>
                          <a:off x="8367713" y="5086350"/>
                          <a:ext cx="646112" cy="722313"/>
                        </a:xfrm>
                        <a:prstGeom prst="rect">
                          <a:avLst/>
                        </a:prstGeom>
                        <a:noFill/>
                        <a:extLst/>
                      </p:spPr>
                    </p:pic>
                  </p:oleObj>
                </mc:Fallback>
              </mc:AlternateContent>
            </a:graphicData>
          </a:graphic>
        </p:graphicFrame>
        <p:sp>
          <p:nvSpPr>
            <p:cNvPr id="44" name="右大括弧 43"/>
            <p:cNvSpPr/>
            <p:nvPr/>
          </p:nvSpPr>
          <p:spPr>
            <a:xfrm>
              <a:off x="8026436" y="4528731"/>
              <a:ext cx="201855" cy="1855783"/>
            </a:xfrm>
            <a:prstGeom prst="rightBrace">
              <a:avLst>
                <a:gd name="adj1" fmla="val 91751"/>
                <a:gd name="adj2"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grpSp>
        <p:nvGrpSpPr>
          <p:cNvPr id="46" name="群組 45"/>
          <p:cNvGrpSpPr/>
          <p:nvPr/>
        </p:nvGrpSpPr>
        <p:grpSpPr>
          <a:xfrm>
            <a:off x="5531216" y="3623903"/>
            <a:ext cx="2348200" cy="912616"/>
            <a:chOff x="5561196" y="3533958"/>
            <a:chExt cx="2348200" cy="912616"/>
          </a:xfrm>
        </p:grpSpPr>
        <p:graphicFrame>
          <p:nvGraphicFramePr>
            <p:cNvPr id="101" name="Object 12"/>
            <p:cNvGraphicFramePr>
              <a:graphicFrameLocks noChangeAspect="1"/>
            </p:cNvGraphicFramePr>
            <p:nvPr>
              <p:extLst>
                <p:ext uri="{D42A27DB-BD31-4B8C-83A1-F6EECF244321}">
                  <p14:modId xmlns:p14="http://schemas.microsoft.com/office/powerpoint/2010/main" val="562115665"/>
                </p:ext>
              </p:extLst>
            </p:nvPr>
          </p:nvGraphicFramePr>
          <p:xfrm>
            <a:off x="6349298" y="3533958"/>
            <a:ext cx="819150" cy="679450"/>
          </p:xfrm>
          <a:graphic>
            <a:graphicData uri="http://schemas.openxmlformats.org/presentationml/2006/ole">
              <mc:AlternateContent xmlns:mc="http://schemas.openxmlformats.org/markup-compatibility/2006">
                <mc:Choice xmlns:v="urn:schemas-microsoft-com:vml" Requires="v">
                  <p:oleObj spid="_x0000_s235021" name="方程式" r:id="rId38" imgW="291960" imgH="241200" progId="Equation.3">
                    <p:embed/>
                  </p:oleObj>
                </mc:Choice>
                <mc:Fallback>
                  <p:oleObj name="方程式" r:id="rId38" imgW="291960" imgH="241200" progId="Equation.3">
                    <p:embed/>
                    <p:pic>
                      <p:nvPicPr>
                        <p:cNvPr id="0" name=""/>
                        <p:cNvPicPr>
                          <a:picLocks noChangeAspect="1" noChangeArrowheads="1"/>
                        </p:cNvPicPr>
                        <p:nvPr/>
                      </p:nvPicPr>
                      <p:blipFill>
                        <a:blip r:embed="rId39"/>
                        <a:srcRect/>
                        <a:stretch>
                          <a:fillRect/>
                        </a:stretch>
                      </p:blipFill>
                      <p:spPr bwMode="auto">
                        <a:xfrm>
                          <a:off x="6349298" y="3533958"/>
                          <a:ext cx="819150" cy="679450"/>
                        </a:xfrm>
                        <a:prstGeom prst="rect">
                          <a:avLst/>
                        </a:prstGeom>
                        <a:noFill/>
                        <a:extLst/>
                      </p:spPr>
                    </p:pic>
                  </p:oleObj>
                </mc:Fallback>
              </mc:AlternateContent>
            </a:graphicData>
          </a:graphic>
        </p:graphicFrame>
        <p:sp>
          <p:nvSpPr>
            <p:cNvPr id="102" name="右大括弧 101"/>
            <p:cNvSpPr/>
            <p:nvPr/>
          </p:nvSpPr>
          <p:spPr>
            <a:xfrm rot="16200000">
              <a:off x="6614748" y="3151927"/>
              <a:ext cx="241095" cy="2348200"/>
            </a:xfrm>
            <a:prstGeom prst="rightBrace">
              <a:avLst>
                <a:gd name="adj1" fmla="val 91751"/>
                <a:gd name="adj2"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cxnSp>
        <p:nvCxnSpPr>
          <p:cNvPr id="103" name="直線單箭頭接點 102"/>
          <p:cNvCxnSpPr>
            <a:stCxn id="6" idx="6"/>
            <a:endCxn id="21" idx="2"/>
          </p:cNvCxnSpPr>
          <p:nvPr/>
        </p:nvCxnSpPr>
        <p:spPr>
          <a:xfrm flipV="1">
            <a:off x="1302759" y="3079158"/>
            <a:ext cx="2380610" cy="12855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endCxn id="21" idx="2"/>
          </p:cNvCxnSpPr>
          <p:nvPr/>
        </p:nvCxnSpPr>
        <p:spPr>
          <a:xfrm>
            <a:off x="1297833" y="2319931"/>
            <a:ext cx="2385536" cy="7592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a:endCxn id="22" idx="2"/>
          </p:cNvCxnSpPr>
          <p:nvPr/>
        </p:nvCxnSpPr>
        <p:spPr>
          <a:xfrm>
            <a:off x="1297833" y="2319931"/>
            <a:ext cx="2385536" cy="20637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7" name="Object 12"/>
          <p:cNvGraphicFramePr>
            <a:graphicFrameLocks noChangeAspect="1"/>
          </p:cNvGraphicFramePr>
          <p:nvPr>
            <p:extLst/>
          </p:nvPr>
        </p:nvGraphicFramePr>
        <p:xfrm>
          <a:off x="1268413" y="2289175"/>
          <a:ext cx="542925" cy="488950"/>
        </p:xfrm>
        <a:graphic>
          <a:graphicData uri="http://schemas.openxmlformats.org/presentationml/2006/ole">
            <mc:AlternateContent xmlns:mc="http://schemas.openxmlformats.org/markup-compatibility/2006">
              <mc:Choice xmlns:v="urn:schemas-microsoft-com:vml" Requires="v">
                <p:oleObj spid="_x0000_s235022" name="方程式" r:id="rId40" imgW="253800" imgH="228600" progId="Equation.3">
                  <p:embed/>
                </p:oleObj>
              </mc:Choice>
              <mc:Fallback>
                <p:oleObj name="方程式" r:id="rId40" imgW="253800" imgH="228600" progId="Equation.3">
                  <p:embed/>
                  <p:pic>
                    <p:nvPicPr>
                      <p:cNvPr id="0" name=""/>
                      <p:cNvPicPr>
                        <a:picLocks noChangeAspect="1" noChangeArrowheads="1"/>
                      </p:cNvPicPr>
                      <p:nvPr/>
                    </p:nvPicPr>
                    <p:blipFill>
                      <a:blip r:embed="rId41"/>
                      <a:srcRect/>
                      <a:stretch>
                        <a:fillRect/>
                      </a:stretch>
                    </p:blipFill>
                    <p:spPr bwMode="auto">
                      <a:xfrm>
                        <a:off x="1268413" y="2289175"/>
                        <a:ext cx="5429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 name="Object 12"/>
          <p:cNvGraphicFramePr>
            <a:graphicFrameLocks noChangeAspect="1"/>
          </p:cNvGraphicFramePr>
          <p:nvPr>
            <p:extLst/>
          </p:nvPr>
        </p:nvGraphicFramePr>
        <p:xfrm>
          <a:off x="1277938" y="3117850"/>
          <a:ext cx="541337" cy="488950"/>
        </p:xfrm>
        <a:graphic>
          <a:graphicData uri="http://schemas.openxmlformats.org/presentationml/2006/ole">
            <mc:AlternateContent xmlns:mc="http://schemas.openxmlformats.org/markup-compatibility/2006">
              <mc:Choice xmlns:v="urn:schemas-microsoft-com:vml" Requires="v">
                <p:oleObj spid="_x0000_s235023" name="方程式" r:id="rId42" imgW="253800" imgH="228600" progId="Equation.3">
                  <p:embed/>
                </p:oleObj>
              </mc:Choice>
              <mc:Fallback>
                <p:oleObj name="方程式" r:id="rId42" imgW="253800" imgH="228600" progId="Equation.3">
                  <p:embed/>
                  <p:pic>
                    <p:nvPicPr>
                      <p:cNvPr id="0" name=""/>
                      <p:cNvPicPr>
                        <a:picLocks noChangeAspect="1" noChangeArrowheads="1"/>
                      </p:cNvPicPr>
                      <p:nvPr/>
                    </p:nvPicPr>
                    <p:blipFill>
                      <a:blip r:embed="rId43"/>
                      <a:srcRect/>
                      <a:stretch>
                        <a:fillRect/>
                      </a:stretch>
                    </p:blipFill>
                    <p:spPr bwMode="auto">
                      <a:xfrm>
                        <a:off x="1277938" y="3117850"/>
                        <a:ext cx="54133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2"/>
          <p:cNvGraphicFramePr>
            <a:graphicFrameLocks noChangeAspect="1"/>
          </p:cNvGraphicFramePr>
          <p:nvPr>
            <p:extLst>
              <p:ext uri="{D42A27DB-BD31-4B8C-83A1-F6EECF244321}">
                <p14:modId xmlns:p14="http://schemas.microsoft.com/office/powerpoint/2010/main" val="122155788"/>
              </p:ext>
            </p:extLst>
          </p:nvPr>
        </p:nvGraphicFramePr>
        <p:xfrm>
          <a:off x="1277938" y="4387850"/>
          <a:ext cx="542925" cy="542925"/>
        </p:xfrm>
        <a:graphic>
          <a:graphicData uri="http://schemas.openxmlformats.org/presentationml/2006/ole">
            <mc:AlternateContent xmlns:mc="http://schemas.openxmlformats.org/markup-compatibility/2006">
              <mc:Choice xmlns:v="urn:schemas-microsoft-com:vml" Requires="v">
                <p:oleObj spid="_x0000_s235024" name="方程式" r:id="rId44" imgW="253800" imgH="253800" progId="Equation.3">
                  <p:embed/>
                </p:oleObj>
              </mc:Choice>
              <mc:Fallback>
                <p:oleObj name="方程式" r:id="rId44" imgW="253800" imgH="253800" progId="Equation.3">
                  <p:embed/>
                  <p:pic>
                    <p:nvPicPr>
                      <p:cNvPr id="0" name=""/>
                      <p:cNvPicPr>
                        <a:picLocks noChangeAspect="1" noChangeArrowheads="1"/>
                      </p:cNvPicPr>
                      <p:nvPr/>
                    </p:nvPicPr>
                    <p:blipFill>
                      <a:blip r:embed="rId45"/>
                      <a:srcRect/>
                      <a:stretch>
                        <a:fillRect/>
                      </a:stretch>
                    </p:blipFill>
                    <p:spPr bwMode="auto">
                      <a:xfrm>
                        <a:off x="1277938" y="4387850"/>
                        <a:ext cx="5429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 name="Object 12"/>
          <p:cNvGraphicFramePr>
            <a:graphicFrameLocks noChangeAspect="1"/>
          </p:cNvGraphicFramePr>
          <p:nvPr>
            <p:extLst/>
          </p:nvPr>
        </p:nvGraphicFramePr>
        <p:xfrm>
          <a:off x="4269287" y="2311752"/>
          <a:ext cx="352425" cy="488950"/>
        </p:xfrm>
        <a:graphic>
          <a:graphicData uri="http://schemas.openxmlformats.org/presentationml/2006/ole">
            <mc:AlternateContent xmlns:mc="http://schemas.openxmlformats.org/markup-compatibility/2006">
              <mc:Choice xmlns:v="urn:schemas-microsoft-com:vml" Requires="v">
                <p:oleObj spid="_x0000_s235025" name="方程式" r:id="rId46" imgW="164880" imgH="228600" progId="Equation.3">
                  <p:embed/>
                </p:oleObj>
              </mc:Choice>
              <mc:Fallback>
                <p:oleObj name="方程式" r:id="rId46" imgW="164880" imgH="228600" progId="Equation.3">
                  <p:embed/>
                  <p:pic>
                    <p:nvPicPr>
                      <p:cNvPr id="0" name=""/>
                      <p:cNvPicPr>
                        <a:picLocks noChangeAspect="1" noChangeArrowheads="1"/>
                      </p:cNvPicPr>
                      <p:nvPr/>
                    </p:nvPicPr>
                    <p:blipFill>
                      <a:blip r:embed="rId47"/>
                      <a:srcRect/>
                      <a:stretch>
                        <a:fillRect/>
                      </a:stretch>
                    </p:blipFill>
                    <p:spPr bwMode="auto">
                      <a:xfrm>
                        <a:off x="4269287" y="2311752"/>
                        <a:ext cx="3524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 name="Object 12"/>
          <p:cNvGraphicFramePr>
            <a:graphicFrameLocks noChangeAspect="1"/>
          </p:cNvGraphicFramePr>
          <p:nvPr>
            <p:extLst/>
          </p:nvPr>
        </p:nvGraphicFramePr>
        <p:xfrm>
          <a:off x="4262783" y="3117850"/>
          <a:ext cx="379412" cy="488950"/>
        </p:xfrm>
        <a:graphic>
          <a:graphicData uri="http://schemas.openxmlformats.org/presentationml/2006/ole">
            <mc:AlternateContent xmlns:mc="http://schemas.openxmlformats.org/markup-compatibility/2006">
              <mc:Choice xmlns:v="urn:schemas-microsoft-com:vml" Requires="v">
                <p:oleObj spid="_x0000_s235026" name="方程式" r:id="rId48" imgW="177480" imgH="228600" progId="Equation.3">
                  <p:embed/>
                </p:oleObj>
              </mc:Choice>
              <mc:Fallback>
                <p:oleObj name="方程式" r:id="rId48" imgW="177480" imgH="228600" progId="Equation.3">
                  <p:embed/>
                  <p:pic>
                    <p:nvPicPr>
                      <p:cNvPr id="0" name=""/>
                      <p:cNvPicPr>
                        <a:picLocks noChangeAspect="1" noChangeArrowheads="1"/>
                      </p:cNvPicPr>
                      <p:nvPr/>
                    </p:nvPicPr>
                    <p:blipFill>
                      <a:blip r:embed="rId49"/>
                      <a:srcRect/>
                      <a:stretch>
                        <a:fillRect/>
                      </a:stretch>
                    </p:blipFill>
                    <p:spPr bwMode="auto">
                      <a:xfrm>
                        <a:off x="4262783" y="3117850"/>
                        <a:ext cx="3794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 name="Object 12"/>
          <p:cNvGraphicFramePr>
            <a:graphicFrameLocks noChangeAspect="1"/>
          </p:cNvGraphicFramePr>
          <p:nvPr>
            <p:extLst>
              <p:ext uri="{D42A27DB-BD31-4B8C-83A1-F6EECF244321}">
                <p14:modId xmlns:p14="http://schemas.microsoft.com/office/powerpoint/2010/main" val="3793287699"/>
              </p:ext>
            </p:extLst>
          </p:nvPr>
        </p:nvGraphicFramePr>
        <p:xfrm>
          <a:off x="4281488" y="4454525"/>
          <a:ext cx="352425" cy="515938"/>
        </p:xfrm>
        <a:graphic>
          <a:graphicData uri="http://schemas.openxmlformats.org/presentationml/2006/ole">
            <mc:AlternateContent xmlns:mc="http://schemas.openxmlformats.org/markup-compatibility/2006">
              <mc:Choice xmlns:v="urn:schemas-microsoft-com:vml" Requires="v">
                <p:oleObj spid="_x0000_s235027" name="方程式" r:id="rId50" imgW="164880" imgH="241200" progId="Equation.3">
                  <p:embed/>
                </p:oleObj>
              </mc:Choice>
              <mc:Fallback>
                <p:oleObj name="方程式" r:id="rId50" imgW="164880" imgH="241200" progId="Equation.3">
                  <p:embed/>
                  <p:pic>
                    <p:nvPicPr>
                      <p:cNvPr id="0" name=""/>
                      <p:cNvPicPr>
                        <a:picLocks noChangeAspect="1" noChangeArrowheads="1"/>
                      </p:cNvPicPr>
                      <p:nvPr/>
                    </p:nvPicPr>
                    <p:blipFill>
                      <a:blip r:embed="rId51"/>
                      <a:srcRect/>
                      <a:stretch>
                        <a:fillRect/>
                      </a:stretch>
                    </p:blipFill>
                    <p:spPr bwMode="auto">
                      <a:xfrm>
                        <a:off x="4281488" y="4454525"/>
                        <a:ext cx="352425"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815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dirty="0"/>
              <a:t>Notation</a:t>
            </a:r>
            <a:endParaRPr lang="zh-TW" altLang="en-US" dirty="0"/>
          </a:p>
        </p:txBody>
      </p:sp>
      <p:sp>
        <p:nvSpPr>
          <p:cNvPr id="4" name="橢圓 3"/>
          <p:cNvSpPr/>
          <p:nvPr/>
        </p:nvSpPr>
        <p:spPr>
          <a:xfrm>
            <a:off x="714087" y="202040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橢圓 4"/>
          <p:cNvSpPr/>
          <p:nvPr/>
        </p:nvSpPr>
        <p:spPr>
          <a:xfrm>
            <a:off x="728601" y="2773029"/>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 name="橢圓 5"/>
          <p:cNvSpPr/>
          <p:nvPr/>
        </p:nvSpPr>
        <p:spPr>
          <a:xfrm>
            <a:off x="728601" y="4077592"/>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 name="文字方塊 6"/>
          <p:cNvSpPr txBox="1"/>
          <p:nvPr/>
        </p:nvSpPr>
        <p:spPr>
          <a:xfrm rot="5400000">
            <a:off x="729090" y="346638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pSp>
        <p:nvGrpSpPr>
          <p:cNvPr id="52" name="群組 51"/>
          <p:cNvGrpSpPr/>
          <p:nvPr/>
        </p:nvGrpSpPr>
        <p:grpSpPr>
          <a:xfrm>
            <a:off x="3147376" y="5496373"/>
            <a:ext cx="1642603" cy="963906"/>
            <a:chOff x="-726852" y="5289836"/>
            <a:chExt cx="1642603" cy="963906"/>
          </a:xfrm>
        </p:grpSpPr>
        <p:grpSp>
          <p:nvGrpSpPr>
            <p:cNvPr id="50" name="群組 49"/>
            <p:cNvGrpSpPr/>
            <p:nvPr/>
          </p:nvGrpSpPr>
          <p:grpSpPr>
            <a:xfrm>
              <a:off x="-511288" y="5756645"/>
              <a:ext cx="1427039" cy="497097"/>
              <a:chOff x="590519" y="6120573"/>
              <a:chExt cx="1427039" cy="497097"/>
            </a:xfrm>
          </p:grpSpPr>
          <p:sp>
            <p:nvSpPr>
              <p:cNvPr id="8" name="文字方塊 7"/>
              <p:cNvSpPr txBox="1"/>
              <p:nvPr/>
            </p:nvSpPr>
            <p:spPr>
              <a:xfrm>
                <a:off x="882910" y="6120573"/>
                <a:ext cx="1134648" cy="461665"/>
              </a:xfrm>
              <a:prstGeom prst="rect">
                <a:avLst/>
              </a:prstGeom>
              <a:noFill/>
            </p:spPr>
            <p:txBody>
              <a:bodyPr wrap="square" rtlCol="0">
                <a:spAutoFit/>
              </a:bodyPr>
              <a:lstStyle/>
              <a:p>
                <a:pPr algn="ctr"/>
                <a:r>
                  <a:rPr lang="en-US" altLang="zh-TW" sz="2400" dirty="0" smtClean="0"/>
                  <a:t>nodes</a:t>
                </a:r>
                <a:endParaRPr lang="zh-TW" altLang="en-US" sz="2400" dirty="0"/>
              </a:p>
            </p:txBody>
          </p:sp>
          <p:graphicFrame>
            <p:nvGraphicFramePr>
              <p:cNvPr id="9" name="Object 12"/>
              <p:cNvGraphicFramePr>
                <a:graphicFrameLocks noChangeAspect="1"/>
              </p:cNvGraphicFramePr>
              <p:nvPr>
                <p:extLst/>
              </p:nvPr>
            </p:nvGraphicFramePr>
            <p:xfrm>
              <a:off x="590519" y="6127133"/>
              <a:ext cx="431800" cy="490537"/>
            </p:xfrm>
            <a:graphic>
              <a:graphicData uri="http://schemas.openxmlformats.org/presentationml/2006/ole">
                <mc:AlternateContent xmlns:mc="http://schemas.openxmlformats.org/markup-compatibility/2006">
                  <mc:Choice xmlns:v="urn:schemas-microsoft-com:vml" Requires="v">
                    <p:oleObj spid="_x0000_s229054" name="方程式" r:id="rId4" imgW="203040" imgH="228600" progId="Equation.3">
                      <p:embed/>
                    </p:oleObj>
                  </mc:Choice>
                  <mc:Fallback>
                    <p:oleObj name="方程式" r:id="rId4" imgW="203040" imgH="228600" progId="Equation.3">
                      <p:embed/>
                      <p:pic>
                        <p:nvPicPr>
                          <p:cNvPr id="0" name=""/>
                          <p:cNvPicPr>
                            <a:picLocks noChangeAspect="1" noChangeArrowheads="1"/>
                          </p:cNvPicPr>
                          <p:nvPr/>
                        </p:nvPicPr>
                        <p:blipFill>
                          <a:blip r:embed="rId5"/>
                          <a:srcRect/>
                          <a:stretch>
                            <a:fillRect/>
                          </a:stretch>
                        </p:blipFill>
                        <p:spPr bwMode="auto">
                          <a:xfrm>
                            <a:off x="590519" y="6127133"/>
                            <a:ext cx="431800"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 name="群組 12"/>
            <p:cNvGrpSpPr/>
            <p:nvPr/>
          </p:nvGrpSpPr>
          <p:grpSpPr>
            <a:xfrm>
              <a:off x="-726852" y="5289836"/>
              <a:ext cx="1384872" cy="461665"/>
              <a:chOff x="3302899" y="1075492"/>
              <a:chExt cx="1384872" cy="461665"/>
            </a:xfrm>
          </p:grpSpPr>
          <p:sp>
            <p:nvSpPr>
              <p:cNvPr id="14" name="文字方塊 13"/>
              <p:cNvSpPr txBox="1"/>
              <p:nvPr/>
            </p:nvSpPr>
            <p:spPr>
              <a:xfrm>
                <a:off x="3302899" y="1075492"/>
                <a:ext cx="1384872" cy="461665"/>
              </a:xfrm>
              <a:prstGeom prst="rect">
                <a:avLst/>
              </a:prstGeom>
              <a:noFill/>
            </p:spPr>
            <p:txBody>
              <a:bodyPr wrap="square" rtlCol="0">
                <a:spAutoFit/>
              </a:bodyPr>
              <a:lstStyle/>
              <a:p>
                <a:pPr algn="ctr"/>
                <a:r>
                  <a:rPr lang="en-US" altLang="zh-TW" sz="2400" dirty="0" smtClean="0"/>
                  <a:t>Layer</a:t>
                </a:r>
                <a:endParaRPr lang="zh-TW" altLang="en-US" sz="2400" dirty="0"/>
              </a:p>
            </p:txBody>
          </p:sp>
          <p:graphicFrame>
            <p:nvGraphicFramePr>
              <p:cNvPr id="15" name="Object 12"/>
              <p:cNvGraphicFramePr>
                <a:graphicFrameLocks noChangeAspect="1"/>
              </p:cNvGraphicFramePr>
              <p:nvPr>
                <p:extLst/>
              </p:nvPr>
            </p:nvGraphicFramePr>
            <p:xfrm>
              <a:off x="4385193" y="1135663"/>
              <a:ext cx="188913" cy="381000"/>
            </p:xfrm>
            <a:graphic>
              <a:graphicData uri="http://schemas.openxmlformats.org/presentationml/2006/ole">
                <mc:AlternateContent xmlns:mc="http://schemas.openxmlformats.org/markup-compatibility/2006">
                  <mc:Choice xmlns:v="urn:schemas-microsoft-com:vml" Requires="v">
                    <p:oleObj spid="_x0000_s229055" name="方程式" r:id="rId6" imgW="88560" imgH="177480" progId="Equation.3">
                      <p:embed/>
                    </p:oleObj>
                  </mc:Choice>
                  <mc:Fallback>
                    <p:oleObj name="方程式" r:id="rId6" imgW="88560" imgH="177480" progId="Equation.3">
                      <p:embed/>
                      <p:pic>
                        <p:nvPicPr>
                          <p:cNvPr id="0" name=""/>
                          <p:cNvPicPr>
                            <a:picLocks noChangeAspect="1" noChangeArrowheads="1"/>
                          </p:cNvPicPr>
                          <p:nvPr/>
                        </p:nvPicPr>
                        <p:blipFill>
                          <a:blip r:embed="rId7"/>
                          <a:srcRect/>
                          <a:stretch>
                            <a:fillRect/>
                          </a:stretch>
                        </p:blipFill>
                        <p:spPr bwMode="auto">
                          <a:xfrm>
                            <a:off x="4385193" y="1135663"/>
                            <a:ext cx="1889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9" name="文字方塊 18"/>
          <p:cNvSpPr txBox="1"/>
          <p:nvPr/>
        </p:nvSpPr>
        <p:spPr>
          <a:xfrm rot="5400000">
            <a:off x="729089" y="480178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20" name="橢圓 19"/>
          <p:cNvSpPr/>
          <p:nvPr/>
        </p:nvSpPr>
        <p:spPr>
          <a:xfrm>
            <a:off x="3668855" y="202040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橢圓 20"/>
          <p:cNvSpPr/>
          <p:nvPr/>
        </p:nvSpPr>
        <p:spPr>
          <a:xfrm>
            <a:off x="3683369" y="2792079"/>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2" name="橢圓 21"/>
          <p:cNvSpPr/>
          <p:nvPr/>
        </p:nvSpPr>
        <p:spPr>
          <a:xfrm>
            <a:off x="3683369" y="4096642"/>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3" name="文字方塊 22"/>
          <p:cNvSpPr txBox="1"/>
          <p:nvPr/>
        </p:nvSpPr>
        <p:spPr>
          <a:xfrm rot="5400000">
            <a:off x="3683858" y="348543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pSp>
        <p:nvGrpSpPr>
          <p:cNvPr id="53" name="群組 52"/>
          <p:cNvGrpSpPr/>
          <p:nvPr/>
        </p:nvGrpSpPr>
        <p:grpSpPr>
          <a:xfrm>
            <a:off x="163185" y="5484193"/>
            <a:ext cx="1727040" cy="956400"/>
            <a:chOff x="4572000" y="6144074"/>
            <a:chExt cx="1727040" cy="956400"/>
          </a:xfrm>
        </p:grpSpPr>
        <p:grpSp>
          <p:nvGrpSpPr>
            <p:cNvPr id="10" name="群組 9"/>
            <p:cNvGrpSpPr/>
            <p:nvPr/>
          </p:nvGrpSpPr>
          <p:grpSpPr>
            <a:xfrm>
              <a:off x="4572000" y="6144074"/>
              <a:ext cx="1515165" cy="461665"/>
              <a:chOff x="1008993" y="1026295"/>
              <a:chExt cx="1515165" cy="461665"/>
            </a:xfrm>
          </p:grpSpPr>
          <p:sp>
            <p:nvSpPr>
              <p:cNvPr id="11" name="文字方塊 10"/>
              <p:cNvSpPr txBox="1"/>
              <p:nvPr/>
            </p:nvSpPr>
            <p:spPr>
              <a:xfrm>
                <a:off x="1008993" y="1026295"/>
                <a:ext cx="1134648" cy="461665"/>
              </a:xfrm>
              <a:prstGeom prst="rect">
                <a:avLst/>
              </a:prstGeom>
              <a:noFill/>
            </p:spPr>
            <p:txBody>
              <a:bodyPr wrap="square" rtlCol="0">
                <a:spAutoFit/>
              </a:bodyPr>
              <a:lstStyle/>
              <a:p>
                <a:pPr algn="ctr"/>
                <a:r>
                  <a:rPr lang="en-US" altLang="zh-TW" sz="2400" dirty="0" smtClean="0"/>
                  <a:t>Layer</a:t>
                </a:r>
                <a:endParaRPr lang="zh-TW" altLang="en-US" sz="2400" dirty="0"/>
              </a:p>
            </p:txBody>
          </p:sp>
          <p:graphicFrame>
            <p:nvGraphicFramePr>
              <p:cNvPr id="12" name="Object 12"/>
              <p:cNvGraphicFramePr>
                <a:graphicFrameLocks noChangeAspect="1"/>
              </p:cNvGraphicFramePr>
              <p:nvPr>
                <p:extLst/>
              </p:nvPr>
            </p:nvGraphicFramePr>
            <p:xfrm>
              <a:off x="1930433" y="1079298"/>
              <a:ext cx="593725" cy="382587"/>
            </p:xfrm>
            <a:graphic>
              <a:graphicData uri="http://schemas.openxmlformats.org/presentationml/2006/ole">
                <mc:AlternateContent xmlns:mc="http://schemas.openxmlformats.org/markup-compatibility/2006">
                  <mc:Choice xmlns:v="urn:schemas-microsoft-com:vml" Requires="v">
                    <p:oleObj spid="_x0000_s229056" name="方程式" r:id="rId8" imgW="279360" imgH="177480" progId="Equation.3">
                      <p:embed/>
                    </p:oleObj>
                  </mc:Choice>
                  <mc:Fallback>
                    <p:oleObj name="方程式" r:id="rId8" imgW="279360" imgH="177480" progId="Equation.3">
                      <p:embed/>
                      <p:pic>
                        <p:nvPicPr>
                          <p:cNvPr id="0" name=""/>
                          <p:cNvPicPr>
                            <a:picLocks noChangeAspect="1" noChangeArrowheads="1"/>
                          </p:cNvPicPr>
                          <p:nvPr/>
                        </p:nvPicPr>
                        <p:blipFill>
                          <a:blip r:embed="rId9"/>
                          <a:srcRect/>
                          <a:stretch>
                            <a:fillRect/>
                          </a:stretch>
                        </p:blipFill>
                        <p:spPr bwMode="auto">
                          <a:xfrm>
                            <a:off x="1930433" y="1079298"/>
                            <a:ext cx="593725"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1" name="群組 50"/>
            <p:cNvGrpSpPr/>
            <p:nvPr/>
          </p:nvGrpSpPr>
          <p:grpSpPr>
            <a:xfrm>
              <a:off x="4730146" y="6590582"/>
              <a:ext cx="1568894" cy="509892"/>
              <a:chOff x="3460582" y="6120573"/>
              <a:chExt cx="1568894" cy="509892"/>
            </a:xfrm>
          </p:grpSpPr>
          <p:sp>
            <p:nvSpPr>
              <p:cNvPr id="24" name="文字方塊 23"/>
              <p:cNvSpPr txBox="1"/>
              <p:nvPr/>
            </p:nvSpPr>
            <p:spPr>
              <a:xfrm>
                <a:off x="3894828" y="6120573"/>
                <a:ext cx="1134648" cy="461665"/>
              </a:xfrm>
              <a:prstGeom prst="rect">
                <a:avLst/>
              </a:prstGeom>
              <a:noFill/>
            </p:spPr>
            <p:txBody>
              <a:bodyPr wrap="square" rtlCol="0">
                <a:spAutoFit/>
              </a:bodyPr>
              <a:lstStyle/>
              <a:p>
                <a:pPr algn="ctr"/>
                <a:r>
                  <a:rPr lang="en-US" altLang="zh-TW" sz="2400" dirty="0" smtClean="0"/>
                  <a:t>nodes</a:t>
                </a:r>
                <a:endParaRPr lang="zh-TW" altLang="en-US" sz="2400" dirty="0"/>
              </a:p>
            </p:txBody>
          </p:sp>
          <p:graphicFrame>
            <p:nvGraphicFramePr>
              <p:cNvPr id="25" name="Object 12"/>
              <p:cNvGraphicFramePr>
                <a:graphicFrameLocks noChangeAspect="1"/>
              </p:cNvGraphicFramePr>
              <p:nvPr>
                <p:extLst/>
              </p:nvPr>
            </p:nvGraphicFramePr>
            <p:xfrm>
              <a:off x="3460582" y="6139928"/>
              <a:ext cx="593725" cy="490537"/>
            </p:xfrm>
            <a:graphic>
              <a:graphicData uri="http://schemas.openxmlformats.org/presentationml/2006/ole">
                <mc:AlternateContent xmlns:mc="http://schemas.openxmlformats.org/markup-compatibility/2006">
                  <mc:Choice xmlns:v="urn:schemas-microsoft-com:vml" Requires="v">
                    <p:oleObj spid="_x0000_s229057" name="方程式" r:id="rId10" imgW="279360" imgH="228600" progId="Equation.3">
                      <p:embed/>
                    </p:oleObj>
                  </mc:Choice>
                  <mc:Fallback>
                    <p:oleObj name="方程式" r:id="rId10" imgW="279360" imgH="228600" progId="Equation.3">
                      <p:embed/>
                      <p:pic>
                        <p:nvPicPr>
                          <p:cNvPr id="0" name=""/>
                          <p:cNvPicPr>
                            <a:picLocks noChangeAspect="1" noChangeArrowheads="1"/>
                          </p:cNvPicPr>
                          <p:nvPr/>
                        </p:nvPicPr>
                        <p:blipFill>
                          <a:blip r:embed="rId11"/>
                          <a:srcRect/>
                          <a:stretch>
                            <a:fillRect/>
                          </a:stretch>
                        </p:blipFill>
                        <p:spPr bwMode="auto">
                          <a:xfrm>
                            <a:off x="3460582" y="6139928"/>
                            <a:ext cx="593725"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29" name="文字方塊 28"/>
          <p:cNvSpPr txBox="1"/>
          <p:nvPr/>
        </p:nvSpPr>
        <p:spPr>
          <a:xfrm rot="5400000">
            <a:off x="3683857" y="482083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cxnSp>
        <p:nvCxnSpPr>
          <p:cNvPr id="54" name="直線單箭頭接點 53"/>
          <p:cNvCxnSpPr/>
          <p:nvPr/>
        </p:nvCxnSpPr>
        <p:spPr>
          <a:xfrm>
            <a:off x="4236023" y="2312955"/>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p:nvPr/>
        </p:nvCxnSpPr>
        <p:spPr>
          <a:xfrm>
            <a:off x="4257527" y="3098642"/>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a:off x="4257526" y="4381760"/>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3" name="Object 12"/>
          <p:cNvGraphicFramePr>
            <a:graphicFrameLocks noChangeAspect="1"/>
          </p:cNvGraphicFramePr>
          <p:nvPr>
            <p:extLst/>
          </p:nvPr>
        </p:nvGraphicFramePr>
        <p:xfrm>
          <a:off x="918608" y="2119690"/>
          <a:ext cx="190500" cy="352425"/>
        </p:xfrm>
        <a:graphic>
          <a:graphicData uri="http://schemas.openxmlformats.org/presentationml/2006/ole">
            <mc:AlternateContent xmlns:mc="http://schemas.openxmlformats.org/markup-compatibility/2006">
              <mc:Choice xmlns:v="urn:schemas-microsoft-com:vml" Requires="v">
                <p:oleObj spid="_x0000_s229058" name="方程式" r:id="rId12" imgW="88560" imgH="164880" progId="Equation.3">
                  <p:embed/>
                </p:oleObj>
              </mc:Choice>
              <mc:Fallback>
                <p:oleObj name="方程式" r:id="rId12" imgW="88560" imgH="164880" progId="Equation.3">
                  <p:embed/>
                  <p:pic>
                    <p:nvPicPr>
                      <p:cNvPr id="0" name=""/>
                      <p:cNvPicPr>
                        <a:picLocks noChangeAspect="1" noChangeArrowheads="1"/>
                      </p:cNvPicPr>
                      <p:nvPr/>
                    </p:nvPicPr>
                    <p:blipFill>
                      <a:blip r:embed="rId13"/>
                      <a:srcRect/>
                      <a:stretch>
                        <a:fillRect/>
                      </a:stretch>
                    </p:blipFill>
                    <p:spPr bwMode="auto">
                      <a:xfrm>
                        <a:off x="918608" y="2119690"/>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 name="Object 12"/>
          <p:cNvGraphicFramePr>
            <a:graphicFrameLocks noChangeAspect="1"/>
          </p:cNvGraphicFramePr>
          <p:nvPr>
            <p:extLst/>
          </p:nvPr>
        </p:nvGraphicFramePr>
        <p:xfrm>
          <a:off x="895454" y="2869381"/>
          <a:ext cx="273050" cy="352425"/>
        </p:xfrm>
        <a:graphic>
          <a:graphicData uri="http://schemas.openxmlformats.org/presentationml/2006/ole">
            <mc:AlternateContent xmlns:mc="http://schemas.openxmlformats.org/markup-compatibility/2006">
              <mc:Choice xmlns:v="urn:schemas-microsoft-com:vml" Requires="v">
                <p:oleObj spid="_x0000_s229059" name="方程式" r:id="rId14" imgW="126720" imgH="164880" progId="Equation.3">
                  <p:embed/>
                </p:oleObj>
              </mc:Choice>
              <mc:Fallback>
                <p:oleObj name="方程式" r:id="rId14" imgW="126720" imgH="164880" progId="Equation.3">
                  <p:embed/>
                  <p:pic>
                    <p:nvPicPr>
                      <p:cNvPr id="0" name=""/>
                      <p:cNvPicPr>
                        <a:picLocks noChangeAspect="1" noChangeArrowheads="1"/>
                      </p:cNvPicPr>
                      <p:nvPr/>
                    </p:nvPicPr>
                    <p:blipFill>
                      <a:blip r:embed="rId15"/>
                      <a:srcRect/>
                      <a:stretch>
                        <a:fillRect/>
                      </a:stretch>
                    </p:blipFill>
                    <p:spPr bwMode="auto">
                      <a:xfrm>
                        <a:off x="895454" y="2869381"/>
                        <a:ext cx="2730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 name="Object 12"/>
          <p:cNvGraphicFramePr>
            <a:graphicFrameLocks noChangeAspect="1"/>
          </p:cNvGraphicFramePr>
          <p:nvPr>
            <p:extLst/>
          </p:nvPr>
        </p:nvGraphicFramePr>
        <p:xfrm>
          <a:off x="885825" y="4173538"/>
          <a:ext cx="271463" cy="406400"/>
        </p:xfrm>
        <a:graphic>
          <a:graphicData uri="http://schemas.openxmlformats.org/presentationml/2006/ole">
            <mc:AlternateContent xmlns:mc="http://schemas.openxmlformats.org/markup-compatibility/2006">
              <mc:Choice xmlns:v="urn:schemas-microsoft-com:vml" Requires="v">
                <p:oleObj spid="_x0000_s229060" name="方程式" r:id="rId16" imgW="126720" imgH="190440" progId="Equation.3">
                  <p:embed/>
                </p:oleObj>
              </mc:Choice>
              <mc:Fallback>
                <p:oleObj name="方程式" r:id="rId16" imgW="126720" imgH="190440" progId="Equation.3">
                  <p:embed/>
                  <p:pic>
                    <p:nvPicPr>
                      <p:cNvPr id="0" name=""/>
                      <p:cNvPicPr>
                        <a:picLocks noChangeAspect="1" noChangeArrowheads="1"/>
                      </p:cNvPicPr>
                      <p:nvPr/>
                    </p:nvPicPr>
                    <p:blipFill>
                      <a:blip r:embed="rId17"/>
                      <a:srcRect/>
                      <a:stretch>
                        <a:fillRect/>
                      </a:stretch>
                    </p:blipFill>
                    <p:spPr bwMode="auto">
                      <a:xfrm>
                        <a:off x="885825" y="4173538"/>
                        <a:ext cx="27146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 name="Object 12"/>
          <p:cNvGraphicFramePr>
            <a:graphicFrameLocks noChangeAspect="1"/>
          </p:cNvGraphicFramePr>
          <p:nvPr>
            <p:extLst/>
          </p:nvPr>
        </p:nvGraphicFramePr>
        <p:xfrm>
          <a:off x="3872824" y="2125118"/>
          <a:ext cx="190500" cy="352425"/>
        </p:xfrm>
        <a:graphic>
          <a:graphicData uri="http://schemas.openxmlformats.org/presentationml/2006/ole">
            <mc:AlternateContent xmlns:mc="http://schemas.openxmlformats.org/markup-compatibility/2006">
              <mc:Choice xmlns:v="urn:schemas-microsoft-com:vml" Requires="v">
                <p:oleObj spid="_x0000_s229061" name="方程式" r:id="rId18" imgW="88560" imgH="164880" progId="Equation.3">
                  <p:embed/>
                </p:oleObj>
              </mc:Choice>
              <mc:Fallback>
                <p:oleObj name="方程式" r:id="rId18" imgW="88560" imgH="164880" progId="Equation.3">
                  <p:embed/>
                  <p:pic>
                    <p:nvPicPr>
                      <p:cNvPr id="0" name=""/>
                      <p:cNvPicPr>
                        <a:picLocks noChangeAspect="1" noChangeArrowheads="1"/>
                      </p:cNvPicPr>
                      <p:nvPr/>
                    </p:nvPicPr>
                    <p:blipFill>
                      <a:blip r:embed="rId13"/>
                      <a:srcRect/>
                      <a:stretch>
                        <a:fillRect/>
                      </a:stretch>
                    </p:blipFill>
                    <p:spPr bwMode="auto">
                      <a:xfrm>
                        <a:off x="3872824" y="2125118"/>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 name="Object 12"/>
          <p:cNvGraphicFramePr>
            <a:graphicFrameLocks noChangeAspect="1"/>
          </p:cNvGraphicFramePr>
          <p:nvPr>
            <p:extLst/>
          </p:nvPr>
        </p:nvGraphicFramePr>
        <p:xfrm>
          <a:off x="3849670" y="2903837"/>
          <a:ext cx="273050" cy="352425"/>
        </p:xfrm>
        <a:graphic>
          <a:graphicData uri="http://schemas.openxmlformats.org/presentationml/2006/ole">
            <mc:AlternateContent xmlns:mc="http://schemas.openxmlformats.org/markup-compatibility/2006">
              <mc:Choice xmlns:v="urn:schemas-microsoft-com:vml" Requires="v">
                <p:oleObj spid="_x0000_s229062" name="方程式" r:id="rId19" imgW="126720" imgH="164880" progId="Equation.3">
                  <p:embed/>
                </p:oleObj>
              </mc:Choice>
              <mc:Fallback>
                <p:oleObj name="方程式" r:id="rId19" imgW="126720" imgH="164880" progId="Equation.3">
                  <p:embed/>
                  <p:pic>
                    <p:nvPicPr>
                      <p:cNvPr id="0" name=""/>
                      <p:cNvPicPr>
                        <a:picLocks noChangeAspect="1" noChangeArrowheads="1"/>
                      </p:cNvPicPr>
                      <p:nvPr/>
                    </p:nvPicPr>
                    <p:blipFill>
                      <a:blip r:embed="rId15"/>
                      <a:srcRect/>
                      <a:stretch>
                        <a:fillRect/>
                      </a:stretch>
                    </p:blipFill>
                    <p:spPr bwMode="auto">
                      <a:xfrm>
                        <a:off x="3849670" y="2903837"/>
                        <a:ext cx="2730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 name="Object 12"/>
          <p:cNvGraphicFramePr>
            <a:graphicFrameLocks noChangeAspect="1"/>
          </p:cNvGraphicFramePr>
          <p:nvPr>
            <p:extLst/>
          </p:nvPr>
        </p:nvGraphicFramePr>
        <p:xfrm>
          <a:off x="3878263" y="4219575"/>
          <a:ext cx="190500" cy="352425"/>
        </p:xfrm>
        <a:graphic>
          <a:graphicData uri="http://schemas.openxmlformats.org/presentationml/2006/ole">
            <mc:AlternateContent xmlns:mc="http://schemas.openxmlformats.org/markup-compatibility/2006">
              <mc:Choice xmlns:v="urn:schemas-microsoft-com:vml" Requires="v">
                <p:oleObj spid="_x0000_s229063" name="方程式" r:id="rId20" imgW="88560" imgH="164880" progId="Equation.3">
                  <p:embed/>
                </p:oleObj>
              </mc:Choice>
              <mc:Fallback>
                <p:oleObj name="方程式" r:id="rId20" imgW="88560" imgH="164880" progId="Equation.3">
                  <p:embed/>
                  <p:pic>
                    <p:nvPicPr>
                      <p:cNvPr id="0" name=""/>
                      <p:cNvPicPr>
                        <a:picLocks noChangeAspect="1" noChangeArrowheads="1"/>
                      </p:cNvPicPr>
                      <p:nvPr/>
                    </p:nvPicPr>
                    <p:blipFill>
                      <a:blip r:embed="rId21"/>
                      <a:srcRect/>
                      <a:stretch>
                        <a:fillRect/>
                      </a:stretch>
                    </p:blipFill>
                    <p:spPr bwMode="auto">
                      <a:xfrm>
                        <a:off x="3878263" y="4219575"/>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 name="Object 12"/>
          <p:cNvGraphicFramePr>
            <a:graphicFrameLocks noChangeAspect="1"/>
          </p:cNvGraphicFramePr>
          <p:nvPr>
            <p:extLst/>
          </p:nvPr>
        </p:nvGraphicFramePr>
        <p:xfrm>
          <a:off x="1268413" y="2289175"/>
          <a:ext cx="542925" cy="488950"/>
        </p:xfrm>
        <a:graphic>
          <a:graphicData uri="http://schemas.openxmlformats.org/presentationml/2006/ole">
            <mc:AlternateContent xmlns:mc="http://schemas.openxmlformats.org/markup-compatibility/2006">
              <mc:Choice xmlns:v="urn:schemas-microsoft-com:vml" Requires="v">
                <p:oleObj spid="_x0000_s229064" name="方程式" r:id="rId22" imgW="253800" imgH="228600" progId="Equation.3">
                  <p:embed/>
                </p:oleObj>
              </mc:Choice>
              <mc:Fallback>
                <p:oleObj name="方程式" r:id="rId22" imgW="253800" imgH="228600" progId="Equation.3">
                  <p:embed/>
                  <p:pic>
                    <p:nvPicPr>
                      <p:cNvPr id="0" name=""/>
                      <p:cNvPicPr>
                        <a:picLocks noChangeAspect="1" noChangeArrowheads="1"/>
                      </p:cNvPicPr>
                      <p:nvPr/>
                    </p:nvPicPr>
                    <p:blipFill>
                      <a:blip r:embed="rId23"/>
                      <a:srcRect/>
                      <a:stretch>
                        <a:fillRect/>
                      </a:stretch>
                    </p:blipFill>
                    <p:spPr bwMode="auto">
                      <a:xfrm>
                        <a:off x="1268413" y="2289175"/>
                        <a:ext cx="5429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 name="Object 12"/>
          <p:cNvGraphicFramePr>
            <a:graphicFrameLocks noChangeAspect="1"/>
          </p:cNvGraphicFramePr>
          <p:nvPr>
            <p:extLst/>
          </p:nvPr>
        </p:nvGraphicFramePr>
        <p:xfrm>
          <a:off x="1277938" y="3117850"/>
          <a:ext cx="541337" cy="488950"/>
        </p:xfrm>
        <a:graphic>
          <a:graphicData uri="http://schemas.openxmlformats.org/presentationml/2006/ole">
            <mc:AlternateContent xmlns:mc="http://schemas.openxmlformats.org/markup-compatibility/2006">
              <mc:Choice xmlns:v="urn:schemas-microsoft-com:vml" Requires="v">
                <p:oleObj spid="_x0000_s229065" name="方程式" r:id="rId24" imgW="253800" imgH="228600" progId="Equation.3">
                  <p:embed/>
                </p:oleObj>
              </mc:Choice>
              <mc:Fallback>
                <p:oleObj name="方程式" r:id="rId24" imgW="253800" imgH="228600" progId="Equation.3">
                  <p:embed/>
                  <p:pic>
                    <p:nvPicPr>
                      <p:cNvPr id="0" name=""/>
                      <p:cNvPicPr>
                        <a:picLocks noChangeAspect="1" noChangeArrowheads="1"/>
                      </p:cNvPicPr>
                      <p:nvPr/>
                    </p:nvPicPr>
                    <p:blipFill>
                      <a:blip r:embed="rId25"/>
                      <a:srcRect/>
                      <a:stretch>
                        <a:fillRect/>
                      </a:stretch>
                    </p:blipFill>
                    <p:spPr bwMode="auto">
                      <a:xfrm>
                        <a:off x="1277938" y="3117850"/>
                        <a:ext cx="54133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2"/>
          <p:cNvGraphicFramePr>
            <a:graphicFrameLocks noChangeAspect="1"/>
          </p:cNvGraphicFramePr>
          <p:nvPr>
            <p:extLst/>
          </p:nvPr>
        </p:nvGraphicFramePr>
        <p:xfrm>
          <a:off x="1277938" y="4387850"/>
          <a:ext cx="542925" cy="542925"/>
        </p:xfrm>
        <a:graphic>
          <a:graphicData uri="http://schemas.openxmlformats.org/presentationml/2006/ole">
            <mc:AlternateContent xmlns:mc="http://schemas.openxmlformats.org/markup-compatibility/2006">
              <mc:Choice xmlns:v="urn:schemas-microsoft-com:vml" Requires="v">
                <p:oleObj spid="_x0000_s229066" name="方程式" r:id="rId26" imgW="253800" imgH="253800" progId="Equation.3">
                  <p:embed/>
                </p:oleObj>
              </mc:Choice>
              <mc:Fallback>
                <p:oleObj name="方程式" r:id="rId26" imgW="253800" imgH="253800" progId="Equation.3">
                  <p:embed/>
                  <p:pic>
                    <p:nvPicPr>
                      <p:cNvPr id="0" name=""/>
                      <p:cNvPicPr>
                        <a:picLocks noChangeAspect="1" noChangeArrowheads="1"/>
                      </p:cNvPicPr>
                      <p:nvPr/>
                    </p:nvPicPr>
                    <p:blipFill>
                      <a:blip r:embed="rId27"/>
                      <a:srcRect/>
                      <a:stretch>
                        <a:fillRect/>
                      </a:stretch>
                    </p:blipFill>
                    <p:spPr bwMode="auto">
                      <a:xfrm>
                        <a:off x="1277938" y="4387850"/>
                        <a:ext cx="5429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 name="Object 12"/>
          <p:cNvGraphicFramePr>
            <a:graphicFrameLocks noChangeAspect="1"/>
          </p:cNvGraphicFramePr>
          <p:nvPr>
            <p:extLst/>
          </p:nvPr>
        </p:nvGraphicFramePr>
        <p:xfrm>
          <a:off x="4269287" y="2311752"/>
          <a:ext cx="352425" cy="488950"/>
        </p:xfrm>
        <a:graphic>
          <a:graphicData uri="http://schemas.openxmlformats.org/presentationml/2006/ole">
            <mc:AlternateContent xmlns:mc="http://schemas.openxmlformats.org/markup-compatibility/2006">
              <mc:Choice xmlns:v="urn:schemas-microsoft-com:vml" Requires="v">
                <p:oleObj spid="_x0000_s229067" name="方程式" r:id="rId28" imgW="164880" imgH="228600" progId="Equation.3">
                  <p:embed/>
                </p:oleObj>
              </mc:Choice>
              <mc:Fallback>
                <p:oleObj name="方程式" r:id="rId28" imgW="164880" imgH="228600" progId="Equation.3">
                  <p:embed/>
                  <p:pic>
                    <p:nvPicPr>
                      <p:cNvPr id="0" name=""/>
                      <p:cNvPicPr>
                        <a:picLocks noChangeAspect="1" noChangeArrowheads="1"/>
                      </p:cNvPicPr>
                      <p:nvPr/>
                    </p:nvPicPr>
                    <p:blipFill>
                      <a:blip r:embed="rId29"/>
                      <a:srcRect/>
                      <a:stretch>
                        <a:fillRect/>
                      </a:stretch>
                    </p:blipFill>
                    <p:spPr bwMode="auto">
                      <a:xfrm>
                        <a:off x="4269287" y="2311752"/>
                        <a:ext cx="3524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 name="Object 12"/>
          <p:cNvGraphicFramePr>
            <a:graphicFrameLocks noChangeAspect="1"/>
          </p:cNvGraphicFramePr>
          <p:nvPr>
            <p:extLst/>
          </p:nvPr>
        </p:nvGraphicFramePr>
        <p:xfrm>
          <a:off x="4262783" y="3117850"/>
          <a:ext cx="379412" cy="488950"/>
        </p:xfrm>
        <a:graphic>
          <a:graphicData uri="http://schemas.openxmlformats.org/presentationml/2006/ole">
            <mc:AlternateContent xmlns:mc="http://schemas.openxmlformats.org/markup-compatibility/2006">
              <mc:Choice xmlns:v="urn:schemas-microsoft-com:vml" Requires="v">
                <p:oleObj spid="_x0000_s229068" name="方程式" r:id="rId30" imgW="177480" imgH="228600" progId="Equation.3">
                  <p:embed/>
                </p:oleObj>
              </mc:Choice>
              <mc:Fallback>
                <p:oleObj name="方程式" r:id="rId30" imgW="177480" imgH="228600" progId="Equation.3">
                  <p:embed/>
                  <p:pic>
                    <p:nvPicPr>
                      <p:cNvPr id="0" name=""/>
                      <p:cNvPicPr>
                        <a:picLocks noChangeAspect="1" noChangeArrowheads="1"/>
                      </p:cNvPicPr>
                      <p:nvPr/>
                    </p:nvPicPr>
                    <p:blipFill>
                      <a:blip r:embed="rId31"/>
                      <a:srcRect/>
                      <a:stretch>
                        <a:fillRect/>
                      </a:stretch>
                    </p:blipFill>
                    <p:spPr bwMode="auto">
                      <a:xfrm>
                        <a:off x="4262783" y="3117850"/>
                        <a:ext cx="3794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 name="Object 12"/>
          <p:cNvGraphicFramePr>
            <a:graphicFrameLocks noChangeAspect="1"/>
          </p:cNvGraphicFramePr>
          <p:nvPr>
            <p:extLst/>
          </p:nvPr>
        </p:nvGraphicFramePr>
        <p:xfrm>
          <a:off x="4281488" y="4454525"/>
          <a:ext cx="352425" cy="515938"/>
        </p:xfrm>
        <a:graphic>
          <a:graphicData uri="http://schemas.openxmlformats.org/presentationml/2006/ole">
            <mc:AlternateContent xmlns:mc="http://schemas.openxmlformats.org/markup-compatibility/2006">
              <mc:Choice xmlns:v="urn:schemas-microsoft-com:vml" Requires="v">
                <p:oleObj spid="_x0000_s229069" name="方程式" r:id="rId32" imgW="164880" imgH="241200" progId="Equation.3">
                  <p:embed/>
                </p:oleObj>
              </mc:Choice>
              <mc:Fallback>
                <p:oleObj name="方程式" r:id="rId32" imgW="164880" imgH="241200" progId="Equation.3">
                  <p:embed/>
                  <p:pic>
                    <p:nvPicPr>
                      <p:cNvPr id="0" name=""/>
                      <p:cNvPicPr>
                        <a:picLocks noChangeAspect="1" noChangeArrowheads="1"/>
                      </p:cNvPicPr>
                      <p:nvPr/>
                    </p:nvPicPr>
                    <p:blipFill>
                      <a:blip r:embed="rId33"/>
                      <a:srcRect/>
                      <a:stretch>
                        <a:fillRect/>
                      </a:stretch>
                    </p:blipFill>
                    <p:spPr bwMode="auto">
                      <a:xfrm>
                        <a:off x="4281488" y="4454525"/>
                        <a:ext cx="352425"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 name="Object 12"/>
          <p:cNvGraphicFramePr>
            <a:graphicFrameLocks noChangeAspect="1"/>
          </p:cNvGraphicFramePr>
          <p:nvPr>
            <p:extLst>
              <p:ext uri="{D42A27DB-BD31-4B8C-83A1-F6EECF244321}">
                <p14:modId xmlns:p14="http://schemas.microsoft.com/office/powerpoint/2010/main" val="2334768896"/>
              </p:ext>
            </p:extLst>
          </p:nvPr>
        </p:nvGraphicFramePr>
        <p:xfrm>
          <a:off x="5530149" y="1919642"/>
          <a:ext cx="407988" cy="644525"/>
        </p:xfrm>
        <a:graphic>
          <a:graphicData uri="http://schemas.openxmlformats.org/presentationml/2006/ole">
            <mc:AlternateContent xmlns:mc="http://schemas.openxmlformats.org/markup-compatibility/2006">
              <mc:Choice xmlns:v="urn:schemas-microsoft-com:vml" Requires="v">
                <p:oleObj spid="_x0000_s229070" name="方程式" r:id="rId34" imgW="152280" imgH="241200" progId="Equation.3">
                  <p:embed/>
                </p:oleObj>
              </mc:Choice>
              <mc:Fallback>
                <p:oleObj name="方程式" r:id="rId34" imgW="152280" imgH="241200" progId="Equation.3">
                  <p:embed/>
                  <p:pic>
                    <p:nvPicPr>
                      <p:cNvPr id="0" name=""/>
                      <p:cNvPicPr>
                        <a:picLocks noChangeAspect="1" noChangeArrowheads="1"/>
                      </p:cNvPicPr>
                      <p:nvPr/>
                    </p:nvPicPr>
                    <p:blipFill>
                      <a:blip r:embed="rId35"/>
                      <a:srcRect/>
                      <a:stretch>
                        <a:fillRect/>
                      </a:stretch>
                    </p:blipFill>
                    <p:spPr bwMode="auto">
                      <a:xfrm>
                        <a:off x="5530149" y="1919642"/>
                        <a:ext cx="407988" cy="644525"/>
                      </a:xfrm>
                      <a:prstGeom prst="rect">
                        <a:avLst/>
                      </a:prstGeom>
                      <a:noFill/>
                      <a:extLst/>
                    </p:spPr>
                  </p:pic>
                </p:oleObj>
              </mc:Fallback>
            </mc:AlternateContent>
          </a:graphicData>
        </a:graphic>
      </p:graphicFrame>
      <p:sp>
        <p:nvSpPr>
          <p:cNvPr id="110" name="文字方塊 109"/>
          <p:cNvSpPr txBox="1"/>
          <p:nvPr/>
        </p:nvSpPr>
        <p:spPr>
          <a:xfrm>
            <a:off x="6045749" y="2003405"/>
            <a:ext cx="2223620" cy="830997"/>
          </a:xfrm>
          <a:prstGeom prst="rect">
            <a:avLst/>
          </a:prstGeom>
          <a:noFill/>
        </p:spPr>
        <p:txBody>
          <a:bodyPr wrap="square" rtlCol="0">
            <a:spAutoFit/>
          </a:bodyPr>
          <a:lstStyle/>
          <a:p>
            <a:r>
              <a:rPr lang="en-US" altLang="zh-TW" sz="2400" dirty="0" smtClean="0"/>
              <a:t>: bias for neuron </a:t>
            </a:r>
            <a:r>
              <a:rPr lang="en-US" altLang="zh-TW" sz="2400" dirty="0" err="1" smtClean="0"/>
              <a:t>i</a:t>
            </a:r>
            <a:r>
              <a:rPr lang="en-US" altLang="zh-TW" sz="2400" dirty="0" smtClean="0"/>
              <a:t> at layer l</a:t>
            </a:r>
            <a:endParaRPr lang="zh-TW" altLang="en-US" sz="2400" dirty="0"/>
          </a:p>
        </p:txBody>
      </p:sp>
      <p:graphicFrame>
        <p:nvGraphicFramePr>
          <p:cNvPr id="111" name="Object 12"/>
          <p:cNvGraphicFramePr>
            <a:graphicFrameLocks noChangeAspect="1"/>
          </p:cNvGraphicFramePr>
          <p:nvPr>
            <p:extLst>
              <p:ext uri="{D42A27DB-BD31-4B8C-83A1-F6EECF244321}">
                <p14:modId xmlns:p14="http://schemas.microsoft.com/office/powerpoint/2010/main" val="2654905256"/>
              </p:ext>
            </p:extLst>
          </p:nvPr>
        </p:nvGraphicFramePr>
        <p:xfrm>
          <a:off x="3313113" y="4633913"/>
          <a:ext cx="323850" cy="515937"/>
        </p:xfrm>
        <a:graphic>
          <a:graphicData uri="http://schemas.openxmlformats.org/presentationml/2006/ole">
            <mc:AlternateContent xmlns:mc="http://schemas.openxmlformats.org/markup-compatibility/2006">
              <mc:Choice xmlns:v="urn:schemas-microsoft-com:vml" Requires="v">
                <p:oleObj spid="_x0000_s229071" name="方程式" r:id="rId36" imgW="152280" imgH="241200" progId="Equation.3">
                  <p:embed/>
                </p:oleObj>
              </mc:Choice>
              <mc:Fallback>
                <p:oleObj name="方程式" r:id="rId36" imgW="152280" imgH="241200" progId="Equation.3">
                  <p:embed/>
                  <p:pic>
                    <p:nvPicPr>
                      <p:cNvPr id="0" name=""/>
                      <p:cNvPicPr>
                        <a:picLocks noChangeAspect="1" noChangeArrowheads="1"/>
                      </p:cNvPicPr>
                      <p:nvPr/>
                    </p:nvPicPr>
                    <p:blipFill>
                      <a:blip r:embed="rId37"/>
                      <a:srcRect/>
                      <a:stretch>
                        <a:fillRect/>
                      </a:stretch>
                    </p:blipFill>
                    <p:spPr bwMode="auto">
                      <a:xfrm>
                        <a:off x="3313113" y="4633913"/>
                        <a:ext cx="323850"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2" name="群組 111"/>
          <p:cNvGrpSpPr/>
          <p:nvPr/>
        </p:nvGrpSpPr>
        <p:grpSpPr>
          <a:xfrm>
            <a:off x="2344795" y="5157619"/>
            <a:ext cx="342900" cy="369049"/>
            <a:chOff x="340312" y="4732744"/>
            <a:chExt cx="342900" cy="369049"/>
          </a:xfrm>
        </p:grpSpPr>
        <p:sp>
          <p:nvSpPr>
            <p:cNvPr id="113" name="矩形 112"/>
            <p:cNvSpPr/>
            <p:nvPr/>
          </p:nvSpPr>
          <p:spPr>
            <a:xfrm>
              <a:off x="340312" y="4758893"/>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14" name="Object 12"/>
            <p:cNvGraphicFramePr>
              <a:graphicFrameLocks noChangeAspect="1"/>
            </p:cNvGraphicFramePr>
            <p:nvPr>
              <p:extLst/>
            </p:nvPr>
          </p:nvGraphicFramePr>
          <p:xfrm>
            <a:off x="430658" y="4732744"/>
            <a:ext cx="188913" cy="354012"/>
          </p:xfrm>
          <a:graphic>
            <a:graphicData uri="http://schemas.openxmlformats.org/presentationml/2006/ole">
              <mc:AlternateContent xmlns:mc="http://schemas.openxmlformats.org/markup-compatibility/2006">
                <mc:Choice xmlns:v="urn:schemas-microsoft-com:vml" Requires="v">
                  <p:oleObj spid="_x0000_s229072" name="方程式" r:id="rId38" imgW="88560" imgH="164880" progId="Equation.3">
                    <p:embed/>
                  </p:oleObj>
                </mc:Choice>
                <mc:Fallback>
                  <p:oleObj name="方程式" r:id="rId38" imgW="88560" imgH="164880" progId="Equation.3">
                    <p:embed/>
                    <p:pic>
                      <p:nvPicPr>
                        <p:cNvPr id="0" name=""/>
                        <p:cNvPicPr>
                          <a:picLocks noChangeAspect="1" noChangeArrowheads="1"/>
                        </p:cNvPicPr>
                        <p:nvPr/>
                      </p:nvPicPr>
                      <p:blipFill>
                        <a:blip r:embed="rId39"/>
                        <a:srcRect/>
                        <a:stretch>
                          <a:fillRect/>
                        </a:stretch>
                      </p:blipFill>
                      <p:spPr bwMode="auto">
                        <a:xfrm>
                          <a:off x="430658" y="4732744"/>
                          <a:ext cx="188913" cy="354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115" name="直線單箭頭接點 114"/>
          <p:cNvCxnSpPr/>
          <p:nvPr/>
        </p:nvCxnSpPr>
        <p:spPr>
          <a:xfrm flipV="1">
            <a:off x="2704244" y="4383721"/>
            <a:ext cx="979125" cy="95090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單箭頭接點 115"/>
          <p:cNvCxnSpPr>
            <a:stCxn id="113" idx="3"/>
          </p:cNvCxnSpPr>
          <p:nvPr/>
        </p:nvCxnSpPr>
        <p:spPr>
          <a:xfrm flipV="1">
            <a:off x="2687695" y="2307483"/>
            <a:ext cx="981160" cy="30477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7" name="Object 12"/>
          <p:cNvGraphicFramePr>
            <a:graphicFrameLocks noChangeAspect="1"/>
          </p:cNvGraphicFramePr>
          <p:nvPr>
            <p:extLst/>
          </p:nvPr>
        </p:nvGraphicFramePr>
        <p:xfrm>
          <a:off x="3272363" y="2234110"/>
          <a:ext cx="325437" cy="487363"/>
        </p:xfrm>
        <a:graphic>
          <a:graphicData uri="http://schemas.openxmlformats.org/presentationml/2006/ole">
            <mc:AlternateContent xmlns:mc="http://schemas.openxmlformats.org/markup-compatibility/2006">
              <mc:Choice xmlns:v="urn:schemas-microsoft-com:vml" Requires="v">
                <p:oleObj spid="_x0000_s229073" name="方程式" r:id="rId40" imgW="152280" imgH="228600" progId="Equation.3">
                  <p:embed/>
                </p:oleObj>
              </mc:Choice>
              <mc:Fallback>
                <p:oleObj name="方程式" r:id="rId40" imgW="152280" imgH="228600" progId="Equation.3">
                  <p:embed/>
                  <p:pic>
                    <p:nvPicPr>
                      <p:cNvPr id="0" name=""/>
                      <p:cNvPicPr>
                        <a:picLocks noChangeAspect="1" noChangeArrowheads="1"/>
                      </p:cNvPicPr>
                      <p:nvPr/>
                    </p:nvPicPr>
                    <p:blipFill>
                      <a:blip r:embed="rId41"/>
                      <a:srcRect/>
                      <a:stretch>
                        <a:fillRect/>
                      </a:stretch>
                    </p:blipFill>
                    <p:spPr bwMode="auto">
                      <a:xfrm>
                        <a:off x="3272363" y="2234110"/>
                        <a:ext cx="325437"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8" name="直線單箭頭接點 117"/>
          <p:cNvCxnSpPr>
            <a:stCxn id="113" idx="3"/>
          </p:cNvCxnSpPr>
          <p:nvPr/>
        </p:nvCxnSpPr>
        <p:spPr>
          <a:xfrm flipV="1">
            <a:off x="2687695" y="3079158"/>
            <a:ext cx="995674" cy="2276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9" name="Object 12"/>
          <p:cNvGraphicFramePr>
            <a:graphicFrameLocks noChangeAspect="1"/>
          </p:cNvGraphicFramePr>
          <p:nvPr>
            <p:extLst>
              <p:ext uri="{D42A27DB-BD31-4B8C-83A1-F6EECF244321}">
                <p14:modId xmlns:p14="http://schemas.microsoft.com/office/powerpoint/2010/main" val="1230575810"/>
              </p:ext>
            </p:extLst>
          </p:nvPr>
        </p:nvGraphicFramePr>
        <p:xfrm>
          <a:off x="3338982" y="3632069"/>
          <a:ext cx="352425" cy="488950"/>
        </p:xfrm>
        <a:graphic>
          <a:graphicData uri="http://schemas.openxmlformats.org/presentationml/2006/ole">
            <mc:AlternateContent xmlns:mc="http://schemas.openxmlformats.org/markup-compatibility/2006">
              <mc:Choice xmlns:v="urn:schemas-microsoft-com:vml" Requires="v">
                <p:oleObj spid="_x0000_s229074" name="方程式" r:id="rId42" imgW="164880" imgH="228600" progId="Equation.3">
                  <p:embed/>
                </p:oleObj>
              </mc:Choice>
              <mc:Fallback>
                <p:oleObj name="方程式" r:id="rId42" imgW="164880" imgH="228600" progId="Equation.3">
                  <p:embed/>
                  <p:pic>
                    <p:nvPicPr>
                      <p:cNvPr id="0" name=""/>
                      <p:cNvPicPr>
                        <a:picLocks noChangeAspect="1" noChangeArrowheads="1"/>
                      </p:cNvPicPr>
                      <p:nvPr/>
                    </p:nvPicPr>
                    <p:blipFill>
                      <a:blip r:embed="rId43"/>
                      <a:srcRect/>
                      <a:stretch>
                        <a:fillRect/>
                      </a:stretch>
                    </p:blipFill>
                    <p:spPr bwMode="auto">
                      <a:xfrm>
                        <a:off x="3338982" y="3632069"/>
                        <a:ext cx="3524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 name="Object 12"/>
          <p:cNvGraphicFramePr>
            <a:graphicFrameLocks noChangeAspect="1"/>
          </p:cNvGraphicFramePr>
          <p:nvPr>
            <p:extLst>
              <p:ext uri="{D42A27DB-BD31-4B8C-83A1-F6EECF244321}">
                <p14:modId xmlns:p14="http://schemas.microsoft.com/office/powerpoint/2010/main" val="2313075385"/>
              </p:ext>
            </p:extLst>
          </p:nvPr>
        </p:nvGraphicFramePr>
        <p:xfrm>
          <a:off x="5473428" y="3079577"/>
          <a:ext cx="1565275" cy="3324225"/>
        </p:xfrm>
        <a:graphic>
          <a:graphicData uri="http://schemas.openxmlformats.org/presentationml/2006/ole">
            <mc:AlternateContent xmlns:mc="http://schemas.openxmlformats.org/markup-compatibility/2006">
              <mc:Choice xmlns:v="urn:schemas-microsoft-com:vml" Requires="v">
                <p:oleObj spid="_x0000_s229075" name="方程式" r:id="rId44" imgW="583920" imgH="1244520" progId="Equation.3">
                  <p:embed/>
                </p:oleObj>
              </mc:Choice>
              <mc:Fallback>
                <p:oleObj name="方程式" r:id="rId44" imgW="583920" imgH="1244520" progId="Equation.3">
                  <p:embed/>
                  <p:pic>
                    <p:nvPicPr>
                      <p:cNvPr id="0" name=""/>
                      <p:cNvPicPr>
                        <a:picLocks noChangeAspect="1" noChangeArrowheads="1"/>
                      </p:cNvPicPr>
                      <p:nvPr/>
                    </p:nvPicPr>
                    <p:blipFill>
                      <a:blip r:embed="rId45"/>
                      <a:srcRect/>
                      <a:stretch>
                        <a:fillRect/>
                      </a:stretch>
                    </p:blipFill>
                    <p:spPr bwMode="auto">
                      <a:xfrm>
                        <a:off x="5473428" y="3079577"/>
                        <a:ext cx="1565275" cy="3324225"/>
                      </a:xfrm>
                      <a:prstGeom prst="rect">
                        <a:avLst/>
                      </a:prstGeom>
                      <a:noFill/>
                      <a:extLst/>
                    </p:spPr>
                  </p:pic>
                </p:oleObj>
              </mc:Fallback>
            </mc:AlternateContent>
          </a:graphicData>
        </a:graphic>
      </p:graphicFrame>
      <p:sp>
        <p:nvSpPr>
          <p:cNvPr id="121" name="文字方塊 120"/>
          <p:cNvSpPr txBox="1"/>
          <p:nvPr/>
        </p:nvSpPr>
        <p:spPr>
          <a:xfrm>
            <a:off x="7067844" y="4158454"/>
            <a:ext cx="1761364" cy="1200329"/>
          </a:xfrm>
          <a:prstGeom prst="rect">
            <a:avLst/>
          </a:prstGeom>
          <a:noFill/>
        </p:spPr>
        <p:txBody>
          <a:bodyPr wrap="square" rtlCol="0">
            <a:spAutoFit/>
          </a:bodyPr>
          <a:lstStyle/>
          <a:p>
            <a:r>
              <a:rPr lang="en-US" altLang="zh-TW" sz="2400" dirty="0" smtClean="0"/>
              <a:t>bias for all neurons in layer l </a:t>
            </a:r>
            <a:endParaRPr lang="zh-TW" altLang="en-US" sz="2400" dirty="0"/>
          </a:p>
        </p:txBody>
      </p:sp>
    </p:spTree>
    <p:extLst>
      <p:ext uri="{BB962C8B-B14F-4D97-AF65-F5344CB8AC3E}">
        <p14:creationId xmlns:p14="http://schemas.microsoft.com/office/powerpoint/2010/main" val="219479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dirty="0"/>
              <a:t>Notation</a:t>
            </a:r>
            <a:endParaRPr lang="zh-TW" altLang="en-US" dirty="0"/>
          </a:p>
        </p:txBody>
      </p:sp>
      <p:sp>
        <p:nvSpPr>
          <p:cNvPr id="4" name="橢圓 3"/>
          <p:cNvSpPr/>
          <p:nvPr/>
        </p:nvSpPr>
        <p:spPr>
          <a:xfrm>
            <a:off x="714087" y="202040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橢圓 4"/>
          <p:cNvSpPr/>
          <p:nvPr/>
        </p:nvSpPr>
        <p:spPr>
          <a:xfrm>
            <a:off x="728601" y="2773029"/>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 name="橢圓 5"/>
          <p:cNvSpPr/>
          <p:nvPr/>
        </p:nvSpPr>
        <p:spPr>
          <a:xfrm>
            <a:off x="728601" y="4077592"/>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 name="文字方塊 6"/>
          <p:cNvSpPr txBox="1"/>
          <p:nvPr/>
        </p:nvSpPr>
        <p:spPr>
          <a:xfrm rot="5400000">
            <a:off x="729090" y="346638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pSp>
        <p:nvGrpSpPr>
          <p:cNvPr id="52" name="群組 51"/>
          <p:cNvGrpSpPr/>
          <p:nvPr/>
        </p:nvGrpSpPr>
        <p:grpSpPr>
          <a:xfrm>
            <a:off x="3147376" y="5496373"/>
            <a:ext cx="1642603" cy="963906"/>
            <a:chOff x="-726852" y="5289836"/>
            <a:chExt cx="1642603" cy="963906"/>
          </a:xfrm>
        </p:grpSpPr>
        <p:grpSp>
          <p:nvGrpSpPr>
            <p:cNvPr id="50" name="群組 49"/>
            <p:cNvGrpSpPr/>
            <p:nvPr/>
          </p:nvGrpSpPr>
          <p:grpSpPr>
            <a:xfrm>
              <a:off x="-511288" y="5756645"/>
              <a:ext cx="1427039" cy="497097"/>
              <a:chOff x="590519" y="6120573"/>
              <a:chExt cx="1427039" cy="497097"/>
            </a:xfrm>
          </p:grpSpPr>
          <p:sp>
            <p:nvSpPr>
              <p:cNvPr id="8" name="文字方塊 7"/>
              <p:cNvSpPr txBox="1"/>
              <p:nvPr/>
            </p:nvSpPr>
            <p:spPr>
              <a:xfrm>
                <a:off x="882910" y="6120573"/>
                <a:ext cx="1134648" cy="461665"/>
              </a:xfrm>
              <a:prstGeom prst="rect">
                <a:avLst/>
              </a:prstGeom>
              <a:noFill/>
            </p:spPr>
            <p:txBody>
              <a:bodyPr wrap="square" rtlCol="0">
                <a:spAutoFit/>
              </a:bodyPr>
              <a:lstStyle/>
              <a:p>
                <a:pPr algn="ctr"/>
                <a:r>
                  <a:rPr lang="en-US" altLang="zh-TW" sz="2400" dirty="0" smtClean="0"/>
                  <a:t>nodes</a:t>
                </a:r>
                <a:endParaRPr lang="zh-TW" altLang="en-US" sz="2400" dirty="0"/>
              </a:p>
            </p:txBody>
          </p:sp>
          <p:graphicFrame>
            <p:nvGraphicFramePr>
              <p:cNvPr id="9" name="Object 12"/>
              <p:cNvGraphicFramePr>
                <a:graphicFrameLocks noChangeAspect="1"/>
              </p:cNvGraphicFramePr>
              <p:nvPr>
                <p:extLst/>
              </p:nvPr>
            </p:nvGraphicFramePr>
            <p:xfrm>
              <a:off x="590519" y="6127133"/>
              <a:ext cx="431800" cy="490537"/>
            </p:xfrm>
            <a:graphic>
              <a:graphicData uri="http://schemas.openxmlformats.org/presentationml/2006/ole">
                <mc:AlternateContent xmlns:mc="http://schemas.openxmlformats.org/markup-compatibility/2006">
                  <mc:Choice xmlns:v="urn:schemas-microsoft-com:vml" Requires="v">
                    <p:oleObj spid="_x0000_s241758" name="方程式" r:id="rId4" imgW="203040" imgH="228600" progId="Equation.3">
                      <p:embed/>
                    </p:oleObj>
                  </mc:Choice>
                  <mc:Fallback>
                    <p:oleObj name="方程式" r:id="rId4" imgW="203040" imgH="228600" progId="Equation.3">
                      <p:embed/>
                      <p:pic>
                        <p:nvPicPr>
                          <p:cNvPr id="0" name=""/>
                          <p:cNvPicPr>
                            <a:picLocks noChangeAspect="1" noChangeArrowheads="1"/>
                          </p:cNvPicPr>
                          <p:nvPr/>
                        </p:nvPicPr>
                        <p:blipFill>
                          <a:blip r:embed="rId5"/>
                          <a:srcRect/>
                          <a:stretch>
                            <a:fillRect/>
                          </a:stretch>
                        </p:blipFill>
                        <p:spPr bwMode="auto">
                          <a:xfrm>
                            <a:off x="590519" y="6127133"/>
                            <a:ext cx="431800"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 name="群組 12"/>
            <p:cNvGrpSpPr/>
            <p:nvPr/>
          </p:nvGrpSpPr>
          <p:grpSpPr>
            <a:xfrm>
              <a:off x="-726852" y="5289836"/>
              <a:ext cx="1384872" cy="461665"/>
              <a:chOff x="3302899" y="1075492"/>
              <a:chExt cx="1384872" cy="461665"/>
            </a:xfrm>
          </p:grpSpPr>
          <p:sp>
            <p:nvSpPr>
              <p:cNvPr id="14" name="文字方塊 13"/>
              <p:cNvSpPr txBox="1"/>
              <p:nvPr/>
            </p:nvSpPr>
            <p:spPr>
              <a:xfrm>
                <a:off x="3302899" y="1075492"/>
                <a:ext cx="1384872" cy="461665"/>
              </a:xfrm>
              <a:prstGeom prst="rect">
                <a:avLst/>
              </a:prstGeom>
              <a:noFill/>
            </p:spPr>
            <p:txBody>
              <a:bodyPr wrap="square" rtlCol="0">
                <a:spAutoFit/>
              </a:bodyPr>
              <a:lstStyle/>
              <a:p>
                <a:pPr algn="ctr"/>
                <a:r>
                  <a:rPr lang="en-US" altLang="zh-TW" sz="2400" dirty="0" smtClean="0"/>
                  <a:t>Layer</a:t>
                </a:r>
                <a:endParaRPr lang="zh-TW" altLang="en-US" sz="2400" dirty="0"/>
              </a:p>
            </p:txBody>
          </p:sp>
          <p:graphicFrame>
            <p:nvGraphicFramePr>
              <p:cNvPr id="15" name="Object 12"/>
              <p:cNvGraphicFramePr>
                <a:graphicFrameLocks noChangeAspect="1"/>
              </p:cNvGraphicFramePr>
              <p:nvPr>
                <p:extLst/>
              </p:nvPr>
            </p:nvGraphicFramePr>
            <p:xfrm>
              <a:off x="4385193" y="1135663"/>
              <a:ext cx="188913" cy="381000"/>
            </p:xfrm>
            <a:graphic>
              <a:graphicData uri="http://schemas.openxmlformats.org/presentationml/2006/ole">
                <mc:AlternateContent xmlns:mc="http://schemas.openxmlformats.org/markup-compatibility/2006">
                  <mc:Choice xmlns:v="urn:schemas-microsoft-com:vml" Requires="v">
                    <p:oleObj spid="_x0000_s241759" name="方程式" r:id="rId6" imgW="88560" imgH="177480" progId="Equation.3">
                      <p:embed/>
                    </p:oleObj>
                  </mc:Choice>
                  <mc:Fallback>
                    <p:oleObj name="方程式" r:id="rId6" imgW="88560" imgH="177480" progId="Equation.3">
                      <p:embed/>
                      <p:pic>
                        <p:nvPicPr>
                          <p:cNvPr id="0" name=""/>
                          <p:cNvPicPr>
                            <a:picLocks noChangeAspect="1" noChangeArrowheads="1"/>
                          </p:cNvPicPr>
                          <p:nvPr/>
                        </p:nvPicPr>
                        <p:blipFill>
                          <a:blip r:embed="rId7"/>
                          <a:srcRect/>
                          <a:stretch>
                            <a:fillRect/>
                          </a:stretch>
                        </p:blipFill>
                        <p:spPr bwMode="auto">
                          <a:xfrm>
                            <a:off x="4385193" y="1135663"/>
                            <a:ext cx="1889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aphicFrame>
        <p:nvGraphicFramePr>
          <p:cNvPr id="16" name="Object 12"/>
          <p:cNvGraphicFramePr>
            <a:graphicFrameLocks noChangeAspect="1"/>
          </p:cNvGraphicFramePr>
          <p:nvPr>
            <p:extLst/>
          </p:nvPr>
        </p:nvGraphicFramePr>
        <p:xfrm>
          <a:off x="1268413" y="2289175"/>
          <a:ext cx="542925" cy="488950"/>
        </p:xfrm>
        <a:graphic>
          <a:graphicData uri="http://schemas.openxmlformats.org/presentationml/2006/ole">
            <mc:AlternateContent xmlns:mc="http://schemas.openxmlformats.org/markup-compatibility/2006">
              <mc:Choice xmlns:v="urn:schemas-microsoft-com:vml" Requires="v">
                <p:oleObj spid="_x0000_s241760" name="方程式" r:id="rId8" imgW="253800" imgH="228600" progId="Equation.3">
                  <p:embed/>
                </p:oleObj>
              </mc:Choice>
              <mc:Fallback>
                <p:oleObj name="方程式" r:id="rId8" imgW="253800" imgH="228600" progId="Equation.3">
                  <p:embed/>
                  <p:pic>
                    <p:nvPicPr>
                      <p:cNvPr id="0" name=""/>
                      <p:cNvPicPr>
                        <a:picLocks noChangeAspect="1" noChangeArrowheads="1"/>
                      </p:cNvPicPr>
                      <p:nvPr/>
                    </p:nvPicPr>
                    <p:blipFill>
                      <a:blip r:embed="rId9"/>
                      <a:srcRect/>
                      <a:stretch>
                        <a:fillRect/>
                      </a:stretch>
                    </p:blipFill>
                    <p:spPr bwMode="auto">
                      <a:xfrm>
                        <a:off x="1268413" y="2289175"/>
                        <a:ext cx="5429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2"/>
          <p:cNvGraphicFramePr>
            <a:graphicFrameLocks noChangeAspect="1"/>
          </p:cNvGraphicFramePr>
          <p:nvPr>
            <p:extLst/>
          </p:nvPr>
        </p:nvGraphicFramePr>
        <p:xfrm>
          <a:off x="1277938" y="3117850"/>
          <a:ext cx="541337" cy="488950"/>
        </p:xfrm>
        <a:graphic>
          <a:graphicData uri="http://schemas.openxmlformats.org/presentationml/2006/ole">
            <mc:AlternateContent xmlns:mc="http://schemas.openxmlformats.org/markup-compatibility/2006">
              <mc:Choice xmlns:v="urn:schemas-microsoft-com:vml" Requires="v">
                <p:oleObj spid="_x0000_s241761" name="方程式" r:id="rId10" imgW="253800" imgH="228600" progId="Equation.3">
                  <p:embed/>
                </p:oleObj>
              </mc:Choice>
              <mc:Fallback>
                <p:oleObj name="方程式" r:id="rId10" imgW="253800" imgH="228600" progId="Equation.3">
                  <p:embed/>
                  <p:pic>
                    <p:nvPicPr>
                      <p:cNvPr id="0" name=""/>
                      <p:cNvPicPr>
                        <a:picLocks noChangeAspect="1" noChangeArrowheads="1"/>
                      </p:cNvPicPr>
                      <p:nvPr/>
                    </p:nvPicPr>
                    <p:blipFill>
                      <a:blip r:embed="rId11"/>
                      <a:srcRect/>
                      <a:stretch>
                        <a:fillRect/>
                      </a:stretch>
                    </p:blipFill>
                    <p:spPr bwMode="auto">
                      <a:xfrm>
                        <a:off x="1277938" y="3117850"/>
                        <a:ext cx="54133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2"/>
          <p:cNvGraphicFramePr>
            <a:graphicFrameLocks noChangeAspect="1"/>
          </p:cNvGraphicFramePr>
          <p:nvPr>
            <p:extLst>
              <p:ext uri="{D42A27DB-BD31-4B8C-83A1-F6EECF244321}">
                <p14:modId xmlns:p14="http://schemas.microsoft.com/office/powerpoint/2010/main" val="1497244216"/>
              </p:ext>
            </p:extLst>
          </p:nvPr>
        </p:nvGraphicFramePr>
        <p:xfrm>
          <a:off x="1277938" y="4342880"/>
          <a:ext cx="542925" cy="542925"/>
        </p:xfrm>
        <a:graphic>
          <a:graphicData uri="http://schemas.openxmlformats.org/presentationml/2006/ole">
            <mc:AlternateContent xmlns:mc="http://schemas.openxmlformats.org/markup-compatibility/2006">
              <mc:Choice xmlns:v="urn:schemas-microsoft-com:vml" Requires="v">
                <p:oleObj spid="_x0000_s241762" name="方程式" r:id="rId12" imgW="253800" imgH="253800" progId="Equation.3">
                  <p:embed/>
                </p:oleObj>
              </mc:Choice>
              <mc:Fallback>
                <p:oleObj name="方程式" r:id="rId12" imgW="253800" imgH="253800" progId="Equation.3">
                  <p:embed/>
                  <p:pic>
                    <p:nvPicPr>
                      <p:cNvPr id="0" name=""/>
                      <p:cNvPicPr>
                        <a:picLocks noChangeAspect="1" noChangeArrowheads="1"/>
                      </p:cNvPicPr>
                      <p:nvPr/>
                    </p:nvPicPr>
                    <p:blipFill>
                      <a:blip r:embed="rId13"/>
                      <a:srcRect/>
                      <a:stretch>
                        <a:fillRect/>
                      </a:stretch>
                    </p:blipFill>
                    <p:spPr bwMode="auto">
                      <a:xfrm>
                        <a:off x="1277938" y="4342880"/>
                        <a:ext cx="5429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文字方塊 18"/>
          <p:cNvSpPr txBox="1"/>
          <p:nvPr/>
        </p:nvSpPr>
        <p:spPr>
          <a:xfrm rot="5400000">
            <a:off x="729089" y="480178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22" name="橢圓 21"/>
          <p:cNvSpPr/>
          <p:nvPr/>
        </p:nvSpPr>
        <p:spPr>
          <a:xfrm>
            <a:off x="3683369" y="4096642"/>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nvGrpSpPr>
          <p:cNvPr id="53" name="群組 52"/>
          <p:cNvGrpSpPr/>
          <p:nvPr/>
        </p:nvGrpSpPr>
        <p:grpSpPr>
          <a:xfrm>
            <a:off x="163185" y="5484193"/>
            <a:ext cx="1727040" cy="956400"/>
            <a:chOff x="4572000" y="6144074"/>
            <a:chExt cx="1727040" cy="956400"/>
          </a:xfrm>
        </p:grpSpPr>
        <p:grpSp>
          <p:nvGrpSpPr>
            <p:cNvPr id="10" name="群組 9"/>
            <p:cNvGrpSpPr/>
            <p:nvPr/>
          </p:nvGrpSpPr>
          <p:grpSpPr>
            <a:xfrm>
              <a:off x="4572000" y="6144074"/>
              <a:ext cx="1515165" cy="461665"/>
              <a:chOff x="1008993" y="1026295"/>
              <a:chExt cx="1515165" cy="461665"/>
            </a:xfrm>
          </p:grpSpPr>
          <p:sp>
            <p:nvSpPr>
              <p:cNvPr id="11" name="文字方塊 10"/>
              <p:cNvSpPr txBox="1"/>
              <p:nvPr/>
            </p:nvSpPr>
            <p:spPr>
              <a:xfrm>
                <a:off x="1008993" y="1026295"/>
                <a:ext cx="1134648" cy="461665"/>
              </a:xfrm>
              <a:prstGeom prst="rect">
                <a:avLst/>
              </a:prstGeom>
              <a:noFill/>
            </p:spPr>
            <p:txBody>
              <a:bodyPr wrap="square" rtlCol="0">
                <a:spAutoFit/>
              </a:bodyPr>
              <a:lstStyle/>
              <a:p>
                <a:pPr algn="ctr"/>
                <a:r>
                  <a:rPr lang="en-US" altLang="zh-TW" sz="2400" dirty="0" smtClean="0"/>
                  <a:t>Layer</a:t>
                </a:r>
                <a:endParaRPr lang="zh-TW" altLang="en-US" sz="2400" dirty="0"/>
              </a:p>
            </p:txBody>
          </p:sp>
          <p:graphicFrame>
            <p:nvGraphicFramePr>
              <p:cNvPr id="12" name="Object 12"/>
              <p:cNvGraphicFramePr>
                <a:graphicFrameLocks noChangeAspect="1"/>
              </p:cNvGraphicFramePr>
              <p:nvPr>
                <p:extLst/>
              </p:nvPr>
            </p:nvGraphicFramePr>
            <p:xfrm>
              <a:off x="1930433" y="1079298"/>
              <a:ext cx="593725" cy="382587"/>
            </p:xfrm>
            <a:graphic>
              <a:graphicData uri="http://schemas.openxmlformats.org/presentationml/2006/ole">
                <mc:AlternateContent xmlns:mc="http://schemas.openxmlformats.org/markup-compatibility/2006">
                  <mc:Choice xmlns:v="urn:schemas-microsoft-com:vml" Requires="v">
                    <p:oleObj spid="_x0000_s241763" name="方程式" r:id="rId14" imgW="279360" imgH="177480" progId="Equation.3">
                      <p:embed/>
                    </p:oleObj>
                  </mc:Choice>
                  <mc:Fallback>
                    <p:oleObj name="方程式" r:id="rId14" imgW="279360" imgH="177480" progId="Equation.3">
                      <p:embed/>
                      <p:pic>
                        <p:nvPicPr>
                          <p:cNvPr id="0" name=""/>
                          <p:cNvPicPr>
                            <a:picLocks noChangeAspect="1" noChangeArrowheads="1"/>
                          </p:cNvPicPr>
                          <p:nvPr/>
                        </p:nvPicPr>
                        <p:blipFill>
                          <a:blip r:embed="rId15"/>
                          <a:srcRect/>
                          <a:stretch>
                            <a:fillRect/>
                          </a:stretch>
                        </p:blipFill>
                        <p:spPr bwMode="auto">
                          <a:xfrm>
                            <a:off x="1930433" y="1079298"/>
                            <a:ext cx="593725"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1" name="群組 50"/>
            <p:cNvGrpSpPr/>
            <p:nvPr/>
          </p:nvGrpSpPr>
          <p:grpSpPr>
            <a:xfrm>
              <a:off x="4730146" y="6590582"/>
              <a:ext cx="1568894" cy="509892"/>
              <a:chOff x="3460582" y="6120573"/>
              <a:chExt cx="1568894" cy="509892"/>
            </a:xfrm>
          </p:grpSpPr>
          <p:sp>
            <p:nvSpPr>
              <p:cNvPr id="24" name="文字方塊 23"/>
              <p:cNvSpPr txBox="1"/>
              <p:nvPr/>
            </p:nvSpPr>
            <p:spPr>
              <a:xfrm>
                <a:off x="3894828" y="6120573"/>
                <a:ext cx="1134648" cy="461665"/>
              </a:xfrm>
              <a:prstGeom prst="rect">
                <a:avLst/>
              </a:prstGeom>
              <a:noFill/>
            </p:spPr>
            <p:txBody>
              <a:bodyPr wrap="square" rtlCol="0">
                <a:spAutoFit/>
              </a:bodyPr>
              <a:lstStyle/>
              <a:p>
                <a:pPr algn="ctr"/>
                <a:r>
                  <a:rPr lang="en-US" altLang="zh-TW" sz="2400" dirty="0" smtClean="0"/>
                  <a:t>nodes</a:t>
                </a:r>
                <a:endParaRPr lang="zh-TW" altLang="en-US" sz="2400" dirty="0"/>
              </a:p>
            </p:txBody>
          </p:sp>
          <p:graphicFrame>
            <p:nvGraphicFramePr>
              <p:cNvPr id="25" name="Object 12"/>
              <p:cNvGraphicFramePr>
                <a:graphicFrameLocks noChangeAspect="1"/>
              </p:cNvGraphicFramePr>
              <p:nvPr>
                <p:extLst/>
              </p:nvPr>
            </p:nvGraphicFramePr>
            <p:xfrm>
              <a:off x="3460582" y="6139928"/>
              <a:ext cx="593725" cy="490537"/>
            </p:xfrm>
            <a:graphic>
              <a:graphicData uri="http://schemas.openxmlformats.org/presentationml/2006/ole">
                <mc:AlternateContent xmlns:mc="http://schemas.openxmlformats.org/markup-compatibility/2006">
                  <mc:Choice xmlns:v="urn:schemas-microsoft-com:vml" Requires="v">
                    <p:oleObj spid="_x0000_s241764" name="方程式" r:id="rId16" imgW="279360" imgH="228600" progId="Equation.3">
                      <p:embed/>
                    </p:oleObj>
                  </mc:Choice>
                  <mc:Fallback>
                    <p:oleObj name="方程式" r:id="rId16" imgW="279360" imgH="228600" progId="Equation.3">
                      <p:embed/>
                      <p:pic>
                        <p:nvPicPr>
                          <p:cNvPr id="0" name=""/>
                          <p:cNvPicPr>
                            <a:picLocks noChangeAspect="1" noChangeArrowheads="1"/>
                          </p:cNvPicPr>
                          <p:nvPr/>
                        </p:nvPicPr>
                        <p:blipFill>
                          <a:blip r:embed="rId17"/>
                          <a:srcRect/>
                          <a:stretch>
                            <a:fillRect/>
                          </a:stretch>
                        </p:blipFill>
                        <p:spPr bwMode="auto">
                          <a:xfrm>
                            <a:off x="3460582" y="6139928"/>
                            <a:ext cx="593725"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aphicFrame>
        <p:nvGraphicFramePr>
          <p:cNvPr id="28" name="Object 12"/>
          <p:cNvGraphicFramePr>
            <a:graphicFrameLocks noChangeAspect="1"/>
          </p:cNvGraphicFramePr>
          <p:nvPr>
            <p:extLst>
              <p:ext uri="{D42A27DB-BD31-4B8C-83A1-F6EECF244321}">
                <p14:modId xmlns:p14="http://schemas.microsoft.com/office/powerpoint/2010/main" val="832078134"/>
              </p:ext>
            </p:extLst>
          </p:nvPr>
        </p:nvGraphicFramePr>
        <p:xfrm>
          <a:off x="4281488" y="4454525"/>
          <a:ext cx="352425" cy="515938"/>
        </p:xfrm>
        <a:graphic>
          <a:graphicData uri="http://schemas.openxmlformats.org/presentationml/2006/ole">
            <mc:AlternateContent xmlns:mc="http://schemas.openxmlformats.org/markup-compatibility/2006">
              <mc:Choice xmlns:v="urn:schemas-microsoft-com:vml" Requires="v">
                <p:oleObj spid="_x0000_s241765" name="方程式" r:id="rId18" imgW="164880" imgH="241200" progId="Equation.3">
                  <p:embed/>
                </p:oleObj>
              </mc:Choice>
              <mc:Fallback>
                <p:oleObj name="方程式" r:id="rId18" imgW="164880" imgH="241200" progId="Equation.3">
                  <p:embed/>
                  <p:pic>
                    <p:nvPicPr>
                      <p:cNvPr id="0" name=""/>
                      <p:cNvPicPr>
                        <a:picLocks noChangeAspect="1" noChangeArrowheads="1"/>
                      </p:cNvPicPr>
                      <p:nvPr/>
                    </p:nvPicPr>
                    <p:blipFill>
                      <a:blip r:embed="rId19"/>
                      <a:srcRect/>
                      <a:stretch>
                        <a:fillRect/>
                      </a:stretch>
                    </p:blipFill>
                    <p:spPr bwMode="auto">
                      <a:xfrm>
                        <a:off x="4281488" y="4454525"/>
                        <a:ext cx="352425"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文字方塊 28"/>
          <p:cNvSpPr txBox="1"/>
          <p:nvPr/>
        </p:nvSpPr>
        <p:spPr>
          <a:xfrm rot="5400000">
            <a:off x="3683857" y="482083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cxnSp>
        <p:nvCxnSpPr>
          <p:cNvPr id="57" name="直線單箭頭接點 56"/>
          <p:cNvCxnSpPr/>
          <p:nvPr/>
        </p:nvCxnSpPr>
        <p:spPr>
          <a:xfrm>
            <a:off x="4258959" y="4364671"/>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p:nvPr/>
        </p:nvCxnSpPr>
        <p:spPr>
          <a:xfrm>
            <a:off x="1283709" y="4364671"/>
            <a:ext cx="238061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 idx="6"/>
            <a:endCxn id="22" idx="2"/>
          </p:cNvCxnSpPr>
          <p:nvPr/>
        </p:nvCxnSpPr>
        <p:spPr>
          <a:xfrm>
            <a:off x="1302759" y="3060108"/>
            <a:ext cx="2380610" cy="13236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3" name="Object 12"/>
          <p:cNvGraphicFramePr>
            <a:graphicFrameLocks noChangeAspect="1"/>
          </p:cNvGraphicFramePr>
          <p:nvPr>
            <p:extLst/>
          </p:nvPr>
        </p:nvGraphicFramePr>
        <p:xfrm>
          <a:off x="918608" y="2119690"/>
          <a:ext cx="190500" cy="352425"/>
        </p:xfrm>
        <a:graphic>
          <a:graphicData uri="http://schemas.openxmlformats.org/presentationml/2006/ole">
            <mc:AlternateContent xmlns:mc="http://schemas.openxmlformats.org/markup-compatibility/2006">
              <mc:Choice xmlns:v="urn:schemas-microsoft-com:vml" Requires="v">
                <p:oleObj spid="_x0000_s241766" name="方程式" r:id="rId20" imgW="88560" imgH="164880" progId="Equation.3">
                  <p:embed/>
                </p:oleObj>
              </mc:Choice>
              <mc:Fallback>
                <p:oleObj name="方程式" r:id="rId20" imgW="88560" imgH="164880" progId="Equation.3">
                  <p:embed/>
                  <p:pic>
                    <p:nvPicPr>
                      <p:cNvPr id="0" name=""/>
                      <p:cNvPicPr>
                        <a:picLocks noChangeAspect="1" noChangeArrowheads="1"/>
                      </p:cNvPicPr>
                      <p:nvPr/>
                    </p:nvPicPr>
                    <p:blipFill>
                      <a:blip r:embed="rId21"/>
                      <a:srcRect/>
                      <a:stretch>
                        <a:fillRect/>
                      </a:stretch>
                    </p:blipFill>
                    <p:spPr bwMode="auto">
                      <a:xfrm>
                        <a:off x="918608" y="2119690"/>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 name="Object 12"/>
          <p:cNvGraphicFramePr>
            <a:graphicFrameLocks noChangeAspect="1"/>
          </p:cNvGraphicFramePr>
          <p:nvPr>
            <p:extLst/>
          </p:nvPr>
        </p:nvGraphicFramePr>
        <p:xfrm>
          <a:off x="895454" y="2869381"/>
          <a:ext cx="273050" cy="352425"/>
        </p:xfrm>
        <a:graphic>
          <a:graphicData uri="http://schemas.openxmlformats.org/presentationml/2006/ole">
            <mc:AlternateContent xmlns:mc="http://schemas.openxmlformats.org/markup-compatibility/2006">
              <mc:Choice xmlns:v="urn:schemas-microsoft-com:vml" Requires="v">
                <p:oleObj spid="_x0000_s241767" name="方程式" r:id="rId22" imgW="126720" imgH="164880" progId="Equation.3">
                  <p:embed/>
                </p:oleObj>
              </mc:Choice>
              <mc:Fallback>
                <p:oleObj name="方程式" r:id="rId22" imgW="126720" imgH="164880" progId="Equation.3">
                  <p:embed/>
                  <p:pic>
                    <p:nvPicPr>
                      <p:cNvPr id="0" name=""/>
                      <p:cNvPicPr>
                        <a:picLocks noChangeAspect="1" noChangeArrowheads="1"/>
                      </p:cNvPicPr>
                      <p:nvPr/>
                    </p:nvPicPr>
                    <p:blipFill>
                      <a:blip r:embed="rId23"/>
                      <a:srcRect/>
                      <a:stretch>
                        <a:fillRect/>
                      </a:stretch>
                    </p:blipFill>
                    <p:spPr bwMode="auto">
                      <a:xfrm>
                        <a:off x="895454" y="2869381"/>
                        <a:ext cx="2730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 name="Object 12"/>
          <p:cNvGraphicFramePr>
            <a:graphicFrameLocks noChangeAspect="1"/>
          </p:cNvGraphicFramePr>
          <p:nvPr>
            <p:extLst>
              <p:ext uri="{D42A27DB-BD31-4B8C-83A1-F6EECF244321}">
                <p14:modId xmlns:p14="http://schemas.microsoft.com/office/powerpoint/2010/main" val="3610459811"/>
              </p:ext>
            </p:extLst>
          </p:nvPr>
        </p:nvGraphicFramePr>
        <p:xfrm>
          <a:off x="885825" y="4173538"/>
          <a:ext cx="271463" cy="406400"/>
        </p:xfrm>
        <a:graphic>
          <a:graphicData uri="http://schemas.openxmlformats.org/presentationml/2006/ole">
            <mc:AlternateContent xmlns:mc="http://schemas.openxmlformats.org/markup-compatibility/2006">
              <mc:Choice xmlns:v="urn:schemas-microsoft-com:vml" Requires="v">
                <p:oleObj spid="_x0000_s241768" name="方程式" r:id="rId24" imgW="126720" imgH="190440" progId="Equation.3">
                  <p:embed/>
                </p:oleObj>
              </mc:Choice>
              <mc:Fallback>
                <p:oleObj name="方程式" r:id="rId24" imgW="126720" imgH="190440" progId="Equation.3">
                  <p:embed/>
                  <p:pic>
                    <p:nvPicPr>
                      <p:cNvPr id="0" name=""/>
                      <p:cNvPicPr>
                        <a:picLocks noChangeAspect="1" noChangeArrowheads="1"/>
                      </p:cNvPicPr>
                      <p:nvPr/>
                    </p:nvPicPr>
                    <p:blipFill>
                      <a:blip r:embed="rId25"/>
                      <a:srcRect/>
                      <a:stretch>
                        <a:fillRect/>
                      </a:stretch>
                    </p:blipFill>
                    <p:spPr bwMode="auto">
                      <a:xfrm>
                        <a:off x="885825" y="4173538"/>
                        <a:ext cx="27146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 name="Object 12"/>
          <p:cNvGraphicFramePr>
            <a:graphicFrameLocks noChangeAspect="1"/>
          </p:cNvGraphicFramePr>
          <p:nvPr>
            <p:extLst>
              <p:ext uri="{D42A27DB-BD31-4B8C-83A1-F6EECF244321}">
                <p14:modId xmlns:p14="http://schemas.microsoft.com/office/powerpoint/2010/main" val="1018536520"/>
              </p:ext>
            </p:extLst>
          </p:nvPr>
        </p:nvGraphicFramePr>
        <p:xfrm>
          <a:off x="3878263" y="4219575"/>
          <a:ext cx="190500" cy="352425"/>
        </p:xfrm>
        <a:graphic>
          <a:graphicData uri="http://schemas.openxmlformats.org/presentationml/2006/ole">
            <mc:AlternateContent xmlns:mc="http://schemas.openxmlformats.org/markup-compatibility/2006">
              <mc:Choice xmlns:v="urn:schemas-microsoft-com:vml" Requires="v">
                <p:oleObj spid="_x0000_s241769" name="方程式" r:id="rId26" imgW="88560" imgH="164880" progId="Equation.3">
                  <p:embed/>
                </p:oleObj>
              </mc:Choice>
              <mc:Fallback>
                <p:oleObj name="方程式" r:id="rId26" imgW="88560" imgH="164880" progId="Equation.3">
                  <p:embed/>
                  <p:pic>
                    <p:nvPicPr>
                      <p:cNvPr id="0" name=""/>
                      <p:cNvPicPr>
                        <a:picLocks noChangeAspect="1" noChangeArrowheads="1"/>
                      </p:cNvPicPr>
                      <p:nvPr/>
                    </p:nvPicPr>
                    <p:blipFill>
                      <a:blip r:embed="rId27"/>
                      <a:srcRect/>
                      <a:stretch>
                        <a:fillRect/>
                      </a:stretch>
                    </p:blipFill>
                    <p:spPr bwMode="auto">
                      <a:xfrm>
                        <a:off x="3878263" y="4219575"/>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 name="Object 12"/>
          <p:cNvGraphicFramePr>
            <a:graphicFrameLocks noChangeAspect="1"/>
          </p:cNvGraphicFramePr>
          <p:nvPr>
            <p:extLst>
              <p:ext uri="{D42A27DB-BD31-4B8C-83A1-F6EECF244321}">
                <p14:modId xmlns:p14="http://schemas.microsoft.com/office/powerpoint/2010/main" val="566648984"/>
              </p:ext>
            </p:extLst>
          </p:nvPr>
        </p:nvGraphicFramePr>
        <p:xfrm>
          <a:off x="3229003" y="3559723"/>
          <a:ext cx="325437" cy="515937"/>
        </p:xfrm>
        <a:graphic>
          <a:graphicData uri="http://schemas.openxmlformats.org/presentationml/2006/ole">
            <mc:AlternateContent xmlns:mc="http://schemas.openxmlformats.org/markup-compatibility/2006">
              <mc:Choice xmlns:v="urn:schemas-microsoft-com:vml" Requires="v">
                <p:oleObj spid="_x0000_s241770" name="方程式" r:id="rId28" imgW="152280" imgH="241200" progId="Equation.3">
                  <p:embed/>
                </p:oleObj>
              </mc:Choice>
              <mc:Fallback>
                <p:oleObj name="方程式" r:id="rId28" imgW="152280" imgH="241200" progId="Equation.3">
                  <p:embed/>
                  <p:pic>
                    <p:nvPicPr>
                      <p:cNvPr id="0" name=""/>
                      <p:cNvPicPr>
                        <a:picLocks noChangeAspect="1" noChangeArrowheads="1"/>
                      </p:cNvPicPr>
                      <p:nvPr/>
                    </p:nvPicPr>
                    <p:blipFill>
                      <a:blip r:embed="rId29"/>
                      <a:srcRect/>
                      <a:stretch>
                        <a:fillRect/>
                      </a:stretch>
                    </p:blipFill>
                    <p:spPr bwMode="auto">
                      <a:xfrm>
                        <a:off x="3229003" y="3559723"/>
                        <a:ext cx="325437"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 name="Object 12"/>
          <p:cNvGraphicFramePr>
            <a:graphicFrameLocks noChangeAspect="1"/>
          </p:cNvGraphicFramePr>
          <p:nvPr>
            <p:extLst>
              <p:ext uri="{D42A27DB-BD31-4B8C-83A1-F6EECF244321}">
                <p14:modId xmlns:p14="http://schemas.microsoft.com/office/powerpoint/2010/main" val="272219747"/>
              </p:ext>
            </p:extLst>
          </p:nvPr>
        </p:nvGraphicFramePr>
        <p:xfrm>
          <a:off x="5408114" y="3738489"/>
          <a:ext cx="3014663" cy="1219200"/>
        </p:xfrm>
        <a:graphic>
          <a:graphicData uri="http://schemas.openxmlformats.org/presentationml/2006/ole">
            <mc:AlternateContent xmlns:mc="http://schemas.openxmlformats.org/markup-compatibility/2006">
              <mc:Choice xmlns:v="urn:schemas-microsoft-com:vml" Requires="v">
                <p:oleObj spid="_x0000_s241771" name="方程式" r:id="rId30" imgW="1130040" imgH="457200" progId="Equation.3">
                  <p:embed/>
                </p:oleObj>
              </mc:Choice>
              <mc:Fallback>
                <p:oleObj name="方程式" r:id="rId30" imgW="1130040" imgH="457200" progId="Equation.3">
                  <p:embed/>
                  <p:pic>
                    <p:nvPicPr>
                      <p:cNvPr id="0" name=""/>
                      <p:cNvPicPr>
                        <a:picLocks noChangeAspect="1" noChangeArrowheads="1"/>
                      </p:cNvPicPr>
                      <p:nvPr/>
                    </p:nvPicPr>
                    <p:blipFill>
                      <a:blip r:embed="rId31"/>
                      <a:srcRect/>
                      <a:stretch>
                        <a:fillRect/>
                      </a:stretch>
                    </p:blipFill>
                    <p:spPr bwMode="auto">
                      <a:xfrm>
                        <a:off x="5408114" y="3738489"/>
                        <a:ext cx="3014663" cy="1219200"/>
                      </a:xfrm>
                      <a:prstGeom prst="rect">
                        <a:avLst/>
                      </a:prstGeom>
                      <a:noFill/>
                      <a:extLst/>
                    </p:spPr>
                  </p:pic>
                </p:oleObj>
              </mc:Fallback>
            </mc:AlternateContent>
          </a:graphicData>
        </a:graphic>
      </p:graphicFrame>
      <p:sp>
        <p:nvSpPr>
          <p:cNvPr id="99" name="文字方塊 98"/>
          <p:cNvSpPr txBox="1"/>
          <p:nvPr/>
        </p:nvSpPr>
        <p:spPr>
          <a:xfrm>
            <a:off x="4365668" y="1160779"/>
            <a:ext cx="4165950" cy="830997"/>
          </a:xfrm>
          <a:prstGeom prst="rect">
            <a:avLst/>
          </a:prstGeom>
          <a:noFill/>
        </p:spPr>
        <p:txBody>
          <a:bodyPr wrap="square" rtlCol="0">
            <a:spAutoFit/>
          </a:bodyPr>
          <a:lstStyle/>
          <a:p>
            <a:r>
              <a:rPr lang="en-US" altLang="zh-TW" sz="2400" dirty="0" smtClean="0"/>
              <a:t>: input of the activation function for neuron </a:t>
            </a:r>
            <a:r>
              <a:rPr lang="en-US" altLang="zh-TW" sz="2400" dirty="0" err="1" smtClean="0"/>
              <a:t>i</a:t>
            </a:r>
            <a:r>
              <a:rPr lang="en-US" altLang="zh-TW" sz="2400" dirty="0" smtClean="0"/>
              <a:t> at layer l</a:t>
            </a:r>
            <a:endParaRPr lang="zh-TW" altLang="en-US" sz="2400" dirty="0"/>
          </a:p>
        </p:txBody>
      </p:sp>
      <p:cxnSp>
        <p:nvCxnSpPr>
          <p:cNvPr id="103" name="直線單箭頭接點 102"/>
          <p:cNvCxnSpPr/>
          <p:nvPr/>
        </p:nvCxnSpPr>
        <p:spPr>
          <a:xfrm>
            <a:off x="1297833" y="2319931"/>
            <a:ext cx="2385536" cy="20637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6" name="Object 12"/>
          <p:cNvGraphicFramePr>
            <a:graphicFrameLocks noChangeAspect="1"/>
          </p:cNvGraphicFramePr>
          <p:nvPr>
            <p:extLst>
              <p:ext uri="{D42A27DB-BD31-4B8C-83A1-F6EECF244321}">
                <p14:modId xmlns:p14="http://schemas.microsoft.com/office/powerpoint/2010/main" val="784841762"/>
              </p:ext>
            </p:extLst>
          </p:nvPr>
        </p:nvGraphicFramePr>
        <p:xfrm>
          <a:off x="1912938" y="4406900"/>
          <a:ext cx="433387" cy="542925"/>
        </p:xfrm>
        <a:graphic>
          <a:graphicData uri="http://schemas.openxmlformats.org/presentationml/2006/ole">
            <mc:AlternateContent xmlns:mc="http://schemas.openxmlformats.org/markup-compatibility/2006">
              <mc:Choice xmlns:v="urn:schemas-microsoft-com:vml" Requires="v">
                <p:oleObj spid="_x0000_s241772" name="方程式" r:id="rId32" imgW="203040" imgH="253800" progId="Equation.3">
                  <p:embed/>
                </p:oleObj>
              </mc:Choice>
              <mc:Fallback>
                <p:oleObj name="方程式" r:id="rId32" imgW="203040" imgH="253800" progId="Equation.3">
                  <p:embed/>
                  <p:pic>
                    <p:nvPicPr>
                      <p:cNvPr id="0" name=""/>
                      <p:cNvPicPr>
                        <a:picLocks noChangeAspect="1" noChangeArrowheads="1"/>
                      </p:cNvPicPr>
                      <p:nvPr/>
                    </p:nvPicPr>
                    <p:blipFill>
                      <a:blip r:embed="rId33"/>
                      <a:srcRect/>
                      <a:stretch>
                        <a:fillRect/>
                      </a:stretch>
                    </p:blipFill>
                    <p:spPr bwMode="auto">
                      <a:xfrm>
                        <a:off x="1912938" y="4406900"/>
                        <a:ext cx="433387"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 name="Object 12"/>
          <p:cNvGraphicFramePr>
            <a:graphicFrameLocks noChangeAspect="1"/>
          </p:cNvGraphicFramePr>
          <p:nvPr>
            <p:extLst>
              <p:ext uri="{D42A27DB-BD31-4B8C-83A1-F6EECF244321}">
                <p14:modId xmlns:p14="http://schemas.microsoft.com/office/powerpoint/2010/main" val="2957809310"/>
              </p:ext>
            </p:extLst>
          </p:nvPr>
        </p:nvGraphicFramePr>
        <p:xfrm>
          <a:off x="1929333" y="3553345"/>
          <a:ext cx="487362" cy="515938"/>
        </p:xfrm>
        <a:graphic>
          <a:graphicData uri="http://schemas.openxmlformats.org/presentationml/2006/ole">
            <mc:AlternateContent xmlns:mc="http://schemas.openxmlformats.org/markup-compatibility/2006">
              <mc:Choice xmlns:v="urn:schemas-microsoft-com:vml" Requires="v">
                <p:oleObj spid="_x0000_s241773" name="方程式" r:id="rId34" imgW="228600" imgH="241200" progId="Equation.3">
                  <p:embed/>
                </p:oleObj>
              </mc:Choice>
              <mc:Fallback>
                <p:oleObj name="方程式" r:id="rId34" imgW="228600" imgH="241200" progId="Equation.3">
                  <p:embed/>
                  <p:pic>
                    <p:nvPicPr>
                      <p:cNvPr id="0" name=""/>
                      <p:cNvPicPr>
                        <a:picLocks noChangeAspect="1" noChangeArrowheads="1"/>
                      </p:cNvPicPr>
                      <p:nvPr/>
                    </p:nvPicPr>
                    <p:blipFill>
                      <a:blip r:embed="rId35"/>
                      <a:srcRect/>
                      <a:stretch>
                        <a:fillRect/>
                      </a:stretch>
                    </p:blipFill>
                    <p:spPr bwMode="auto">
                      <a:xfrm>
                        <a:off x="1929333" y="3553345"/>
                        <a:ext cx="487362"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8" name="Object 12"/>
          <p:cNvGraphicFramePr>
            <a:graphicFrameLocks noChangeAspect="1"/>
          </p:cNvGraphicFramePr>
          <p:nvPr>
            <p:extLst>
              <p:ext uri="{D42A27DB-BD31-4B8C-83A1-F6EECF244321}">
                <p14:modId xmlns:p14="http://schemas.microsoft.com/office/powerpoint/2010/main" val="62802752"/>
              </p:ext>
            </p:extLst>
          </p:nvPr>
        </p:nvGraphicFramePr>
        <p:xfrm>
          <a:off x="1931988" y="2994025"/>
          <a:ext cx="433387" cy="515938"/>
        </p:xfrm>
        <a:graphic>
          <a:graphicData uri="http://schemas.openxmlformats.org/presentationml/2006/ole">
            <mc:AlternateContent xmlns:mc="http://schemas.openxmlformats.org/markup-compatibility/2006">
              <mc:Choice xmlns:v="urn:schemas-microsoft-com:vml" Requires="v">
                <p:oleObj spid="_x0000_s241774" name="方程式" r:id="rId36" imgW="203040" imgH="241200" progId="Equation.3">
                  <p:embed/>
                </p:oleObj>
              </mc:Choice>
              <mc:Fallback>
                <p:oleObj name="方程式" r:id="rId36" imgW="203040" imgH="241200" progId="Equation.3">
                  <p:embed/>
                  <p:pic>
                    <p:nvPicPr>
                      <p:cNvPr id="0" name=""/>
                      <p:cNvPicPr>
                        <a:picLocks noChangeAspect="1" noChangeArrowheads="1"/>
                      </p:cNvPicPr>
                      <p:nvPr/>
                    </p:nvPicPr>
                    <p:blipFill>
                      <a:blip r:embed="rId37"/>
                      <a:srcRect/>
                      <a:stretch>
                        <a:fillRect/>
                      </a:stretch>
                    </p:blipFill>
                    <p:spPr bwMode="auto">
                      <a:xfrm>
                        <a:off x="1931988" y="2994025"/>
                        <a:ext cx="433387"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 name="Object 12"/>
          <p:cNvGraphicFramePr>
            <a:graphicFrameLocks noChangeAspect="1"/>
          </p:cNvGraphicFramePr>
          <p:nvPr>
            <p:extLst>
              <p:ext uri="{D42A27DB-BD31-4B8C-83A1-F6EECF244321}">
                <p14:modId xmlns:p14="http://schemas.microsoft.com/office/powerpoint/2010/main" val="1647818230"/>
              </p:ext>
            </p:extLst>
          </p:nvPr>
        </p:nvGraphicFramePr>
        <p:xfrm>
          <a:off x="3987342" y="2992939"/>
          <a:ext cx="4371975" cy="642938"/>
        </p:xfrm>
        <a:graphic>
          <a:graphicData uri="http://schemas.openxmlformats.org/presentationml/2006/ole">
            <mc:AlternateContent xmlns:mc="http://schemas.openxmlformats.org/markup-compatibility/2006">
              <mc:Choice xmlns:v="urn:schemas-microsoft-com:vml" Requires="v">
                <p:oleObj spid="_x0000_s241775" name="方程式" r:id="rId38" imgW="1638000" imgH="241200" progId="Equation.3">
                  <p:embed/>
                </p:oleObj>
              </mc:Choice>
              <mc:Fallback>
                <p:oleObj name="方程式" r:id="rId38" imgW="1638000" imgH="241200" progId="Equation.3">
                  <p:embed/>
                  <p:pic>
                    <p:nvPicPr>
                      <p:cNvPr id="0" name=""/>
                      <p:cNvPicPr>
                        <a:picLocks noChangeAspect="1" noChangeArrowheads="1"/>
                      </p:cNvPicPr>
                      <p:nvPr/>
                    </p:nvPicPr>
                    <p:blipFill>
                      <a:blip r:embed="rId39"/>
                      <a:srcRect/>
                      <a:stretch>
                        <a:fillRect/>
                      </a:stretch>
                    </p:blipFill>
                    <p:spPr bwMode="auto">
                      <a:xfrm>
                        <a:off x="3987342" y="2992939"/>
                        <a:ext cx="4371975" cy="642938"/>
                      </a:xfrm>
                      <a:prstGeom prst="rect">
                        <a:avLst/>
                      </a:prstGeom>
                      <a:noFill/>
                      <a:extLst/>
                    </p:spPr>
                  </p:pic>
                </p:oleObj>
              </mc:Fallback>
            </mc:AlternateContent>
          </a:graphicData>
        </a:graphic>
      </p:graphicFrame>
      <p:graphicFrame>
        <p:nvGraphicFramePr>
          <p:cNvPr id="111" name="Object 12"/>
          <p:cNvGraphicFramePr>
            <a:graphicFrameLocks noChangeAspect="1"/>
          </p:cNvGraphicFramePr>
          <p:nvPr>
            <p:extLst>
              <p:ext uri="{D42A27DB-BD31-4B8C-83A1-F6EECF244321}">
                <p14:modId xmlns:p14="http://schemas.microsoft.com/office/powerpoint/2010/main" val="3540094552"/>
              </p:ext>
            </p:extLst>
          </p:nvPr>
        </p:nvGraphicFramePr>
        <p:xfrm>
          <a:off x="3955093" y="1107484"/>
          <a:ext cx="406400" cy="644525"/>
        </p:xfrm>
        <a:graphic>
          <a:graphicData uri="http://schemas.openxmlformats.org/presentationml/2006/ole">
            <mc:AlternateContent xmlns:mc="http://schemas.openxmlformats.org/markup-compatibility/2006">
              <mc:Choice xmlns:v="urn:schemas-microsoft-com:vml" Requires="v">
                <p:oleObj spid="_x0000_s241776" name="方程式" r:id="rId40" imgW="152280" imgH="241200" progId="Equation.3">
                  <p:embed/>
                </p:oleObj>
              </mc:Choice>
              <mc:Fallback>
                <p:oleObj name="方程式" r:id="rId40" imgW="152280" imgH="241200" progId="Equation.3">
                  <p:embed/>
                  <p:pic>
                    <p:nvPicPr>
                      <p:cNvPr id="0" name=""/>
                      <p:cNvPicPr>
                        <a:picLocks noChangeAspect="1" noChangeArrowheads="1"/>
                      </p:cNvPicPr>
                      <p:nvPr/>
                    </p:nvPicPr>
                    <p:blipFill>
                      <a:blip r:embed="rId41"/>
                      <a:srcRect/>
                      <a:stretch>
                        <a:fillRect/>
                      </a:stretch>
                    </p:blipFill>
                    <p:spPr bwMode="auto">
                      <a:xfrm>
                        <a:off x="3955093" y="1107484"/>
                        <a:ext cx="406400" cy="644525"/>
                      </a:xfrm>
                      <a:prstGeom prst="rect">
                        <a:avLst/>
                      </a:prstGeom>
                      <a:noFill/>
                      <a:extLst/>
                    </p:spPr>
                  </p:pic>
                </p:oleObj>
              </mc:Fallback>
            </mc:AlternateContent>
          </a:graphicData>
        </a:graphic>
      </p:graphicFrame>
      <p:graphicFrame>
        <p:nvGraphicFramePr>
          <p:cNvPr id="116" name="Object 12"/>
          <p:cNvGraphicFramePr>
            <a:graphicFrameLocks noChangeAspect="1"/>
          </p:cNvGraphicFramePr>
          <p:nvPr>
            <p:extLst>
              <p:ext uri="{D42A27DB-BD31-4B8C-83A1-F6EECF244321}">
                <p14:modId xmlns:p14="http://schemas.microsoft.com/office/powerpoint/2010/main" val="329812333"/>
              </p:ext>
            </p:extLst>
          </p:nvPr>
        </p:nvGraphicFramePr>
        <p:xfrm>
          <a:off x="3237825" y="4724555"/>
          <a:ext cx="323850" cy="515938"/>
        </p:xfrm>
        <a:graphic>
          <a:graphicData uri="http://schemas.openxmlformats.org/presentationml/2006/ole">
            <mc:AlternateContent xmlns:mc="http://schemas.openxmlformats.org/markup-compatibility/2006">
              <mc:Choice xmlns:v="urn:schemas-microsoft-com:vml" Requires="v">
                <p:oleObj spid="_x0000_s241777" name="方程式" r:id="rId42" imgW="152280" imgH="241200" progId="Equation.3">
                  <p:embed/>
                </p:oleObj>
              </mc:Choice>
              <mc:Fallback>
                <p:oleObj name="方程式" r:id="rId42" imgW="152280" imgH="241200" progId="Equation.3">
                  <p:embed/>
                  <p:pic>
                    <p:nvPicPr>
                      <p:cNvPr id="0" name=""/>
                      <p:cNvPicPr>
                        <a:picLocks noChangeAspect="1" noChangeArrowheads="1"/>
                      </p:cNvPicPr>
                      <p:nvPr/>
                    </p:nvPicPr>
                    <p:blipFill>
                      <a:blip r:embed="rId43"/>
                      <a:srcRect/>
                      <a:stretch>
                        <a:fillRect/>
                      </a:stretch>
                    </p:blipFill>
                    <p:spPr bwMode="auto">
                      <a:xfrm>
                        <a:off x="3237825" y="4724555"/>
                        <a:ext cx="323850"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7" name="群組 116"/>
          <p:cNvGrpSpPr/>
          <p:nvPr/>
        </p:nvGrpSpPr>
        <p:grpSpPr>
          <a:xfrm>
            <a:off x="2344795" y="5157619"/>
            <a:ext cx="342900" cy="369049"/>
            <a:chOff x="340312" y="4732744"/>
            <a:chExt cx="342900" cy="369049"/>
          </a:xfrm>
        </p:grpSpPr>
        <p:sp>
          <p:nvSpPr>
            <p:cNvPr id="118" name="矩形 117"/>
            <p:cNvSpPr/>
            <p:nvPr/>
          </p:nvSpPr>
          <p:spPr>
            <a:xfrm>
              <a:off x="340312" y="4758893"/>
              <a:ext cx="342900" cy="342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119" name="Object 12"/>
            <p:cNvGraphicFramePr>
              <a:graphicFrameLocks noChangeAspect="1"/>
            </p:cNvGraphicFramePr>
            <p:nvPr>
              <p:extLst/>
            </p:nvPr>
          </p:nvGraphicFramePr>
          <p:xfrm>
            <a:off x="430658" y="4732744"/>
            <a:ext cx="188913" cy="354012"/>
          </p:xfrm>
          <a:graphic>
            <a:graphicData uri="http://schemas.openxmlformats.org/presentationml/2006/ole">
              <mc:AlternateContent xmlns:mc="http://schemas.openxmlformats.org/markup-compatibility/2006">
                <mc:Choice xmlns:v="urn:schemas-microsoft-com:vml" Requires="v">
                  <p:oleObj spid="_x0000_s241778" name="方程式" r:id="rId44" imgW="88560" imgH="164880" progId="Equation.3">
                    <p:embed/>
                  </p:oleObj>
                </mc:Choice>
                <mc:Fallback>
                  <p:oleObj name="方程式" r:id="rId44" imgW="88560" imgH="164880" progId="Equation.3">
                    <p:embed/>
                    <p:pic>
                      <p:nvPicPr>
                        <p:cNvPr id="0" name=""/>
                        <p:cNvPicPr>
                          <a:picLocks noChangeAspect="1" noChangeArrowheads="1"/>
                        </p:cNvPicPr>
                        <p:nvPr/>
                      </p:nvPicPr>
                      <p:blipFill>
                        <a:blip r:embed="rId45"/>
                        <a:srcRect/>
                        <a:stretch>
                          <a:fillRect/>
                        </a:stretch>
                      </p:blipFill>
                      <p:spPr bwMode="auto">
                        <a:xfrm>
                          <a:off x="430658" y="4732744"/>
                          <a:ext cx="188913" cy="354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120" name="直線單箭頭接點 119"/>
          <p:cNvCxnSpPr>
            <a:endCxn id="22" idx="2"/>
          </p:cNvCxnSpPr>
          <p:nvPr/>
        </p:nvCxnSpPr>
        <p:spPr>
          <a:xfrm flipV="1">
            <a:off x="2704244" y="4383721"/>
            <a:ext cx="979125" cy="95090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文字方塊 61"/>
          <p:cNvSpPr txBox="1"/>
          <p:nvPr/>
        </p:nvSpPr>
        <p:spPr>
          <a:xfrm>
            <a:off x="4413140" y="2062684"/>
            <a:ext cx="4524704" cy="830997"/>
          </a:xfrm>
          <a:prstGeom prst="rect">
            <a:avLst/>
          </a:prstGeom>
          <a:noFill/>
        </p:spPr>
        <p:txBody>
          <a:bodyPr wrap="square" rtlCol="0">
            <a:spAutoFit/>
          </a:bodyPr>
          <a:lstStyle/>
          <a:p>
            <a:r>
              <a:rPr lang="en-US" altLang="zh-TW" sz="2400" dirty="0" smtClean="0"/>
              <a:t>: input of the activation function all the neurons in layer l</a:t>
            </a:r>
            <a:endParaRPr lang="zh-TW" altLang="en-US" sz="2400" dirty="0"/>
          </a:p>
        </p:txBody>
      </p:sp>
      <p:graphicFrame>
        <p:nvGraphicFramePr>
          <p:cNvPr id="63" name="Object 12"/>
          <p:cNvGraphicFramePr>
            <a:graphicFrameLocks noChangeAspect="1"/>
          </p:cNvGraphicFramePr>
          <p:nvPr>
            <p:extLst>
              <p:ext uri="{D42A27DB-BD31-4B8C-83A1-F6EECF244321}">
                <p14:modId xmlns:p14="http://schemas.microsoft.com/office/powerpoint/2010/main" val="720910531"/>
              </p:ext>
            </p:extLst>
          </p:nvPr>
        </p:nvGraphicFramePr>
        <p:xfrm>
          <a:off x="3987342" y="1994039"/>
          <a:ext cx="439738" cy="677863"/>
        </p:xfrm>
        <a:graphic>
          <a:graphicData uri="http://schemas.openxmlformats.org/presentationml/2006/ole">
            <mc:AlternateContent xmlns:mc="http://schemas.openxmlformats.org/markup-compatibility/2006">
              <mc:Choice xmlns:v="urn:schemas-microsoft-com:vml" Requires="v">
                <p:oleObj spid="_x0000_s241779" name="方程式" r:id="rId46" imgW="164880" imgH="253800" progId="Equation.3">
                  <p:embed/>
                </p:oleObj>
              </mc:Choice>
              <mc:Fallback>
                <p:oleObj name="方程式" r:id="rId46" imgW="164880" imgH="253800" progId="Equation.3">
                  <p:embed/>
                  <p:pic>
                    <p:nvPicPr>
                      <p:cNvPr id="0" name=""/>
                      <p:cNvPicPr>
                        <a:picLocks noChangeAspect="1" noChangeArrowheads="1"/>
                      </p:cNvPicPr>
                      <p:nvPr/>
                    </p:nvPicPr>
                    <p:blipFill>
                      <a:blip r:embed="rId47"/>
                      <a:srcRect/>
                      <a:stretch>
                        <a:fillRect/>
                      </a:stretch>
                    </p:blipFill>
                    <p:spPr bwMode="auto">
                      <a:xfrm>
                        <a:off x="3987342" y="1994039"/>
                        <a:ext cx="439738" cy="677863"/>
                      </a:xfrm>
                      <a:prstGeom prst="rect">
                        <a:avLst/>
                      </a:prstGeom>
                      <a:noFill/>
                      <a:extLst/>
                    </p:spPr>
                  </p:pic>
                </p:oleObj>
              </mc:Fallback>
            </mc:AlternateContent>
          </a:graphicData>
        </a:graphic>
      </p:graphicFrame>
    </p:spTree>
    <p:extLst>
      <p:ext uri="{BB962C8B-B14F-4D97-AF65-F5344CB8AC3E}">
        <p14:creationId xmlns:p14="http://schemas.microsoft.com/office/powerpoint/2010/main" val="380399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Framework </a:t>
            </a:r>
            <a:endParaRPr lang="zh-TW" altLang="en-US" dirty="0"/>
          </a:p>
        </p:txBody>
      </p:sp>
      <p:sp>
        <p:nvSpPr>
          <p:cNvPr id="4" name="圓角矩形 3"/>
          <p:cNvSpPr/>
          <p:nvPr/>
        </p:nvSpPr>
        <p:spPr>
          <a:xfrm>
            <a:off x="1545455" y="3380657"/>
            <a:ext cx="2069432" cy="109086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smtClean="0"/>
              <a:t>Training:</a:t>
            </a:r>
          </a:p>
          <a:p>
            <a:pPr algn="ctr"/>
            <a:r>
              <a:rPr lang="en-US" altLang="zh-TW" sz="2400" dirty="0" smtClean="0"/>
              <a:t>Pick the best Function f</a:t>
            </a:r>
            <a:r>
              <a:rPr lang="en-US" altLang="zh-TW" sz="2400" baseline="30000" dirty="0" smtClean="0"/>
              <a:t>*</a:t>
            </a:r>
          </a:p>
        </p:txBody>
      </p:sp>
      <p:sp>
        <p:nvSpPr>
          <p:cNvPr id="5" name="圓柱 4"/>
          <p:cNvSpPr/>
          <p:nvPr/>
        </p:nvSpPr>
        <p:spPr>
          <a:xfrm>
            <a:off x="1762023" y="4929089"/>
            <a:ext cx="1636295" cy="1090863"/>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smtClean="0"/>
              <a:t>Training</a:t>
            </a:r>
          </a:p>
          <a:p>
            <a:pPr algn="ctr"/>
            <a:r>
              <a:rPr lang="en-US" altLang="zh-TW" sz="2400" dirty="0" smtClean="0"/>
              <a:t>Data</a:t>
            </a:r>
            <a:endParaRPr lang="zh-TW" altLang="en-US" sz="2400" dirty="0"/>
          </a:p>
        </p:txBody>
      </p:sp>
      <p:sp>
        <p:nvSpPr>
          <p:cNvPr id="6" name="圓柱 5"/>
          <p:cNvSpPr/>
          <p:nvPr/>
        </p:nvSpPr>
        <p:spPr>
          <a:xfrm>
            <a:off x="1778065" y="1749248"/>
            <a:ext cx="1636295" cy="1090863"/>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smtClean="0"/>
              <a:t>Model</a:t>
            </a:r>
            <a:endParaRPr lang="zh-TW" altLang="en-US" sz="2400" dirty="0"/>
          </a:p>
        </p:txBody>
      </p:sp>
      <p:sp>
        <p:nvSpPr>
          <p:cNvPr id="7" name="圓角矩形 6"/>
          <p:cNvSpPr/>
          <p:nvPr/>
        </p:nvSpPr>
        <p:spPr>
          <a:xfrm>
            <a:off x="5708382" y="3369501"/>
            <a:ext cx="2069432" cy="109086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smtClean="0"/>
              <a:t>Testing:</a:t>
            </a:r>
          </a:p>
          <a:p>
            <a:pPr algn="ctr"/>
            <a:endParaRPr lang="en-US" altLang="zh-TW" sz="2400" dirty="0"/>
          </a:p>
        </p:txBody>
      </p:sp>
      <p:graphicFrame>
        <p:nvGraphicFramePr>
          <p:cNvPr id="10" name="Object 12"/>
          <p:cNvGraphicFramePr>
            <a:graphicFrameLocks noChangeAspect="1"/>
          </p:cNvGraphicFramePr>
          <p:nvPr>
            <p:extLst/>
          </p:nvPr>
        </p:nvGraphicFramePr>
        <p:xfrm>
          <a:off x="1294295" y="6069413"/>
          <a:ext cx="2571750" cy="488950"/>
        </p:xfrm>
        <a:graphic>
          <a:graphicData uri="http://schemas.openxmlformats.org/presentationml/2006/ole">
            <mc:AlternateContent xmlns:mc="http://schemas.openxmlformats.org/markup-compatibility/2006">
              <mc:Choice xmlns:v="urn:schemas-microsoft-com:vml" Requires="v">
                <p:oleObj spid="_x0000_s229605" name="方程式" r:id="rId4" imgW="1206360" imgH="228600" progId="Equation.3">
                  <p:embed/>
                </p:oleObj>
              </mc:Choice>
              <mc:Fallback>
                <p:oleObj name="方程式" r:id="rId4" imgW="1206360" imgH="228600" progId="Equation.3">
                  <p:embed/>
                  <p:pic>
                    <p:nvPicPr>
                      <p:cNvPr id="0" name=""/>
                      <p:cNvPicPr>
                        <a:picLocks noChangeAspect="1" noChangeArrowheads="1"/>
                      </p:cNvPicPr>
                      <p:nvPr/>
                    </p:nvPicPr>
                    <p:blipFill>
                      <a:blip r:embed="rId5"/>
                      <a:srcRect/>
                      <a:stretch>
                        <a:fillRect/>
                      </a:stretch>
                    </p:blipFill>
                    <p:spPr bwMode="auto">
                      <a:xfrm>
                        <a:off x="1294295" y="6069413"/>
                        <a:ext cx="257175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文字方塊 10"/>
          <p:cNvSpPr txBox="1"/>
          <p:nvPr/>
        </p:nvSpPr>
        <p:spPr>
          <a:xfrm>
            <a:off x="3398318" y="1710059"/>
            <a:ext cx="2390274" cy="830997"/>
          </a:xfrm>
          <a:prstGeom prst="rect">
            <a:avLst/>
          </a:prstGeom>
          <a:noFill/>
        </p:spPr>
        <p:txBody>
          <a:bodyPr wrap="square" rtlCol="0">
            <a:spAutoFit/>
          </a:bodyPr>
          <a:lstStyle/>
          <a:p>
            <a:r>
              <a:rPr lang="en-US" altLang="zh-TW" sz="2400" dirty="0"/>
              <a:t>Hypothesis Function  Set</a:t>
            </a:r>
            <a:endParaRPr lang="zh-TW" altLang="en-US" sz="2400" dirty="0"/>
          </a:p>
        </p:txBody>
      </p:sp>
      <p:graphicFrame>
        <p:nvGraphicFramePr>
          <p:cNvPr id="15" name="Object 12"/>
          <p:cNvGraphicFramePr>
            <a:graphicFrameLocks noChangeAspect="1"/>
          </p:cNvGraphicFramePr>
          <p:nvPr>
            <p:extLst/>
          </p:nvPr>
        </p:nvGraphicFramePr>
        <p:xfrm>
          <a:off x="3515877" y="2410233"/>
          <a:ext cx="1109662" cy="461962"/>
        </p:xfrm>
        <a:graphic>
          <a:graphicData uri="http://schemas.openxmlformats.org/presentationml/2006/ole">
            <mc:AlternateContent xmlns:mc="http://schemas.openxmlformats.org/markup-compatibility/2006">
              <mc:Choice xmlns:v="urn:schemas-microsoft-com:vml" Requires="v">
                <p:oleObj spid="_x0000_s229606" name="方程式" r:id="rId6" imgW="520560" imgH="215640" progId="Equation.3">
                  <p:embed/>
                </p:oleObj>
              </mc:Choice>
              <mc:Fallback>
                <p:oleObj name="方程式" r:id="rId6" imgW="520560" imgH="215640" progId="Equation.3">
                  <p:embed/>
                  <p:pic>
                    <p:nvPicPr>
                      <p:cNvPr id="0" name=""/>
                      <p:cNvPicPr>
                        <a:picLocks noChangeAspect="1" noChangeArrowheads="1"/>
                      </p:cNvPicPr>
                      <p:nvPr/>
                    </p:nvPicPr>
                    <p:blipFill>
                      <a:blip r:embed="rId7"/>
                      <a:srcRect/>
                      <a:stretch>
                        <a:fillRect/>
                      </a:stretch>
                    </p:blipFill>
                    <p:spPr bwMode="auto">
                      <a:xfrm>
                        <a:off x="3515877" y="2410233"/>
                        <a:ext cx="1109662"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2"/>
          <p:cNvGraphicFramePr>
            <a:graphicFrameLocks noChangeAspect="1"/>
          </p:cNvGraphicFramePr>
          <p:nvPr>
            <p:extLst/>
          </p:nvPr>
        </p:nvGraphicFramePr>
        <p:xfrm>
          <a:off x="4408845" y="4064672"/>
          <a:ext cx="433387" cy="488950"/>
        </p:xfrm>
        <a:graphic>
          <a:graphicData uri="http://schemas.openxmlformats.org/presentationml/2006/ole">
            <mc:AlternateContent xmlns:mc="http://schemas.openxmlformats.org/markup-compatibility/2006">
              <mc:Choice xmlns:v="urn:schemas-microsoft-com:vml" Requires="v">
                <p:oleObj spid="_x0000_s229607" name="方程式" r:id="rId8" imgW="203040" imgH="228600" progId="Equation.3">
                  <p:embed/>
                </p:oleObj>
              </mc:Choice>
              <mc:Fallback>
                <p:oleObj name="方程式" r:id="rId8" imgW="203040" imgH="228600" progId="Equation.3">
                  <p:embed/>
                  <p:pic>
                    <p:nvPicPr>
                      <p:cNvPr id="0" name=""/>
                      <p:cNvPicPr>
                        <a:picLocks noChangeAspect="1" noChangeArrowheads="1"/>
                      </p:cNvPicPr>
                      <p:nvPr/>
                    </p:nvPicPr>
                    <p:blipFill>
                      <a:blip r:embed="rId9"/>
                      <a:srcRect/>
                      <a:stretch>
                        <a:fillRect/>
                      </a:stretch>
                    </p:blipFill>
                    <p:spPr bwMode="auto">
                      <a:xfrm>
                        <a:off x="4408845" y="4064672"/>
                        <a:ext cx="43338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文字方塊 16"/>
          <p:cNvSpPr txBox="1"/>
          <p:nvPr/>
        </p:nvSpPr>
        <p:spPr>
          <a:xfrm>
            <a:off x="3614887" y="3224018"/>
            <a:ext cx="1964366" cy="830997"/>
          </a:xfrm>
          <a:prstGeom prst="rect">
            <a:avLst/>
          </a:prstGeom>
          <a:noFill/>
        </p:spPr>
        <p:txBody>
          <a:bodyPr wrap="square" rtlCol="0">
            <a:spAutoFit/>
          </a:bodyPr>
          <a:lstStyle/>
          <a:p>
            <a:pPr algn="ctr"/>
            <a:r>
              <a:rPr lang="en-US" altLang="zh-TW" sz="2400" dirty="0" smtClean="0"/>
              <a:t>“Best” Function</a:t>
            </a:r>
            <a:endParaRPr lang="zh-TW" altLang="en-US" sz="2400" dirty="0"/>
          </a:p>
        </p:txBody>
      </p:sp>
      <p:cxnSp>
        <p:nvCxnSpPr>
          <p:cNvPr id="19" name="直線單箭頭接點 18"/>
          <p:cNvCxnSpPr/>
          <p:nvPr/>
        </p:nvCxnSpPr>
        <p:spPr>
          <a:xfrm flipV="1">
            <a:off x="2601227" y="4487561"/>
            <a:ext cx="0" cy="54543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直線單箭頭接點 20"/>
          <p:cNvCxnSpPr/>
          <p:nvPr/>
        </p:nvCxnSpPr>
        <p:spPr>
          <a:xfrm flipV="1">
            <a:off x="6724049" y="2872195"/>
            <a:ext cx="0" cy="49730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5" name="直線單箭頭接點 24"/>
          <p:cNvCxnSpPr/>
          <p:nvPr/>
        </p:nvCxnSpPr>
        <p:spPr>
          <a:xfrm>
            <a:off x="2601227" y="2872195"/>
            <a:ext cx="0" cy="4809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直線單箭頭接點 26"/>
          <p:cNvCxnSpPr/>
          <p:nvPr/>
        </p:nvCxnSpPr>
        <p:spPr>
          <a:xfrm>
            <a:off x="3630929" y="4055015"/>
            <a:ext cx="207745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aphicFrame>
        <p:nvGraphicFramePr>
          <p:cNvPr id="33" name="Object 12"/>
          <p:cNvGraphicFramePr>
            <a:graphicFrameLocks noChangeAspect="1"/>
          </p:cNvGraphicFramePr>
          <p:nvPr>
            <p:extLst/>
          </p:nvPr>
        </p:nvGraphicFramePr>
        <p:xfrm>
          <a:off x="6048693" y="3925888"/>
          <a:ext cx="1487487" cy="488950"/>
        </p:xfrm>
        <a:graphic>
          <a:graphicData uri="http://schemas.openxmlformats.org/presentationml/2006/ole">
            <mc:AlternateContent xmlns:mc="http://schemas.openxmlformats.org/markup-compatibility/2006">
              <mc:Choice xmlns:v="urn:schemas-microsoft-com:vml" Requires="v">
                <p:oleObj spid="_x0000_s229608" name="方程式" r:id="rId10" imgW="698400" imgH="228600" progId="Equation.3">
                  <p:embed/>
                </p:oleObj>
              </mc:Choice>
              <mc:Fallback>
                <p:oleObj name="方程式" r:id="rId10" imgW="698400" imgH="228600" progId="Equation.3">
                  <p:embed/>
                  <p:pic>
                    <p:nvPicPr>
                      <p:cNvPr id="0" name=""/>
                      <p:cNvPicPr>
                        <a:picLocks noChangeAspect="1" noChangeArrowheads="1"/>
                      </p:cNvPicPr>
                      <p:nvPr/>
                    </p:nvPicPr>
                    <p:blipFill>
                      <a:blip r:embed="rId11"/>
                      <a:srcRect/>
                      <a:stretch>
                        <a:fillRect/>
                      </a:stretch>
                    </p:blipFill>
                    <p:spPr bwMode="auto">
                      <a:xfrm>
                        <a:off x="6048693" y="3925888"/>
                        <a:ext cx="148748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12"/>
          <p:cNvGraphicFramePr>
            <a:graphicFrameLocks noChangeAspect="1"/>
          </p:cNvGraphicFramePr>
          <p:nvPr>
            <p:extLst/>
          </p:nvPr>
        </p:nvGraphicFramePr>
        <p:xfrm>
          <a:off x="4868096" y="808206"/>
          <a:ext cx="379412" cy="298450"/>
        </p:xfrm>
        <a:graphic>
          <a:graphicData uri="http://schemas.openxmlformats.org/presentationml/2006/ole">
            <mc:AlternateContent xmlns:mc="http://schemas.openxmlformats.org/markup-compatibility/2006">
              <mc:Choice xmlns:v="urn:schemas-microsoft-com:vml" Requires="v">
                <p:oleObj spid="_x0000_s229609" name="方程式" r:id="rId12" imgW="177480" imgH="139680" progId="Equation.3">
                  <p:embed/>
                </p:oleObj>
              </mc:Choice>
              <mc:Fallback>
                <p:oleObj name="方程式" r:id="rId12" imgW="177480" imgH="139680" progId="Equation.3">
                  <p:embed/>
                  <p:pic>
                    <p:nvPicPr>
                      <p:cNvPr id="0" name=""/>
                      <p:cNvPicPr>
                        <a:picLocks noChangeAspect="1" noChangeArrowheads="1"/>
                      </p:cNvPicPr>
                      <p:nvPr/>
                    </p:nvPicPr>
                    <p:blipFill>
                      <a:blip r:embed="rId13"/>
                      <a:srcRect/>
                      <a:stretch>
                        <a:fillRect/>
                      </a:stretch>
                    </p:blipFill>
                    <p:spPr bwMode="auto">
                      <a:xfrm>
                        <a:off x="4868096" y="808206"/>
                        <a:ext cx="379412"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12"/>
          <p:cNvGraphicFramePr>
            <a:graphicFrameLocks noChangeAspect="1"/>
          </p:cNvGraphicFramePr>
          <p:nvPr>
            <p:extLst/>
          </p:nvPr>
        </p:nvGraphicFramePr>
        <p:xfrm>
          <a:off x="6874383" y="766000"/>
          <a:ext cx="406400" cy="433387"/>
        </p:xfrm>
        <a:graphic>
          <a:graphicData uri="http://schemas.openxmlformats.org/presentationml/2006/ole">
            <mc:AlternateContent xmlns:mc="http://schemas.openxmlformats.org/markup-compatibility/2006">
              <mc:Choice xmlns:v="urn:schemas-microsoft-com:vml" Requires="v">
                <p:oleObj spid="_x0000_s229610" name="方程式" r:id="rId14" imgW="190440" imgH="203040" progId="Equation.3">
                  <p:embed/>
                </p:oleObj>
              </mc:Choice>
              <mc:Fallback>
                <p:oleObj name="方程式" r:id="rId14" imgW="190440" imgH="203040" progId="Equation.3">
                  <p:embed/>
                  <p:pic>
                    <p:nvPicPr>
                      <p:cNvPr id="0" name=""/>
                      <p:cNvPicPr>
                        <a:picLocks noChangeAspect="1" noChangeArrowheads="1"/>
                      </p:cNvPicPr>
                      <p:nvPr/>
                    </p:nvPicPr>
                    <p:blipFill>
                      <a:blip r:embed="rId15"/>
                      <a:srcRect/>
                      <a:stretch>
                        <a:fillRect/>
                      </a:stretch>
                    </p:blipFill>
                    <p:spPr bwMode="auto">
                      <a:xfrm>
                        <a:off x="6874383" y="766000"/>
                        <a:ext cx="406400"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文字方塊 31"/>
          <p:cNvSpPr txBox="1"/>
          <p:nvPr/>
        </p:nvSpPr>
        <p:spPr>
          <a:xfrm>
            <a:off x="7022360" y="1071792"/>
            <a:ext cx="1393241" cy="461665"/>
          </a:xfrm>
          <a:prstGeom prst="rect">
            <a:avLst/>
          </a:prstGeom>
          <a:noFill/>
        </p:spPr>
        <p:txBody>
          <a:bodyPr wrap="square" rtlCol="0">
            <a:spAutoFit/>
          </a:bodyPr>
          <a:lstStyle/>
          <a:p>
            <a:pPr algn="ctr"/>
            <a:r>
              <a:rPr lang="en-US" altLang="zh-TW" sz="2400" dirty="0" smtClean="0">
                <a:solidFill>
                  <a:srgbClr val="0000FF"/>
                </a:solidFill>
              </a:rPr>
              <a:t>(label)</a:t>
            </a:r>
            <a:endParaRPr lang="zh-TW" altLang="en-US" sz="2400" dirty="0">
              <a:solidFill>
                <a:srgbClr val="0000FF"/>
              </a:solidFill>
            </a:endParaRPr>
          </a:p>
        </p:txBody>
      </p:sp>
      <p:sp>
        <p:nvSpPr>
          <p:cNvPr id="29" name="文字方塊 28"/>
          <p:cNvSpPr txBox="1"/>
          <p:nvPr/>
        </p:nvSpPr>
        <p:spPr>
          <a:xfrm>
            <a:off x="3691628" y="5085716"/>
            <a:ext cx="2658711" cy="461665"/>
          </a:xfrm>
          <a:prstGeom prst="rect">
            <a:avLst/>
          </a:prstGeom>
          <a:noFill/>
        </p:spPr>
        <p:txBody>
          <a:bodyPr wrap="square" rtlCol="0">
            <a:spAutoFit/>
          </a:bodyPr>
          <a:lstStyle/>
          <a:p>
            <a:r>
              <a:rPr lang="en-US" altLang="zh-TW" sz="2400" dirty="0" smtClean="0"/>
              <a:t>function input </a:t>
            </a:r>
            <a:endParaRPr lang="zh-TW" altLang="en-US" sz="2400" dirty="0"/>
          </a:p>
        </p:txBody>
      </p:sp>
      <p:sp>
        <p:nvSpPr>
          <p:cNvPr id="34" name="文字方塊 33"/>
          <p:cNvSpPr txBox="1"/>
          <p:nvPr/>
        </p:nvSpPr>
        <p:spPr>
          <a:xfrm>
            <a:off x="3689466" y="5467132"/>
            <a:ext cx="2658711" cy="461665"/>
          </a:xfrm>
          <a:prstGeom prst="rect">
            <a:avLst/>
          </a:prstGeom>
          <a:noFill/>
        </p:spPr>
        <p:txBody>
          <a:bodyPr wrap="square" rtlCol="0">
            <a:spAutoFit/>
          </a:bodyPr>
          <a:lstStyle/>
          <a:p>
            <a:r>
              <a:rPr lang="en-US" altLang="zh-TW" sz="2400" dirty="0" smtClean="0"/>
              <a:t>function output </a:t>
            </a:r>
            <a:endParaRPr lang="zh-TW" altLang="en-US" sz="2400" dirty="0"/>
          </a:p>
        </p:txBody>
      </p:sp>
      <p:graphicFrame>
        <p:nvGraphicFramePr>
          <p:cNvPr id="38" name="Object 12"/>
          <p:cNvGraphicFramePr>
            <a:graphicFrameLocks noChangeAspect="1"/>
          </p:cNvGraphicFramePr>
          <p:nvPr>
            <p:extLst/>
          </p:nvPr>
        </p:nvGraphicFramePr>
        <p:xfrm>
          <a:off x="3425221" y="5174416"/>
          <a:ext cx="379412" cy="298450"/>
        </p:xfrm>
        <a:graphic>
          <a:graphicData uri="http://schemas.openxmlformats.org/presentationml/2006/ole">
            <mc:AlternateContent xmlns:mc="http://schemas.openxmlformats.org/markup-compatibility/2006">
              <mc:Choice xmlns:v="urn:schemas-microsoft-com:vml" Requires="v">
                <p:oleObj spid="_x0000_s229611" name="方程式" r:id="rId16" imgW="177480" imgH="139680" progId="Equation.3">
                  <p:embed/>
                </p:oleObj>
              </mc:Choice>
              <mc:Fallback>
                <p:oleObj name="方程式" r:id="rId16" imgW="177480" imgH="139680" progId="Equation.3">
                  <p:embed/>
                  <p:pic>
                    <p:nvPicPr>
                      <p:cNvPr id="0" name=""/>
                      <p:cNvPicPr>
                        <a:picLocks noChangeAspect="1" noChangeArrowheads="1"/>
                      </p:cNvPicPr>
                      <p:nvPr/>
                    </p:nvPicPr>
                    <p:blipFill>
                      <a:blip r:embed="rId17"/>
                      <a:srcRect/>
                      <a:stretch>
                        <a:fillRect/>
                      </a:stretch>
                    </p:blipFill>
                    <p:spPr bwMode="auto">
                      <a:xfrm>
                        <a:off x="3425221" y="5174416"/>
                        <a:ext cx="379412"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12"/>
          <p:cNvGraphicFramePr>
            <a:graphicFrameLocks noChangeAspect="1"/>
          </p:cNvGraphicFramePr>
          <p:nvPr>
            <p:extLst/>
          </p:nvPr>
        </p:nvGraphicFramePr>
        <p:xfrm>
          <a:off x="3398318" y="5480420"/>
          <a:ext cx="406400" cy="433387"/>
        </p:xfrm>
        <a:graphic>
          <a:graphicData uri="http://schemas.openxmlformats.org/presentationml/2006/ole">
            <mc:AlternateContent xmlns:mc="http://schemas.openxmlformats.org/markup-compatibility/2006">
              <mc:Choice xmlns:v="urn:schemas-microsoft-com:vml" Requires="v">
                <p:oleObj spid="_x0000_s229612" name="方程式" r:id="rId18" imgW="190440" imgH="203040" progId="Equation.3">
                  <p:embed/>
                </p:oleObj>
              </mc:Choice>
              <mc:Fallback>
                <p:oleObj name="方程式" r:id="rId18" imgW="190440" imgH="203040" progId="Equation.3">
                  <p:embed/>
                  <p:pic>
                    <p:nvPicPr>
                      <p:cNvPr id="0" name=""/>
                      <p:cNvPicPr>
                        <a:picLocks noChangeAspect="1" noChangeArrowheads="1"/>
                      </p:cNvPicPr>
                      <p:nvPr/>
                    </p:nvPicPr>
                    <p:blipFill>
                      <a:blip r:embed="rId15"/>
                      <a:srcRect/>
                      <a:stretch>
                        <a:fillRect/>
                      </a:stretch>
                    </p:blipFill>
                    <p:spPr bwMode="auto">
                      <a:xfrm>
                        <a:off x="3398318" y="5480420"/>
                        <a:ext cx="406400"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文字方塊 36"/>
          <p:cNvSpPr txBox="1"/>
          <p:nvPr/>
        </p:nvSpPr>
        <p:spPr>
          <a:xfrm>
            <a:off x="7378888" y="714499"/>
            <a:ext cx="743955" cy="523220"/>
          </a:xfrm>
          <a:prstGeom prst="rect">
            <a:avLst/>
          </a:prstGeom>
          <a:noFill/>
        </p:spPr>
        <p:txBody>
          <a:bodyPr wrap="square" rtlCol="0">
            <a:spAutoFit/>
          </a:bodyPr>
          <a:lstStyle/>
          <a:p>
            <a:r>
              <a:rPr lang="en-US" altLang="zh-TW" sz="2800" dirty="0" smtClean="0"/>
              <a:t>“2”</a:t>
            </a:r>
            <a:endParaRPr lang="zh-TW" altLang="en-US" sz="2800" dirty="0"/>
          </a:p>
        </p:txBody>
      </p:sp>
      <p:pic>
        <p:nvPicPr>
          <p:cNvPr id="40" name="圖片 39"/>
          <p:cNvPicPr>
            <a:picLocks noChangeAspect="1"/>
          </p:cNvPicPr>
          <p:nvPr/>
        </p:nvPicPr>
        <p:blipFill>
          <a:blip r:embed="rId19"/>
          <a:stretch>
            <a:fillRect/>
          </a:stretch>
        </p:blipFill>
        <p:spPr>
          <a:xfrm>
            <a:off x="5420146" y="471325"/>
            <a:ext cx="1016039" cy="1009568"/>
          </a:xfrm>
          <a:prstGeom prst="rect">
            <a:avLst/>
          </a:prstGeom>
        </p:spPr>
      </p:pic>
      <p:pic>
        <p:nvPicPr>
          <p:cNvPr id="41" name="圖片 40"/>
          <p:cNvPicPr>
            <a:picLocks noChangeAspect="1"/>
          </p:cNvPicPr>
          <p:nvPr/>
        </p:nvPicPr>
        <p:blipFill>
          <a:blip r:embed="rId19"/>
          <a:stretch>
            <a:fillRect/>
          </a:stretch>
        </p:blipFill>
        <p:spPr>
          <a:xfrm>
            <a:off x="6114295" y="5143936"/>
            <a:ext cx="1257606" cy="1249596"/>
          </a:xfrm>
          <a:prstGeom prst="rect">
            <a:avLst/>
          </a:prstGeom>
        </p:spPr>
      </p:pic>
      <p:grpSp>
        <p:nvGrpSpPr>
          <p:cNvPr id="42" name="群組 41"/>
          <p:cNvGrpSpPr/>
          <p:nvPr/>
        </p:nvGrpSpPr>
        <p:grpSpPr>
          <a:xfrm>
            <a:off x="6241419" y="2351241"/>
            <a:ext cx="1881424" cy="461673"/>
            <a:chOff x="7444829" y="2439477"/>
            <a:chExt cx="1881424" cy="461673"/>
          </a:xfrm>
        </p:grpSpPr>
        <p:graphicFrame>
          <p:nvGraphicFramePr>
            <p:cNvPr id="43" name="Object 12"/>
            <p:cNvGraphicFramePr>
              <a:graphicFrameLocks noChangeAspect="1"/>
            </p:cNvGraphicFramePr>
            <p:nvPr>
              <p:extLst/>
            </p:nvPr>
          </p:nvGraphicFramePr>
          <p:xfrm>
            <a:off x="7444829" y="2467763"/>
            <a:ext cx="623887" cy="433387"/>
          </p:xfrm>
          <a:graphic>
            <a:graphicData uri="http://schemas.openxmlformats.org/presentationml/2006/ole">
              <mc:AlternateContent xmlns:mc="http://schemas.openxmlformats.org/markup-compatibility/2006">
                <mc:Choice xmlns:v="urn:schemas-microsoft-com:vml" Requires="v">
                  <p:oleObj spid="_x0000_s229613" name="方程式" r:id="rId20" imgW="291960" imgH="203040" progId="Equation.3">
                    <p:embed/>
                  </p:oleObj>
                </mc:Choice>
                <mc:Fallback>
                  <p:oleObj name="方程式" r:id="rId20" imgW="291960" imgH="203040" progId="Equation.3">
                    <p:embed/>
                    <p:pic>
                      <p:nvPicPr>
                        <p:cNvPr id="0" name=""/>
                        <p:cNvPicPr>
                          <a:picLocks noChangeAspect="1" noChangeArrowheads="1"/>
                        </p:cNvPicPr>
                        <p:nvPr/>
                      </p:nvPicPr>
                      <p:blipFill>
                        <a:blip r:embed="rId21"/>
                        <a:srcRect/>
                        <a:stretch>
                          <a:fillRect/>
                        </a:stretch>
                      </p:blipFill>
                      <p:spPr bwMode="auto">
                        <a:xfrm>
                          <a:off x="7444829" y="2467763"/>
                          <a:ext cx="623887"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文字方塊 43"/>
            <p:cNvSpPr txBox="1"/>
            <p:nvPr/>
          </p:nvSpPr>
          <p:spPr>
            <a:xfrm>
              <a:off x="7963279" y="2439477"/>
              <a:ext cx="1362974" cy="461665"/>
            </a:xfrm>
            <a:prstGeom prst="rect">
              <a:avLst/>
            </a:prstGeom>
            <a:noFill/>
          </p:spPr>
          <p:txBody>
            <a:bodyPr wrap="square" rtlCol="0">
              <a:spAutoFit/>
            </a:bodyPr>
            <a:lstStyle/>
            <a:p>
              <a:r>
                <a:rPr lang="en-US" altLang="zh-TW" sz="2400" dirty="0" smtClean="0"/>
                <a:t>“</a:t>
              </a:r>
              <a:r>
                <a:rPr lang="en-US" altLang="zh-TW" sz="2400" dirty="0" smtClean="0">
                  <a:solidFill>
                    <a:srgbClr val="FF0000"/>
                  </a:solidFill>
                </a:rPr>
                <a:t>2</a:t>
              </a:r>
              <a:r>
                <a:rPr lang="en-US" altLang="zh-TW" sz="2400" dirty="0" smtClean="0"/>
                <a:t>”</a:t>
              </a:r>
              <a:endParaRPr lang="zh-TW" altLang="en-US" sz="2400" dirty="0"/>
            </a:p>
          </p:txBody>
        </p:sp>
      </p:grpSp>
      <p:cxnSp>
        <p:nvCxnSpPr>
          <p:cNvPr id="45" name="直線單箭頭接點 44"/>
          <p:cNvCxnSpPr/>
          <p:nvPr/>
        </p:nvCxnSpPr>
        <p:spPr>
          <a:xfrm flipV="1">
            <a:off x="6748111" y="4519645"/>
            <a:ext cx="0" cy="54543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0604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p:bldP spid="17" grpId="0"/>
      <p:bldP spid="32" grpId="0"/>
      <p:bldP spid="29" grpId="0"/>
      <p:bldP spid="34" grpId="0"/>
      <p:bldP spid="3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Notation - Summary</a:t>
            </a:r>
            <a:endParaRPr lang="zh-TW" altLang="en-US" dirty="0"/>
          </a:p>
        </p:txBody>
      </p:sp>
      <p:graphicFrame>
        <p:nvGraphicFramePr>
          <p:cNvPr id="4" name="Object 12"/>
          <p:cNvGraphicFramePr>
            <a:graphicFrameLocks noChangeAspect="1"/>
          </p:cNvGraphicFramePr>
          <p:nvPr>
            <p:extLst>
              <p:ext uri="{D42A27DB-BD31-4B8C-83A1-F6EECF244321}">
                <p14:modId xmlns:p14="http://schemas.microsoft.com/office/powerpoint/2010/main" val="3213634529"/>
              </p:ext>
            </p:extLst>
          </p:nvPr>
        </p:nvGraphicFramePr>
        <p:xfrm>
          <a:off x="916126" y="1847060"/>
          <a:ext cx="606740" cy="889000"/>
        </p:xfrm>
        <a:graphic>
          <a:graphicData uri="http://schemas.openxmlformats.org/presentationml/2006/ole">
            <mc:AlternateContent xmlns:mc="http://schemas.openxmlformats.org/markup-compatibility/2006">
              <mc:Choice xmlns:v="urn:schemas-microsoft-com:vml" Requires="v">
                <p:oleObj spid="_x0000_s227586" name="方程式" r:id="rId3" imgW="164880" imgH="241200" progId="Equation.3">
                  <p:embed/>
                </p:oleObj>
              </mc:Choice>
              <mc:Fallback>
                <p:oleObj name="方程式" r:id="rId3" imgW="164880" imgH="241200" progId="Equation.3">
                  <p:embed/>
                  <p:pic>
                    <p:nvPicPr>
                      <p:cNvPr id="0" name=""/>
                      <p:cNvPicPr>
                        <a:picLocks noChangeAspect="1" noChangeArrowheads="1"/>
                      </p:cNvPicPr>
                      <p:nvPr/>
                    </p:nvPicPr>
                    <p:blipFill>
                      <a:blip r:embed="rId4"/>
                      <a:srcRect/>
                      <a:stretch>
                        <a:fillRect/>
                      </a:stretch>
                    </p:blipFill>
                    <p:spPr bwMode="auto">
                      <a:xfrm>
                        <a:off x="916126" y="1847060"/>
                        <a:ext cx="606740" cy="889000"/>
                      </a:xfrm>
                      <a:prstGeom prst="rect">
                        <a:avLst/>
                      </a:prstGeom>
                      <a:noFill/>
                      <a:extLst/>
                    </p:spPr>
                  </p:pic>
                </p:oleObj>
              </mc:Fallback>
            </mc:AlternateContent>
          </a:graphicData>
        </a:graphic>
      </p:graphicFrame>
      <p:graphicFrame>
        <p:nvGraphicFramePr>
          <p:cNvPr id="5" name="Object 12"/>
          <p:cNvGraphicFramePr>
            <a:graphicFrameLocks noChangeAspect="1"/>
          </p:cNvGraphicFramePr>
          <p:nvPr>
            <p:extLst>
              <p:ext uri="{D42A27DB-BD31-4B8C-83A1-F6EECF244321}">
                <p14:modId xmlns:p14="http://schemas.microsoft.com/office/powerpoint/2010/main" val="2624568764"/>
              </p:ext>
            </p:extLst>
          </p:nvPr>
        </p:nvGraphicFramePr>
        <p:xfrm>
          <a:off x="916126" y="2961486"/>
          <a:ext cx="561102" cy="862805"/>
        </p:xfrm>
        <a:graphic>
          <a:graphicData uri="http://schemas.openxmlformats.org/presentationml/2006/ole">
            <mc:AlternateContent xmlns:mc="http://schemas.openxmlformats.org/markup-compatibility/2006">
              <mc:Choice xmlns:v="urn:schemas-microsoft-com:vml" Requires="v">
                <p:oleObj spid="_x0000_s227587" name="方程式" r:id="rId5" imgW="164880" imgH="253800" progId="Equation.3">
                  <p:embed/>
                </p:oleObj>
              </mc:Choice>
              <mc:Fallback>
                <p:oleObj name="方程式" r:id="rId5" imgW="164880" imgH="253800" progId="Equation.3">
                  <p:embed/>
                  <p:pic>
                    <p:nvPicPr>
                      <p:cNvPr id="0" name=""/>
                      <p:cNvPicPr>
                        <a:picLocks noChangeAspect="1" noChangeArrowheads="1"/>
                      </p:cNvPicPr>
                      <p:nvPr/>
                    </p:nvPicPr>
                    <p:blipFill>
                      <a:blip r:embed="rId6"/>
                      <a:srcRect/>
                      <a:stretch>
                        <a:fillRect/>
                      </a:stretch>
                    </p:blipFill>
                    <p:spPr bwMode="auto">
                      <a:xfrm>
                        <a:off x="916126" y="2961486"/>
                        <a:ext cx="561102" cy="862805"/>
                      </a:xfrm>
                      <a:prstGeom prst="rect">
                        <a:avLst/>
                      </a:prstGeom>
                      <a:noFill/>
                      <a:extLst/>
                    </p:spPr>
                  </p:pic>
                </p:oleObj>
              </mc:Fallback>
            </mc:AlternateContent>
          </a:graphicData>
        </a:graphic>
      </p:graphicFrame>
      <p:graphicFrame>
        <p:nvGraphicFramePr>
          <p:cNvPr id="6" name="Object 12"/>
          <p:cNvGraphicFramePr>
            <a:graphicFrameLocks noChangeAspect="1"/>
          </p:cNvGraphicFramePr>
          <p:nvPr>
            <p:extLst>
              <p:ext uri="{D42A27DB-BD31-4B8C-83A1-F6EECF244321}">
                <p14:modId xmlns:p14="http://schemas.microsoft.com/office/powerpoint/2010/main" val="1390961290"/>
              </p:ext>
            </p:extLst>
          </p:nvPr>
        </p:nvGraphicFramePr>
        <p:xfrm>
          <a:off x="916126" y="4049717"/>
          <a:ext cx="536122" cy="849724"/>
        </p:xfrm>
        <a:graphic>
          <a:graphicData uri="http://schemas.openxmlformats.org/presentationml/2006/ole">
            <mc:AlternateContent xmlns:mc="http://schemas.openxmlformats.org/markup-compatibility/2006">
              <mc:Choice xmlns:v="urn:schemas-microsoft-com:vml" Requires="v">
                <p:oleObj spid="_x0000_s227588" name="方程式" r:id="rId7" imgW="152280" imgH="241200" progId="Equation.3">
                  <p:embed/>
                </p:oleObj>
              </mc:Choice>
              <mc:Fallback>
                <p:oleObj name="方程式" r:id="rId7" imgW="152280" imgH="241200" progId="Equation.3">
                  <p:embed/>
                  <p:pic>
                    <p:nvPicPr>
                      <p:cNvPr id="0" name=""/>
                      <p:cNvPicPr>
                        <a:picLocks noChangeAspect="1" noChangeArrowheads="1"/>
                      </p:cNvPicPr>
                      <p:nvPr/>
                    </p:nvPicPr>
                    <p:blipFill>
                      <a:blip r:embed="rId8"/>
                      <a:srcRect/>
                      <a:stretch>
                        <a:fillRect/>
                      </a:stretch>
                    </p:blipFill>
                    <p:spPr bwMode="auto">
                      <a:xfrm>
                        <a:off x="916126" y="4049717"/>
                        <a:ext cx="536122" cy="849724"/>
                      </a:xfrm>
                      <a:prstGeom prst="rect">
                        <a:avLst/>
                      </a:prstGeom>
                      <a:noFill/>
                      <a:extLst/>
                    </p:spPr>
                  </p:pic>
                </p:oleObj>
              </mc:Fallback>
            </mc:AlternateContent>
          </a:graphicData>
        </a:graphic>
      </p:graphicFrame>
      <p:graphicFrame>
        <p:nvGraphicFramePr>
          <p:cNvPr id="7" name="Object 12"/>
          <p:cNvGraphicFramePr>
            <a:graphicFrameLocks noChangeAspect="1"/>
          </p:cNvGraphicFramePr>
          <p:nvPr>
            <p:extLst>
              <p:ext uri="{D42A27DB-BD31-4B8C-83A1-F6EECF244321}">
                <p14:modId xmlns:p14="http://schemas.microsoft.com/office/powerpoint/2010/main" val="3963336518"/>
              </p:ext>
            </p:extLst>
          </p:nvPr>
        </p:nvGraphicFramePr>
        <p:xfrm>
          <a:off x="949127" y="5313553"/>
          <a:ext cx="547484" cy="841865"/>
        </p:xfrm>
        <a:graphic>
          <a:graphicData uri="http://schemas.openxmlformats.org/presentationml/2006/ole">
            <mc:AlternateContent xmlns:mc="http://schemas.openxmlformats.org/markup-compatibility/2006">
              <mc:Choice xmlns:v="urn:schemas-microsoft-com:vml" Requires="v">
                <p:oleObj spid="_x0000_s227589" name="方程式" r:id="rId9" imgW="164880" imgH="253800" progId="Equation.3">
                  <p:embed/>
                </p:oleObj>
              </mc:Choice>
              <mc:Fallback>
                <p:oleObj name="方程式" r:id="rId9" imgW="164880" imgH="253800" progId="Equation.3">
                  <p:embed/>
                  <p:pic>
                    <p:nvPicPr>
                      <p:cNvPr id="0" name=""/>
                      <p:cNvPicPr>
                        <a:picLocks noChangeAspect="1" noChangeArrowheads="1"/>
                      </p:cNvPicPr>
                      <p:nvPr/>
                    </p:nvPicPr>
                    <p:blipFill>
                      <a:blip r:embed="rId10"/>
                      <a:srcRect/>
                      <a:stretch>
                        <a:fillRect/>
                      </a:stretch>
                    </p:blipFill>
                    <p:spPr bwMode="auto">
                      <a:xfrm>
                        <a:off x="949127" y="5313553"/>
                        <a:ext cx="547484" cy="841865"/>
                      </a:xfrm>
                      <a:prstGeom prst="rect">
                        <a:avLst/>
                      </a:prstGeom>
                      <a:noFill/>
                      <a:extLst/>
                    </p:spPr>
                  </p:pic>
                </p:oleObj>
              </mc:Fallback>
            </mc:AlternateContent>
          </a:graphicData>
        </a:graphic>
      </p:graphicFrame>
      <p:graphicFrame>
        <p:nvGraphicFramePr>
          <p:cNvPr id="8" name="Object 12"/>
          <p:cNvGraphicFramePr>
            <a:graphicFrameLocks noChangeAspect="1"/>
          </p:cNvGraphicFramePr>
          <p:nvPr>
            <p:extLst>
              <p:ext uri="{D42A27DB-BD31-4B8C-83A1-F6EECF244321}">
                <p14:modId xmlns:p14="http://schemas.microsoft.com/office/powerpoint/2010/main" val="4266978026"/>
              </p:ext>
            </p:extLst>
          </p:nvPr>
        </p:nvGraphicFramePr>
        <p:xfrm>
          <a:off x="4783383" y="1826087"/>
          <a:ext cx="706990" cy="885714"/>
        </p:xfrm>
        <a:graphic>
          <a:graphicData uri="http://schemas.openxmlformats.org/presentationml/2006/ole">
            <mc:AlternateContent xmlns:mc="http://schemas.openxmlformats.org/markup-compatibility/2006">
              <mc:Choice xmlns:v="urn:schemas-microsoft-com:vml" Requires="v">
                <p:oleObj spid="_x0000_s227590" name="方程式" r:id="rId11" imgW="203040" imgH="253800" progId="Equation.3">
                  <p:embed/>
                </p:oleObj>
              </mc:Choice>
              <mc:Fallback>
                <p:oleObj name="方程式" r:id="rId11" imgW="203040" imgH="253800" progId="Equation.3">
                  <p:embed/>
                  <p:pic>
                    <p:nvPicPr>
                      <p:cNvPr id="0" name=""/>
                      <p:cNvPicPr>
                        <a:picLocks noChangeAspect="1" noChangeArrowheads="1"/>
                      </p:cNvPicPr>
                      <p:nvPr/>
                    </p:nvPicPr>
                    <p:blipFill>
                      <a:blip r:embed="rId12"/>
                      <a:srcRect/>
                      <a:stretch>
                        <a:fillRect/>
                      </a:stretch>
                    </p:blipFill>
                    <p:spPr bwMode="auto">
                      <a:xfrm>
                        <a:off x="4783383" y="1826087"/>
                        <a:ext cx="706990" cy="885714"/>
                      </a:xfrm>
                      <a:prstGeom prst="rect">
                        <a:avLst/>
                      </a:prstGeom>
                      <a:noFill/>
                      <a:extLst/>
                    </p:spPr>
                  </p:pic>
                </p:oleObj>
              </mc:Fallback>
            </mc:AlternateContent>
          </a:graphicData>
        </a:graphic>
      </p:graphicFrame>
      <p:graphicFrame>
        <p:nvGraphicFramePr>
          <p:cNvPr id="9" name="Object 12"/>
          <p:cNvGraphicFramePr>
            <a:graphicFrameLocks noChangeAspect="1"/>
          </p:cNvGraphicFramePr>
          <p:nvPr>
            <p:extLst>
              <p:ext uri="{D42A27DB-BD31-4B8C-83A1-F6EECF244321}">
                <p14:modId xmlns:p14="http://schemas.microsoft.com/office/powerpoint/2010/main" val="1175137117"/>
              </p:ext>
            </p:extLst>
          </p:nvPr>
        </p:nvGraphicFramePr>
        <p:xfrm>
          <a:off x="4766853" y="3007401"/>
          <a:ext cx="774586" cy="816890"/>
        </p:xfrm>
        <a:graphic>
          <a:graphicData uri="http://schemas.openxmlformats.org/presentationml/2006/ole">
            <mc:AlternateContent xmlns:mc="http://schemas.openxmlformats.org/markup-compatibility/2006">
              <mc:Choice xmlns:v="urn:schemas-microsoft-com:vml" Requires="v">
                <p:oleObj spid="_x0000_s227591" name="方程式" r:id="rId13" imgW="241200" imgH="253800" progId="Equation.3">
                  <p:embed/>
                </p:oleObj>
              </mc:Choice>
              <mc:Fallback>
                <p:oleObj name="方程式" r:id="rId13" imgW="241200" imgH="253800" progId="Equation.3">
                  <p:embed/>
                  <p:pic>
                    <p:nvPicPr>
                      <p:cNvPr id="0" name=""/>
                      <p:cNvPicPr>
                        <a:picLocks noChangeAspect="1" noChangeArrowheads="1"/>
                      </p:cNvPicPr>
                      <p:nvPr/>
                    </p:nvPicPr>
                    <p:blipFill>
                      <a:blip r:embed="rId14"/>
                      <a:srcRect/>
                      <a:stretch>
                        <a:fillRect/>
                      </a:stretch>
                    </p:blipFill>
                    <p:spPr bwMode="auto">
                      <a:xfrm>
                        <a:off x="4766853" y="3007401"/>
                        <a:ext cx="774586" cy="816890"/>
                      </a:xfrm>
                      <a:prstGeom prst="rect">
                        <a:avLst/>
                      </a:prstGeom>
                      <a:noFill/>
                      <a:extLst/>
                    </p:spPr>
                  </p:pic>
                </p:oleObj>
              </mc:Fallback>
            </mc:AlternateContent>
          </a:graphicData>
        </a:graphic>
      </p:graphicFrame>
      <p:graphicFrame>
        <p:nvGraphicFramePr>
          <p:cNvPr id="10" name="Object 12"/>
          <p:cNvGraphicFramePr>
            <a:graphicFrameLocks noChangeAspect="1"/>
          </p:cNvGraphicFramePr>
          <p:nvPr>
            <p:extLst>
              <p:ext uri="{D42A27DB-BD31-4B8C-83A1-F6EECF244321}">
                <p14:modId xmlns:p14="http://schemas.microsoft.com/office/powerpoint/2010/main" val="2502535506"/>
              </p:ext>
            </p:extLst>
          </p:nvPr>
        </p:nvGraphicFramePr>
        <p:xfrm>
          <a:off x="4903063" y="4154442"/>
          <a:ext cx="467630" cy="744999"/>
        </p:xfrm>
        <a:graphic>
          <a:graphicData uri="http://schemas.openxmlformats.org/presentationml/2006/ole">
            <mc:AlternateContent xmlns:mc="http://schemas.openxmlformats.org/markup-compatibility/2006">
              <mc:Choice xmlns:v="urn:schemas-microsoft-com:vml" Requires="v">
                <p:oleObj spid="_x0000_s227592" name="方程式" r:id="rId15" imgW="152280" imgH="241200" progId="Equation.3">
                  <p:embed/>
                </p:oleObj>
              </mc:Choice>
              <mc:Fallback>
                <p:oleObj name="方程式" r:id="rId15" imgW="152280" imgH="241200" progId="Equation.3">
                  <p:embed/>
                  <p:pic>
                    <p:nvPicPr>
                      <p:cNvPr id="0" name=""/>
                      <p:cNvPicPr>
                        <a:picLocks noChangeAspect="1" noChangeArrowheads="1"/>
                      </p:cNvPicPr>
                      <p:nvPr/>
                    </p:nvPicPr>
                    <p:blipFill>
                      <a:blip r:embed="rId16"/>
                      <a:srcRect/>
                      <a:stretch>
                        <a:fillRect/>
                      </a:stretch>
                    </p:blipFill>
                    <p:spPr bwMode="auto">
                      <a:xfrm>
                        <a:off x="4903063" y="4154442"/>
                        <a:ext cx="467630" cy="744999"/>
                      </a:xfrm>
                      <a:prstGeom prst="rect">
                        <a:avLst/>
                      </a:prstGeom>
                      <a:noFill/>
                      <a:extLst/>
                    </p:spPr>
                  </p:pic>
                </p:oleObj>
              </mc:Fallback>
            </mc:AlternateContent>
          </a:graphicData>
        </a:graphic>
      </p:graphicFrame>
      <p:graphicFrame>
        <p:nvGraphicFramePr>
          <p:cNvPr id="11" name="Object 12"/>
          <p:cNvGraphicFramePr>
            <a:graphicFrameLocks noChangeAspect="1"/>
          </p:cNvGraphicFramePr>
          <p:nvPr>
            <p:extLst>
              <p:ext uri="{D42A27DB-BD31-4B8C-83A1-F6EECF244321}">
                <p14:modId xmlns:p14="http://schemas.microsoft.com/office/powerpoint/2010/main" val="4262463978"/>
              </p:ext>
            </p:extLst>
          </p:nvPr>
        </p:nvGraphicFramePr>
        <p:xfrm>
          <a:off x="4903063" y="5313553"/>
          <a:ext cx="502166" cy="841865"/>
        </p:xfrm>
        <a:graphic>
          <a:graphicData uri="http://schemas.openxmlformats.org/presentationml/2006/ole">
            <mc:AlternateContent xmlns:mc="http://schemas.openxmlformats.org/markup-compatibility/2006">
              <mc:Choice xmlns:v="urn:schemas-microsoft-com:vml" Requires="v">
                <p:oleObj spid="_x0000_s227593" name="方程式" r:id="rId17" imgW="152280" imgH="253800" progId="Equation.3">
                  <p:embed/>
                </p:oleObj>
              </mc:Choice>
              <mc:Fallback>
                <p:oleObj name="方程式" r:id="rId17" imgW="152280" imgH="253800" progId="Equation.3">
                  <p:embed/>
                  <p:pic>
                    <p:nvPicPr>
                      <p:cNvPr id="0" name=""/>
                      <p:cNvPicPr>
                        <a:picLocks noChangeAspect="1" noChangeArrowheads="1"/>
                      </p:cNvPicPr>
                      <p:nvPr/>
                    </p:nvPicPr>
                    <p:blipFill>
                      <a:blip r:embed="rId18"/>
                      <a:srcRect/>
                      <a:stretch>
                        <a:fillRect/>
                      </a:stretch>
                    </p:blipFill>
                    <p:spPr bwMode="auto">
                      <a:xfrm>
                        <a:off x="4903063" y="5313553"/>
                        <a:ext cx="502166" cy="841865"/>
                      </a:xfrm>
                      <a:prstGeom prst="rect">
                        <a:avLst/>
                      </a:prstGeom>
                      <a:noFill/>
                      <a:extLst/>
                    </p:spPr>
                  </p:pic>
                </p:oleObj>
              </mc:Fallback>
            </mc:AlternateContent>
          </a:graphicData>
        </a:graphic>
      </p:graphicFrame>
      <p:sp>
        <p:nvSpPr>
          <p:cNvPr id="12" name="文字方塊 11"/>
          <p:cNvSpPr txBox="1"/>
          <p:nvPr/>
        </p:nvSpPr>
        <p:spPr>
          <a:xfrm>
            <a:off x="1427769" y="2052330"/>
            <a:ext cx="3144231" cy="523220"/>
          </a:xfrm>
          <a:prstGeom prst="rect">
            <a:avLst/>
          </a:prstGeom>
          <a:noFill/>
        </p:spPr>
        <p:txBody>
          <a:bodyPr wrap="square" rtlCol="0">
            <a:spAutoFit/>
          </a:bodyPr>
          <a:lstStyle/>
          <a:p>
            <a:r>
              <a:rPr lang="en-US" altLang="zh-TW" sz="2800" dirty="0" smtClean="0"/>
              <a:t>:output of a neuron</a:t>
            </a:r>
            <a:endParaRPr lang="zh-TW" altLang="en-US" sz="2800" dirty="0"/>
          </a:p>
        </p:txBody>
      </p:sp>
      <p:sp>
        <p:nvSpPr>
          <p:cNvPr id="13" name="文字方塊 12"/>
          <p:cNvSpPr txBox="1"/>
          <p:nvPr/>
        </p:nvSpPr>
        <p:spPr>
          <a:xfrm>
            <a:off x="1437734" y="3083187"/>
            <a:ext cx="3144231" cy="523220"/>
          </a:xfrm>
          <a:prstGeom prst="rect">
            <a:avLst/>
          </a:prstGeom>
          <a:noFill/>
        </p:spPr>
        <p:txBody>
          <a:bodyPr wrap="square" rtlCol="0">
            <a:spAutoFit/>
          </a:bodyPr>
          <a:lstStyle/>
          <a:p>
            <a:r>
              <a:rPr lang="en-US" altLang="zh-TW" sz="2800" dirty="0" smtClean="0"/>
              <a:t>:output of a layer</a:t>
            </a:r>
            <a:endParaRPr lang="zh-TW" altLang="en-US" sz="2800" dirty="0"/>
          </a:p>
        </p:txBody>
      </p:sp>
      <p:sp>
        <p:nvSpPr>
          <p:cNvPr id="14" name="文字方塊 13"/>
          <p:cNvSpPr txBox="1"/>
          <p:nvPr/>
        </p:nvSpPr>
        <p:spPr>
          <a:xfrm>
            <a:off x="1427768" y="4207311"/>
            <a:ext cx="3144231" cy="954107"/>
          </a:xfrm>
          <a:prstGeom prst="rect">
            <a:avLst/>
          </a:prstGeom>
          <a:noFill/>
        </p:spPr>
        <p:txBody>
          <a:bodyPr wrap="square" rtlCol="0">
            <a:spAutoFit/>
          </a:bodyPr>
          <a:lstStyle/>
          <a:p>
            <a:r>
              <a:rPr lang="en-US" altLang="zh-TW" sz="2800" dirty="0" smtClean="0"/>
              <a:t>: input of activation function</a:t>
            </a:r>
            <a:endParaRPr lang="zh-TW" altLang="en-US" sz="2800" dirty="0"/>
          </a:p>
        </p:txBody>
      </p:sp>
      <p:sp>
        <p:nvSpPr>
          <p:cNvPr id="15" name="文字方塊 14"/>
          <p:cNvSpPr txBox="1"/>
          <p:nvPr/>
        </p:nvSpPr>
        <p:spPr>
          <a:xfrm>
            <a:off x="1452248" y="5353446"/>
            <a:ext cx="3144231" cy="954107"/>
          </a:xfrm>
          <a:prstGeom prst="rect">
            <a:avLst/>
          </a:prstGeom>
          <a:noFill/>
        </p:spPr>
        <p:txBody>
          <a:bodyPr wrap="square" rtlCol="0">
            <a:spAutoFit/>
          </a:bodyPr>
          <a:lstStyle/>
          <a:p>
            <a:r>
              <a:rPr lang="en-US" altLang="zh-TW" sz="2800" dirty="0" smtClean="0"/>
              <a:t>: input of activation function for a layer</a:t>
            </a:r>
            <a:endParaRPr lang="zh-TW" altLang="en-US" sz="2800" dirty="0"/>
          </a:p>
        </p:txBody>
      </p:sp>
      <p:sp>
        <p:nvSpPr>
          <p:cNvPr id="16" name="文字方塊 15"/>
          <p:cNvSpPr txBox="1"/>
          <p:nvPr/>
        </p:nvSpPr>
        <p:spPr>
          <a:xfrm>
            <a:off x="5490373" y="1958266"/>
            <a:ext cx="3144231" cy="523220"/>
          </a:xfrm>
          <a:prstGeom prst="rect">
            <a:avLst/>
          </a:prstGeom>
          <a:noFill/>
        </p:spPr>
        <p:txBody>
          <a:bodyPr wrap="square" rtlCol="0">
            <a:spAutoFit/>
          </a:bodyPr>
          <a:lstStyle/>
          <a:p>
            <a:r>
              <a:rPr lang="en-US" altLang="zh-TW" sz="2800" dirty="0" smtClean="0"/>
              <a:t>: a weight </a:t>
            </a:r>
            <a:endParaRPr lang="zh-TW" altLang="en-US" sz="2800" dirty="0"/>
          </a:p>
        </p:txBody>
      </p:sp>
      <p:sp>
        <p:nvSpPr>
          <p:cNvPr id="17" name="文字方塊 16"/>
          <p:cNvSpPr txBox="1"/>
          <p:nvPr/>
        </p:nvSpPr>
        <p:spPr>
          <a:xfrm>
            <a:off x="5490372" y="3083187"/>
            <a:ext cx="3144231" cy="523220"/>
          </a:xfrm>
          <a:prstGeom prst="rect">
            <a:avLst/>
          </a:prstGeom>
          <a:noFill/>
        </p:spPr>
        <p:txBody>
          <a:bodyPr wrap="square" rtlCol="0">
            <a:spAutoFit/>
          </a:bodyPr>
          <a:lstStyle/>
          <a:p>
            <a:r>
              <a:rPr lang="en-US" altLang="zh-TW" sz="2800" dirty="0" smtClean="0"/>
              <a:t>: a weight matrix </a:t>
            </a:r>
            <a:endParaRPr lang="zh-TW" altLang="en-US" sz="2800" dirty="0"/>
          </a:p>
        </p:txBody>
      </p:sp>
      <p:sp>
        <p:nvSpPr>
          <p:cNvPr id="18" name="文字方塊 17"/>
          <p:cNvSpPr txBox="1"/>
          <p:nvPr/>
        </p:nvSpPr>
        <p:spPr>
          <a:xfrm>
            <a:off x="5490371" y="4212969"/>
            <a:ext cx="3144231" cy="523220"/>
          </a:xfrm>
          <a:prstGeom prst="rect">
            <a:avLst/>
          </a:prstGeom>
          <a:noFill/>
        </p:spPr>
        <p:txBody>
          <a:bodyPr wrap="square" rtlCol="0">
            <a:spAutoFit/>
          </a:bodyPr>
          <a:lstStyle/>
          <a:p>
            <a:r>
              <a:rPr lang="en-US" altLang="zh-TW" sz="2800" dirty="0" smtClean="0"/>
              <a:t>: a bias</a:t>
            </a:r>
            <a:endParaRPr lang="zh-TW" altLang="en-US" sz="2800" dirty="0"/>
          </a:p>
        </p:txBody>
      </p:sp>
      <p:sp>
        <p:nvSpPr>
          <p:cNvPr id="19" name="文字方塊 18"/>
          <p:cNvSpPr txBox="1"/>
          <p:nvPr/>
        </p:nvSpPr>
        <p:spPr>
          <a:xfrm>
            <a:off x="5503243" y="5353446"/>
            <a:ext cx="3144231" cy="523220"/>
          </a:xfrm>
          <a:prstGeom prst="rect">
            <a:avLst/>
          </a:prstGeom>
          <a:noFill/>
        </p:spPr>
        <p:txBody>
          <a:bodyPr wrap="square" rtlCol="0">
            <a:spAutoFit/>
          </a:bodyPr>
          <a:lstStyle/>
          <a:p>
            <a:r>
              <a:rPr lang="en-US" altLang="zh-TW" sz="2800" dirty="0" smtClean="0"/>
              <a:t>: a bias vector</a:t>
            </a:r>
            <a:endParaRPr lang="zh-TW" altLang="en-US" sz="2800" dirty="0"/>
          </a:p>
        </p:txBody>
      </p:sp>
    </p:spTree>
    <p:extLst>
      <p:ext uri="{BB962C8B-B14F-4D97-AF65-F5344CB8AC3E}">
        <p14:creationId xmlns:p14="http://schemas.microsoft.com/office/powerpoint/2010/main" val="373721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1289787" y="2224775"/>
            <a:ext cx="465615" cy="2756949"/>
          </a:xfrm>
          <a:prstGeom prst="rect">
            <a:avLst/>
          </a:prstGeom>
          <a:solidFill>
            <a:schemeClr val="accent4">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smtClean="0"/>
              <a:t>Relations between Layer Outputs</a:t>
            </a:r>
            <a:endParaRPr lang="zh-TW" altLang="en-US" dirty="0"/>
          </a:p>
        </p:txBody>
      </p:sp>
      <p:sp>
        <p:nvSpPr>
          <p:cNvPr id="4" name="矩形 3"/>
          <p:cNvSpPr/>
          <p:nvPr/>
        </p:nvSpPr>
        <p:spPr>
          <a:xfrm>
            <a:off x="4199360" y="2215395"/>
            <a:ext cx="356240" cy="2756949"/>
          </a:xfrm>
          <a:prstGeom prst="rect">
            <a:avLst/>
          </a:prstGeom>
          <a:solidFill>
            <a:schemeClr val="accent4">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 name="矩形 4"/>
          <p:cNvSpPr/>
          <p:nvPr/>
        </p:nvSpPr>
        <p:spPr>
          <a:xfrm>
            <a:off x="3379747" y="2234157"/>
            <a:ext cx="356240" cy="2738187"/>
          </a:xfrm>
          <a:prstGeom prst="rect">
            <a:avLst/>
          </a:prstGeom>
          <a:solidFill>
            <a:schemeClr val="accent6">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 name="橢圓 5"/>
          <p:cNvSpPr/>
          <p:nvPr/>
        </p:nvSpPr>
        <p:spPr>
          <a:xfrm>
            <a:off x="714087" y="202040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 name="橢圓 6"/>
          <p:cNvSpPr/>
          <p:nvPr/>
        </p:nvSpPr>
        <p:spPr>
          <a:xfrm>
            <a:off x="728601" y="2773029"/>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 name="橢圓 7"/>
          <p:cNvSpPr/>
          <p:nvPr/>
        </p:nvSpPr>
        <p:spPr>
          <a:xfrm>
            <a:off x="728601" y="4077592"/>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 name="文字方塊 8"/>
          <p:cNvSpPr txBox="1"/>
          <p:nvPr/>
        </p:nvSpPr>
        <p:spPr>
          <a:xfrm rot="5400000">
            <a:off x="729090" y="346638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pSp>
        <p:nvGrpSpPr>
          <p:cNvPr id="10" name="群組 9"/>
          <p:cNvGrpSpPr/>
          <p:nvPr/>
        </p:nvGrpSpPr>
        <p:grpSpPr>
          <a:xfrm>
            <a:off x="3147376" y="5496373"/>
            <a:ext cx="1642603" cy="963906"/>
            <a:chOff x="-726852" y="5289836"/>
            <a:chExt cx="1642603" cy="963906"/>
          </a:xfrm>
        </p:grpSpPr>
        <p:grpSp>
          <p:nvGrpSpPr>
            <p:cNvPr id="11" name="群組 10"/>
            <p:cNvGrpSpPr/>
            <p:nvPr/>
          </p:nvGrpSpPr>
          <p:grpSpPr>
            <a:xfrm>
              <a:off x="-511288" y="5756645"/>
              <a:ext cx="1427039" cy="497097"/>
              <a:chOff x="590519" y="6120573"/>
              <a:chExt cx="1427039" cy="497097"/>
            </a:xfrm>
          </p:grpSpPr>
          <p:sp>
            <p:nvSpPr>
              <p:cNvPr id="15" name="文字方塊 14"/>
              <p:cNvSpPr txBox="1"/>
              <p:nvPr/>
            </p:nvSpPr>
            <p:spPr>
              <a:xfrm>
                <a:off x="882910" y="6120573"/>
                <a:ext cx="1134648" cy="461665"/>
              </a:xfrm>
              <a:prstGeom prst="rect">
                <a:avLst/>
              </a:prstGeom>
              <a:noFill/>
            </p:spPr>
            <p:txBody>
              <a:bodyPr wrap="square" rtlCol="0">
                <a:spAutoFit/>
              </a:bodyPr>
              <a:lstStyle/>
              <a:p>
                <a:pPr algn="ctr"/>
                <a:r>
                  <a:rPr lang="en-US" altLang="zh-TW" sz="2400" dirty="0" smtClean="0"/>
                  <a:t>nodes</a:t>
                </a:r>
                <a:endParaRPr lang="zh-TW" altLang="en-US" sz="2400" dirty="0"/>
              </a:p>
            </p:txBody>
          </p:sp>
          <p:graphicFrame>
            <p:nvGraphicFramePr>
              <p:cNvPr id="16" name="Object 12"/>
              <p:cNvGraphicFramePr>
                <a:graphicFrameLocks noChangeAspect="1"/>
              </p:cNvGraphicFramePr>
              <p:nvPr>
                <p:extLst/>
              </p:nvPr>
            </p:nvGraphicFramePr>
            <p:xfrm>
              <a:off x="590519" y="6127133"/>
              <a:ext cx="431800" cy="490537"/>
            </p:xfrm>
            <a:graphic>
              <a:graphicData uri="http://schemas.openxmlformats.org/presentationml/2006/ole">
                <mc:AlternateContent xmlns:mc="http://schemas.openxmlformats.org/markup-compatibility/2006">
                  <mc:Choice xmlns:v="urn:schemas-microsoft-com:vml" Requires="v">
                    <p:oleObj spid="_x0000_s231942" name="方程式" r:id="rId3" imgW="203040" imgH="228600" progId="Equation.3">
                      <p:embed/>
                    </p:oleObj>
                  </mc:Choice>
                  <mc:Fallback>
                    <p:oleObj name="方程式" r:id="rId3" imgW="203040" imgH="228600" progId="Equation.3">
                      <p:embed/>
                      <p:pic>
                        <p:nvPicPr>
                          <p:cNvPr id="0" name=""/>
                          <p:cNvPicPr>
                            <a:picLocks noChangeAspect="1" noChangeArrowheads="1"/>
                          </p:cNvPicPr>
                          <p:nvPr/>
                        </p:nvPicPr>
                        <p:blipFill>
                          <a:blip r:embed="rId4"/>
                          <a:srcRect/>
                          <a:stretch>
                            <a:fillRect/>
                          </a:stretch>
                        </p:blipFill>
                        <p:spPr bwMode="auto">
                          <a:xfrm>
                            <a:off x="590519" y="6127133"/>
                            <a:ext cx="431800"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群組 11"/>
            <p:cNvGrpSpPr/>
            <p:nvPr/>
          </p:nvGrpSpPr>
          <p:grpSpPr>
            <a:xfrm>
              <a:off x="-726852" y="5289836"/>
              <a:ext cx="1384872" cy="461665"/>
              <a:chOff x="3302899" y="1075492"/>
              <a:chExt cx="1384872" cy="461665"/>
            </a:xfrm>
          </p:grpSpPr>
          <p:sp>
            <p:nvSpPr>
              <p:cNvPr id="13" name="文字方塊 12"/>
              <p:cNvSpPr txBox="1"/>
              <p:nvPr/>
            </p:nvSpPr>
            <p:spPr>
              <a:xfrm>
                <a:off x="3302899" y="1075492"/>
                <a:ext cx="1384872" cy="461665"/>
              </a:xfrm>
              <a:prstGeom prst="rect">
                <a:avLst/>
              </a:prstGeom>
              <a:noFill/>
            </p:spPr>
            <p:txBody>
              <a:bodyPr wrap="square" rtlCol="0">
                <a:spAutoFit/>
              </a:bodyPr>
              <a:lstStyle/>
              <a:p>
                <a:pPr algn="ctr"/>
                <a:r>
                  <a:rPr lang="en-US" altLang="zh-TW" sz="2400" dirty="0" smtClean="0"/>
                  <a:t>Layer</a:t>
                </a:r>
                <a:endParaRPr lang="zh-TW" altLang="en-US" sz="2400" dirty="0"/>
              </a:p>
            </p:txBody>
          </p:sp>
          <p:graphicFrame>
            <p:nvGraphicFramePr>
              <p:cNvPr id="14" name="Object 12"/>
              <p:cNvGraphicFramePr>
                <a:graphicFrameLocks noChangeAspect="1"/>
              </p:cNvGraphicFramePr>
              <p:nvPr>
                <p:extLst/>
              </p:nvPr>
            </p:nvGraphicFramePr>
            <p:xfrm>
              <a:off x="4385193" y="1135663"/>
              <a:ext cx="188913" cy="381000"/>
            </p:xfrm>
            <a:graphic>
              <a:graphicData uri="http://schemas.openxmlformats.org/presentationml/2006/ole">
                <mc:AlternateContent xmlns:mc="http://schemas.openxmlformats.org/markup-compatibility/2006">
                  <mc:Choice xmlns:v="urn:schemas-microsoft-com:vml" Requires="v">
                    <p:oleObj spid="_x0000_s231943" name="方程式" r:id="rId5" imgW="88560" imgH="177480" progId="Equation.3">
                      <p:embed/>
                    </p:oleObj>
                  </mc:Choice>
                  <mc:Fallback>
                    <p:oleObj name="方程式" r:id="rId5" imgW="88560" imgH="177480" progId="Equation.3">
                      <p:embed/>
                      <p:pic>
                        <p:nvPicPr>
                          <p:cNvPr id="0" name=""/>
                          <p:cNvPicPr>
                            <a:picLocks noChangeAspect="1" noChangeArrowheads="1"/>
                          </p:cNvPicPr>
                          <p:nvPr/>
                        </p:nvPicPr>
                        <p:blipFill>
                          <a:blip r:embed="rId6"/>
                          <a:srcRect/>
                          <a:stretch>
                            <a:fillRect/>
                          </a:stretch>
                        </p:blipFill>
                        <p:spPr bwMode="auto">
                          <a:xfrm>
                            <a:off x="4385193" y="1135663"/>
                            <a:ext cx="1889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7" name="文字方塊 16"/>
          <p:cNvSpPr txBox="1"/>
          <p:nvPr/>
        </p:nvSpPr>
        <p:spPr>
          <a:xfrm rot="5400000">
            <a:off x="729089" y="480178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18" name="橢圓 17"/>
          <p:cNvSpPr/>
          <p:nvPr/>
        </p:nvSpPr>
        <p:spPr>
          <a:xfrm>
            <a:off x="3668855" y="202040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9" name="橢圓 18"/>
          <p:cNvSpPr/>
          <p:nvPr/>
        </p:nvSpPr>
        <p:spPr>
          <a:xfrm>
            <a:off x="3683369" y="2792079"/>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0" name="橢圓 19"/>
          <p:cNvSpPr/>
          <p:nvPr/>
        </p:nvSpPr>
        <p:spPr>
          <a:xfrm>
            <a:off x="3683369" y="4096642"/>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文字方塊 20"/>
          <p:cNvSpPr txBox="1"/>
          <p:nvPr/>
        </p:nvSpPr>
        <p:spPr>
          <a:xfrm rot="5400000">
            <a:off x="3683858" y="348543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pSp>
        <p:nvGrpSpPr>
          <p:cNvPr id="22" name="群組 21"/>
          <p:cNvGrpSpPr/>
          <p:nvPr/>
        </p:nvGrpSpPr>
        <p:grpSpPr>
          <a:xfrm>
            <a:off x="163185" y="5484193"/>
            <a:ext cx="1727040" cy="956400"/>
            <a:chOff x="4572000" y="6144074"/>
            <a:chExt cx="1727040" cy="956400"/>
          </a:xfrm>
        </p:grpSpPr>
        <p:grpSp>
          <p:nvGrpSpPr>
            <p:cNvPr id="23" name="群組 22"/>
            <p:cNvGrpSpPr/>
            <p:nvPr/>
          </p:nvGrpSpPr>
          <p:grpSpPr>
            <a:xfrm>
              <a:off x="4572000" y="6144074"/>
              <a:ext cx="1515165" cy="461665"/>
              <a:chOff x="1008993" y="1026295"/>
              <a:chExt cx="1515165" cy="461665"/>
            </a:xfrm>
          </p:grpSpPr>
          <p:sp>
            <p:nvSpPr>
              <p:cNvPr id="27" name="文字方塊 26"/>
              <p:cNvSpPr txBox="1"/>
              <p:nvPr/>
            </p:nvSpPr>
            <p:spPr>
              <a:xfrm>
                <a:off x="1008993" y="1026295"/>
                <a:ext cx="1134648" cy="461665"/>
              </a:xfrm>
              <a:prstGeom prst="rect">
                <a:avLst/>
              </a:prstGeom>
              <a:noFill/>
            </p:spPr>
            <p:txBody>
              <a:bodyPr wrap="square" rtlCol="0">
                <a:spAutoFit/>
              </a:bodyPr>
              <a:lstStyle/>
              <a:p>
                <a:pPr algn="ctr"/>
                <a:r>
                  <a:rPr lang="en-US" altLang="zh-TW" sz="2400" dirty="0" smtClean="0"/>
                  <a:t>Layer</a:t>
                </a:r>
                <a:endParaRPr lang="zh-TW" altLang="en-US" sz="2400" dirty="0"/>
              </a:p>
            </p:txBody>
          </p:sp>
          <p:graphicFrame>
            <p:nvGraphicFramePr>
              <p:cNvPr id="28" name="Object 12"/>
              <p:cNvGraphicFramePr>
                <a:graphicFrameLocks noChangeAspect="1"/>
              </p:cNvGraphicFramePr>
              <p:nvPr>
                <p:extLst/>
              </p:nvPr>
            </p:nvGraphicFramePr>
            <p:xfrm>
              <a:off x="1930433" y="1079298"/>
              <a:ext cx="593725" cy="382587"/>
            </p:xfrm>
            <a:graphic>
              <a:graphicData uri="http://schemas.openxmlformats.org/presentationml/2006/ole">
                <mc:AlternateContent xmlns:mc="http://schemas.openxmlformats.org/markup-compatibility/2006">
                  <mc:Choice xmlns:v="urn:schemas-microsoft-com:vml" Requires="v">
                    <p:oleObj spid="_x0000_s231944" name="方程式" r:id="rId7" imgW="279360" imgH="177480" progId="Equation.3">
                      <p:embed/>
                    </p:oleObj>
                  </mc:Choice>
                  <mc:Fallback>
                    <p:oleObj name="方程式" r:id="rId7" imgW="279360" imgH="177480" progId="Equation.3">
                      <p:embed/>
                      <p:pic>
                        <p:nvPicPr>
                          <p:cNvPr id="0" name=""/>
                          <p:cNvPicPr>
                            <a:picLocks noChangeAspect="1" noChangeArrowheads="1"/>
                          </p:cNvPicPr>
                          <p:nvPr/>
                        </p:nvPicPr>
                        <p:blipFill>
                          <a:blip r:embed="rId8"/>
                          <a:srcRect/>
                          <a:stretch>
                            <a:fillRect/>
                          </a:stretch>
                        </p:blipFill>
                        <p:spPr bwMode="auto">
                          <a:xfrm>
                            <a:off x="1930433" y="1079298"/>
                            <a:ext cx="593725"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4" name="群組 23"/>
            <p:cNvGrpSpPr/>
            <p:nvPr/>
          </p:nvGrpSpPr>
          <p:grpSpPr>
            <a:xfrm>
              <a:off x="4730146" y="6590582"/>
              <a:ext cx="1568894" cy="509892"/>
              <a:chOff x="3460582" y="6120573"/>
              <a:chExt cx="1568894" cy="509892"/>
            </a:xfrm>
          </p:grpSpPr>
          <p:sp>
            <p:nvSpPr>
              <p:cNvPr id="25" name="文字方塊 24"/>
              <p:cNvSpPr txBox="1"/>
              <p:nvPr/>
            </p:nvSpPr>
            <p:spPr>
              <a:xfrm>
                <a:off x="3894828" y="6120573"/>
                <a:ext cx="1134648" cy="461665"/>
              </a:xfrm>
              <a:prstGeom prst="rect">
                <a:avLst/>
              </a:prstGeom>
              <a:noFill/>
            </p:spPr>
            <p:txBody>
              <a:bodyPr wrap="square" rtlCol="0">
                <a:spAutoFit/>
              </a:bodyPr>
              <a:lstStyle/>
              <a:p>
                <a:pPr algn="ctr"/>
                <a:r>
                  <a:rPr lang="en-US" altLang="zh-TW" sz="2400" dirty="0" smtClean="0"/>
                  <a:t>nodes</a:t>
                </a:r>
                <a:endParaRPr lang="zh-TW" altLang="en-US" sz="2400" dirty="0"/>
              </a:p>
            </p:txBody>
          </p:sp>
          <p:graphicFrame>
            <p:nvGraphicFramePr>
              <p:cNvPr id="26" name="Object 12"/>
              <p:cNvGraphicFramePr>
                <a:graphicFrameLocks noChangeAspect="1"/>
              </p:cNvGraphicFramePr>
              <p:nvPr>
                <p:extLst/>
              </p:nvPr>
            </p:nvGraphicFramePr>
            <p:xfrm>
              <a:off x="3460582" y="6139928"/>
              <a:ext cx="593725" cy="490537"/>
            </p:xfrm>
            <a:graphic>
              <a:graphicData uri="http://schemas.openxmlformats.org/presentationml/2006/ole">
                <mc:AlternateContent xmlns:mc="http://schemas.openxmlformats.org/markup-compatibility/2006">
                  <mc:Choice xmlns:v="urn:schemas-microsoft-com:vml" Requires="v">
                    <p:oleObj spid="_x0000_s231945" name="方程式" r:id="rId9" imgW="279360" imgH="228600" progId="Equation.3">
                      <p:embed/>
                    </p:oleObj>
                  </mc:Choice>
                  <mc:Fallback>
                    <p:oleObj name="方程式" r:id="rId9" imgW="279360" imgH="228600" progId="Equation.3">
                      <p:embed/>
                      <p:pic>
                        <p:nvPicPr>
                          <p:cNvPr id="0" name=""/>
                          <p:cNvPicPr>
                            <a:picLocks noChangeAspect="1" noChangeArrowheads="1"/>
                          </p:cNvPicPr>
                          <p:nvPr/>
                        </p:nvPicPr>
                        <p:blipFill>
                          <a:blip r:embed="rId10"/>
                          <a:srcRect/>
                          <a:stretch>
                            <a:fillRect/>
                          </a:stretch>
                        </p:blipFill>
                        <p:spPr bwMode="auto">
                          <a:xfrm>
                            <a:off x="3460582" y="6139928"/>
                            <a:ext cx="593725"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29" name="文字方塊 28"/>
          <p:cNvSpPr txBox="1"/>
          <p:nvPr/>
        </p:nvSpPr>
        <p:spPr>
          <a:xfrm rot="5400000">
            <a:off x="3683857" y="482083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cxnSp>
        <p:nvCxnSpPr>
          <p:cNvPr id="30" name="直線單箭頭接點 29"/>
          <p:cNvCxnSpPr/>
          <p:nvPr/>
        </p:nvCxnSpPr>
        <p:spPr>
          <a:xfrm>
            <a:off x="4236023" y="2312955"/>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a:off x="4257527" y="3098642"/>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4257526" y="4381760"/>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a:off x="1269195" y="2307483"/>
            <a:ext cx="238061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V="1">
            <a:off x="1283709" y="2307483"/>
            <a:ext cx="2366096" cy="7526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1265498" y="2307483"/>
            <a:ext cx="2384307" cy="20552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1283709" y="4364671"/>
            <a:ext cx="238061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7" idx="6"/>
            <a:endCxn id="19" idx="2"/>
          </p:cNvCxnSpPr>
          <p:nvPr/>
        </p:nvCxnSpPr>
        <p:spPr>
          <a:xfrm>
            <a:off x="1302759" y="3060108"/>
            <a:ext cx="2380610" cy="190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stCxn id="7" idx="6"/>
            <a:endCxn id="20" idx="2"/>
          </p:cNvCxnSpPr>
          <p:nvPr/>
        </p:nvCxnSpPr>
        <p:spPr>
          <a:xfrm>
            <a:off x="1302759" y="3060108"/>
            <a:ext cx="2380610" cy="13236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9" name="Object 12"/>
          <p:cNvGraphicFramePr>
            <a:graphicFrameLocks noChangeAspect="1"/>
          </p:cNvGraphicFramePr>
          <p:nvPr>
            <p:extLst/>
          </p:nvPr>
        </p:nvGraphicFramePr>
        <p:xfrm>
          <a:off x="918608" y="2119690"/>
          <a:ext cx="190500" cy="352425"/>
        </p:xfrm>
        <a:graphic>
          <a:graphicData uri="http://schemas.openxmlformats.org/presentationml/2006/ole">
            <mc:AlternateContent xmlns:mc="http://schemas.openxmlformats.org/markup-compatibility/2006">
              <mc:Choice xmlns:v="urn:schemas-microsoft-com:vml" Requires="v">
                <p:oleObj spid="_x0000_s231946" name="方程式" r:id="rId11" imgW="88560" imgH="164880" progId="Equation.3">
                  <p:embed/>
                </p:oleObj>
              </mc:Choice>
              <mc:Fallback>
                <p:oleObj name="方程式" r:id="rId11" imgW="88560" imgH="164880" progId="Equation.3">
                  <p:embed/>
                  <p:pic>
                    <p:nvPicPr>
                      <p:cNvPr id="0" name=""/>
                      <p:cNvPicPr>
                        <a:picLocks noChangeAspect="1" noChangeArrowheads="1"/>
                      </p:cNvPicPr>
                      <p:nvPr/>
                    </p:nvPicPr>
                    <p:blipFill>
                      <a:blip r:embed="rId12"/>
                      <a:srcRect/>
                      <a:stretch>
                        <a:fillRect/>
                      </a:stretch>
                    </p:blipFill>
                    <p:spPr bwMode="auto">
                      <a:xfrm>
                        <a:off x="918608" y="2119690"/>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12"/>
          <p:cNvGraphicFramePr>
            <a:graphicFrameLocks noChangeAspect="1"/>
          </p:cNvGraphicFramePr>
          <p:nvPr>
            <p:extLst/>
          </p:nvPr>
        </p:nvGraphicFramePr>
        <p:xfrm>
          <a:off x="895454" y="2869381"/>
          <a:ext cx="273050" cy="352425"/>
        </p:xfrm>
        <a:graphic>
          <a:graphicData uri="http://schemas.openxmlformats.org/presentationml/2006/ole">
            <mc:AlternateContent xmlns:mc="http://schemas.openxmlformats.org/markup-compatibility/2006">
              <mc:Choice xmlns:v="urn:schemas-microsoft-com:vml" Requires="v">
                <p:oleObj spid="_x0000_s231947" name="方程式" r:id="rId13" imgW="126720" imgH="164880" progId="Equation.3">
                  <p:embed/>
                </p:oleObj>
              </mc:Choice>
              <mc:Fallback>
                <p:oleObj name="方程式" r:id="rId13" imgW="126720" imgH="164880" progId="Equation.3">
                  <p:embed/>
                  <p:pic>
                    <p:nvPicPr>
                      <p:cNvPr id="0" name=""/>
                      <p:cNvPicPr>
                        <a:picLocks noChangeAspect="1" noChangeArrowheads="1"/>
                      </p:cNvPicPr>
                      <p:nvPr/>
                    </p:nvPicPr>
                    <p:blipFill>
                      <a:blip r:embed="rId14"/>
                      <a:srcRect/>
                      <a:stretch>
                        <a:fillRect/>
                      </a:stretch>
                    </p:blipFill>
                    <p:spPr bwMode="auto">
                      <a:xfrm>
                        <a:off x="895454" y="2869381"/>
                        <a:ext cx="2730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12"/>
          <p:cNvGraphicFramePr>
            <a:graphicFrameLocks noChangeAspect="1"/>
          </p:cNvGraphicFramePr>
          <p:nvPr>
            <p:extLst>
              <p:ext uri="{D42A27DB-BD31-4B8C-83A1-F6EECF244321}">
                <p14:modId xmlns:p14="http://schemas.microsoft.com/office/powerpoint/2010/main" val="4046625238"/>
              </p:ext>
            </p:extLst>
          </p:nvPr>
        </p:nvGraphicFramePr>
        <p:xfrm>
          <a:off x="885825" y="4173538"/>
          <a:ext cx="271463" cy="406400"/>
        </p:xfrm>
        <a:graphic>
          <a:graphicData uri="http://schemas.openxmlformats.org/presentationml/2006/ole">
            <mc:AlternateContent xmlns:mc="http://schemas.openxmlformats.org/markup-compatibility/2006">
              <mc:Choice xmlns:v="urn:schemas-microsoft-com:vml" Requires="v">
                <p:oleObj spid="_x0000_s231948" name="方程式" r:id="rId15" imgW="126720" imgH="190440" progId="Equation.3">
                  <p:embed/>
                </p:oleObj>
              </mc:Choice>
              <mc:Fallback>
                <p:oleObj name="方程式" r:id="rId15" imgW="126720" imgH="190440" progId="Equation.3">
                  <p:embed/>
                  <p:pic>
                    <p:nvPicPr>
                      <p:cNvPr id="0" name=""/>
                      <p:cNvPicPr>
                        <a:picLocks noChangeAspect="1" noChangeArrowheads="1"/>
                      </p:cNvPicPr>
                      <p:nvPr/>
                    </p:nvPicPr>
                    <p:blipFill>
                      <a:blip r:embed="rId16"/>
                      <a:srcRect/>
                      <a:stretch>
                        <a:fillRect/>
                      </a:stretch>
                    </p:blipFill>
                    <p:spPr bwMode="auto">
                      <a:xfrm>
                        <a:off x="885825" y="4173538"/>
                        <a:ext cx="27146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12"/>
          <p:cNvGraphicFramePr>
            <a:graphicFrameLocks noChangeAspect="1"/>
          </p:cNvGraphicFramePr>
          <p:nvPr>
            <p:extLst/>
          </p:nvPr>
        </p:nvGraphicFramePr>
        <p:xfrm>
          <a:off x="3872824" y="2125118"/>
          <a:ext cx="190500" cy="352425"/>
        </p:xfrm>
        <a:graphic>
          <a:graphicData uri="http://schemas.openxmlformats.org/presentationml/2006/ole">
            <mc:AlternateContent xmlns:mc="http://schemas.openxmlformats.org/markup-compatibility/2006">
              <mc:Choice xmlns:v="urn:schemas-microsoft-com:vml" Requires="v">
                <p:oleObj spid="_x0000_s231949" name="方程式" r:id="rId17" imgW="88560" imgH="164880" progId="Equation.3">
                  <p:embed/>
                </p:oleObj>
              </mc:Choice>
              <mc:Fallback>
                <p:oleObj name="方程式" r:id="rId17" imgW="88560" imgH="164880" progId="Equation.3">
                  <p:embed/>
                  <p:pic>
                    <p:nvPicPr>
                      <p:cNvPr id="0" name=""/>
                      <p:cNvPicPr>
                        <a:picLocks noChangeAspect="1" noChangeArrowheads="1"/>
                      </p:cNvPicPr>
                      <p:nvPr/>
                    </p:nvPicPr>
                    <p:blipFill>
                      <a:blip r:embed="rId12"/>
                      <a:srcRect/>
                      <a:stretch>
                        <a:fillRect/>
                      </a:stretch>
                    </p:blipFill>
                    <p:spPr bwMode="auto">
                      <a:xfrm>
                        <a:off x="3872824" y="2125118"/>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12"/>
          <p:cNvGraphicFramePr>
            <a:graphicFrameLocks noChangeAspect="1"/>
          </p:cNvGraphicFramePr>
          <p:nvPr>
            <p:extLst/>
          </p:nvPr>
        </p:nvGraphicFramePr>
        <p:xfrm>
          <a:off x="3849670" y="2903837"/>
          <a:ext cx="273050" cy="352425"/>
        </p:xfrm>
        <a:graphic>
          <a:graphicData uri="http://schemas.openxmlformats.org/presentationml/2006/ole">
            <mc:AlternateContent xmlns:mc="http://schemas.openxmlformats.org/markup-compatibility/2006">
              <mc:Choice xmlns:v="urn:schemas-microsoft-com:vml" Requires="v">
                <p:oleObj spid="_x0000_s231950" name="方程式" r:id="rId18" imgW="126720" imgH="164880" progId="Equation.3">
                  <p:embed/>
                </p:oleObj>
              </mc:Choice>
              <mc:Fallback>
                <p:oleObj name="方程式" r:id="rId18" imgW="126720" imgH="164880" progId="Equation.3">
                  <p:embed/>
                  <p:pic>
                    <p:nvPicPr>
                      <p:cNvPr id="0" name=""/>
                      <p:cNvPicPr>
                        <a:picLocks noChangeAspect="1" noChangeArrowheads="1"/>
                      </p:cNvPicPr>
                      <p:nvPr/>
                    </p:nvPicPr>
                    <p:blipFill>
                      <a:blip r:embed="rId14"/>
                      <a:srcRect/>
                      <a:stretch>
                        <a:fillRect/>
                      </a:stretch>
                    </p:blipFill>
                    <p:spPr bwMode="auto">
                      <a:xfrm>
                        <a:off x="3849670" y="2903837"/>
                        <a:ext cx="2730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12"/>
          <p:cNvGraphicFramePr>
            <a:graphicFrameLocks noChangeAspect="1"/>
          </p:cNvGraphicFramePr>
          <p:nvPr>
            <p:extLst>
              <p:ext uri="{D42A27DB-BD31-4B8C-83A1-F6EECF244321}">
                <p14:modId xmlns:p14="http://schemas.microsoft.com/office/powerpoint/2010/main" val="3706335445"/>
              </p:ext>
            </p:extLst>
          </p:nvPr>
        </p:nvGraphicFramePr>
        <p:xfrm>
          <a:off x="3878263" y="4219575"/>
          <a:ext cx="190500" cy="352425"/>
        </p:xfrm>
        <a:graphic>
          <a:graphicData uri="http://schemas.openxmlformats.org/presentationml/2006/ole">
            <mc:AlternateContent xmlns:mc="http://schemas.openxmlformats.org/markup-compatibility/2006">
              <mc:Choice xmlns:v="urn:schemas-microsoft-com:vml" Requires="v">
                <p:oleObj spid="_x0000_s231951" name="方程式" r:id="rId19" imgW="88560" imgH="164880" progId="Equation.3">
                  <p:embed/>
                </p:oleObj>
              </mc:Choice>
              <mc:Fallback>
                <p:oleObj name="方程式" r:id="rId19" imgW="88560" imgH="164880" progId="Equation.3">
                  <p:embed/>
                  <p:pic>
                    <p:nvPicPr>
                      <p:cNvPr id="0" name=""/>
                      <p:cNvPicPr>
                        <a:picLocks noChangeAspect="1" noChangeArrowheads="1"/>
                      </p:cNvPicPr>
                      <p:nvPr/>
                    </p:nvPicPr>
                    <p:blipFill>
                      <a:blip r:embed="rId20"/>
                      <a:srcRect/>
                      <a:stretch>
                        <a:fillRect/>
                      </a:stretch>
                    </p:blipFill>
                    <p:spPr bwMode="auto">
                      <a:xfrm>
                        <a:off x="3878263" y="4219575"/>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5" name="直線單箭頭接點 44"/>
          <p:cNvCxnSpPr>
            <a:stCxn id="8" idx="6"/>
            <a:endCxn id="19" idx="2"/>
          </p:cNvCxnSpPr>
          <p:nvPr/>
        </p:nvCxnSpPr>
        <p:spPr>
          <a:xfrm flipV="1">
            <a:off x="1302759" y="3079158"/>
            <a:ext cx="2380610" cy="12855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endCxn id="19" idx="2"/>
          </p:cNvCxnSpPr>
          <p:nvPr/>
        </p:nvCxnSpPr>
        <p:spPr>
          <a:xfrm>
            <a:off x="1297833" y="2319931"/>
            <a:ext cx="2385536" cy="7592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endCxn id="20" idx="2"/>
          </p:cNvCxnSpPr>
          <p:nvPr/>
        </p:nvCxnSpPr>
        <p:spPr>
          <a:xfrm>
            <a:off x="1297833" y="2319931"/>
            <a:ext cx="2385536" cy="20637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8" name="Object 12"/>
          <p:cNvGraphicFramePr>
            <a:graphicFrameLocks noChangeAspect="1"/>
          </p:cNvGraphicFramePr>
          <p:nvPr>
            <p:extLst/>
          </p:nvPr>
        </p:nvGraphicFramePr>
        <p:xfrm>
          <a:off x="1268413" y="2289175"/>
          <a:ext cx="542925" cy="488950"/>
        </p:xfrm>
        <a:graphic>
          <a:graphicData uri="http://schemas.openxmlformats.org/presentationml/2006/ole">
            <mc:AlternateContent xmlns:mc="http://schemas.openxmlformats.org/markup-compatibility/2006">
              <mc:Choice xmlns:v="urn:schemas-microsoft-com:vml" Requires="v">
                <p:oleObj spid="_x0000_s231952" name="方程式" r:id="rId21" imgW="253800" imgH="228600" progId="Equation.3">
                  <p:embed/>
                </p:oleObj>
              </mc:Choice>
              <mc:Fallback>
                <p:oleObj name="方程式" r:id="rId21" imgW="253800" imgH="228600" progId="Equation.3">
                  <p:embed/>
                  <p:pic>
                    <p:nvPicPr>
                      <p:cNvPr id="0" name=""/>
                      <p:cNvPicPr>
                        <a:picLocks noChangeAspect="1" noChangeArrowheads="1"/>
                      </p:cNvPicPr>
                      <p:nvPr/>
                    </p:nvPicPr>
                    <p:blipFill>
                      <a:blip r:embed="rId22"/>
                      <a:srcRect/>
                      <a:stretch>
                        <a:fillRect/>
                      </a:stretch>
                    </p:blipFill>
                    <p:spPr bwMode="auto">
                      <a:xfrm>
                        <a:off x="1268413" y="2289175"/>
                        <a:ext cx="5429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12"/>
          <p:cNvGraphicFramePr>
            <a:graphicFrameLocks noChangeAspect="1"/>
          </p:cNvGraphicFramePr>
          <p:nvPr>
            <p:extLst/>
          </p:nvPr>
        </p:nvGraphicFramePr>
        <p:xfrm>
          <a:off x="1277938" y="3117850"/>
          <a:ext cx="541337" cy="488950"/>
        </p:xfrm>
        <a:graphic>
          <a:graphicData uri="http://schemas.openxmlformats.org/presentationml/2006/ole">
            <mc:AlternateContent xmlns:mc="http://schemas.openxmlformats.org/markup-compatibility/2006">
              <mc:Choice xmlns:v="urn:schemas-microsoft-com:vml" Requires="v">
                <p:oleObj spid="_x0000_s231953" name="方程式" r:id="rId23" imgW="253800" imgH="228600" progId="Equation.3">
                  <p:embed/>
                </p:oleObj>
              </mc:Choice>
              <mc:Fallback>
                <p:oleObj name="方程式" r:id="rId23" imgW="253800" imgH="228600" progId="Equation.3">
                  <p:embed/>
                  <p:pic>
                    <p:nvPicPr>
                      <p:cNvPr id="0" name=""/>
                      <p:cNvPicPr>
                        <a:picLocks noChangeAspect="1" noChangeArrowheads="1"/>
                      </p:cNvPicPr>
                      <p:nvPr/>
                    </p:nvPicPr>
                    <p:blipFill>
                      <a:blip r:embed="rId24"/>
                      <a:srcRect/>
                      <a:stretch>
                        <a:fillRect/>
                      </a:stretch>
                    </p:blipFill>
                    <p:spPr bwMode="auto">
                      <a:xfrm>
                        <a:off x="1277938" y="3117850"/>
                        <a:ext cx="54133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 name="Object 12"/>
          <p:cNvGraphicFramePr>
            <a:graphicFrameLocks noChangeAspect="1"/>
          </p:cNvGraphicFramePr>
          <p:nvPr>
            <p:extLst>
              <p:ext uri="{D42A27DB-BD31-4B8C-83A1-F6EECF244321}">
                <p14:modId xmlns:p14="http://schemas.microsoft.com/office/powerpoint/2010/main" val="3003103642"/>
              </p:ext>
            </p:extLst>
          </p:nvPr>
        </p:nvGraphicFramePr>
        <p:xfrm>
          <a:off x="1277938" y="4387850"/>
          <a:ext cx="542925" cy="542925"/>
        </p:xfrm>
        <a:graphic>
          <a:graphicData uri="http://schemas.openxmlformats.org/presentationml/2006/ole">
            <mc:AlternateContent xmlns:mc="http://schemas.openxmlformats.org/markup-compatibility/2006">
              <mc:Choice xmlns:v="urn:schemas-microsoft-com:vml" Requires="v">
                <p:oleObj spid="_x0000_s231954" name="方程式" r:id="rId25" imgW="253800" imgH="253800" progId="Equation.3">
                  <p:embed/>
                </p:oleObj>
              </mc:Choice>
              <mc:Fallback>
                <p:oleObj name="方程式" r:id="rId25" imgW="253800" imgH="253800" progId="Equation.3">
                  <p:embed/>
                  <p:pic>
                    <p:nvPicPr>
                      <p:cNvPr id="0" name=""/>
                      <p:cNvPicPr>
                        <a:picLocks noChangeAspect="1" noChangeArrowheads="1"/>
                      </p:cNvPicPr>
                      <p:nvPr/>
                    </p:nvPicPr>
                    <p:blipFill>
                      <a:blip r:embed="rId26"/>
                      <a:srcRect/>
                      <a:stretch>
                        <a:fillRect/>
                      </a:stretch>
                    </p:blipFill>
                    <p:spPr bwMode="auto">
                      <a:xfrm>
                        <a:off x="1277938" y="4387850"/>
                        <a:ext cx="5429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 name="Object 12"/>
          <p:cNvGraphicFramePr>
            <a:graphicFrameLocks noChangeAspect="1"/>
          </p:cNvGraphicFramePr>
          <p:nvPr>
            <p:extLst>
              <p:ext uri="{D42A27DB-BD31-4B8C-83A1-F6EECF244321}">
                <p14:modId xmlns:p14="http://schemas.microsoft.com/office/powerpoint/2010/main" val="565724052"/>
              </p:ext>
            </p:extLst>
          </p:nvPr>
        </p:nvGraphicFramePr>
        <p:xfrm>
          <a:off x="4196717" y="2311752"/>
          <a:ext cx="352425" cy="488950"/>
        </p:xfrm>
        <a:graphic>
          <a:graphicData uri="http://schemas.openxmlformats.org/presentationml/2006/ole">
            <mc:AlternateContent xmlns:mc="http://schemas.openxmlformats.org/markup-compatibility/2006">
              <mc:Choice xmlns:v="urn:schemas-microsoft-com:vml" Requires="v">
                <p:oleObj spid="_x0000_s231955" name="方程式" r:id="rId27" imgW="164880" imgH="228600" progId="Equation.3">
                  <p:embed/>
                </p:oleObj>
              </mc:Choice>
              <mc:Fallback>
                <p:oleObj name="方程式" r:id="rId27" imgW="164880" imgH="228600" progId="Equation.3">
                  <p:embed/>
                  <p:pic>
                    <p:nvPicPr>
                      <p:cNvPr id="0" name=""/>
                      <p:cNvPicPr>
                        <a:picLocks noChangeAspect="1" noChangeArrowheads="1"/>
                      </p:cNvPicPr>
                      <p:nvPr/>
                    </p:nvPicPr>
                    <p:blipFill>
                      <a:blip r:embed="rId28"/>
                      <a:srcRect/>
                      <a:stretch>
                        <a:fillRect/>
                      </a:stretch>
                    </p:blipFill>
                    <p:spPr bwMode="auto">
                      <a:xfrm>
                        <a:off x="4196717" y="2311752"/>
                        <a:ext cx="3524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12"/>
          <p:cNvGraphicFramePr>
            <a:graphicFrameLocks noChangeAspect="1"/>
          </p:cNvGraphicFramePr>
          <p:nvPr>
            <p:extLst>
              <p:ext uri="{D42A27DB-BD31-4B8C-83A1-F6EECF244321}">
                <p14:modId xmlns:p14="http://schemas.microsoft.com/office/powerpoint/2010/main" val="3310226705"/>
              </p:ext>
            </p:extLst>
          </p:nvPr>
        </p:nvGraphicFramePr>
        <p:xfrm>
          <a:off x="4188631" y="3116989"/>
          <a:ext cx="379412" cy="488950"/>
        </p:xfrm>
        <a:graphic>
          <a:graphicData uri="http://schemas.openxmlformats.org/presentationml/2006/ole">
            <mc:AlternateContent xmlns:mc="http://schemas.openxmlformats.org/markup-compatibility/2006">
              <mc:Choice xmlns:v="urn:schemas-microsoft-com:vml" Requires="v">
                <p:oleObj spid="_x0000_s231956" name="方程式" r:id="rId29" imgW="177480" imgH="228600" progId="Equation.3">
                  <p:embed/>
                </p:oleObj>
              </mc:Choice>
              <mc:Fallback>
                <p:oleObj name="方程式" r:id="rId29" imgW="177480" imgH="228600" progId="Equation.3">
                  <p:embed/>
                  <p:pic>
                    <p:nvPicPr>
                      <p:cNvPr id="0" name=""/>
                      <p:cNvPicPr>
                        <a:picLocks noChangeAspect="1" noChangeArrowheads="1"/>
                      </p:cNvPicPr>
                      <p:nvPr/>
                    </p:nvPicPr>
                    <p:blipFill>
                      <a:blip r:embed="rId30"/>
                      <a:srcRect/>
                      <a:stretch>
                        <a:fillRect/>
                      </a:stretch>
                    </p:blipFill>
                    <p:spPr bwMode="auto">
                      <a:xfrm>
                        <a:off x="4188631" y="3116989"/>
                        <a:ext cx="3794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 name="Object 12"/>
          <p:cNvGraphicFramePr>
            <a:graphicFrameLocks noChangeAspect="1"/>
          </p:cNvGraphicFramePr>
          <p:nvPr>
            <p:extLst>
              <p:ext uri="{D42A27DB-BD31-4B8C-83A1-F6EECF244321}">
                <p14:modId xmlns:p14="http://schemas.microsoft.com/office/powerpoint/2010/main" val="336924248"/>
              </p:ext>
            </p:extLst>
          </p:nvPr>
        </p:nvGraphicFramePr>
        <p:xfrm>
          <a:off x="4179823" y="4456406"/>
          <a:ext cx="352425" cy="515938"/>
        </p:xfrm>
        <a:graphic>
          <a:graphicData uri="http://schemas.openxmlformats.org/presentationml/2006/ole">
            <mc:AlternateContent xmlns:mc="http://schemas.openxmlformats.org/markup-compatibility/2006">
              <mc:Choice xmlns:v="urn:schemas-microsoft-com:vml" Requires="v">
                <p:oleObj spid="_x0000_s231957" name="方程式" r:id="rId31" imgW="164880" imgH="241200" progId="Equation.3">
                  <p:embed/>
                </p:oleObj>
              </mc:Choice>
              <mc:Fallback>
                <p:oleObj name="方程式" r:id="rId31" imgW="164880" imgH="241200" progId="Equation.3">
                  <p:embed/>
                  <p:pic>
                    <p:nvPicPr>
                      <p:cNvPr id="0" name=""/>
                      <p:cNvPicPr>
                        <a:picLocks noChangeAspect="1" noChangeArrowheads="1"/>
                      </p:cNvPicPr>
                      <p:nvPr/>
                    </p:nvPicPr>
                    <p:blipFill>
                      <a:blip r:embed="rId32"/>
                      <a:srcRect/>
                      <a:stretch>
                        <a:fillRect/>
                      </a:stretch>
                    </p:blipFill>
                    <p:spPr bwMode="auto">
                      <a:xfrm>
                        <a:off x="4179823" y="4456406"/>
                        <a:ext cx="352425"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 name="Object 12"/>
          <p:cNvGraphicFramePr>
            <a:graphicFrameLocks noChangeAspect="1"/>
          </p:cNvGraphicFramePr>
          <p:nvPr>
            <p:extLst>
              <p:ext uri="{D42A27DB-BD31-4B8C-83A1-F6EECF244321}">
                <p14:modId xmlns:p14="http://schemas.microsoft.com/office/powerpoint/2010/main" val="2156389542"/>
              </p:ext>
            </p:extLst>
          </p:nvPr>
        </p:nvGraphicFramePr>
        <p:xfrm>
          <a:off x="3387952" y="2353810"/>
          <a:ext cx="325437" cy="488950"/>
        </p:xfrm>
        <a:graphic>
          <a:graphicData uri="http://schemas.openxmlformats.org/presentationml/2006/ole">
            <mc:AlternateContent xmlns:mc="http://schemas.openxmlformats.org/markup-compatibility/2006">
              <mc:Choice xmlns:v="urn:schemas-microsoft-com:vml" Requires="v">
                <p:oleObj spid="_x0000_s231958" name="方程式" r:id="rId33" imgW="152280" imgH="228600" progId="Equation.3">
                  <p:embed/>
                </p:oleObj>
              </mc:Choice>
              <mc:Fallback>
                <p:oleObj name="方程式" r:id="rId33" imgW="152280" imgH="228600" progId="Equation.3">
                  <p:embed/>
                  <p:pic>
                    <p:nvPicPr>
                      <p:cNvPr id="0" name=""/>
                      <p:cNvPicPr>
                        <a:picLocks noChangeAspect="1" noChangeArrowheads="1"/>
                      </p:cNvPicPr>
                      <p:nvPr/>
                    </p:nvPicPr>
                    <p:blipFill>
                      <a:blip r:embed="rId34"/>
                      <a:srcRect/>
                      <a:stretch>
                        <a:fillRect/>
                      </a:stretch>
                    </p:blipFill>
                    <p:spPr bwMode="auto">
                      <a:xfrm>
                        <a:off x="3387952" y="2353810"/>
                        <a:ext cx="32543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 name="Object 12"/>
          <p:cNvGraphicFramePr>
            <a:graphicFrameLocks noChangeAspect="1"/>
          </p:cNvGraphicFramePr>
          <p:nvPr>
            <p:extLst>
              <p:ext uri="{D42A27DB-BD31-4B8C-83A1-F6EECF244321}">
                <p14:modId xmlns:p14="http://schemas.microsoft.com/office/powerpoint/2010/main" val="441079129"/>
              </p:ext>
            </p:extLst>
          </p:nvPr>
        </p:nvGraphicFramePr>
        <p:xfrm>
          <a:off x="3381602" y="3145746"/>
          <a:ext cx="352425" cy="488950"/>
        </p:xfrm>
        <a:graphic>
          <a:graphicData uri="http://schemas.openxmlformats.org/presentationml/2006/ole">
            <mc:AlternateContent xmlns:mc="http://schemas.openxmlformats.org/markup-compatibility/2006">
              <mc:Choice xmlns:v="urn:schemas-microsoft-com:vml" Requires="v">
                <p:oleObj spid="_x0000_s231959" name="方程式" r:id="rId35" imgW="164880" imgH="228600" progId="Equation.3">
                  <p:embed/>
                </p:oleObj>
              </mc:Choice>
              <mc:Fallback>
                <p:oleObj name="方程式" r:id="rId35" imgW="164880" imgH="228600" progId="Equation.3">
                  <p:embed/>
                  <p:pic>
                    <p:nvPicPr>
                      <p:cNvPr id="0" name=""/>
                      <p:cNvPicPr>
                        <a:picLocks noChangeAspect="1" noChangeArrowheads="1"/>
                      </p:cNvPicPr>
                      <p:nvPr/>
                    </p:nvPicPr>
                    <p:blipFill>
                      <a:blip r:embed="rId36"/>
                      <a:srcRect/>
                      <a:stretch>
                        <a:fillRect/>
                      </a:stretch>
                    </p:blipFill>
                    <p:spPr bwMode="auto">
                      <a:xfrm>
                        <a:off x="3381602" y="3145746"/>
                        <a:ext cx="3524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Object 12"/>
          <p:cNvGraphicFramePr>
            <a:graphicFrameLocks noChangeAspect="1"/>
          </p:cNvGraphicFramePr>
          <p:nvPr>
            <p:extLst>
              <p:ext uri="{D42A27DB-BD31-4B8C-83A1-F6EECF244321}">
                <p14:modId xmlns:p14="http://schemas.microsoft.com/office/powerpoint/2010/main" val="3753394134"/>
              </p:ext>
            </p:extLst>
          </p:nvPr>
        </p:nvGraphicFramePr>
        <p:xfrm>
          <a:off x="3387952" y="4424109"/>
          <a:ext cx="323850" cy="515937"/>
        </p:xfrm>
        <a:graphic>
          <a:graphicData uri="http://schemas.openxmlformats.org/presentationml/2006/ole">
            <mc:AlternateContent xmlns:mc="http://schemas.openxmlformats.org/markup-compatibility/2006">
              <mc:Choice xmlns:v="urn:schemas-microsoft-com:vml" Requires="v">
                <p:oleObj spid="_x0000_s231960" name="方程式" r:id="rId37" imgW="152280" imgH="241200" progId="Equation.3">
                  <p:embed/>
                </p:oleObj>
              </mc:Choice>
              <mc:Fallback>
                <p:oleObj name="方程式" r:id="rId37" imgW="152280" imgH="241200" progId="Equation.3">
                  <p:embed/>
                  <p:pic>
                    <p:nvPicPr>
                      <p:cNvPr id="0" name=""/>
                      <p:cNvPicPr>
                        <a:picLocks noChangeAspect="1" noChangeArrowheads="1"/>
                      </p:cNvPicPr>
                      <p:nvPr/>
                    </p:nvPicPr>
                    <p:blipFill>
                      <a:blip r:embed="rId38"/>
                      <a:srcRect/>
                      <a:stretch>
                        <a:fillRect/>
                      </a:stretch>
                    </p:blipFill>
                    <p:spPr bwMode="auto">
                      <a:xfrm>
                        <a:off x="3387952" y="4424109"/>
                        <a:ext cx="323850"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Object 12"/>
          <p:cNvGraphicFramePr>
            <a:graphicFrameLocks noChangeAspect="1"/>
          </p:cNvGraphicFramePr>
          <p:nvPr>
            <p:extLst>
              <p:ext uri="{D42A27DB-BD31-4B8C-83A1-F6EECF244321}">
                <p14:modId xmlns:p14="http://schemas.microsoft.com/office/powerpoint/2010/main" val="1265110168"/>
              </p:ext>
            </p:extLst>
          </p:nvPr>
        </p:nvGraphicFramePr>
        <p:xfrm>
          <a:off x="4202113" y="4945063"/>
          <a:ext cx="352425" cy="542925"/>
        </p:xfrm>
        <a:graphic>
          <a:graphicData uri="http://schemas.openxmlformats.org/presentationml/2006/ole">
            <mc:AlternateContent xmlns:mc="http://schemas.openxmlformats.org/markup-compatibility/2006">
              <mc:Choice xmlns:v="urn:schemas-microsoft-com:vml" Requires="v">
                <p:oleObj spid="_x0000_s231961" name="方程式" r:id="rId39" imgW="164880" imgH="253800" progId="Equation.3">
                  <p:embed/>
                </p:oleObj>
              </mc:Choice>
              <mc:Fallback>
                <p:oleObj name="方程式" r:id="rId39" imgW="164880" imgH="253800" progId="Equation.3">
                  <p:embed/>
                  <p:pic>
                    <p:nvPicPr>
                      <p:cNvPr id="0" name=""/>
                      <p:cNvPicPr>
                        <a:picLocks noChangeAspect="1" noChangeArrowheads="1"/>
                      </p:cNvPicPr>
                      <p:nvPr/>
                    </p:nvPicPr>
                    <p:blipFill>
                      <a:blip r:embed="rId40"/>
                      <a:srcRect/>
                      <a:stretch>
                        <a:fillRect/>
                      </a:stretch>
                    </p:blipFill>
                    <p:spPr bwMode="auto">
                      <a:xfrm>
                        <a:off x="4202113" y="4945063"/>
                        <a:ext cx="3524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12"/>
          <p:cNvGraphicFramePr>
            <a:graphicFrameLocks noChangeAspect="1"/>
          </p:cNvGraphicFramePr>
          <p:nvPr>
            <p:extLst>
              <p:ext uri="{D42A27DB-BD31-4B8C-83A1-F6EECF244321}">
                <p14:modId xmlns:p14="http://schemas.microsoft.com/office/powerpoint/2010/main" val="2543151914"/>
              </p:ext>
            </p:extLst>
          </p:nvPr>
        </p:nvGraphicFramePr>
        <p:xfrm>
          <a:off x="3382963" y="4956175"/>
          <a:ext cx="350837" cy="542925"/>
        </p:xfrm>
        <a:graphic>
          <a:graphicData uri="http://schemas.openxmlformats.org/presentationml/2006/ole">
            <mc:AlternateContent xmlns:mc="http://schemas.openxmlformats.org/markup-compatibility/2006">
              <mc:Choice xmlns:v="urn:schemas-microsoft-com:vml" Requires="v">
                <p:oleObj spid="_x0000_s231962" name="方程式" r:id="rId41" imgW="164880" imgH="253800" progId="Equation.3">
                  <p:embed/>
                </p:oleObj>
              </mc:Choice>
              <mc:Fallback>
                <p:oleObj name="方程式" r:id="rId41" imgW="164880" imgH="253800" progId="Equation.3">
                  <p:embed/>
                  <p:pic>
                    <p:nvPicPr>
                      <p:cNvPr id="0" name=""/>
                      <p:cNvPicPr>
                        <a:picLocks noChangeAspect="1" noChangeArrowheads="1"/>
                      </p:cNvPicPr>
                      <p:nvPr/>
                    </p:nvPicPr>
                    <p:blipFill>
                      <a:blip r:embed="rId42"/>
                      <a:srcRect/>
                      <a:stretch>
                        <a:fillRect/>
                      </a:stretch>
                    </p:blipFill>
                    <p:spPr bwMode="auto">
                      <a:xfrm>
                        <a:off x="3382963" y="4956175"/>
                        <a:ext cx="350837"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 name="Object 12"/>
          <p:cNvGraphicFramePr>
            <a:graphicFrameLocks noChangeAspect="1"/>
          </p:cNvGraphicFramePr>
          <p:nvPr>
            <p:extLst>
              <p:ext uri="{D42A27DB-BD31-4B8C-83A1-F6EECF244321}">
                <p14:modId xmlns:p14="http://schemas.microsoft.com/office/powerpoint/2010/main" val="1216246353"/>
              </p:ext>
            </p:extLst>
          </p:nvPr>
        </p:nvGraphicFramePr>
        <p:xfrm>
          <a:off x="1268412" y="4934904"/>
          <a:ext cx="542925" cy="542925"/>
        </p:xfrm>
        <a:graphic>
          <a:graphicData uri="http://schemas.openxmlformats.org/presentationml/2006/ole">
            <mc:AlternateContent xmlns:mc="http://schemas.openxmlformats.org/markup-compatibility/2006">
              <mc:Choice xmlns:v="urn:schemas-microsoft-com:vml" Requires="v">
                <p:oleObj spid="_x0000_s231963" name="方程式" r:id="rId43" imgW="253800" imgH="253800" progId="Equation.3">
                  <p:embed/>
                </p:oleObj>
              </mc:Choice>
              <mc:Fallback>
                <p:oleObj name="方程式" r:id="rId43" imgW="253800" imgH="253800" progId="Equation.3">
                  <p:embed/>
                  <p:pic>
                    <p:nvPicPr>
                      <p:cNvPr id="0" name=""/>
                      <p:cNvPicPr>
                        <a:picLocks noChangeAspect="1" noChangeArrowheads="1"/>
                      </p:cNvPicPr>
                      <p:nvPr/>
                    </p:nvPicPr>
                    <p:blipFill>
                      <a:blip r:embed="rId44"/>
                      <a:srcRect/>
                      <a:stretch>
                        <a:fillRect/>
                      </a:stretch>
                    </p:blipFill>
                    <p:spPr bwMode="auto">
                      <a:xfrm>
                        <a:off x="1268412" y="4934904"/>
                        <a:ext cx="5429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4762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4"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1289787" y="2224775"/>
            <a:ext cx="465615" cy="2756949"/>
          </a:xfrm>
          <a:prstGeom prst="rect">
            <a:avLst/>
          </a:prstGeom>
          <a:solidFill>
            <a:schemeClr val="accent4">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smtClean="0"/>
              <a:t>Relations between Layer Outputs</a:t>
            </a:r>
            <a:endParaRPr lang="zh-TW" altLang="en-US" dirty="0"/>
          </a:p>
        </p:txBody>
      </p:sp>
      <p:sp>
        <p:nvSpPr>
          <p:cNvPr id="5" name="矩形 4"/>
          <p:cNvSpPr/>
          <p:nvPr/>
        </p:nvSpPr>
        <p:spPr>
          <a:xfrm>
            <a:off x="3379747" y="2234157"/>
            <a:ext cx="356240" cy="2738187"/>
          </a:xfrm>
          <a:prstGeom prst="rect">
            <a:avLst/>
          </a:prstGeom>
          <a:solidFill>
            <a:schemeClr val="accent6">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 name="橢圓 5"/>
          <p:cNvSpPr/>
          <p:nvPr/>
        </p:nvSpPr>
        <p:spPr>
          <a:xfrm>
            <a:off x="714087" y="202040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 name="橢圓 6"/>
          <p:cNvSpPr/>
          <p:nvPr/>
        </p:nvSpPr>
        <p:spPr>
          <a:xfrm>
            <a:off x="728601" y="2773029"/>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 name="橢圓 7"/>
          <p:cNvSpPr/>
          <p:nvPr/>
        </p:nvSpPr>
        <p:spPr>
          <a:xfrm>
            <a:off x="728601" y="4077592"/>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 name="文字方塊 8"/>
          <p:cNvSpPr txBox="1"/>
          <p:nvPr/>
        </p:nvSpPr>
        <p:spPr>
          <a:xfrm rot="5400000">
            <a:off x="729090" y="346638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pSp>
        <p:nvGrpSpPr>
          <p:cNvPr id="10" name="群組 9"/>
          <p:cNvGrpSpPr/>
          <p:nvPr/>
        </p:nvGrpSpPr>
        <p:grpSpPr>
          <a:xfrm>
            <a:off x="3147376" y="5496373"/>
            <a:ext cx="1642603" cy="963906"/>
            <a:chOff x="-726852" y="5289836"/>
            <a:chExt cx="1642603" cy="963906"/>
          </a:xfrm>
        </p:grpSpPr>
        <p:grpSp>
          <p:nvGrpSpPr>
            <p:cNvPr id="11" name="群組 10"/>
            <p:cNvGrpSpPr/>
            <p:nvPr/>
          </p:nvGrpSpPr>
          <p:grpSpPr>
            <a:xfrm>
              <a:off x="-511288" y="5756645"/>
              <a:ext cx="1427039" cy="497097"/>
              <a:chOff x="590519" y="6120573"/>
              <a:chExt cx="1427039" cy="497097"/>
            </a:xfrm>
          </p:grpSpPr>
          <p:sp>
            <p:nvSpPr>
              <p:cNvPr id="15" name="文字方塊 14"/>
              <p:cNvSpPr txBox="1"/>
              <p:nvPr/>
            </p:nvSpPr>
            <p:spPr>
              <a:xfrm>
                <a:off x="882910" y="6120573"/>
                <a:ext cx="1134648" cy="461665"/>
              </a:xfrm>
              <a:prstGeom prst="rect">
                <a:avLst/>
              </a:prstGeom>
              <a:noFill/>
            </p:spPr>
            <p:txBody>
              <a:bodyPr wrap="square" rtlCol="0">
                <a:spAutoFit/>
              </a:bodyPr>
              <a:lstStyle/>
              <a:p>
                <a:pPr algn="ctr"/>
                <a:r>
                  <a:rPr lang="en-US" altLang="zh-TW" sz="2400" dirty="0" smtClean="0"/>
                  <a:t>nodes</a:t>
                </a:r>
                <a:endParaRPr lang="zh-TW" altLang="en-US" sz="2400" dirty="0"/>
              </a:p>
            </p:txBody>
          </p:sp>
          <p:graphicFrame>
            <p:nvGraphicFramePr>
              <p:cNvPr id="16" name="Object 12"/>
              <p:cNvGraphicFramePr>
                <a:graphicFrameLocks noChangeAspect="1"/>
              </p:cNvGraphicFramePr>
              <p:nvPr>
                <p:extLst/>
              </p:nvPr>
            </p:nvGraphicFramePr>
            <p:xfrm>
              <a:off x="590519" y="6127133"/>
              <a:ext cx="431800" cy="490537"/>
            </p:xfrm>
            <a:graphic>
              <a:graphicData uri="http://schemas.openxmlformats.org/presentationml/2006/ole">
                <mc:AlternateContent xmlns:mc="http://schemas.openxmlformats.org/markup-compatibility/2006">
                  <mc:Choice xmlns:v="urn:schemas-microsoft-com:vml" Requires="v">
                    <p:oleObj spid="_x0000_s239780" name="方程式" r:id="rId3" imgW="203040" imgH="228600" progId="Equation.3">
                      <p:embed/>
                    </p:oleObj>
                  </mc:Choice>
                  <mc:Fallback>
                    <p:oleObj name="方程式" r:id="rId3" imgW="203040" imgH="228600" progId="Equation.3">
                      <p:embed/>
                      <p:pic>
                        <p:nvPicPr>
                          <p:cNvPr id="0" name=""/>
                          <p:cNvPicPr>
                            <a:picLocks noChangeAspect="1" noChangeArrowheads="1"/>
                          </p:cNvPicPr>
                          <p:nvPr/>
                        </p:nvPicPr>
                        <p:blipFill>
                          <a:blip r:embed="rId4"/>
                          <a:srcRect/>
                          <a:stretch>
                            <a:fillRect/>
                          </a:stretch>
                        </p:blipFill>
                        <p:spPr bwMode="auto">
                          <a:xfrm>
                            <a:off x="590519" y="6127133"/>
                            <a:ext cx="431800"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群組 11"/>
            <p:cNvGrpSpPr/>
            <p:nvPr/>
          </p:nvGrpSpPr>
          <p:grpSpPr>
            <a:xfrm>
              <a:off x="-726852" y="5289836"/>
              <a:ext cx="1384872" cy="461665"/>
              <a:chOff x="3302899" y="1075492"/>
              <a:chExt cx="1384872" cy="461665"/>
            </a:xfrm>
          </p:grpSpPr>
          <p:sp>
            <p:nvSpPr>
              <p:cNvPr id="13" name="文字方塊 12"/>
              <p:cNvSpPr txBox="1"/>
              <p:nvPr/>
            </p:nvSpPr>
            <p:spPr>
              <a:xfrm>
                <a:off x="3302899" y="1075492"/>
                <a:ext cx="1384872" cy="461665"/>
              </a:xfrm>
              <a:prstGeom prst="rect">
                <a:avLst/>
              </a:prstGeom>
              <a:noFill/>
            </p:spPr>
            <p:txBody>
              <a:bodyPr wrap="square" rtlCol="0">
                <a:spAutoFit/>
              </a:bodyPr>
              <a:lstStyle/>
              <a:p>
                <a:pPr algn="ctr"/>
                <a:r>
                  <a:rPr lang="en-US" altLang="zh-TW" sz="2400" dirty="0" smtClean="0"/>
                  <a:t>Layer</a:t>
                </a:r>
                <a:endParaRPr lang="zh-TW" altLang="en-US" sz="2400" dirty="0"/>
              </a:p>
            </p:txBody>
          </p:sp>
          <p:graphicFrame>
            <p:nvGraphicFramePr>
              <p:cNvPr id="14" name="Object 12"/>
              <p:cNvGraphicFramePr>
                <a:graphicFrameLocks noChangeAspect="1"/>
              </p:cNvGraphicFramePr>
              <p:nvPr>
                <p:extLst/>
              </p:nvPr>
            </p:nvGraphicFramePr>
            <p:xfrm>
              <a:off x="4385193" y="1135663"/>
              <a:ext cx="188913" cy="381000"/>
            </p:xfrm>
            <a:graphic>
              <a:graphicData uri="http://schemas.openxmlformats.org/presentationml/2006/ole">
                <mc:AlternateContent xmlns:mc="http://schemas.openxmlformats.org/markup-compatibility/2006">
                  <mc:Choice xmlns:v="urn:schemas-microsoft-com:vml" Requires="v">
                    <p:oleObj spid="_x0000_s239781" name="方程式" r:id="rId5" imgW="88560" imgH="177480" progId="Equation.3">
                      <p:embed/>
                    </p:oleObj>
                  </mc:Choice>
                  <mc:Fallback>
                    <p:oleObj name="方程式" r:id="rId5" imgW="88560" imgH="177480" progId="Equation.3">
                      <p:embed/>
                      <p:pic>
                        <p:nvPicPr>
                          <p:cNvPr id="0" name=""/>
                          <p:cNvPicPr>
                            <a:picLocks noChangeAspect="1" noChangeArrowheads="1"/>
                          </p:cNvPicPr>
                          <p:nvPr/>
                        </p:nvPicPr>
                        <p:blipFill>
                          <a:blip r:embed="rId6"/>
                          <a:srcRect/>
                          <a:stretch>
                            <a:fillRect/>
                          </a:stretch>
                        </p:blipFill>
                        <p:spPr bwMode="auto">
                          <a:xfrm>
                            <a:off x="4385193" y="1135663"/>
                            <a:ext cx="1889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7" name="文字方塊 16"/>
          <p:cNvSpPr txBox="1"/>
          <p:nvPr/>
        </p:nvSpPr>
        <p:spPr>
          <a:xfrm rot="5400000">
            <a:off x="729089" y="480178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18" name="橢圓 17"/>
          <p:cNvSpPr/>
          <p:nvPr/>
        </p:nvSpPr>
        <p:spPr>
          <a:xfrm>
            <a:off x="3668855" y="202040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9" name="橢圓 18"/>
          <p:cNvSpPr/>
          <p:nvPr/>
        </p:nvSpPr>
        <p:spPr>
          <a:xfrm>
            <a:off x="3683369" y="2792079"/>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0" name="橢圓 19"/>
          <p:cNvSpPr/>
          <p:nvPr/>
        </p:nvSpPr>
        <p:spPr>
          <a:xfrm>
            <a:off x="3683369" y="4096642"/>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文字方塊 20"/>
          <p:cNvSpPr txBox="1"/>
          <p:nvPr/>
        </p:nvSpPr>
        <p:spPr>
          <a:xfrm rot="5400000">
            <a:off x="3683858" y="348543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pSp>
        <p:nvGrpSpPr>
          <p:cNvPr id="22" name="群組 21"/>
          <p:cNvGrpSpPr/>
          <p:nvPr/>
        </p:nvGrpSpPr>
        <p:grpSpPr>
          <a:xfrm>
            <a:off x="163185" y="5484193"/>
            <a:ext cx="1727040" cy="956400"/>
            <a:chOff x="4572000" y="6144074"/>
            <a:chExt cx="1727040" cy="956400"/>
          </a:xfrm>
        </p:grpSpPr>
        <p:grpSp>
          <p:nvGrpSpPr>
            <p:cNvPr id="23" name="群組 22"/>
            <p:cNvGrpSpPr/>
            <p:nvPr/>
          </p:nvGrpSpPr>
          <p:grpSpPr>
            <a:xfrm>
              <a:off x="4572000" y="6144074"/>
              <a:ext cx="1515165" cy="461665"/>
              <a:chOff x="1008993" y="1026295"/>
              <a:chExt cx="1515165" cy="461665"/>
            </a:xfrm>
          </p:grpSpPr>
          <p:sp>
            <p:nvSpPr>
              <p:cNvPr id="27" name="文字方塊 26"/>
              <p:cNvSpPr txBox="1"/>
              <p:nvPr/>
            </p:nvSpPr>
            <p:spPr>
              <a:xfrm>
                <a:off x="1008993" y="1026295"/>
                <a:ext cx="1134648" cy="461665"/>
              </a:xfrm>
              <a:prstGeom prst="rect">
                <a:avLst/>
              </a:prstGeom>
              <a:noFill/>
            </p:spPr>
            <p:txBody>
              <a:bodyPr wrap="square" rtlCol="0">
                <a:spAutoFit/>
              </a:bodyPr>
              <a:lstStyle/>
              <a:p>
                <a:pPr algn="ctr"/>
                <a:r>
                  <a:rPr lang="en-US" altLang="zh-TW" sz="2400" dirty="0" smtClean="0"/>
                  <a:t>Layer</a:t>
                </a:r>
                <a:endParaRPr lang="zh-TW" altLang="en-US" sz="2400" dirty="0"/>
              </a:p>
            </p:txBody>
          </p:sp>
          <p:graphicFrame>
            <p:nvGraphicFramePr>
              <p:cNvPr id="28" name="Object 12"/>
              <p:cNvGraphicFramePr>
                <a:graphicFrameLocks noChangeAspect="1"/>
              </p:cNvGraphicFramePr>
              <p:nvPr>
                <p:extLst/>
              </p:nvPr>
            </p:nvGraphicFramePr>
            <p:xfrm>
              <a:off x="1930433" y="1079298"/>
              <a:ext cx="593725" cy="382587"/>
            </p:xfrm>
            <a:graphic>
              <a:graphicData uri="http://schemas.openxmlformats.org/presentationml/2006/ole">
                <mc:AlternateContent xmlns:mc="http://schemas.openxmlformats.org/markup-compatibility/2006">
                  <mc:Choice xmlns:v="urn:schemas-microsoft-com:vml" Requires="v">
                    <p:oleObj spid="_x0000_s239782" name="方程式" r:id="rId7" imgW="279360" imgH="177480" progId="Equation.3">
                      <p:embed/>
                    </p:oleObj>
                  </mc:Choice>
                  <mc:Fallback>
                    <p:oleObj name="方程式" r:id="rId7" imgW="279360" imgH="177480" progId="Equation.3">
                      <p:embed/>
                      <p:pic>
                        <p:nvPicPr>
                          <p:cNvPr id="0" name=""/>
                          <p:cNvPicPr>
                            <a:picLocks noChangeAspect="1" noChangeArrowheads="1"/>
                          </p:cNvPicPr>
                          <p:nvPr/>
                        </p:nvPicPr>
                        <p:blipFill>
                          <a:blip r:embed="rId8"/>
                          <a:srcRect/>
                          <a:stretch>
                            <a:fillRect/>
                          </a:stretch>
                        </p:blipFill>
                        <p:spPr bwMode="auto">
                          <a:xfrm>
                            <a:off x="1930433" y="1079298"/>
                            <a:ext cx="593725"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4" name="群組 23"/>
            <p:cNvGrpSpPr/>
            <p:nvPr/>
          </p:nvGrpSpPr>
          <p:grpSpPr>
            <a:xfrm>
              <a:off x="4730146" y="6590582"/>
              <a:ext cx="1568894" cy="509892"/>
              <a:chOff x="3460582" y="6120573"/>
              <a:chExt cx="1568894" cy="509892"/>
            </a:xfrm>
          </p:grpSpPr>
          <p:sp>
            <p:nvSpPr>
              <p:cNvPr id="25" name="文字方塊 24"/>
              <p:cNvSpPr txBox="1"/>
              <p:nvPr/>
            </p:nvSpPr>
            <p:spPr>
              <a:xfrm>
                <a:off x="3894828" y="6120573"/>
                <a:ext cx="1134648" cy="461665"/>
              </a:xfrm>
              <a:prstGeom prst="rect">
                <a:avLst/>
              </a:prstGeom>
              <a:noFill/>
            </p:spPr>
            <p:txBody>
              <a:bodyPr wrap="square" rtlCol="0">
                <a:spAutoFit/>
              </a:bodyPr>
              <a:lstStyle/>
              <a:p>
                <a:pPr algn="ctr"/>
                <a:r>
                  <a:rPr lang="en-US" altLang="zh-TW" sz="2400" dirty="0" smtClean="0"/>
                  <a:t>nodes</a:t>
                </a:r>
                <a:endParaRPr lang="zh-TW" altLang="en-US" sz="2400" dirty="0"/>
              </a:p>
            </p:txBody>
          </p:sp>
          <p:graphicFrame>
            <p:nvGraphicFramePr>
              <p:cNvPr id="26" name="Object 12"/>
              <p:cNvGraphicFramePr>
                <a:graphicFrameLocks noChangeAspect="1"/>
              </p:cNvGraphicFramePr>
              <p:nvPr>
                <p:extLst/>
              </p:nvPr>
            </p:nvGraphicFramePr>
            <p:xfrm>
              <a:off x="3460582" y="6139928"/>
              <a:ext cx="593725" cy="490537"/>
            </p:xfrm>
            <a:graphic>
              <a:graphicData uri="http://schemas.openxmlformats.org/presentationml/2006/ole">
                <mc:AlternateContent xmlns:mc="http://schemas.openxmlformats.org/markup-compatibility/2006">
                  <mc:Choice xmlns:v="urn:schemas-microsoft-com:vml" Requires="v">
                    <p:oleObj spid="_x0000_s239783" name="方程式" r:id="rId9" imgW="279360" imgH="228600" progId="Equation.3">
                      <p:embed/>
                    </p:oleObj>
                  </mc:Choice>
                  <mc:Fallback>
                    <p:oleObj name="方程式" r:id="rId9" imgW="279360" imgH="228600" progId="Equation.3">
                      <p:embed/>
                      <p:pic>
                        <p:nvPicPr>
                          <p:cNvPr id="0" name=""/>
                          <p:cNvPicPr>
                            <a:picLocks noChangeAspect="1" noChangeArrowheads="1"/>
                          </p:cNvPicPr>
                          <p:nvPr/>
                        </p:nvPicPr>
                        <p:blipFill>
                          <a:blip r:embed="rId10"/>
                          <a:srcRect/>
                          <a:stretch>
                            <a:fillRect/>
                          </a:stretch>
                        </p:blipFill>
                        <p:spPr bwMode="auto">
                          <a:xfrm>
                            <a:off x="3460582" y="6139928"/>
                            <a:ext cx="593725"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29" name="文字方塊 28"/>
          <p:cNvSpPr txBox="1"/>
          <p:nvPr/>
        </p:nvSpPr>
        <p:spPr>
          <a:xfrm rot="5400000">
            <a:off x="3683857" y="482083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cxnSp>
        <p:nvCxnSpPr>
          <p:cNvPr id="30" name="直線單箭頭接點 29"/>
          <p:cNvCxnSpPr/>
          <p:nvPr/>
        </p:nvCxnSpPr>
        <p:spPr>
          <a:xfrm>
            <a:off x="4236023" y="2312955"/>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a:off x="4257527" y="3098642"/>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4257526" y="4381760"/>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a:off x="1269195" y="2307483"/>
            <a:ext cx="238061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V="1">
            <a:off x="1283709" y="2307483"/>
            <a:ext cx="2366096" cy="7526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1265498" y="2307483"/>
            <a:ext cx="2384307" cy="20552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1283709" y="4364671"/>
            <a:ext cx="238061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7" idx="6"/>
            <a:endCxn id="19" idx="2"/>
          </p:cNvCxnSpPr>
          <p:nvPr/>
        </p:nvCxnSpPr>
        <p:spPr>
          <a:xfrm>
            <a:off x="1302759" y="3060108"/>
            <a:ext cx="2380610" cy="190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stCxn id="7" idx="6"/>
            <a:endCxn id="20" idx="2"/>
          </p:cNvCxnSpPr>
          <p:nvPr/>
        </p:nvCxnSpPr>
        <p:spPr>
          <a:xfrm>
            <a:off x="1302759" y="3060108"/>
            <a:ext cx="2380610" cy="13236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9" name="Object 12"/>
          <p:cNvGraphicFramePr>
            <a:graphicFrameLocks noChangeAspect="1"/>
          </p:cNvGraphicFramePr>
          <p:nvPr>
            <p:extLst/>
          </p:nvPr>
        </p:nvGraphicFramePr>
        <p:xfrm>
          <a:off x="918608" y="2119690"/>
          <a:ext cx="190500" cy="352425"/>
        </p:xfrm>
        <a:graphic>
          <a:graphicData uri="http://schemas.openxmlformats.org/presentationml/2006/ole">
            <mc:AlternateContent xmlns:mc="http://schemas.openxmlformats.org/markup-compatibility/2006">
              <mc:Choice xmlns:v="urn:schemas-microsoft-com:vml" Requires="v">
                <p:oleObj spid="_x0000_s239784" name="方程式" r:id="rId11" imgW="88560" imgH="164880" progId="Equation.3">
                  <p:embed/>
                </p:oleObj>
              </mc:Choice>
              <mc:Fallback>
                <p:oleObj name="方程式" r:id="rId11" imgW="88560" imgH="164880" progId="Equation.3">
                  <p:embed/>
                  <p:pic>
                    <p:nvPicPr>
                      <p:cNvPr id="0" name=""/>
                      <p:cNvPicPr>
                        <a:picLocks noChangeAspect="1" noChangeArrowheads="1"/>
                      </p:cNvPicPr>
                      <p:nvPr/>
                    </p:nvPicPr>
                    <p:blipFill>
                      <a:blip r:embed="rId12"/>
                      <a:srcRect/>
                      <a:stretch>
                        <a:fillRect/>
                      </a:stretch>
                    </p:blipFill>
                    <p:spPr bwMode="auto">
                      <a:xfrm>
                        <a:off x="918608" y="2119690"/>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12"/>
          <p:cNvGraphicFramePr>
            <a:graphicFrameLocks noChangeAspect="1"/>
          </p:cNvGraphicFramePr>
          <p:nvPr>
            <p:extLst/>
          </p:nvPr>
        </p:nvGraphicFramePr>
        <p:xfrm>
          <a:off x="895454" y="2869381"/>
          <a:ext cx="273050" cy="352425"/>
        </p:xfrm>
        <a:graphic>
          <a:graphicData uri="http://schemas.openxmlformats.org/presentationml/2006/ole">
            <mc:AlternateContent xmlns:mc="http://schemas.openxmlformats.org/markup-compatibility/2006">
              <mc:Choice xmlns:v="urn:schemas-microsoft-com:vml" Requires="v">
                <p:oleObj spid="_x0000_s239785" name="方程式" r:id="rId13" imgW="126720" imgH="164880" progId="Equation.3">
                  <p:embed/>
                </p:oleObj>
              </mc:Choice>
              <mc:Fallback>
                <p:oleObj name="方程式" r:id="rId13" imgW="126720" imgH="164880" progId="Equation.3">
                  <p:embed/>
                  <p:pic>
                    <p:nvPicPr>
                      <p:cNvPr id="0" name=""/>
                      <p:cNvPicPr>
                        <a:picLocks noChangeAspect="1" noChangeArrowheads="1"/>
                      </p:cNvPicPr>
                      <p:nvPr/>
                    </p:nvPicPr>
                    <p:blipFill>
                      <a:blip r:embed="rId14"/>
                      <a:srcRect/>
                      <a:stretch>
                        <a:fillRect/>
                      </a:stretch>
                    </p:blipFill>
                    <p:spPr bwMode="auto">
                      <a:xfrm>
                        <a:off x="895454" y="2869381"/>
                        <a:ext cx="2730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12"/>
          <p:cNvGraphicFramePr>
            <a:graphicFrameLocks noChangeAspect="1"/>
          </p:cNvGraphicFramePr>
          <p:nvPr>
            <p:extLst/>
          </p:nvPr>
        </p:nvGraphicFramePr>
        <p:xfrm>
          <a:off x="885825" y="4173538"/>
          <a:ext cx="271463" cy="406400"/>
        </p:xfrm>
        <a:graphic>
          <a:graphicData uri="http://schemas.openxmlformats.org/presentationml/2006/ole">
            <mc:AlternateContent xmlns:mc="http://schemas.openxmlformats.org/markup-compatibility/2006">
              <mc:Choice xmlns:v="urn:schemas-microsoft-com:vml" Requires="v">
                <p:oleObj spid="_x0000_s239786" name="方程式" r:id="rId15" imgW="126720" imgH="190440" progId="Equation.3">
                  <p:embed/>
                </p:oleObj>
              </mc:Choice>
              <mc:Fallback>
                <p:oleObj name="方程式" r:id="rId15" imgW="126720" imgH="190440" progId="Equation.3">
                  <p:embed/>
                  <p:pic>
                    <p:nvPicPr>
                      <p:cNvPr id="0" name=""/>
                      <p:cNvPicPr>
                        <a:picLocks noChangeAspect="1" noChangeArrowheads="1"/>
                      </p:cNvPicPr>
                      <p:nvPr/>
                    </p:nvPicPr>
                    <p:blipFill>
                      <a:blip r:embed="rId16"/>
                      <a:srcRect/>
                      <a:stretch>
                        <a:fillRect/>
                      </a:stretch>
                    </p:blipFill>
                    <p:spPr bwMode="auto">
                      <a:xfrm>
                        <a:off x="885825" y="4173538"/>
                        <a:ext cx="27146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12"/>
          <p:cNvGraphicFramePr>
            <a:graphicFrameLocks noChangeAspect="1"/>
          </p:cNvGraphicFramePr>
          <p:nvPr>
            <p:extLst/>
          </p:nvPr>
        </p:nvGraphicFramePr>
        <p:xfrm>
          <a:off x="3872824" y="2125118"/>
          <a:ext cx="190500" cy="352425"/>
        </p:xfrm>
        <a:graphic>
          <a:graphicData uri="http://schemas.openxmlformats.org/presentationml/2006/ole">
            <mc:AlternateContent xmlns:mc="http://schemas.openxmlformats.org/markup-compatibility/2006">
              <mc:Choice xmlns:v="urn:schemas-microsoft-com:vml" Requires="v">
                <p:oleObj spid="_x0000_s239787" name="方程式" r:id="rId17" imgW="88560" imgH="164880" progId="Equation.3">
                  <p:embed/>
                </p:oleObj>
              </mc:Choice>
              <mc:Fallback>
                <p:oleObj name="方程式" r:id="rId17" imgW="88560" imgH="164880" progId="Equation.3">
                  <p:embed/>
                  <p:pic>
                    <p:nvPicPr>
                      <p:cNvPr id="0" name=""/>
                      <p:cNvPicPr>
                        <a:picLocks noChangeAspect="1" noChangeArrowheads="1"/>
                      </p:cNvPicPr>
                      <p:nvPr/>
                    </p:nvPicPr>
                    <p:blipFill>
                      <a:blip r:embed="rId12"/>
                      <a:srcRect/>
                      <a:stretch>
                        <a:fillRect/>
                      </a:stretch>
                    </p:blipFill>
                    <p:spPr bwMode="auto">
                      <a:xfrm>
                        <a:off x="3872824" y="2125118"/>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12"/>
          <p:cNvGraphicFramePr>
            <a:graphicFrameLocks noChangeAspect="1"/>
          </p:cNvGraphicFramePr>
          <p:nvPr>
            <p:extLst/>
          </p:nvPr>
        </p:nvGraphicFramePr>
        <p:xfrm>
          <a:off x="3849670" y="2903837"/>
          <a:ext cx="273050" cy="352425"/>
        </p:xfrm>
        <a:graphic>
          <a:graphicData uri="http://schemas.openxmlformats.org/presentationml/2006/ole">
            <mc:AlternateContent xmlns:mc="http://schemas.openxmlformats.org/markup-compatibility/2006">
              <mc:Choice xmlns:v="urn:schemas-microsoft-com:vml" Requires="v">
                <p:oleObj spid="_x0000_s239788" name="方程式" r:id="rId18" imgW="126720" imgH="164880" progId="Equation.3">
                  <p:embed/>
                </p:oleObj>
              </mc:Choice>
              <mc:Fallback>
                <p:oleObj name="方程式" r:id="rId18" imgW="126720" imgH="164880" progId="Equation.3">
                  <p:embed/>
                  <p:pic>
                    <p:nvPicPr>
                      <p:cNvPr id="0" name=""/>
                      <p:cNvPicPr>
                        <a:picLocks noChangeAspect="1" noChangeArrowheads="1"/>
                      </p:cNvPicPr>
                      <p:nvPr/>
                    </p:nvPicPr>
                    <p:blipFill>
                      <a:blip r:embed="rId14"/>
                      <a:srcRect/>
                      <a:stretch>
                        <a:fillRect/>
                      </a:stretch>
                    </p:blipFill>
                    <p:spPr bwMode="auto">
                      <a:xfrm>
                        <a:off x="3849670" y="2903837"/>
                        <a:ext cx="2730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12"/>
          <p:cNvGraphicFramePr>
            <a:graphicFrameLocks noChangeAspect="1"/>
          </p:cNvGraphicFramePr>
          <p:nvPr>
            <p:extLst/>
          </p:nvPr>
        </p:nvGraphicFramePr>
        <p:xfrm>
          <a:off x="3878263" y="4219575"/>
          <a:ext cx="190500" cy="352425"/>
        </p:xfrm>
        <a:graphic>
          <a:graphicData uri="http://schemas.openxmlformats.org/presentationml/2006/ole">
            <mc:AlternateContent xmlns:mc="http://schemas.openxmlformats.org/markup-compatibility/2006">
              <mc:Choice xmlns:v="urn:schemas-microsoft-com:vml" Requires="v">
                <p:oleObj spid="_x0000_s239789" name="方程式" r:id="rId19" imgW="88560" imgH="164880" progId="Equation.3">
                  <p:embed/>
                </p:oleObj>
              </mc:Choice>
              <mc:Fallback>
                <p:oleObj name="方程式" r:id="rId19" imgW="88560" imgH="164880" progId="Equation.3">
                  <p:embed/>
                  <p:pic>
                    <p:nvPicPr>
                      <p:cNvPr id="0" name=""/>
                      <p:cNvPicPr>
                        <a:picLocks noChangeAspect="1" noChangeArrowheads="1"/>
                      </p:cNvPicPr>
                      <p:nvPr/>
                    </p:nvPicPr>
                    <p:blipFill>
                      <a:blip r:embed="rId20"/>
                      <a:srcRect/>
                      <a:stretch>
                        <a:fillRect/>
                      </a:stretch>
                    </p:blipFill>
                    <p:spPr bwMode="auto">
                      <a:xfrm>
                        <a:off x="3878263" y="4219575"/>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5" name="直線單箭頭接點 44"/>
          <p:cNvCxnSpPr>
            <a:stCxn id="8" idx="6"/>
            <a:endCxn id="19" idx="2"/>
          </p:cNvCxnSpPr>
          <p:nvPr/>
        </p:nvCxnSpPr>
        <p:spPr>
          <a:xfrm flipV="1">
            <a:off x="1302759" y="3079158"/>
            <a:ext cx="2380610" cy="12855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endCxn id="19" idx="2"/>
          </p:cNvCxnSpPr>
          <p:nvPr/>
        </p:nvCxnSpPr>
        <p:spPr>
          <a:xfrm>
            <a:off x="1297833" y="2319931"/>
            <a:ext cx="2385536" cy="7592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endCxn id="20" idx="2"/>
          </p:cNvCxnSpPr>
          <p:nvPr/>
        </p:nvCxnSpPr>
        <p:spPr>
          <a:xfrm>
            <a:off x="1297833" y="2319931"/>
            <a:ext cx="2385536" cy="20637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8" name="Object 12"/>
          <p:cNvGraphicFramePr>
            <a:graphicFrameLocks noChangeAspect="1"/>
          </p:cNvGraphicFramePr>
          <p:nvPr>
            <p:extLst/>
          </p:nvPr>
        </p:nvGraphicFramePr>
        <p:xfrm>
          <a:off x="1268413" y="2289175"/>
          <a:ext cx="542925" cy="488950"/>
        </p:xfrm>
        <a:graphic>
          <a:graphicData uri="http://schemas.openxmlformats.org/presentationml/2006/ole">
            <mc:AlternateContent xmlns:mc="http://schemas.openxmlformats.org/markup-compatibility/2006">
              <mc:Choice xmlns:v="urn:schemas-microsoft-com:vml" Requires="v">
                <p:oleObj spid="_x0000_s239790" name="方程式" r:id="rId21" imgW="253800" imgH="228600" progId="Equation.3">
                  <p:embed/>
                </p:oleObj>
              </mc:Choice>
              <mc:Fallback>
                <p:oleObj name="方程式" r:id="rId21" imgW="253800" imgH="228600" progId="Equation.3">
                  <p:embed/>
                  <p:pic>
                    <p:nvPicPr>
                      <p:cNvPr id="0" name=""/>
                      <p:cNvPicPr>
                        <a:picLocks noChangeAspect="1" noChangeArrowheads="1"/>
                      </p:cNvPicPr>
                      <p:nvPr/>
                    </p:nvPicPr>
                    <p:blipFill>
                      <a:blip r:embed="rId22"/>
                      <a:srcRect/>
                      <a:stretch>
                        <a:fillRect/>
                      </a:stretch>
                    </p:blipFill>
                    <p:spPr bwMode="auto">
                      <a:xfrm>
                        <a:off x="1268413" y="2289175"/>
                        <a:ext cx="5429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12"/>
          <p:cNvGraphicFramePr>
            <a:graphicFrameLocks noChangeAspect="1"/>
          </p:cNvGraphicFramePr>
          <p:nvPr>
            <p:extLst/>
          </p:nvPr>
        </p:nvGraphicFramePr>
        <p:xfrm>
          <a:off x="1277938" y="3117850"/>
          <a:ext cx="541337" cy="488950"/>
        </p:xfrm>
        <a:graphic>
          <a:graphicData uri="http://schemas.openxmlformats.org/presentationml/2006/ole">
            <mc:AlternateContent xmlns:mc="http://schemas.openxmlformats.org/markup-compatibility/2006">
              <mc:Choice xmlns:v="urn:schemas-microsoft-com:vml" Requires="v">
                <p:oleObj spid="_x0000_s239791" name="方程式" r:id="rId23" imgW="253800" imgH="228600" progId="Equation.3">
                  <p:embed/>
                </p:oleObj>
              </mc:Choice>
              <mc:Fallback>
                <p:oleObj name="方程式" r:id="rId23" imgW="253800" imgH="228600" progId="Equation.3">
                  <p:embed/>
                  <p:pic>
                    <p:nvPicPr>
                      <p:cNvPr id="0" name=""/>
                      <p:cNvPicPr>
                        <a:picLocks noChangeAspect="1" noChangeArrowheads="1"/>
                      </p:cNvPicPr>
                      <p:nvPr/>
                    </p:nvPicPr>
                    <p:blipFill>
                      <a:blip r:embed="rId24"/>
                      <a:srcRect/>
                      <a:stretch>
                        <a:fillRect/>
                      </a:stretch>
                    </p:blipFill>
                    <p:spPr bwMode="auto">
                      <a:xfrm>
                        <a:off x="1277938" y="3117850"/>
                        <a:ext cx="54133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 name="Object 12"/>
          <p:cNvGraphicFramePr>
            <a:graphicFrameLocks noChangeAspect="1"/>
          </p:cNvGraphicFramePr>
          <p:nvPr>
            <p:extLst/>
          </p:nvPr>
        </p:nvGraphicFramePr>
        <p:xfrm>
          <a:off x="1277938" y="4387850"/>
          <a:ext cx="542925" cy="542925"/>
        </p:xfrm>
        <a:graphic>
          <a:graphicData uri="http://schemas.openxmlformats.org/presentationml/2006/ole">
            <mc:AlternateContent xmlns:mc="http://schemas.openxmlformats.org/markup-compatibility/2006">
              <mc:Choice xmlns:v="urn:schemas-microsoft-com:vml" Requires="v">
                <p:oleObj spid="_x0000_s239792" name="方程式" r:id="rId25" imgW="253800" imgH="253800" progId="Equation.3">
                  <p:embed/>
                </p:oleObj>
              </mc:Choice>
              <mc:Fallback>
                <p:oleObj name="方程式" r:id="rId25" imgW="253800" imgH="253800" progId="Equation.3">
                  <p:embed/>
                  <p:pic>
                    <p:nvPicPr>
                      <p:cNvPr id="0" name=""/>
                      <p:cNvPicPr>
                        <a:picLocks noChangeAspect="1" noChangeArrowheads="1"/>
                      </p:cNvPicPr>
                      <p:nvPr/>
                    </p:nvPicPr>
                    <p:blipFill>
                      <a:blip r:embed="rId26"/>
                      <a:srcRect/>
                      <a:stretch>
                        <a:fillRect/>
                      </a:stretch>
                    </p:blipFill>
                    <p:spPr bwMode="auto">
                      <a:xfrm>
                        <a:off x="1277938" y="4387850"/>
                        <a:ext cx="5429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 name="Object 12"/>
          <p:cNvGraphicFramePr>
            <a:graphicFrameLocks noChangeAspect="1"/>
          </p:cNvGraphicFramePr>
          <p:nvPr>
            <p:extLst/>
          </p:nvPr>
        </p:nvGraphicFramePr>
        <p:xfrm>
          <a:off x="4196717" y="2311752"/>
          <a:ext cx="352425" cy="488950"/>
        </p:xfrm>
        <a:graphic>
          <a:graphicData uri="http://schemas.openxmlformats.org/presentationml/2006/ole">
            <mc:AlternateContent xmlns:mc="http://schemas.openxmlformats.org/markup-compatibility/2006">
              <mc:Choice xmlns:v="urn:schemas-microsoft-com:vml" Requires="v">
                <p:oleObj spid="_x0000_s239793" name="方程式" r:id="rId27" imgW="164880" imgH="228600" progId="Equation.3">
                  <p:embed/>
                </p:oleObj>
              </mc:Choice>
              <mc:Fallback>
                <p:oleObj name="方程式" r:id="rId27" imgW="164880" imgH="228600" progId="Equation.3">
                  <p:embed/>
                  <p:pic>
                    <p:nvPicPr>
                      <p:cNvPr id="0" name=""/>
                      <p:cNvPicPr>
                        <a:picLocks noChangeAspect="1" noChangeArrowheads="1"/>
                      </p:cNvPicPr>
                      <p:nvPr/>
                    </p:nvPicPr>
                    <p:blipFill>
                      <a:blip r:embed="rId28"/>
                      <a:srcRect/>
                      <a:stretch>
                        <a:fillRect/>
                      </a:stretch>
                    </p:blipFill>
                    <p:spPr bwMode="auto">
                      <a:xfrm>
                        <a:off x="4196717" y="2311752"/>
                        <a:ext cx="3524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12"/>
          <p:cNvGraphicFramePr>
            <a:graphicFrameLocks noChangeAspect="1"/>
          </p:cNvGraphicFramePr>
          <p:nvPr>
            <p:extLst/>
          </p:nvPr>
        </p:nvGraphicFramePr>
        <p:xfrm>
          <a:off x="4188631" y="3116989"/>
          <a:ext cx="379412" cy="488950"/>
        </p:xfrm>
        <a:graphic>
          <a:graphicData uri="http://schemas.openxmlformats.org/presentationml/2006/ole">
            <mc:AlternateContent xmlns:mc="http://schemas.openxmlformats.org/markup-compatibility/2006">
              <mc:Choice xmlns:v="urn:schemas-microsoft-com:vml" Requires="v">
                <p:oleObj spid="_x0000_s239794" name="方程式" r:id="rId29" imgW="177480" imgH="228600" progId="Equation.3">
                  <p:embed/>
                </p:oleObj>
              </mc:Choice>
              <mc:Fallback>
                <p:oleObj name="方程式" r:id="rId29" imgW="177480" imgH="228600" progId="Equation.3">
                  <p:embed/>
                  <p:pic>
                    <p:nvPicPr>
                      <p:cNvPr id="0" name=""/>
                      <p:cNvPicPr>
                        <a:picLocks noChangeAspect="1" noChangeArrowheads="1"/>
                      </p:cNvPicPr>
                      <p:nvPr/>
                    </p:nvPicPr>
                    <p:blipFill>
                      <a:blip r:embed="rId30"/>
                      <a:srcRect/>
                      <a:stretch>
                        <a:fillRect/>
                      </a:stretch>
                    </p:blipFill>
                    <p:spPr bwMode="auto">
                      <a:xfrm>
                        <a:off x="4188631" y="3116989"/>
                        <a:ext cx="3794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 name="Object 12"/>
          <p:cNvGraphicFramePr>
            <a:graphicFrameLocks noChangeAspect="1"/>
          </p:cNvGraphicFramePr>
          <p:nvPr>
            <p:extLst/>
          </p:nvPr>
        </p:nvGraphicFramePr>
        <p:xfrm>
          <a:off x="4179823" y="4456406"/>
          <a:ext cx="352425" cy="515938"/>
        </p:xfrm>
        <a:graphic>
          <a:graphicData uri="http://schemas.openxmlformats.org/presentationml/2006/ole">
            <mc:AlternateContent xmlns:mc="http://schemas.openxmlformats.org/markup-compatibility/2006">
              <mc:Choice xmlns:v="urn:schemas-microsoft-com:vml" Requires="v">
                <p:oleObj spid="_x0000_s239795" name="方程式" r:id="rId31" imgW="164880" imgH="241200" progId="Equation.3">
                  <p:embed/>
                </p:oleObj>
              </mc:Choice>
              <mc:Fallback>
                <p:oleObj name="方程式" r:id="rId31" imgW="164880" imgH="241200" progId="Equation.3">
                  <p:embed/>
                  <p:pic>
                    <p:nvPicPr>
                      <p:cNvPr id="0" name=""/>
                      <p:cNvPicPr>
                        <a:picLocks noChangeAspect="1" noChangeArrowheads="1"/>
                      </p:cNvPicPr>
                      <p:nvPr/>
                    </p:nvPicPr>
                    <p:blipFill>
                      <a:blip r:embed="rId32"/>
                      <a:srcRect/>
                      <a:stretch>
                        <a:fillRect/>
                      </a:stretch>
                    </p:blipFill>
                    <p:spPr bwMode="auto">
                      <a:xfrm>
                        <a:off x="4179823" y="4456406"/>
                        <a:ext cx="352425"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 name="Object 12"/>
          <p:cNvGraphicFramePr>
            <a:graphicFrameLocks noChangeAspect="1"/>
          </p:cNvGraphicFramePr>
          <p:nvPr>
            <p:extLst/>
          </p:nvPr>
        </p:nvGraphicFramePr>
        <p:xfrm>
          <a:off x="3387952" y="2353810"/>
          <a:ext cx="325437" cy="488950"/>
        </p:xfrm>
        <a:graphic>
          <a:graphicData uri="http://schemas.openxmlformats.org/presentationml/2006/ole">
            <mc:AlternateContent xmlns:mc="http://schemas.openxmlformats.org/markup-compatibility/2006">
              <mc:Choice xmlns:v="urn:schemas-microsoft-com:vml" Requires="v">
                <p:oleObj spid="_x0000_s239796" name="方程式" r:id="rId33" imgW="152280" imgH="228600" progId="Equation.3">
                  <p:embed/>
                </p:oleObj>
              </mc:Choice>
              <mc:Fallback>
                <p:oleObj name="方程式" r:id="rId33" imgW="152280" imgH="228600" progId="Equation.3">
                  <p:embed/>
                  <p:pic>
                    <p:nvPicPr>
                      <p:cNvPr id="0" name=""/>
                      <p:cNvPicPr>
                        <a:picLocks noChangeAspect="1" noChangeArrowheads="1"/>
                      </p:cNvPicPr>
                      <p:nvPr/>
                    </p:nvPicPr>
                    <p:blipFill>
                      <a:blip r:embed="rId34"/>
                      <a:srcRect/>
                      <a:stretch>
                        <a:fillRect/>
                      </a:stretch>
                    </p:blipFill>
                    <p:spPr bwMode="auto">
                      <a:xfrm>
                        <a:off x="3387952" y="2353810"/>
                        <a:ext cx="32543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 name="Object 12"/>
          <p:cNvGraphicFramePr>
            <a:graphicFrameLocks noChangeAspect="1"/>
          </p:cNvGraphicFramePr>
          <p:nvPr>
            <p:extLst/>
          </p:nvPr>
        </p:nvGraphicFramePr>
        <p:xfrm>
          <a:off x="3381602" y="3145746"/>
          <a:ext cx="352425" cy="488950"/>
        </p:xfrm>
        <a:graphic>
          <a:graphicData uri="http://schemas.openxmlformats.org/presentationml/2006/ole">
            <mc:AlternateContent xmlns:mc="http://schemas.openxmlformats.org/markup-compatibility/2006">
              <mc:Choice xmlns:v="urn:schemas-microsoft-com:vml" Requires="v">
                <p:oleObj spid="_x0000_s239797" name="方程式" r:id="rId35" imgW="164880" imgH="228600" progId="Equation.3">
                  <p:embed/>
                </p:oleObj>
              </mc:Choice>
              <mc:Fallback>
                <p:oleObj name="方程式" r:id="rId35" imgW="164880" imgH="228600" progId="Equation.3">
                  <p:embed/>
                  <p:pic>
                    <p:nvPicPr>
                      <p:cNvPr id="0" name=""/>
                      <p:cNvPicPr>
                        <a:picLocks noChangeAspect="1" noChangeArrowheads="1"/>
                      </p:cNvPicPr>
                      <p:nvPr/>
                    </p:nvPicPr>
                    <p:blipFill>
                      <a:blip r:embed="rId36"/>
                      <a:srcRect/>
                      <a:stretch>
                        <a:fillRect/>
                      </a:stretch>
                    </p:blipFill>
                    <p:spPr bwMode="auto">
                      <a:xfrm>
                        <a:off x="3381602" y="3145746"/>
                        <a:ext cx="3524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Object 12"/>
          <p:cNvGraphicFramePr>
            <a:graphicFrameLocks noChangeAspect="1"/>
          </p:cNvGraphicFramePr>
          <p:nvPr>
            <p:extLst/>
          </p:nvPr>
        </p:nvGraphicFramePr>
        <p:xfrm>
          <a:off x="3387952" y="4424109"/>
          <a:ext cx="323850" cy="515937"/>
        </p:xfrm>
        <a:graphic>
          <a:graphicData uri="http://schemas.openxmlformats.org/presentationml/2006/ole">
            <mc:AlternateContent xmlns:mc="http://schemas.openxmlformats.org/markup-compatibility/2006">
              <mc:Choice xmlns:v="urn:schemas-microsoft-com:vml" Requires="v">
                <p:oleObj spid="_x0000_s239798" name="方程式" r:id="rId37" imgW="152280" imgH="241200" progId="Equation.3">
                  <p:embed/>
                </p:oleObj>
              </mc:Choice>
              <mc:Fallback>
                <p:oleObj name="方程式" r:id="rId37" imgW="152280" imgH="241200" progId="Equation.3">
                  <p:embed/>
                  <p:pic>
                    <p:nvPicPr>
                      <p:cNvPr id="0" name=""/>
                      <p:cNvPicPr>
                        <a:picLocks noChangeAspect="1" noChangeArrowheads="1"/>
                      </p:cNvPicPr>
                      <p:nvPr/>
                    </p:nvPicPr>
                    <p:blipFill>
                      <a:blip r:embed="rId38"/>
                      <a:srcRect/>
                      <a:stretch>
                        <a:fillRect/>
                      </a:stretch>
                    </p:blipFill>
                    <p:spPr bwMode="auto">
                      <a:xfrm>
                        <a:off x="3387952" y="4424109"/>
                        <a:ext cx="323850"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Object 12"/>
          <p:cNvGraphicFramePr>
            <a:graphicFrameLocks noChangeAspect="1"/>
          </p:cNvGraphicFramePr>
          <p:nvPr>
            <p:extLst/>
          </p:nvPr>
        </p:nvGraphicFramePr>
        <p:xfrm>
          <a:off x="4202113" y="4945063"/>
          <a:ext cx="352425" cy="542925"/>
        </p:xfrm>
        <a:graphic>
          <a:graphicData uri="http://schemas.openxmlformats.org/presentationml/2006/ole">
            <mc:AlternateContent xmlns:mc="http://schemas.openxmlformats.org/markup-compatibility/2006">
              <mc:Choice xmlns:v="urn:schemas-microsoft-com:vml" Requires="v">
                <p:oleObj spid="_x0000_s239799" name="方程式" r:id="rId39" imgW="164880" imgH="253800" progId="Equation.3">
                  <p:embed/>
                </p:oleObj>
              </mc:Choice>
              <mc:Fallback>
                <p:oleObj name="方程式" r:id="rId39" imgW="164880" imgH="253800" progId="Equation.3">
                  <p:embed/>
                  <p:pic>
                    <p:nvPicPr>
                      <p:cNvPr id="0" name=""/>
                      <p:cNvPicPr>
                        <a:picLocks noChangeAspect="1" noChangeArrowheads="1"/>
                      </p:cNvPicPr>
                      <p:nvPr/>
                    </p:nvPicPr>
                    <p:blipFill>
                      <a:blip r:embed="rId40"/>
                      <a:srcRect/>
                      <a:stretch>
                        <a:fillRect/>
                      </a:stretch>
                    </p:blipFill>
                    <p:spPr bwMode="auto">
                      <a:xfrm>
                        <a:off x="4202113" y="4945063"/>
                        <a:ext cx="3524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12"/>
          <p:cNvGraphicFramePr>
            <a:graphicFrameLocks noChangeAspect="1"/>
          </p:cNvGraphicFramePr>
          <p:nvPr>
            <p:extLst/>
          </p:nvPr>
        </p:nvGraphicFramePr>
        <p:xfrm>
          <a:off x="3382963" y="4956175"/>
          <a:ext cx="350837" cy="542925"/>
        </p:xfrm>
        <a:graphic>
          <a:graphicData uri="http://schemas.openxmlformats.org/presentationml/2006/ole">
            <mc:AlternateContent xmlns:mc="http://schemas.openxmlformats.org/markup-compatibility/2006">
              <mc:Choice xmlns:v="urn:schemas-microsoft-com:vml" Requires="v">
                <p:oleObj spid="_x0000_s239800" name="方程式" r:id="rId41" imgW="164880" imgH="253800" progId="Equation.3">
                  <p:embed/>
                </p:oleObj>
              </mc:Choice>
              <mc:Fallback>
                <p:oleObj name="方程式" r:id="rId41" imgW="164880" imgH="253800" progId="Equation.3">
                  <p:embed/>
                  <p:pic>
                    <p:nvPicPr>
                      <p:cNvPr id="0" name=""/>
                      <p:cNvPicPr>
                        <a:picLocks noChangeAspect="1" noChangeArrowheads="1"/>
                      </p:cNvPicPr>
                      <p:nvPr/>
                    </p:nvPicPr>
                    <p:blipFill>
                      <a:blip r:embed="rId42"/>
                      <a:srcRect/>
                      <a:stretch>
                        <a:fillRect/>
                      </a:stretch>
                    </p:blipFill>
                    <p:spPr bwMode="auto">
                      <a:xfrm>
                        <a:off x="3382963" y="4956175"/>
                        <a:ext cx="350837"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 name="Object 12"/>
          <p:cNvGraphicFramePr>
            <a:graphicFrameLocks noChangeAspect="1"/>
          </p:cNvGraphicFramePr>
          <p:nvPr>
            <p:extLst/>
          </p:nvPr>
        </p:nvGraphicFramePr>
        <p:xfrm>
          <a:off x="1268412" y="4934904"/>
          <a:ext cx="542925" cy="542925"/>
        </p:xfrm>
        <a:graphic>
          <a:graphicData uri="http://schemas.openxmlformats.org/presentationml/2006/ole">
            <mc:AlternateContent xmlns:mc="http://schemas.openxmlformats.org/markup-compatibility/2006">
              <mc:Choice xmlns:v="urn:schemas-microsoft-com:vml" Requires="v">
                <p:oleObj spid="_x0000_s239801" name="方程式" r:id="rId43" imgW="253800" imgH="253800" progId="Equation.3">
                  <p:embed/>
                </p:oleObj>
              </mc:Choice>
              <mc:Fallback>
                <p:oleObj name="方程式" r:id="rId43" imgW="253800" imgH="253800" progId="Equation.3">
                  <p:embed/>
                  <p:pic>
                    <p:nvPicPr>
                      <p:cNvPr id="0" name=""/>
                      <p:cNvPicPr>
                        <a:picLocks noChangeAspect="1" noChangeArrowheads="1"/>
                      </p:cNvPicPr>
                      <p:nvPr/>
                    </p:nvPicPr>
                    <p:blipFill>
                      <a:blip r:embed="rId44"/>
                      <a:srcRect/>
                      <a:stretch>
                        <a:fillRect/>
                      </a:stretch>
                    </p:blipFill>
                    <p:spPr bwMode="auto">
                      <a:xfrm>
                        <a:off x="1268412" y="4934904"/>
                        <a:ext cx="5429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12"/>
          <p:cNvGraphicFramePr>
            <a:graphicFrameLocks noChangeAspect="1"/>
          </p:cNvGraphicFramePr>
          <p:nvPr>
            <p:extLst>
              <p:ext uri="{D42A27DB-BD31-4B8C-83A1-F6EECF244321}">
                <p14:modId xmlns:p14="http://schemas.microsoft.com/office/powerpoint/2010/main" val="2243397430"/>
              </p:ext>
            </p:extLst>
          </p:nvPr>
        </p:nvGraphicFramePr>
        <p:xfrm>
          <a:off x="4953859" y="3736108"/>
          <a:ext cx="3966057" cy="2078641"/>
        </p:xfrm>
        <a:graphic>
          <a:graphicData uri="http://schemas.openxmlformats.org/presentationml/2006/ole">
            <mc:AlternateContent xmlns:mc="http://schemas.openxmlformats.org/markup-compatibility/2006">
              <mc:Choice xmlns:v="urn:schemas-microsoft-com:vml" Requires="v">
                <p:oleObj spid="_x0000_s239802" name="方程式" r:id="rId45" imgW="2374560" imgH="1244520" progId="Equation.3">
                  <p:embed/>
                </p:oleObj>
              </mc:Choice>
              <mc:Fallback>
                <p:oleObj name="方程式" r:id="rId45" imgW="2374560" imgH="1244520" progId="Equation.3">
                  <p:embed/>
                  <p:pic>
                    <p:nvPicPr>
                      <p:cNvPr id="0" name=""/>
                      <p:cNvPicPr>
                        <a:picLocks noChangeAspect="1" noChangeArrowheads="1"/>
                      </p:cNvPicPr>
                      <p:nvPr/>
                    </p:nvPicPr>
                    <p:blipFill>
                      <a:blip r:embed="rId46"/>
                      <a:srcRect/>
                      <a:stretch>
                        <a:fillRect/>
                      </a:stretch>
                    </p:blipFill>
                    <p:spPr bwMode="auto">
                      <a:xfrm>
                        <a:off x="4953859" y="3736108"/>
                        <a:ext cx="3966057" cy="2078641"/>
                      </a:xfrm>
                      <a:prstGeom prst="rect">
                        <a:avLst/>
                      </a:prstGeom>
                      <a:noFill/>
                      <a:extLst/>
                    </p:spPr>
                  </p:pic>
                </p:oleObj>
              </mc:Fallback>
            </mc:AlternateContent>
          </a:graphicData>
        </a:graphic>
      </p:graphicFrame>
      <p:graphicFrame>
        <p:nvGraphicFramePr>
          <p:cNvPr id="62" name="Object 12"/>
          <p:cNvGraphicFramePr>
            <a:graphicFrameLocks noChangeAspect="1"/>
          </p:cNvGraphicFramePr>
          <p:nvPr>
            <p:extLst>
              <p:ext uri="{D42A27DB-BD31-4B8C-83A1-F6EECF244321}">
                <p14:modId xmlns:p14="http://schemas.microsoft.com/office/powerpoint/2010/main" val="2557318128"/>
              </p:ext>
            </p:extLst>
          </p:nvPr>
        </p:nvGraphicFramePr>
        <p:xfrm>
          <a:off x="5401011" y="6046818"/>
          <a:ext cx="2904206" cy="762970"/>
        </p:xfrm>
        <a:graphic>
          <a:graphicData uri="http://schemas.openxmlformats.org/presentationml/2006/ole">
            <mc:AlternateContent xmlns:mc="http://schemas.openxmlformats.org/markup-compatibility/2006">
              <mc:Choice xmlns:v="urn:schemas-microsoft-com:vml" Requires="v">
                <p:oleObj spid="_x0000_s239803" name="方程式" r:id="rId47" imgW="965160" imgH="253800" progId="Equation.3">
                  <p:embed/>
                </p:oleObj>
              </mc:Choice>
              <mc:Fallback>
                <p:oleObj name="方程式" r:id="rId47" imgW="965160" imgH="253800" progId="Equation.3">
                  <p:embed/>
                  <p:pic>
                    <p:nvPicPr>
                      <p:cNvPr id="0" name=""/>
                      <p:cNvPicPr>
                        <a:picLocks noChangeAspect="1" noChangeArrowheads="1"/>
                      </p:cNvPicPr>
                      <p:nvPr/>
                    </p:nvPicPr>
                    <p:blipFill>
                      <a:blip r:embed="rId48"/>
                      <a:srcRect/>
                      <a:stretch>
                        <a:fillRect/>
                      </a:stretch>
                    </p:blipFill>
                    <p:spPr bwMode="auto">
                      <a:xfrm>
                        <a:off x="5401011" y="6046818"/>
                        <a:ext cx="2904206" cy="762970"/>
                      </a:xfrm>
                      <a:prstGeom prst="rect">
                        <a:avLst/>
                      </a:prstGeom>
                      <a:noFill/>
                      <a:extLst/>
                    </p:spPr>
                  </p:pic>
                </p:oleObj>
              </mc:Fallback>
            </mc:AlternateContent>
          </a:graphicData>
        </a:graphic>
      </p:graphicFrame>
      <p:graphicFrame>
        <p:nvGraphicFramePr>
          <p:cNvPr id="63" name="Object 12"/>
          <p:cNvGraphicFramePr>
            <a:graphicFrameLocks noChangeAspect="1"/>
          </p:cNvGraphicFramePr>
          <p:nvPr>
            <p:extLst>
              <p:ext uri="{D42A27DB-BD31-4B8C-83A1-F6EECF244321}">
                <p14:modId xmlns:p14="http://schemas.microsoft.com/office/powerpoint/2010/main" val="1691286652"/>
              </p:ext>
            </p:extLst>
          </p:nvPr>
        </p:nvGraphicFramePr>
        <p:xfrm>
          <a:off x="4933463" y="1457864"/>
          <a:ext cx="3920799" cy="507615"/>
        </p:xfrm>
        <a:graphic>
          <a:graphicData uri="http://schemas.openxmlformats.org/presentationml/2006/ole">
            <mc:AlternateContent xmlns:mc="http://schemas.openxmlformats.org/markup-compatibility/2006">
              <mc:Choice xmlns:v="urn:schemas-microsoft-com:vml" Requires="v">
                <p:oleObj spid="_x0000_s239804" name="方程式" r:id="rId49" imgW="1765080" imgH="228600" progId="Equation.3">
                  <p:embed/>
                </p:oleObj>
              </mc:Choice>
              <mc:Fallback>
                <p:oleObj name="方程式" r:id="rId49" imgW="1765080" imgH="228600" progId="Equation.3">
                  <p:embed/>
                  <p:pic>
                    <p:nvPicPr>
                      <p:cNvPr id="0" name=""/>
                      <p:cNvPicPr>
                        <a:picLocks noChangeAspect="1" noChangeArrowheads="1"/>
                      </p:cNvPicPr>
                      <p:nvPr/>
                    </p:nvPicPr>
                    <p:blipFill>
                      <a:blip r:embed="rId50"/>
                      <a:srcRect/>
                      <a:stretch>
                        <a:fillRect/>
                      </a:stretch>
                    </p:blipFill>
                    <p:spPr bwMode="auto">
                      <a:xfrm>
                        <a:off x="4933463" y="1457864"/>
                        <a:ext cx="3920799" cy="507615"/>
                      </a:xfrm>
                      <a:prstGeom prst="rect">
                        <a:avLst/>
                      </a:prstGeom>
                      <a:noFill/>
                      <a:extLst/>
                    </p:spPr>
                  </p:pic>
                </p:oleObj>
              </mc:Fallback>
            </mc:AlternateContent>
          </a:graphicData>
        </a:graphic>
      </p:graphicFrame>
      <p:sp>
        <p:nvSpPr>
          <p:cNvPr id="64" name="向下箭號 63"/>
          <p:cNvSpPr/>
          <p:nvPr/>
        </p:nvSpPr>
        <p:spPr>
          <a:xfrm>
            <a:off x="6531978" y="3451213"/>
            <a:ext cx="527009" cy="43195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65" name="向下箭號 64"/>
          <p:cNvSpPr/>
          <p:nvPr/>
        </p:nvSpPr>
        <p:spPr>
          <a:xfrm>
            <a:off x="6546068" y="5564144"/>
            <a:ext cx="527009" cy="43195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aphicFrame>
        <p:nvGraphicFramePr>
          <p:cNvPr id="66" name="Object 12"/>
          <p:cNvGraphicFramePr>
            <a:graphicFrameLocks noChangeAspect="1"/>
          </p:cNvGraphicFramePr>
          <p:nvPr>
            <p:extLst>
              <p:ext uri="{D42A27DB-BD31-4B8C-83A1-F6EECF244321}">
                <p14:modId xmlns:p14="http://schemas.microsoft.com/office/powerpoint/2010/main" val="2274998039"/>
              </p:ext>
            </p:extLst>
          </p:nvPr>
        </p:nvGraphicFramePr>
        <p:xfrm>
          <a:off x="4933463" y="1990557"/>
          <a:ext cx="4006850" cy="506413"/>
        </p:xfrm>
        <a:graphic>
          <a:graphicData uri="http://schemas.openxmlformats.org/presentationml/2006/ole">
            <mc:AlternateContent xmlns:mc="http://schemas.openxmlformats.org/markup-compatibility/2006">
              <mc:Choice xmlns:v="urn:schemas-microsoft-com:vml" Requires="v">
                <p:oleObj spid="_x0000_s239805" name="方程式" r:id="rId51" imgW="1803240" imgH="228600" progId="Equation.3">
                  <p:embed/>
                </p:oleObj>
              </mc:Choice>
              <mc:Fallback>
                <p:oleObj name="方程式" r:id="rId51" imgW="1803240" imgH="228600" progId="Equation.3">
                  <p:embed/>
                  <p:pic>
                    <p:nvPicPr>
                      <p:cNvPr id="0" name=""/>
                      <p:cNvPicPr>
                        <a:picLocks noChangeAspect="1" noChangeArrowheads="1"/>
                      </p:cNvPicPr>
                      <p:nvPr/>
                    </p:nvPicPr>
                    <p:blipFill>
                      <a:blip r:embed="rId52"/>
                      <a:srcRect/>
                      <a:stretch>
                        <a:fillRect/>
                      </a:stretch>
                    </p:blipFill>
                    <p:spPr bwMode="auto">
                      <a:xfrm>
                        <a:off x="4933463" y="1990557"/>
                        <a:ext cx="4006850" cy="506413"/>
                      </a:xfrm>
                      <a:prstGeom prst="rect">
                        <a:avLst/>
                      </a:prstGeom>
                      <a:noFill/>
                      <a:extLst/>
                    </p:spPr>
                  </p:pic>
                </p:oleObj>
              </mc:Fallback>
            </mc:AlternateContent>
          </a:graphicData>
        </a:graphic>
      </p:graphicFrame>
      <p:graphicFrame>
        <p:nvGraphicFramePr>
          <p:cNvPr id="67" name="Object 12"/>
          <p:cNvGraphicFramePr>
            <a:graphicFrameLocks noChangeAspect="1"/>
          </p:cNvGraphicFramePr>
          <p:nvPr>
            <p:extLst>
              <p:ext uri="{D42A27DB-BD31-4B8C-83A1-F6EECF244321}">
                <p14:modId xmlns:p14="http://schemas.microsoft.com/office/powerpoint/2010/main" val="4181994676"/>
              </p:ext>
            </p:extLst>
          </p:nvPr>
        </p:nvGraphicFramePr>
        <p:xfrm>
          <a:off x="4981122" y="2679930"/>
          <a:ext cx="3894138" cy="536575"/>
        </p:xfrm>
        <a:graphic>
          <a:graphicData uri="http://schemas.openxmlformats.org/presentationml/2006/ole">
            <mc:AlternateContent xmlns:mc="http://schemas.openxmlformats.org/markup-compatibility/2006">
              <mc:Choice xmlns:v="urn:schemas-microsoft-com:vml" Requires="v">
                <p:oleObj spid="_x0000_s239806" name="方程式" r:id="rId53" imgW="1752480" imgH="241200" progId="Equation.3">
                  <p:embed/>
                </p:oleObj>
              </mc:Choice>
              <mc:Fallback>
                <p:oleObj name="方程式" r:id="rId53" imgW="1752480" imgH="241200" progId="Equation.3">
                  <p:embed/>
                  <p:pic>
                    <p:nvPicPr>
                      <p:cNvPr id="0" name=""/>
                      <p:cNvPicPr>
                        <a:picLocks noChangeAspect="1" noChangeArrowheads="1"/>
                      </p:cNvPicPr>
                      <p:nvPr/>
                    </p:nvPicPr>
                    <p:blipFill>
                      <a:blip r:embed="rId54"/>
                      <a:srcRect/>
                      <a:stretch>
                        <a:fillRect/>
                      </a:stretch>
                    </p:blipFill>
                    <p:spPr bwMode="auto">
                      <a:xfrm>
                        <a:off x="4981122" y="2679930"/>
                        <a:ext cx="3894138" cy="536575"/>
                      </a:xfrm>
                      <a:prstGeom prst="rect">
                        <a:avLst/>
                      </a:prstGeom>
                      <a:noFill/>
                      <a:extLst/>
                    </p:spPr>
                  </p:pic>
                </p:oleObj>
              </mc:Fallback>
            </mc:AlternateContent>
          </a:graphicData>
        </a:graphic>
      </p:graphicFrame>
      <p:sp>
        <p:nvSpPr>
          <p:cNvPr id="4" name="文字方塊 3"/>
          <p:cNvSpPr txBox="1"/>
          <p:nvPr/>
        </p:nvSpPr>
        <p:spPr>
          <a:xfrm rot="5400000">
            <a:off x="5186621" y="2544695"/>
            <a:ext cx="751469" cy="523220"/>
          </a:xfrm>
          <a:prstGeom prst="rect">
            <a:avLst/>
          </a:prstGeom>
          <a:noFill/>
        </p:spPr>
        <p:txBody>
          <a:bodyPr wrap="square" rtlCol="0">
            <a:spAutoFit/>
          </a:bodyPr>
          <a:lstStyle/>
          <a:p>
            <a:r>
              <a:rPr lang="en-US" altLang="zh-TW" sz="2800" dirty="0" smtClean="0"/>
              <a:t>…</a:t>
            </a:r>
            <a:endParaRPr lang="zh-TW" altLang="en-US" sz="2800" dirty="0"/>
          </a:p>
        </p:txBody>
      </p:sp>
      <p:sp>
        <p:nvSpPr>
          <p:cNvPr id="68" name="文字方塊 67"/>
          <p:cNvSpPr txBox="1"/>
          <p:nvPr/>
        </p:nvSpPr>
        <p:spPr>
          <a:xfrm rot="5400000">
            <a:off x="5193881" y="3190580"/>
            <a:ext cx="751469" cy="523220"/>
          </a:xfrm>
          <a:prstGeom prst="rect">
            <a:avLst/>
          </a:prstGeom>
          <a:noFill/>
        </p:spPr>
        <p:txBody>
          <a:bodyPr wrap="square" rtlCol="0">
            <a:spAutoFit/>
          </a:bodyPr>
          <a:lstStyle/>
          <a:p>
            <a:r>
              <a:rPr lang="en-US" altLang="zh-TW" sz="2800" dirty="0" smtClean="0"/>
              <a:t>…</a:t>
            </a:r>
            <a:endParaRPr lang="zh-TW" altLang="en-US" sz="2800" dirty="0"/>
          </a:p>
        </p:txBody>
      </p:sp>
    </p:spTree>
    <p:extLst>
      <p:ext uri="{BB962C8B-B14F-4D97-AF65-F5344CB8AC3E}">
        <p14:creationId xmlns:p14="http://schemas.microsoft.com/office/powerpoint/2010/main" val="272795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4" grpId="0"/>
      <p:bldP spid="6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4199360" y="2215395"/>
            <a:ext cx="356240" cy="2756949"/>
          </a:xfrm>
          <a:prstGeom prst="rect">
            <a:avLst/>
          </a:prstGeom>
          <a:solidFill>
            <a:schemeClr val="accent4">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7" name="矩形 66"/>
          <p:cNvSpPr/>
          <p:nvPr/>
        </p:nvSpPr>
        <p:spPr>
          <a:xfrm>
            <a:off x="3379747" y="2234157"/>
            <a:ext cx="356240" cy="2738187"/>
          </a:xfrm>
          <a:prstGeom prst="rect">
            <a:avLst/>
          </a:prstGeom>
          <a:solidFill>
            <a:schemeClr val="accent6">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Relations between Layer Outputs</a:t>
            </a:r>
            <a:endParaRPr lang="zh-TW" altLang="en-US" dirty="0"/>
          </a:p>
        </p:txBody>
      </p:sp>
      <p:graphicFrame>
        <p:nvGraphicFramePr>
          <p:cNvPr id="5" name="Object 12"/>
          <p:cNvGraphicFramePr>
            <a:graphicFrameLocks noChangeAspect="1"/>
          </p:cNvGraphicFramePr>
          <p:nvPr>
            <p:extLst>
              <p:ext uri="{D42A27DB-BD31-4B8C-83A1-F6EECF244321}">
                <p14:modId xmlns:p14="http://schemas.microsoft.com/office/powerpoint/2010/main" val="1791823121"/>
              </p:ext>
            </p:extLst>
          </p:nvPr>
        </p:nvGraphicFramePr>
        <p:xfrm>
          <a:off x="5987635" y="2623864"/>
          <a:ext cx="2073275" cy="2824163"/>
        </p:xfrm>
        <a:graphic>
          <a:graphicData uri="http://schemas.openxmlformats.org/presentationml/2006/ole">
            <mc:AlternateContent xmlns:mc="http://schemas.openxmlformats.org/markup-compatibility/2006">
              <mc:Choice xmlns:v="urn:schemas-microsoft-com:vml" Requires="v">
                <p:oleObj spid="_x0000_s238799" name="方程式" r:id="rId4" imgW="914400" imgH="1244520" progId="Equation.3">
                  <p:embed/>
                </p:oleObj>
              </mc:Choice>
              <mc:Fallback>
                <p:oleObj name="方程式" r:id="rId4" imgW="914400" imgH="1244520" progId="Equation.3">
                  <p:embed/>
                  <p:pic>
                    <p:nvPicPr>
                      <p:cNvPr id="0" name=""/>
                      <p:cNvPicPr>
                        <a:picLocks noChangeAspect="1" noChangeArrowheads="1"/>
                      </p:cNvPicPr>
                      <p:nvPr/>
                    </p:nvPicPr>
                    <p:blipFill>
                      <a:blip r:embed="rId5"/>
                      <a:srcRect/>
                      <a:stretch>
                        <a:fillRect/>
                      </a:stretch>
                    </p:blipFill>
                    <p:spPr bwMode="auto">
                      <a:xfrm>
                        <a:off x="5987635" y="2623864"/>
                        <a:ext cx="2073275" cy="2824163"/>
                      </a:xfrm>
                      <a:prstGeom prst="rect">
                        <a:avLst/>
                      </a:prstGeom>
                      <a:noFill/>
                      <a:extLst/>
                    </p:spPr>
                  </p:pic>
                </p:oleObj>
              </mc:Fallback>
            </mc:AlternateContent>
          </a:graphicData>
        </a:graphic>
      </p:graphicFrame>
      <p:graphicFrame>
        <p:nvGraphicFramePr>
          <p:cNvPr id="8" name="Object 12"/>
          <p:cNvGraphicFramePr>
            <a:graphicFrameLocks noChangeAspect="1"/>
          </p:cNvGraphicFramePr>
          <p:nvPr>
            <p:extLst>
              <p:ext uri="{D42A27DB-BD31-4B8C-83A1-F6EECF244321}">
                <p14:modId xmlns:p14="http://schemas.microsoft.com/office/powerpoint/2010/main" val="4268648180"/>
              </p:ext>
            </p:extLst>
          </p:nvPr>
        </p:nvGraphicFramePr>
        <p:xfrm>
          <a:off x="6093999" y="1833426"/>
          <a:ext cx="1706563" cy="647700"/>
        </p:xfrm>
        <a:graphic>
          <a:graphicData uri="http://schemas.openxmlformats.org/presentationml/2006/ole">
            <mc:AlternateContent xmlns:mc="http://schemas.openxmlformats.org/markup-compatibility/2006">
              <mc:Choice xmlns:v="urn:schemas-microsoft-com:vml" Requires="v">
                <p:oleObj spid="_x0000_s238800" name="方程式" r:id="rId6" imgW="634680" imgH="241200" progId="Equation.3">
                  <p:embed/>
                </p:oleObj>
              </mc:Choice>
              <mc:Fallback>
                <p:oleObj name="方程式" r:id="rId6" imgW="634680" imgH="241200" progId="Equation.3">
                  <p:embed/>
                  <p:pic>
                    <p:nvPicPr>
                      <p:cNvPr id="0" name=""/>
                      <p:cNvPicPr>
                        <a:picLocks noChangeAspect="1" noChangeArrowheads="1"/>
                      </p:cNvPicPr>
                      <p:nvPr/>
                    </p:nvPicPr>
                    <p:blipFill>
                      <a:blip r:embed="rId7"/>
                      <a:srcRect/>
                      <a:stretch>
                        <a:fillRect/>
                      </a:stretch>
                    </p:blipFill>
                    <p:spPr bwMode="auto">
                      <a:xfrm>
                        <a:off x="6093999" y="1833426"/>
                        <a:ext cx="1706563" cy="647700"/>
                      </a:xfrm>
                      <a:prstGeom prst="rect">
                        <a:avLst/>
                      </a:prstGeom>
                      <a:noFill/>
                      <a:extLst/>
                    </p:spPr>
                  </p:pic>
                </p:oleObj>
              </mc:Fallback>
            </mc:AlternateContent>
          </a:graphicData>
        </a:graphic>
      </p:graphicFrame>
      <p:graphicFrame>
        <p:nvGraphicFramePr>
          <p:cNvPr id="10" name="Object 12"/>
          <p:cNvGraphicFramePr>
            <a:graphicFrameLocks noChangeAspect="1"/>
          </p:cNvGraphicFramePr>
          <p:nvPr>
            <p:extLst>
              <p:ext uri="{D42A27DB-BD31-4B8C-83A1-F6EECF244321}">
                <p14:modId xmlns:p14="http://schemas.microsoft.com/office/powerpoint/2010/main" val="2058986233"/>
              </p:ext>
            </p:extLst>
          </p:nvPr>
        </p:nvGraphicFramePr>
        <p:xfrm>
          <a:off x="6154322" y="5692657"/>
          <a:ext cx="1739900" cy="682625"/>
        </p:xfrm>
        <a:graphic>
          <a:graphicData uri="http://schemas.openxmlformats.org/presentationml/2006/ole">
            <mc:AlternateContent xmlns:mc="http://schemas.openxmlformats.org/markup-compatibility/2006">
              <mc:Choice xmlns:v="urn:schemas-microsoft-com:vml" Requires="v">
                <p:oleObj spid="_x0000_s238801" name="方程式" r:id="rId8" imgW="647640" imgH="253800" progId="Equation.3">
                  <p:embed/>
                </p:oleObj>
              </mc:Choice>
              <mc:Fallback>
                <p:oleObj name="方程式" r:id="rId8" imgW="647640" imgH="253800" progId="Equation.3">
                  <p:embed/>
                  <p:pic>
                    <p:nvPicPr>
                      <p:cNvPr id="0" name=""/>
                      <p:cNvPicPr>
                        <a:picLocks noChangeAspect="1" noChangeArrowheads="1"/>
                      </p:cNvPicPr>
                      <p:nvPr/>
                    </p:nvPicPr>
                    <p:blipFill>
                      <a:blip r:embed="rId9"/>
                      <a:srcRect/>
                      <a:stretch>
                        <a:fillRect/>
                      </a:stretch>
                    </p:blipFill>
                    <p:spPr bwMode="auto">
                      <a:xfrm>
                        <a:off x="6154322" y="5692657"/>
                        <a:ext cx="1739900" cy="682625"/>
                      </a:xfrm>
                      <a:prstGeom prst="rect">
                        <a:avLst/>
                      </a:prstGeom>
                      <a:noFill/>
                      <a:extLst/>
                    </p:spPr>
                  </p:pic>
                </p:oleObj>
              </mc:Fallback>
            </mc:AlternateContent>
          </a:graphicData>
        </a:graphic>
      </p:graphicFrame>
      <p:sp>
        <p:nvSpPr>
          <p:cNvPr id="14" name="橢圓 13"/>
          <p:cNvSpPr/>
          <p:nvPr/>
        </p:nvSpPr>
        <p:spPr>
          <a:xfrm>
            <a:off x="714087" y="202040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5" name="橢圓 14"/>
          <p:cNvSpPr/>
          <p:nvPr/>
        </p:nvSpPr>
        <p:spPr>
          <a:xfrm>
            <a:off x="728601" y="2773029"/>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6" name="橢圓 15"/>
          <p:cNvSpPr/>
          <p:nvPr/>
        </p:nvSpPr>
        <p:spPr>
          <a:xfrm>
            <a:off x="728601" y="4077592"/>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7" name="文字方塊 16"/>
          <p:cNvSpPr txBox="1"/>
          <p:nvPr/>
        </p:nvSpPr>
        <p:spPr>
          <a:xfrm rot="5400000">
            <a:off x="729090" y="346638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pSp>
        <p:nvGrpSpPr>
          <p:cNvPr id="18" name="群組 17"/>
          <p:cNvGrpSpPr/>
          <p:nvPr/>
        </p:nvGrpSpPr>
        <p:grpSpPr>
          <a:xfrm>
            <a:off x="3147376" y="5496373"/>
            <a:ext cx="1642603" cy="963906"/>
            <a:chOff x="-726852" y="5289836"/>
            <a:chExt cx="1642603" cy="963906"/>
          </a:xfrm>
        </p:grpSpPr>
        <p:grpSp>
          <p:nvGrpSpPr>
            <p:cNvPr id="19" name="群組 18"/>
            <p:cNvGrpSpPr/>
            <p:nvPr/>
          </p:nvGrpSpPr>
          <p:grpSpPr>
            <a:xfrm>
              <a:off x="-511288" y="5756645"/>
              <a:ext cx="1427039" cy="497097"/>
              <a:chOff x="590519" y="6120573"/>
              <a:chExt cx="1427039" cy="497097"/>
            </a:xfrm>
          </p:grpSpPr>
          <p:sp>
            <p:nvSpPr>
              <p:cNvPr id="23" name="文字方塊 22"/>
              <p:cNvSpPr txBox="1"/>
              <p:nvPr/>
            </p:nvSpPr>
            <p:spPr>
              <a:xfrm>
                <a:off x="882910" y="6120573"/>
                <a:ext cx="1134648" cy="461665"/>
              </a:xfrm>
              <a:prstGeom prst="rect">
                <a:avLst/>
              </a:prstGeom>
              <a:noFill/>
            </p:spPr>
            <p:txBody>
              <a:bodyPr wrap="square" rtlCol="0">
                <a:spAutoFit/>
              </a:bodyPr>
              <a:lstStyle/>
              <a:p>
                <a:pPr algn="ctr"/>
                <a:r>
                  <a:rPr lang="en-US" altLang="zh-TW" sz="2400" dirty="0" smtClean="0"/>
                  <a:t>nodes</a:t>
                </a:r>
                <a:endParaRPr lang="zh-TW" altLang="en-US" sz="2400" dirty="0"/>
              </a:p>
            </p:txBody>
          </p:sp>
          <p:graphicFrame>
            <p:nvGraphicFramePr>
              <p:cNvPr id="24" name="Object 12"/>
              <p:cNvGraphicFramePr>
                <a:graphicFrameLocks noChangeAspect="1"/>
              </p:cNvGraphicFramePr>
              <p:nvPr>
                <p:extLst/>
              </p:nvPr>
            </p:nvGraphicFramePr>
            <p:xfrm>
              <a:off x="590519" y="6127133"/>
              <a:ext cx="431800" cy="490537"/>
            </p:xfrm>
            <a:graphic>
              <a:graphicData uri="http://schemas.openxmlformats.org/presentationml/2006/ole">
                <mc:AlternateContent xmlns:mc="http://schemas.openxmlformats.org/markup-compatibility/2006">
                  <mc:Choice xmlns:v="urn:schemas-microsoft-com:vml" Requires="v">
                    <p:oleObj spid="_x0000_s238802" name="方程式" r:id="rId10" imgW="203040" imgH="228600" progId="Equation.3">
                      <p:embed/>
                    </p:oleObj>
                  </mc:Choice>
                  <mc:Fallback>
                    <p:oleObj name="方程式" r:id="rId10" imgW="203040" imgH="228600" progId="Equation.3">
                      <p:embed/>
                      <p:pic>
                        <p:nvPicPr>
                          <p:cNvPr id="0" name=""/>
                          <p:cNvPicPr>
                            <a:picLocks noChangeAspect="1" noChangeArrowheads="1"/>
                          </p:cNvPicPr>
                          <p:nvPr/>
                        </p:nvPicPr>
                        <p:blipFill>
                          <a:blip r:embed="rId11"/>
                          <a:srcRect/>
                          <a:stretch>
                            <a:fillRect/>
                          </a:stretch>
                        </p:blipFill>
                        <p:spPr bwMode="auto">
                          <a:xfrm>
                            <a:off x="590519" y="6127133"/>
                            <a:ext cx="431800"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0" name="群組 19"/>
            <p:cNvGrpSpPr/>
            <p:nvPr/>
          </p:nvGrpSpPr>
          <p:grpSpPr>
            <a:xfrm>
              <a:off x="-726852" y="5289836"/>
              <a:ext cx="1384872" cy="461665"/>
              <a:chOff x="3302899" y="1075492"/>
              <a:chExt cx="1384872" cy="461665"/>
            </a:xfrm>
          </p:grpSpPr>
          <p:sp>
            <p:nvSpPr>
              <p:cNvPr id="21" name="文字方塊 20"/>
              <p:cNvSpPr txBox="1"/>
              <p:nvPr/>
            </p:nvSpPr>
            <p:spPr>
              <a:xfrm>
                <a:off x="3302899" y="1075492"/>
                <a:ext cx="1384872" cy="461665"/>
              </a:xfrm>
              <a:prstGeom prst="rect">
                <a:avLst/>
              </a:prstGeom>
              <a:noFill/>
            </p:spPr>
            <p:txBody>
              <a:bodyPr wrap="square" rtlCol="0">
                <a:spAutoFit/>
              </a:bodyPr>
              <a:lstStyle/>
              <a:p>
                <a:pPr algn="ctr"/>
                <a:r>
                  <a:rPr lang="en-US" altLang="zh-TW" sz="2400" dirty="0" smtClean="0"/>
                  <a:t>Layer</a:t>
                </a:r>
                <a:endParaRPr lang="zh-TW" altLang="en-US" sz="2400" dirty="0"/>
              </a:p>
            </p:txBody>
          </p:sp>
          <p:graphicFrame>
            <p:nvGraphicFramePr>
              <p:cNvPr id="22" name="Object 12"/>
              <p:cNvGraphicFramePr>
                <a:graphicFrameLocks noChangeAspect="1"/>
              </p:cNvGraphicFramePr>
              <p:nvPr>
                <p:extLst/>
              </p:nvPr>
            </p:nvGraphicFramePr>
            <p:xfrm>
              <a:off x="4385193" y="1135663"/>
              <a:ext cx="188913" cy="381000"/>
            </p:xfrm>
            <a:graphic>
              <a:graphicData uri="http://schemas.openxmlformats.org/presentationml/2006/ole">
                <mc:AlternateContent xmlns:mc="http://schemas.openxmlformats.org/markup-compatibility/2006">
                  <mc:Choice xmlns:v="urn:schemas-microsoft-com:vml" Requires="v">
                    <p:oleObj spid="_x0000_s238803" name="方程式" r:id="rId12" imgW="88560" imgH="177480" progId="Equation.3">
                      <p:embed/>
                    </p:oleObj>
                  </mc:Choice>
                  <mc:Fallback>
                    <p:oleObj name="方程式" r:id="rId12" imgW="88560" imgH="177480" progId="Equation.3">
                      <p:embed/>
                      <p:pic>
                        <p:nvPicPr>
                          <p:cNvPr id="0" name=""/>
                          <p:cNvPicPr>
                            <a:picLocks noChangeAspect="1" noChangeArrowheads="1"/>
                          </p:cNvPicPr>
                          <p:nvPr/>
                        </p:nvPicPr>
                        <p:blipFill>
                          <a:blip r:embed="rId13"/>
                          <a:srcRect/>
                          <a:stretch>
                            <a:fillRect/>
                          </a:stretch>
                        </p:blipFill>
                        <p:spPr bwMode="auto">
                          <a:xfrm>
                            <a:off x="4385193" y="1135663"/>
                            <a:ext cx="1889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25" name="文字方塊 24"/>
          <p:cNvSpPr txBox="1"/>
          <p:nvPr/>
        </p:nvSpPr>
        <p:spPr>
          <a:xfrm rot="5400000">
            <a:off x="729089" y="480178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26" name="橢圓 25"/>
          <p:cNvSpPr/>
          <p:nvPr/>
        </p:nvSpPr>
        <p:spPr>
          <a:xfrm>
            <a:off x="3668855" y="202040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7" name="橢圓 26"/>
          <p:cNvSpPr/>
          <p:nvPr/>
        </p:nvSpPr>
        <p:spPr>
          <a:xfrm>
            <a:off x="3683369" y="2792079"/>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3683369" y="4096642"/>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9" name="文字方塊 28"/>
          <p:cNvSpPr txBox="1"/>
          <p:nvPr/>
        </p:nvSpPr>
        <p:spPr>
          <a:xfrm rot="5400000">
            <a:off x="3683858" y="348543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pSp>
        <p:nvGrpSpPr>
          <p:cNvPr id="30" name="群組 29"/>
          <p:cNvGrpSpPr/>
          <p:nvPr/>
        </p:nvGrpSpPr>
        <p:grpSpPr>
          <a:xfrm>
            <a:off x="163185" y="5484193"/>
            <a:ext cx="1727040" cy="956400"/>
            <a:chOff x="4572000" y="6144074"/>
            <a:chExt cx="1727040" cy="956400"/>
          </a:xfrm>
        </p:grpSpPr>
        <p:grpSp>
          <p:nvGrpSpPr>
            <p:cNvPr id="31" name="群組 30"/>
            <p:cNvGrpSpPr/>
            <p:nvPr/>
          </p:nvGrpSpPr>
          <p:grpSpPr>
            <a:xfrm>
              <a:off x="4572000" y="6144074"/>
              <a:ext cx="1515165" cy="461665"/>
              <a:chOff x="1008993" y="1026295"/>
              <a:chExt cx="1515165" cy="461665"/>
            </a:xfrm>
          </p:grpSpPr>
          <p:sp>
            <p:nvSpPr>
              <p:cNvPr id="35" name="文字方塊 34"/>
              <p:cNvSpPr txBox="1"/>
              <p:nvPr/>
            </p:nvSpPr>
            <p:spPr>
              <a:xfrm>
                <a:off x="1008993" y="1026295"/>
                <a:ext cx="1134648" cy="461665"/>
              </a:xfrm>
              <a:prstGeom prst="rect">
                <a:avLst/>
              </a:prstGeom>
              <a:noFill/>
            </p:spPr>
            <p:txBody>
              <a:bodyPr wrap="square" rtlCol="0">
                <a:spAutoFit/>
              </a:bodyPr>
              <a:lstStyle/>
              <a:p>
                <a:pPr algn="ctr"/>
                <a:r>
                  <a:rPr lang="en-US" altLang="zh-TW" sz="2400" dirty="0" smtClean="0"/>
                  <a:t>Layer</a:t>
                </a:r>
                <a:endParaRPr lang="zh-TW" altLang="en-US" sz="2400" dirty="0"/>
              </a:p>
            </p:txBody>
          </p:sp>
          <p:graphicFrame>
            <p:nvGraphicFramePr>
              <p:cNvPr id="36" name="Object 12"/>
              <p:cNvGraphicFramePr>
                <a:graphicFrameLocks noChangeAspect="1"/>
              </p:cNvGraphicFramePr>
              <p:nvPr>
                <p:extLst/>
              </p:nvPr>
            </p:nvGraphicFramePr>
            <p:xfrm>
              <a:off x="1930433" y="1079298"/>
              <a:ext cx="593725" cy="382587"/>
            </p:xfrm>
            <a:graphic>
              <a:graphicData uri="http://schemas.openxmlformats.org/presentationml/2006/ole">
                <mc:AlternateContent xmlns:mc="http://schemas.openxmlformats.org/markup-compatibility/2006">
                  <mc:Choice xmlns:v="urn:schemas-microsoft-com:vml" Requires="v">
                    <p:oleObj spid="_x0000_s238804" name="方程式" r:id="rId14" imgW="279360" imgH="177480" progId="Equation.3">
                      <p:embed/>
                    </p:oleObj>
                  </mc:Choice>
                  <mc:Fallback>
                    <p:oleObj name="方程式" r:id="rId14" imgW="279360" imgH="177480" progId="Equation.3">
                      <p:embed/>
                      <p:pic>
                        <p:nvPicPr>
                          <p:cNvPr id="0" name=""/>
                          <p:cNvPicPr>
                            <a:picLocks noChangeAspect="1" noChangeArrowheads="1"/>
                          </p:cNvPicPr>
                          <p:nvPr/>
                        </p:nvPicPr>
                        <p:blipFill>
                          <a:blip r:embed="rId15"/>
                          <a:srcRect/>
                          <a:stretch>
                            <a:fillRect/>
                          </a:stretch>
                        </p:blipFill>
                        <p:spPr bwMode="auto">
                          <a:xfrm>
                            <a:off x="1930433" y="1079298"/>
                            <a:ext cx="593725"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2" name="群組 31"/>
            <p:cNvGrpSpPr/>
            <p:nvPr/>
          </p:nvGrpSpPr>
          <p:grpSpPr>
            <a:xfrm>
              <a:off x="4730146" y="6590582"/>
              <a:ext cx="1568894" cy="509892"/>
              <a:chOff x="3460582" y="6120573"/>
              <a:chExt cx="1568894" cy="509892"/>
            </a:xfrm>
          </p:grpSpPr>
          <p:sp>
            <p:nvSpPr>
              <p:cNvPr id="33" name="文字方塊 32"/>
              <p:cNvSpPr txBox="1"/>
              <p:nvPr/>
            </p:nvSpPr>
            <p:spPr>
              <a:xfrm>
                <a:off x="3894828" y="6120573"/>
                <a:ext cx="1134648" cy="461665"/>
              </a:xfrm>
              <a:prstGeom prst="rect">
                <a:avLst/>
              </a:prstGeom>
              <a:noFill/>
            </p:spPr>
            <p:txBody>
              <a:bodyPr wrap="square" rtlCol="0">
                <a:spAutoFit/>
              </a:bodyPr>
              <a:lstStyle/>
              <a:p>
                <a:pPr algn="ctr"/>
                <a:r>
                  <a:rPr lang="en-US" altLang="zh-TW" sz="2400" dirty="0" smtClean="0"/>
                  <a:t>nodes</a:t>
                </a:r>
                <a:endParaRPr lang="zh-TW" altLang="en-US" sz="2400" dirty="0"/>
              </a:p>
            </p:txBody>
          </p:sp>
          <p:graphicFrame>
            <p:nvGraphicFramePr>
              <p:cNvPr id="34" name="Object 12"/>
              <p:cNvGraphicFramePr>
                <a:graphicFrameLocks noChangeAspect="1"/>
              </p:cNvGraphicFramePr>
              <p:nvPr>
                <p:extLst/>
              </p:nvPr>
            </p:nvGraphicFramePr>
            <p:xfrm>
              <a:off x="3460582" y="6139928"/>
              <a:ext cx="593725" cy="490537"/>
            </p:xfrm>
            <a:graphic>
              <a:graphicData uri="http://schemas.openxmlformats.org/presentationml/2006/ole">
                <mc:AlternateContent xmlns:mc="http://schemas.openxmlformats.org/markup-compatibility/2006">
                  <mc:Choice xmlns:v="urn:schemas-microsoft-com:vml" Requires="v">
                    <p:oleObj spid="_x0000_s238805" name="方程式" r:id="rId16" imgW="279360" imgH="228600" progId="Equation.3">
                      <p:embed/>
                    </p:oleObj>
                  </mc:Choice>
                  <mc:Fallback>
                    <p:oleObj name="方程式" r:id="rId16" imgW="279360" imgH="228600" progId="Equation.3">
                      <p:embed/>
                      <p:pic>
                        <p:nvPicPr>
                          <p:cNvPr id="0" name=""/>
                          <p:cNvPicPr>
                            <a:picLocks noChangeAspect="1" noChangeArrowheads="1"/>
                          </p:cNvPicPr>
                          <p:nvPr/>
                        </p:nvPicPr>
                        <p:blipFill>
                          <a:blip r:embed="rId17"/>
                          <a:srcRect/>
                          <a:stretch>
                            <a:fillRect/>
                          </a:stretch>
                        </p:blipFill>
                        <p:spPr bwMode="auto">
                          <a:xfrm>
                            <a:off x="3460582" y="6139928"/>
                            <a:ext cx="593725"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37" name="文字方塊 36"/>
          <p:cNvSpPr txBox="1"/>
          <p:nvPr/>
        </p:nvSpPr>
        <p:spPr>
          <a:xfrm rot="5400000">
            <a:off x="3683857" y="482083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cxnSp>
        <p:nvCxnSpPr>
          <p:cNvPr id="38" name="直線單箭頭接點 37"/>
          <p:cNvCxnSpPr/>
          <p:nvPr/>
        </p:nvCxnSpPr>
        <p:spPr>
          <a:xfrm>
            <a:off x="4236023" y="2312955"/>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a:off x="4257527" y="3098642"/>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a:off x="4257526" y="4381760"/>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a:off x="1269195" y="2307483"/>
            <a:ext cx="238061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flipV="1">
            <a:off x="1283709" y="2307483"/>
            <a:ext cx="2366096" cy="7526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flipV="1">
            <a:off x="1265498" y="2307483"/>
            <a:ext cx="2384307" cy="20552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1283709" y="4364671"/>
            <a:ext cx="238061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15" idx="6"/>
            <a:endCxn id="27" idx="2"/>
          </p:cNvCxnSpPr>
          <p:nvPr/>
        </p:nvCxnSpPr>
        <p:spPr>
          <a:xfrm>
            <a:off x="1302759" y="3060108"/>
            <a:ext cx="2380610" cy="190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5" idx="6"/>
            <a:endCxn id="28" idx="2"/>
          </p:cNvCxnSpPr>
          <p:nvPr/>
        </p:nvCxnSpPr>
        <p:spPr>
          <a:xfrm>
            <a:off x="1302759" y="3060108"/>
            <a:ext cx="2380610" cy="13236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8" name="Object 12"/>
          <p:cNvGraphicFramePr>
            <a:graphicFrameLocks noChangeAspect="1"/>
          </p:cNvGraphicFramePr>
          <p:nvPr>
            <p:extLst/>
          </p:nvPr>
        </p:nvGraphicFramePr>
        <p:xfrm>
          <a:off x="918608" y="2119690"/>
          <a:ext cx="190500" cy="352425"/>
        </p:xfrm>
        <a:graphic>
          <a:graphicData uri="http://schemas.openxmlformats.org/presentationml/2006/ole">
            <mc:AlternateContent xmlns:mc="http://schemas.openxmlformats.org/markup-compatibility/2006">
              <mc:Choice xmlns:v="urn:schemas-microsoft-com:vml" Requires="v">
                <p:oleObj spid="_x0000_s238806" name="方程式" r:id="rId18" imgW="88560" imgH="164880" progId="Equation.3">
                  <p:embed/>
                </p:oleObj>
              </mc:Choice>
              <mc:Fallback>
                <p:oleObj name="方程式" r:id="rId18" imgW="88560" imgH="164880" progId="Equation.3">
                  <p:embed/>
                  <p:pic>
                    <p:nvPicPr>
                      <p:cNvPr id="0" name=""/>
                      <p:cNvPicPr>
                        <a:picLocks noChangeAspect="1" noChangeArrowheads="1"/>
                      </p:cNvPicPr>
                      <p:nvPr/>
                    </p:nvPicPr>
                    <p:blipFill>
                      <a:blip r:embed="rId19"/>
                      <a:srcRect/>
                      <a:stretch>
                        <a:fillRect/>
                      </a:stretch>
                    </p:blipFill>
                    <p:spPr bwMode="auto">
                      <a:xfrm>
                        <a:off x="918608" y="2119690"/>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12"/>
          <p:cNvGraphicFramePr>
            <a:graphicFrameLocks noChangeAspect="1"/>
          </p:cNvGraphicFramePr>
          <p:nvPr>
            <p:extLst/>
          </p:nvPr>
        </p:nvGraphicFramePr>
        <p:xfrm>
          <a:off x="895454" y="2869381"/>
          <a:ext cx="273050" cy="352425"/>
        </p:xfrm>
        <a:graphic>
          <a:graphicData uri="http://schemas.openxmlformats.org/presentationml/2006/ole">
            <mc:AlternateContent xmlns:mc="http://schemas.openxmlformats.org/markup-compatibility/2006">
              <mc:Choice xmlns:v="urn:schemas-microsoft-com:vml" Requires="v">
                <p:oleObj spid="_x0000_s238807" name="方程式" r:id="rId20" imgW="126720" imgH="164880" progId="Equation.3">
                  <p:embed/>
                </p:oleObj>
              </mc:Choice>
              <mc:Fallback>
                <p:oleObj name="方程式" r:id="rId20" imgW="126720" imgH="164880" progId="Equation.3">
                  <p:embed/>
                  <p:pic>
                    <p:nvPicPr>
                      <p:cNvPr id="0" name=""/>
                      <p:cNvPicPr>
                        <a:picLocks noChangeAspect="1" noChangeArrowheads="1"/>
                      </p:cNvPicPr>
                      <p:nvPr/>
                    </p:nvPicPr>
                    <p:blipFill>
                      <a:blip r:embed="rId21"/>
                      <a:srcRect/>
                      <a:stretch>
                        <a:fillRect/>
                      </a:stretch>
                    </p:blipFill>
                    <p:spPr bwMode="auto">
                      <a:xfrm>
                        <a:off x="895454" y="2869381"/>
                        <a:ext cx="2730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 name="Object 12"/>
          <p:cNvGraphicFramePr>
            <a:graphicFrameLocks noChangeAspect="1"/>
          </p:cNvGraphicFramePr>
          <p:nvPr>
            <p:extLst>
              <p:ext uri="{D42A27DB-BD31-4B8C-83A1-F6EECF244321}">
                <p14:modId xmlns:p14="http://schemas.microsoft.com/office/powerpoint/2010/main" val="886876843"/>
              </p:ext>
            </p:extLst>
          </p:nvPr>
        </p:nvGraphicFramePr>
        <p:xfrm>
          <a:off x="885825" y="4173538"/>
          <a:ext cx="271463" cy="406400"/>
        </p:xfrm>
        <a:graphic>
          <a:graphicData uri="http://schemas.openxmlformats.org/presentationml/2006/ole">
            <mc:AlternateContent xmlns:mc="http://schemas.openxmlformats.org/markup-compatibility/2006">
              <mc:Choice xmlns:v="urn:schemas-microsoft-com:vml" Requires="v">
                <p:oleObj spid="_x0000_s238808" name="方程式" r:id="rId22" imgW="126720" imgH="190440" progId="Equation.3">
                  <p:embed/>
                </p:oleObj>
              </mc:Choice>
              <mc:Fallback>
                <p:oleObj name="方程式" r:id="rId22" imgW="126720" imgH="190440" progId="Equation.3">
                  <p:embed/>
                  <p:pic>
                    <p:nvPicPr>
                      <p:cNvPr id="0" name=""/>
                      <p:cNvPicPr>
                        <a:picLocks noChangeAspect="1" noChangeArrowheads="1"/>
                      </p:cNvPicPr>
                      <p:nvPr/>
                    </p:nvPicPr>
                    <p:blipFill>
                      <a:blip r:embed="rId23"/>
                      <a:srcRect/>
                      <a:stretch>
                        <a:fillRect/>
                      </a:stretch>
                    </p:blipFill>
                    <p:spPr bwMode="auto">
                      <a:xfrm>
                        <a:off x="885825" y="4173538"/>
                        <a:ext cx="27146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 name="Object 12"/>
          <p:cNvGraphicFramePr>
            <a:graphicFrameLocks noChangeAspect="1"/>
          </p:cNvGraphicFramePr>
          <p:nvPr>
            <p:extLst/>
          </p:nvPr>
        </p:nvGraphicFramePr>
        <p:xfrm>
          <a:off x="3872824" y="2125118"/>
          <a:ext cx="190500" cy="352425"/>
        </p:xfrm>
        <a:graphic>
          <a:graphicData uri="http://schemas.openxmlformats.org/presentationml/2006/ole">
            <mc:AlternateContent xmlns:mc="http://schemas.openxmlformats.org/markup-compatibility/2006">
              <mc:Choice xmlns:v="urn:schemas-microsoft-com:vml" Requires="v">
                <p:oleObj spid="_x0000_s238809" name="方程式" r:id="rId24" imgW="88560" imgH="164880" progId="Equation.3">
                  <p:embed/>
                </p:oleObj>
              </mc:Choice>
              <mc:Fallback>
                <p:oleObj name="方程式" r:id="rId24" imgW="88560" imgH="164880" progId="Equation.3">
                  <p:embed/>
                  <p:pic>
                    <p:nvPicPr>
                      <p:cNvPr id="0" name=""/>
                      <p:cNvPicPr>
                        <a:picLocks noChangeAspect="1" noChangeArrowheads="1"/>
                      </p:cNvPicPr>
                      <p:nvPr/>
                    </p:nvPicPr>
                    <p:blipFill>
                      <a:blip r:embed="rId19"/>
                      <a:srcRect/>
                      <a:stretch>
                        <a:fillRect/>
                      </a:stretch>
                    </p:blipFill>
                    <p:spPr bwMode="auto">
                      <a:xfrm>
                        <a:off x="3872824" y="2125118"/>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12"/>
          <p:cNvGraphicFramePr>
            <a:graphicFrameLocks noChangeAspect="1"/>
          </p:cNvGraphicFramePr>
          <p:nvPr>
            <p:extLst/>
          </p:nvPr>
        </p:nvGraphicFramePr>
        <p:xfrm>
          <a:off x="3849670" y="2903837"/>
          <a:ext cx="273050" cy="352425"/>
        </p:xfrm>
        <a:graphic>
          <a:graphicData uri="http://schemas.openxmlformats.org/presentationml/2006/ole">
            <mc:AlternateContent xmlns:mc="http://schemas.openxmlformats.org/markup-compatibility/2006">
              <mc:Choice xmlns:v="urn:schemas-microsoft-com:vml" Requires="v">
                <p:oleObj spid="_x0000_s238810" name="方程式" r:id="rId25" imgW="126720" imgH="164880" progId="Equation.3">
                  <p:embed/>
                </p:oleObj>
              </mc:Choice>
              <mc:Fallback>
                <p:oleObj name="方程式" r:id="rId25" imgW="126720" imgH="164880" progId="Equation.3">
                  <p:embed/>
                  <p:pic>
                    <p:nvPicPr>
                      <p:cNvPr id="0" name=""/>
                      <p:cNvPicPr>
                        <a:picLocks noChangeAspect="1" noChangeArrowheads="1"/>
                      </p:cNvPicPr>
                      <p:nvPr/>
                    </p:nvPicPr>
                    <p:blipFill>
                      <a:blip r:embed="rId21"/>
                      <a:srcRect/>
                      <a:stretch>
                        <a:fillRect/>
                      </a:stretch>
                    </p:blipFill>
                    <p:spPr bwMode="auto">
                      <a:xfrm>
                        <a:off x="3849670" y="2903837"/>
                        <a:ext cx="2730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 name="Object 12"/>
          <p:cNvGraphicFramePr>
            <a:graphicFrameLocks noChangeAspect="1"/>
          </p:cNvGraphicFramePr>
          <p:nvPr>
            <p:extLst>
              <p:ext uri="{D42A27DB-BD31-4B8C-83A1-F6EECF244321}">
                <p14:modId xmlns:p14="http://schemas.microsoft.com/office/powerpoint/2010/main" val="4191096861"/>
              </p:ext>
            </p:extLst>
          </p:nvPr>
        </p:nvGraphicFramePr>
        <p:xfrm>
          <a:off x="3878263" y="4219575"/>
          <a:ext cx="190500" cy="352425"/>
        </p:xfrm>
        <a:graphic>
          <a:graphicData uri="http://schemas.openxmlformats.org/presentationml/2006/ole">
            <mc:AlternateContent xmlns:mc="http://schemas.openxmlformats.org/markup-compatibility/2006">
              <mc:Choice xmlns:v="urn:schemas-microsoft-com:vml" Requires="v">
                <p:oleObj spid="_x0000_s238811" name="方程式" r:id="rId26" imgW="88560" imgH="164880" progId="Equation.3">
                  <p:embed/>
                </p:oleObj>
              </mc:Choice>
              <mc:Fallback>
                <p:oleObj name="方程式" r:id="rId26" imgW="88560" imgH="164880" progId="Equation.3">
                  <p:embed/>
                  <p:pic>
                    <p:nvPicPr>
                      <p:cNvPr id="0" name=""/>
                      <p:cNvPicPr>
                        <a:picLocks noChangeAspect="1" noChangeArrowheads="1"/>
                      </p:cNvPicPr>
                      <p:nvPr/>
                    </p:nvPicPr>
                    <p:blipFill>
                      <a:blip r:embed="rId27"/>
                      <a:srcRect/>
                      <a:stretch>
                        <a:fillRect/>
                      </a:stretch>
                    </p:blipFill>
                    <p:spPr bwMode="auto">
                      <a:xfrm>
                        <a:off x="3878263" y="4219575"/>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4" name="直線單箭頭接點 53"/>
          <p:cNvCxnSpPr>
            <a:stCxn id="16" idx="6"/>
            <a:endCxn id="27" idx="2"/>
          </p:cNvCxnSpPr>
          <p:nvPr/>
        </p:nvCxnSpPr>
        <p:spPr>
          <a:xfrm flipV="1">
            <a:off x="1302759" y="3079158"/>
            <a:ext cx="2380610" cy="12855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endCxn id="27" idx="2"/>
          </p:cNvCxnSpPr>
          <p:nvPr/>
        </p:nvCxnSpPr>
        <p:spPr>
          <a:xfrm>
            <a:off x="1297833" y="2319931"/>
            <a:ext cx="2385536" cy="7592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a:endCxn id="28" idx="2"/>
          </p:cNvCxnSpPr>
          <p:nvPr/>
        </p:nvCxnSpPr>
        <p:spPr>
          <a:xfrm>
            <a:off x="1297833" y="2319931"/>
            <a:ext cx="2385536" cy="20637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7" name="Object 12"/>
          <p:cNvGraphicFramePr>
            <a:graphicFrameLocks noChangeAspect="1"/>
          </p:cNvGraphicFramePr>
          <p:nvPr>
            <p:extLst/>
          </p:nvPr>
        </p:nvGraphicFramePr>
        <p:xfrm>
          <a:off x="1268413" y="2289175"/>
          <a:ext cx="542925" cy="488950"/>
        </p:xfrm>
        <a:graphic>
          <a:graphicData uri="http://schemas.openxmlformats.org/presentationml/2006/ole">
            <mc:AlternateContent xmlns:mc="http://schemas.openxmlformats.org/markup-compatibility/2006">
              <mc:Choice xmlns:v="urn:schemas-microsoft-com:vml" Requires="v">
                <p:oleObj spid="_x0000_s238812" name="方程式" r:id="rId28" imgW="253800" imgH="228600" progId="Equation.3">
                  <p:embed/>
                </p:oleObj>
              </mc:Choice>
              <mc:Fallback>
                <p:oleObj name="方程式" r:id="rId28" imgW="253800" imgH="228600" progId="Equation.3">
                  <p:embed/>
                  <p:pic>
                    <p:nvPicPr>
                      <p:cNvPr id="0" name=""/>
                      <p:cNvPicPr>
                        <a:picLocks noChangeAspect="1" noChangeArrowheads="1"/>
                      </p:cNvPicPr>
                      <p:nvPr/>
                    </p:nvPicPr>
                    <p:blipFill>
                      <a:blip r:embed="rId29"/>
                      <a:srcRect/>
                      <a:stretch>
                        <a:fillRect/>
                      </a:stretch>
                    </p:blipFill>
                    <p:spPr bwMode="auto">
                      <a:xfrm>
                        <a:off x="1268413" y="2289175"/>
                        <a:ext cx="5429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12"/>
          <p:cNvGraphicFramePr>
            <a:graphicFrameLocks noChangeAspect="1"/>
          </p:cNvGraphicFramePr>
          <p:nvPr>
            <p:extLst/>
          </p:nvPr>
        </p:nvGraphicFramePr>
        <p:xfrm>
          <a:off x="1277938" y="3117850"/>
          <a:ext cx="541337" cy="488950"/>
        </p:xfrm>
        <a:graphic>
          <a:graphicData uri="http://schemas.openxmlformats.org/presentationml/2006/ole">
            <mc:AlternateContent xmlns:mc="http://schemas.openxmlformats.org/markup-compatibility/2006">
              <mc:Choice xmlns:v="urn:schemas-microsoft-com:vml" Requires="v">
                <p:oleObj spid="_x0000_s238813" name="方程式" r:id="rId30" imgW="253800" imgH="228600" progId="Equation.3">
                  <p:embed/>
                </p:oleObj>
              </mc:Choice>
              <mc:Fallback>
                <p:oleObj name="方程式" r:id="rId30" imgW="253800" imgH="228600" progId="Equation.3">
                  <p:embed/>
                  <p:pic>
                    <p:nvPicPr>
                      <p:cNvPr id="0" name=""/>
                      <p:cNvPicPr>
                        <a:picLocks noChangeAspect="1" noChangeArrowheads="1"/>
                      </p:cNvPicPr>
                      <p:nvPr/>
                    </p:nvPicPr>
                    <p:blipFill>
                      <a:blip r:embed="rId31"/>
                      <a:srcRect/>
                      <a:stretch>
                        <a:fillRect/>
                      </a:stretch>
                    </p:blipFill>
                    <p:spPr bwMode="auto">
                      <a:xfrm>
                        <a:off x="1277938" y="3117850"/>
                        <a:ext cx="54133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 name="Object 12"/>
          <p:cNvGraphicFramePr>
            <a:graphicFrameLocks noChangeAspect="1"/>
          </p:cNvGraphicFramePr>
          <p:nvPr>
            <p:extLst>
              <p:ext uri="{D42A27DB-BD31-4B8C-83A1-F6EECF244321}">
                <p14:modId xmlns:p14="http://schemas.microsoft.com/office/powerpoint/2010/main" val="2703738616"/>
              </p:ext>
            </p:extLst>
          </p:nvPr>
        </p:nvGraphicFramePr>
        <p:xfrm>
          <a:off x="1277938" y="4387850"/>
          <a:ext cx="542925" cy="542925"/>
        </p:xfrm>
        <a:graphic>
          <a:graphicData uri="http://schemas.openxmlformats.org/presentationml/2006/ole">
            <mc:AlternateContent xmlns:mc="http://schemas.openxmlformats.org/markup-compatibility/2006">
              <mc:Choice xmlns:v="urn:schemas-microsoft-com:vml" Requires="v">
                <p:oleObj spid="_x0000_s238814" name="方程式" r:id="rId32" imgW="253800" imgH="253800" progId="Equation.3">
                  <p:embed/>
                </p:oleObj>
              </mc:Choice>
              <mc:Fallback>
                <p:oleObj name="方程式" r:id="rId32" imgW="253800" imgH="253800" progId="Equation.3">
                  <p:embed/>
                  <p:pic>
                    <p:nvPicPr>
                      <p:cNvPr id="0" name=""/>
                      <p:cNvPicPr>
                        <a:picLocks noChangeAspect="1" noChangeArrowheads="1"/>
                      </p:cNvPicPr>
                      <p:nvPr/>
                    </p:nvPicPr>
                    <p:blipFill>
                      <a:blip r:embed="rId33"/>
                      <a:srcRect/>
                      <a:stretch>
                        <a:fillRect/>
                      </a:stretch>
                    </p:blipFill>
                    <p:spPr bwMode="auto">
                      <a:xfrm>
                        <a:off x="1277938" y="4387850"/>
                        <a:ext cx="5429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 name="Object 12"/>
          <p:cNvGraphicFramePr>
            <a:graphicFrameLocks noChangeAspect="1"/>
          </p:cNvGraphicFramePr>
          <p:nvPr>
            <p:extLst>
              <p:ext uri="{D42A27DB-BD31-4B8C-83A1-F6EECF244321}">
                <p14:modId xmlns:p14="http://schemas.microsoft.com/office/powerpoint/2010/main" val="2686049106"/>
              </p:ext>
            </p:extLst>
          </p:nvPr>
        </p:nvGraphicFramePr>
        <p:xfrm>
          <a:off x="4196717" y="2311752"/>
          <a:ext cx="352425" cy="488950"/>
        </p:xfrm>
        <a:graphic>
          <a:graphicData uri="http://schemas.openxmlformats.org/presentationml/2006/ole">
            <mc:AlternateContent xmlns:mc="http://schemas.openxmlformats.org/markup-compatibility/2006">
              <mc:Choice xmlns:v="urn:schemas-microsoft-com:vml" Requires="v">
                <p:oleObj spid="_x0000_s238815" name="方程式" r:id="rId34" imgW="164880" imgH="228600" progId="Equation.3">
                  <p:embed/>
                </p:oleObj>
              </mc:Choice>
              <mc:Fallback>
                <p:oleObj name="方程式" r:id="rId34" imgW="164880" imgH="228600" progId="Equation.3">
                  <p:embed/>
                  <p:pic>
                    <p:nvPicPr>
                      <p:cNvPr id="0" name=""/>
                      <p:cNvPicPr>
                        <a:picLocks noChangeAspect="1" noChangeArrowheads="1"/>
                      </p:cNvPicPr>
                      <p:nvPr/>
                    </p:nvPicPr>
                    <p:blipFill>
                      <a:blip r:embed="rId35"/>
                      <a:srcRect/>
                      <a:stretch>
                        <a:fillRect/>
                      </a:stretch>
                    </p:blipFill>
                    <p:spPr bwMode="auto">
                      <a:xfrm>
                        <a:off x="4196717" y="2311752"/>
                        <a:ext cx="3524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12"/>
          <p:cNvGraphicFramePr>
            <a:graphicFrameLocks noChangeAspect="1"/>
          </p:cNvGraphicFramePr>
          <p:nvPr>
            <p:extLst>
              <p:ext uri="{D42A27DB-BD31-4B8C-83A1-F6EECF244321}">
                <p14:modId xmlns:p14="http://schemas.microsoft.com/office/powerpoint/2010/main" val="3854930304"/>
              </p:ext>
            </p:extLst>
          </p:nvPr>
        </p:nvGraphicFramePr>
        <p:xfrm>
          <a:off x="4188631" y="3116989"/>
          <a:ext cx="379412" cy="488950"/>
        </p:xfrm>
        <a:graphic>
          <a:graphicData uri="http://schemas.openxmlformats.org/presentationml/2006/ole">
            <mc:AlternateContent xmlns:mc="http://schemas.openxmlformats.org/markup-compatibility/2006">
              <mc:Choice xmlns:v="urn:schemas-microsoft-com:vml" Requires="v">
                <p:oleObj spid="_x0000_s238816" name="方程式" r:id="rId36" imgW="177480" imgH="228600" progId="Equation.3">
                  <p:embed/>
                </p:oleObj>
              </mc:Choice>
              <mc:Fallback>
                <p:oleObj name="方程式" r:id="rId36" imgW="177480" imgH="228600" progId="Equation.3">
                  <p:embed/>
                  <p:pic>
                    <p:nvPicPr>
                      <p:cNvPr id="0" name=""/>
                      <p:cNvPicPr>
                        <a:picLocks noChangeAspect="1" noChangeArrowheads="1"/>
                      </p:cNvPicPr>
                      <p:nvPr/>
                    </p:nvPicPr>
                    <p:blipFill>
                      <a:blip r:embed="rId37"/>
                      <a:srcRect/>
                      <a:stretch>
                        <a:fillRect/>
                      </a:stretch>
                    </p:blipFill>
                    <p:spPr bwMode="auto">
                      <a:xfrm>
                        <a:off x="4188631" y="3116989"/>
                        <a:ext cx="3794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Object 12"/>
          <p:cNvGraphicFramePr>
            <a:graphicFrameLocks noChangeAspect="1"/>
          </p:cNvGraphicFramePr>
          <p:nvPr>
            <p:extLst>
              <p:ext uri="{D42A27DB-BD31-4B8C-83A1-F6EECF244321}">
                <p14:modId xmlns:p14="http://schemas.microsoft.com/office/powerpoint/2010/main" val="325232693"/>
              </p:ext>
            </p:extLst>
          </p:nvPr>
        </p:nvGraphicFramePr>
        <p:xfrm>
          <a:off x="4179823" y="4456406"/>
          <a:ext cx="352425" cy="515938"/>
        </p:xfrm>
        <a:graphic>
          <a:graphicData uri="http://schemas.openxmlformats.org/presentationml/2006/ole">
            <mc:AlternateContent xmlns:mc="http://schemas.openxmlformats.org/markup-compatibility/2006">
              <mc:Choice xmlns:v="urn:schemas-microsoft-com:vml" Requires="v">
                <p:oleObj spid="_x0000_s238817" name="方程式" r:id="rId38" imgW="164880" imgH="241200" progId="Equation.3">
                  <p:embed/>
                </p:oleObj>
              </mc:Choice>
              <mc:Fallback>
                <p:oleObj name="方程式" r:id="rId38" imgW="164880" imgH="241200" progId="Equation.3">
                  <p:embed/>
                  <p:pic>
                    <p:nvPicPr>
                      <p:cNvPr id="0" name=""/>
                      <p:cNvPicPr>
                        <a:picLocks noChangeAspect="1" noChangeArrowheads="1"/>
                      </p:cNvPicPr>
                      <p:nvPr/>
                    </p:nvPicPr>
                    <p:blipFill>
                      <a:blip r:embed="rId39"/>
                      <a:srcRect/>
                      <a:stretch>
                        <a:fillRect/>
                      </a:stretch>
                    </p:blipFill>
                    <p:spPr bwMode="auto">
                      <a:xfrm>
                        <a:off x="4179823" y="4456406"/>
                        <a:ext cx="352425"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 name="Object 12"/>
          <p:cNvGraphicFramePr>
            <a:graphicFrameLocks noChangeAspect="1"/>
          </p:cNvGraphicFramePr>
          <p:nvPr>
            <p:extLst>
              <p:ext uri="{D42A27DB-BD31-4B8C-83A1-F6EECF244321}">
                <p14:modId xmlns:p14="http://schemas.microsoft.com/office/powerpoint/2010/main" val="4283251565"/>
              </p:ext>
            </p:extLst>
          </p:nvPr>
        </p:nvGraphicFramePr>
        <p:xfrm>
          <a:off x="3387952" y="2353810"/>
          <a:ext cx="325437" cy="488950"/>
        </p:xfrm>
        <a:graphic>
          <a:graphicData uri="http://schemas.openxmlformats.org/presentationml/2006/ole">
            <mc:AlternateContent xmlns:mc="http://schemas.openxmlformats.org/markup-compatibility/2006">
              <mc:Choice xmlns:v="urn:schemas-microsoft-com:vml" Requires="v">
                <p:oleObj spid="_x0000_s238818" name="方程式" r:id="rId40" imgW="152280" imgH="228600" progId="Equation.3">
                  <p:embed/>
                </p:oleObj>
              </mc:Choice>
              <mc:Fallback>
                <p:oleObj name="方程式" r:id="rId40" imgW="152280" imgH="228600" progId="Equation.3">
                  <p:embed/>
                  <p:pic>
                    <p:nvPicPr>
                      <p:cNvPr id="0" name=""/>
                      <p:cNvPicPr>
                        <a:picLocks noChangeAspect="1" noChangeArrowheads="1"/>
                      </p:cNvPicPr>
                      <p:nvPr/>
                    </p:nvPicPr>
                    <p:blipFill>
                      <a:blip r:embed="rId41"/>
                      <a:srcRect/>
                      <a:stretch>
                        <a:fillRect/>
                      </a:stretch>
                    </p:blipFill>
                    <p:spPr bwMode="auto">
                      <a:xfrm>
                        <a:off x="3387952" y="2353810"/>
                        <a:ext cx="32543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 name="Object 12"/>
          <p:cNvGraphicFramePr>
            <a:graphicFrameLocks noChangeAspect="1"/>
          </p:cNvGraphicFramePr>
          <p:nvPr>
            <p:extLst>
              <p:ext uri="{D42A27DB-BD31-4B8C-83A1-F6EECF244321}">
                <p14:modId xmlns:p14="http://schemas.microsoft.com/office/powerpoint/2010/main" val="690891980"/>
              </p:ext>
            </p:extLst>
          </p:nvPr>
        </p:nvGraphicFramePr>
        <p:xfrm>
          <a:off x="3381602" y="3145746"/>
          <a:ext cx="352425" cy="488950"/>
        </p:xfrm>
        <a:graphic>
          <a:graphicData uri="http://schemas.openxmlformats.org/presentationml/2006/ole">
            <mc:AlternateContent xmlns:mc="http://schemas.openxmlformats.org/markup-compatibility/2006">
              <mc:Choice xmlns:v="urn:schemas-microsoft-com:vml" Requires="v">
                <p:oleObj spid="_x0000_s238819" name="方程式" r:id="rId42" imgW="164880" imgH="228600" progId="Equation.3">
                  <p:embed/>
                </p:oleObj>
              </mc:Choice>
              <mc:Fallback>
                <p:oleObj name="方程式" r:id="rId42" imgW="164880" imgH="228600" progId="Equation.3">
                  <p:embed/>
                  <p:pic>
                    <p:nvPicPr>
                      <p:cNvPr id="0" name=""/>
                      <p:cNvPicPr>
                        <a:picLocks noChangeAspect="1" noChangeArrowheads="1"/>
                      </p:cNvPicPr>
                      <p:nvPr/>
                    </p:nvPicPr>
                    <p:blipFill>
                      <a:blip r:embed="rId43"/>
                      <a:srcRect/>
                      <a:stretch>
                        <a:fillRect/>
                      </a:stretch>
                    </p:blipFill>
                    <p:spPr bwMode="auto">
                      <a:xfrm>
                        <a:off x="3381602" y="3145746"/>
                        <a:ext cx="3524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 name="Object 12"/>
          <p:cNvGraphicFramePr>
            <a:graphicFrameLocks noChangeAspect="1"/>
          </p:cNvGraphicFramePr>
          <p:nvPr>
            <p:extLst>
              <p:ext uri="{D42A27DB-BD31-4B8C-83A1-F6EECF244321}">
                <p14:modId xmlns:p14="http://schemas.microsoft.com/office/powerpoint/2010/main" val="1556716762"/>
              </p:ext>
            </p:extLst>
          </p:nvPr>
        </p:nvGraphicFramePr>
        <p:xfrm>
          <a:off x="3387952" y="4424109"/>
          <a:ext cx="323850" cy="515937"/>
        </p:xfrm>
        <a:graphic>
          <a:graphicData uri="http://schemas.openxmlformats.org/presentationml/2006/ole">
            <mc:AlternateContent xmlns:mc="http://schemas.openxmlformats.org/markup-compatibility/2006">
              <mc:Choice xmlns:v="urn:schemas-microsoft-com:vml" Requires="v">
                <p:oleObj spid="_x0000_s238820" name="方程式" r:id="rId44" imgW="152280" imgH="241200" progId="Equation.3">
                  <p:embed/>
                </p:oleObj>
              </mc:Choice>
              <mc:Fallback>
                <p:oleObj name="方程式" r:id="rId44" imgW="152280" imgH="241200" progId="Equation.3">
                  <p:embed/>
                  <p:pic>
                    <p:nvPicPr>
                      <p:cNvPr id="0" name=""/>
                      <p:cNvPicPr>
                        <a:picLocks noChangeAspect="1" noChangeArrowheads="1"/>
                      </p:cNvPicPr>
                      <p:nvPr/>
                    </p:nvPicPr>
                    <p:blipFill>
                      <a:blip r:embed="rId45"/>
                      <a:srcRect/>
                      <a:stretch>
                        <a:fillRect/>
                      </a:stretch>
                    </p:blipFill>
                    <p:spPr bwMode="auto">
                      <a:xfrm>
                        <a:off x="3387952" y="4424109"/>
                        <a:ext cx="323850"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 name="Object 12"/>
          <p:cNvGraphicFramePr>
            <a:graphicFrameLocks noChangeAspect="1"/>
          </p:cNvGraphicFramePr>
          <p:nvPr>
            <p:extLst>
              <p:ext uri="{D42A27DB-BD31-4B8C-83A1-F6EECF244321}">
                <p14:modId xmlns:p14="http://schemas.microsoft.com/office/powerpoint/2010/main" val="2280275214"/>
              </p:ext>
            </p:extLst>
          </p:nvPr>
        </p:nvGraphicFramePr>
        <p:xfrm>
          <a:off x="4202113" y="4945063"/>
          <a:ext cx="352425" cy="542925"/>
        </p:xfrm>
        <a:graphic>
          <a:graphicData uri="http://schemas.openxmlformats.org/presentationml/2006/ole">
            <mc:AlternateContent xmlns:mc="http://schemas.openxmlformats.org/markup-compatibility/2006">
              <mc:Choice xmlns:v="urn:schemas-microsoft-com:vml" Requires="v">
                <p:oleObj spid="_x0000_s238821" name="方程式" r:id="rId46" imgW="164880" imgH="253800" progId="Equation.3">
                  <p:embed/>
                </p:oleObj>
              </mc:Choice>
              <mc:Fallback>
                <p:oleObj name="方程式" r:id="rId46" imgW="164880" imgH="253800" progId="Equation.3">
                  <p:embed/>
                  <p:pic>
                    <p:nvPicPr>
                      <p:cNvPr id="0" name=""/>
                      <p:cNvPicPr>
                        <a:picLocks noChangeAspect="1" noChangeArrowheads="1"/>
                      </p:cNvPicPr>
                      <p:nvPr/>
                    </p:nvPicPr>
                    <p:blipFill>
                      <a:blip r:embed="rId47"/>
                      <a:srcRect/>
                      <a:stretch>
                        <a:fillRect/>
                      </a:stretch>
                    </p:blipFill>
                    <p:spPr bwMode="auto">
                      <a:xfrm>
                        <a:off x="4202113" y="4945063"/>
                        <a:ext cx="3524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 name="Object 12"/>
          <p:cNvGraphicFramePr>
            <a:graphicFrameLocks noChangeAspect="1"/>
          </p:cNvGraphicFramePr>
          <p:nvPr>
            <p:extLst>
              <p:ext uri="{D42A27DB-BD31-4B8C-83A1-F6EECF244321}">
                <p14:modId xmlns:p14="http://schemas.microsoft.com/office/powerpoint/2010/main" val="37983933"/>
              </p:ext>
            </p:extLst>
          </p:nvPr>
        </p:nvGraphicFramePr>
        <p:xfrm>
          <a:off x="3382963" y="4956175"/>
          <a:ext cx="350837" cy="542925"/>
        </p:xfrm>
        <a:graphic>
          <a:graphicData uri="http://schemas.openxmlformats.org/presentationml/2006/ole">
            <mc:AlternateContent xmlns:mc="http://schemas.openxmlformats.org/markup-compatibility/2006">
              <mc:Choice xmlns:v="urn:schemas-microsoft-com:vml" Requires="v">
                <p:oleObj spid="_x0000_s238822" name="方程式" r:id="rId48" imgW="164880" imgH="253800" progId="Equation.3">
                  <p:embed/>
                </p:oleObj>
              </mc:Choice>
              <mc:Fallback>
                <p:oleObj name="方程式" r:id="rId48" imgW="164880" imgH="253800" progId="Equation.3">
                  <p:embed/>
                  <p:pic>
                    <p:nvPicPr>
                      <p:cNvPr id="0" name=""/>
                      <p:cNvPicPr>
                        <a:picLocks noChangeAspect="1" noChangeArrowheads="1"/>
                      </p:cNvPicPr>
                      <p:nvPr/>
                    </p:nvPicPr>
                    <p:blipFill>
                      <a:blip r:embed="rId49"/>
                      <a:srcRect/>
                      <a:stretch>
                        <a:fillRect/>
                      </a:stretch>
                    </p:blipFill>
                    <p:spPr bwMode="auto">
                      <a:xfrm>
                        <a:off x="3382963" y="4956175"/>
                        <a:ext cx="350837"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2868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1289787" y="2224775"/>
            <a:ext cx="465615" cy="2756949"/>
          </a:xfrm>
          <a:prstGeom prst="rect">
            <a:avLst/>
          </a:prstGeom>
          <a:solidFill>
            <a:schemeClr val="accent4">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smtClean="0"/>
              <a:t>Relations between Layer Outputs</a:t>
            </a:r>
            <a:endParaRPr lang="zh-TW" altLang="en-US" dirty="0"/>
          </a:p>
        </p:txBody>
      </p:sp>
      <p:sp>
        <p:nvSpPr>
          <p:cNvPr id="4" name="矩形 3"/>
          <p:cNvSpPr/>
          <p:nvPr/>
        </p:nvSpPr>
        <p:spPr>
          <a:xfrm>
            <a:off x="4199360" y="2215395"/>
            <a:ext cx="356240" cy="2756949"/>
          </a:xfrm>
          <a:prstGeom prst="rect">
            <a:avLst/>
          </a:prstGeom>
          <a:solidFill>
            <a:schemeClr val="accent4">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 name="矩形 4"/>
          <p:cNvSpPr/>
          <p:nvPr/>
        </p:nvSpPr>
        <p:spPr>
          <a:xfrm>
            <a:off x="3379747" y="2234157"/>
            <a:ext cx="356240" cy="2738187"/>
          </a:xfrm>
          <a:prstGeom prst="rect">
            <a:avLst/>
          </a:prstGeom>
          <a:solidFill>
            <a:schemeClr val="accent6">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 name="橢圓 5"/>
          <p:cNvSpPr/>
          <p:nvPr/>
        </p:nvSpPr>
        <p:spPr>
          <a:xfrm>
            <a:off x="714087" y="2020404"/>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 name="橢圓 6"/>
          <p:cNvSpPr/>
          <p:nvPr/>
        </p:nvSpPr>
        <p:spPr>
          <a:xfrm>
            <a:off x="728601" y="2773029"/>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 name="橢圓 7"/>
          <p:cNvSpPr/>
          <p:nvPr/>
        </p:nvSpPr>
        <p:spPr>
          <a:xfrm>
            <a:off x="728601" y="4077592"/>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 name="文字方塊 8"/>
          <p:cNvSpPr txBox="1"/>
          <p:nvPr/>
        </p:nvSpPr>
        <p:spPr>
          <a:xfrm rot="5400000">
            <a:off x="729090" y="346638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pSp>
        <p:nvGrpSpPr>
          <p:cNvPr id="10" name="群組 9"/>
          <p:cNvGrpSpPr/>
          <p:nvPr/>
        </p:nvGrpSpPr>
        <p:grpSpPr>
          <a:xfrm>
            <a:off x="3147376" y="5496373"/>
            <a:ext cx="1642603" cy="963906"/>
            <a:chOff x="-726852" y="5289836"/>
            <a:chExt cx="1642603" cy="963906"/>
          </a:xfrm>
        </p:grpSpPr>
        <p:grpSp>
          <p:nvGrpSpPr>
            <p:cNvPr id="11" name="群組 10"/>
            <p:cNvGrpSpPr/>
            <p:nvPr/>
          </p:nvGrpSpPr>
          <p:grpSpPr>
            <a:xfrm>
              <a:off x="-511288" y="5756645"/>
              <a:ext cx="1427039" cy="497097"/>
              <a:chOff x="590519" y="6120573"/>
              <a:chExt cx="1427039" cy="497097"/>
            </a:xfrm>
          </p:grpSpPr>
          <p:sp>
            <p:nvSpPr>
              <p:cNvPr id="15" name="文字方塊 14"/>
              <p:cNvSpPr txBox="1"/>
              <p:nvPr/>
            </p:nvSpPr>
            <p:spPr>
              <a:xfrm>
                <a:off x="882910" y="6120573"/>
                <a:ext cx="1134648" cy="461665"/>
              </a:xfrm>
              <a:prstGeom prst="rect">
                <a:avLst/>
              </a:prstGeom>
              <a:noFill/>
            </p:spPr>
            <p:txBody>
              <a:bodyPr wrap="square" rtlCol="0">
                <a:spAutoFit/>
              </a:bodyPr>
              <a:lstStyle/>
              <a:p>
                <a:pPr algn="ctr"/>
                <a:r>
                  <a:rPr lang="en-US" altLang="zh-TW" sz="2400" dirty="0" smtClean="0"/>
                  <a:t>nodes</a:t>
                </a:r>
                <a:endParaRPr lang="zh-TW" altLang="en-US" sz="2400" dirty="0"/>
              </a:p>
            </p:txBody>
          </p:sp>
          <p:graphicFrame>
            <p:nvGraphicFramePr>
              <p:cNvPr id="16" name="Object 12"/>
              <p:cNvGraphicFramePr>
                <a:graphicFrameLocks noChangeAspect="1"/>
              </p:cNvGraphicFramePr>
              <p:nvPr>
                <p:extLst/>
              </p:nvPr>
            </p:nvGraphicFramePr>
            <p:xfrm>
              <a:off x="590519" y="6127133"/>
              <a:ext cx="431800" cy="490537"/>
            </p:xfrm>
            <a:graphic>
              <a:graphicData uri="http://schemas.openxmlformats.org/presentationml/2006/ole">
                <mc:AlternateContent xmlns:mc="http://schemas.openxmlformats.org/markup-compatibility/2006">
                  <mc:Choice xmlns:v="urn:schemas-microsoft-com:vml" Requires="v">
                    <p:oleObj spid="_x0000_s224187" name="方程式" r:id="rId3" imgW="203040" imgH="228600" progId="Equation.3">
                      <p:embed/>
                    </p:oleObj>
                  </mc:Choice>
                  <mc:Fallback>
                    <p:oleObj name="方程式" r:id="rId3" imgW="203040" imgH="228600" progId="Equation.3">
                      <p:embed/>
                      <p:pic>
                        <p:nvPicPr>
                          <p:cNvPr id="0" name=""/>
                          <p:cNvPicPr>
                            <a:picLocks noChangeAspect="1" noChangeArrowheads="1"/>
                          </p:cNvPicPr>
                          <p:nvPr/>
                        </p:nvPicPr>
                        <p:blipFill>
                          <a:blip r:embed="rId4"/>
                          <a:srcRect/>
                          <a:stretch>
                            <a:fillRect/>
                          </a:stretch>
                        </p:blipFill>
                        <p:spPr bwMode="auto">
                          <a:xfrm>
                            <a:off x="590519" y="6127133"/>
                            <a:ext cx="431800"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群組 11"/>
            <p:cNvGrpSpPr/>
            <p:nvPr/>
          </p:nvGrpSpPr>
          <p:grpSpPr>
            <a:xfrm>
              <a:off x="-726852" y="5289836"/>
              <a:ext cx="1384872" cy="461665"/>
              <a:chOff x="3302899" y="1075492"/>
              <a:chExt cx="1384872" cy="461665"/>
            </a:xfrm>
          </p:grpSpPr>
          <p:sp>
            <p:nvSpPr>
              <p:cNvPr id="13" name="文字方塊 12"/>
              <p:cNvSpPr txBox="1"/>
              <p:nvPr/>
            </p:nvSpPr>
            <p:spPr>
              <a:xfrm>
                <a:off x="3302899" y="1075492"/>
                <a:ext cx="1384872" cy="461665"/>
              </a:xfrm>
              <a:prstGeom prst="rect">
                <a:avLst/>
              </a:prstGeom>
              <a:noFill/>
            </p:spPr>
            <p:txBody>
              <a:bodyPr wrap="square" rtlCol="0">
                <a:spAutoFit/>
              </a:bodyPr>
              <a:lstStyle/>
              <a:p>
                <a:pPr algn="ctr"/>
                <a:r>
                  <a:rPr lang="en-US" altLang="zh-TW" sz="2400" dirty="0" smtClean="0"/>
                  <a:t>Layer</a:t>
                </a:r>
                <a:endParaRPr lang="zh-TW" altLang="en-US" sz="2400" dirty="0"/>
              </a:p>
            </p:txBody>
          </p:sp>
          <p:graphicFrame>
            <p:nvGraphicFramePr>
              <p:cNvPr id="14" name="Object 12"/>
              <p:cNvGraphicFramePr>
                <a:graphicFrameLocks noChangeAspect="1"/>
              </p:cNvGraphicFramePr>
              <p:nvPr>
                <p:extLst/>
              </p:nvPr>
            </p:nvGraphicFramePr>
            <p:xfrm>
              <a:off x="4385193" y="1135663"/>
              <a:ext cx="188913" cy="381000"/>
            </p:xfrm>
            <a:graphic>
              <a:graphicData uri="http://schemas.openxmlformats.org/presentationml/2006/ole">
                <mc:AlternateContent xmlns:mc="http://schemas.openxmlformats.org/markup-compatibility/2006">
                  <mc:Choice xmlns:v="urn:schemas-microsoft-com:vml" Requires="v">
                    <p:oleObj spid="_x0000_s224188" name="方程式" r:id="rId5" imgW="88560" imgH="177480" progId="Equation.3">
                      <p:embed/>
                    </p:oleObj>
                  </mc:Choice>
                  <mc:Fallback>
                    <p:oleObj name="方程式" r:id="rId5" imgW="88560" imgH="177480" progId="Equation.3">
                      <p:embed/>
                      <p:pic>
                        <p:nvPicPr>
                          <p:cNvPr id="0" name=""/>
                          <p:cNvPicPr>
                            <a:picLocks noChangeAspect="1" noChangeArrowheads="1"/>
                          </p:cNvPicPr>
                          <p:nvPr/>
                        </p:nvPicPr>
                        <p:blipFill>
                          <a:blip r:embed="rId6"/>
                          <a:srcRect/>
                          <a:stretch>
                            <a:fillRect/>
                          </a:stretch>
                        </p:blipFill>
                        <p:spPr bwMode="auto">
                          <a:xfrm>
                            <a:off x="4385193" y="1135663"/>
                            <a:ext cx="1889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7" name="文字方塊 16"/>
          <p:cNvSpPr txBox="1"/>
          <p:nvPr/>
        </p:nvSpPr>
        <p:spPr>
          <a:xfrm rot="5400000">
            <a:off x="729089" y="480178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18" name="橢圓 17"/>
          <p:cNvSpPr/>
          <p:nvPr/>
        </p:nvSpPr>
        <p:spPr>
          <a:xfrm>
            <a:off x="3668855" y="202040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9" name="橢圓 18"/>
          <p:cNvSpPr/>
          <p:nvPr/>
        </p:nvSpPr>
        <p:spPr>
          <a:xfrm>
            <a:off x="3683369" y="2792079"/>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0" name="橢圓 19"/>
          <p:cNvSpPr/>
          <p:nvPr/>
        </p:nvSpPr>
        <p:spPr>
          <a:xfrm>
            <a:off x="3683369" y="4096642"/>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文字方塊 20"/>
          <p:cNvSpPr txBox="1"/>
          <p:nvPr/>
        </p:nvSpPr>
        <p:spPr>
          <a:xfrm rot="5400000">
            <a:off x="3683858" y="348543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pSp>
        <p:nvGrpSpPr>
          <p:cNvPr id="22" name="群組 21"/>
          <p:cNvGrpSpPr/>
          <p:nvPr/>
        </p:nvGrpSpPr>
        <p:grpSpPr>
          <a:xfrm>
            <a:off x="163185" y="5484193"/>
            <a:ext cx="1727040" cy="956400"/>
            <a:chOff x="4572000" y="6144074"/>
            <a:chExt cx="1727040" cy="956400"/>
          </a:xfrm>
        </p:grpSpPr>
        <p:grpSp>
          <p:nvGrpSpPr>
            <p:cNvPr id="23" name="群組 22"/>
            <p:cNvGrpSpPr/>
            <p:nvPr/>
          </p:nvGrpSpPr>
          <p:grpSpPr>
            <a:xfrm>
              <a:off x="4572000" y="6144074"/>
              <a:ext cx="1515165" cy="461665"/>
              <a:chOff x="1008993" y="1026295"/>
              <a:chExt cx="1515165" cy="461665"/>
            </a:xfrm>
          </p:grpSpPr>
          <p:sp>
            <p:nvSpPr>
              <p:cNvPr id="27" name="文字方塊 26"/>
              <p:cNvSpPr txBox="1"/>
              <p:nvPr/>
            </p:nvSpPr>
            <p:spPr>
              <a:xfrm>
                <a:off x="1008993" y="1026295"/>
                <a:ext cx="1134648" cy="461665"/>
              </a:xfrm>
              <a:prstGeom prst="rect">
                <a:avLst/>
              </a:prstGeom>
              <a:noFill/>
            </p:spPr>
            <p:txBody>
              <a:bodyPr wrap="square" rtlCol="0">
                <a:spAutoFit/>
              </a:bodyPr>
              <a:lstStyle/>
              <a:p>
                <a:pPr algn="ctr"/>
                <a:r>
                  <a:rPr lang="en-US" altLang="zh-TW" sz="2400" dirty="0" smtClean="0"/>
                  <a:t>Layer</a:t>
                </a:r>
                <a:endParaRPr lang="zh-TW" altLang="en-US" sz="2400" dirty="0"/>
              </a:p>
            </p:txBody>
          </p:sp>
          <p:graphicFrame>
            <p:nvGraphicFramePr>
              <p:cNvPr id="28" name="Object 12"/>
              <p:cNvGraphicFramePr>
                <a:graphicFrameLocks noChangeAspect="1"/>
              </p:cNvGraphicFramePr>
              <p:nvPr>
                <p:extLst/>
              </p:nvPr>
            </p:nvGraphicFramePr>
            <p:xfrm>
              <a:off x="1930433" y="1079298"/>
              <a:ext cx="593725" cy="382587"/>
            </p:xfrm>
            <a:graphic>
              <a:graphicData uri="http://schemas.openxmlformats.org/presentationml/2006/ole">
                <mc:AlternateContent xmlns:mc="http://schemas.openxmlformats.org/markup-compatibility/2006">
                  <mc:Choice xmlns:v="urn:schemas-microsoft-com:vml" Requires="v">
                    <p:oleObj spid="_x0000_s224189" name="方程式" r:id="rId7" imgW="279360" imgH="177480" progId="Equation.3">
                      <p:embed/>
                    </p:oleObj>
                  </mc:Choice>
                  <mc:Fallback>
                    <p:oleObj name="方程式" r:id="rId7" imgW="279360" imgH="177480" progId="Equation.3">
                      <p:embed/>
                      <p:pic>
                        <p:nvPicPr>
                          <p:cNvPr id="0" name=""/>
                          <p:cNvPicPr>
                            <a:picLocks noChangeAspect="1" noChangeArrowheads="1"/>
                          </p:cNvPicPr>
                          <p:nvPr/>
                        </p:nvPicPr>
                        <p:blipFill>
                          <a:blip r:embed="rId8"/>
                          <a:srcRect/>
                          <a:stretch>
                            <a:fillRect/>
                          </a:stretch>
                        </p:blipFill>
                        <p:spPr bwMode="auto">
                          <a:xfrm>
                            <a:off x="1930433" y="1079298"/>
                            <a:ext cx="593725"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4" name="群組 23"/>
            <p:cNvGrpSpPr/>
            <p:nvPr/>
          </p:nvGrpSpPr>
          <p:grpSpPr>
            <a:xfrm>
              <a:off x="4730146" y="6590582"/>
              <a:ext cx="1568894" cy="509892"/>
              <a:chOff x="3460582" y="6120573"/>
              <a:chExt cx="1568894" cy="509892"/>
            </a:xfrm>
          </p:grpSpPr>
          <p:sp>
            <p:nvSpPr>
              <p:cNvPr id="25" name="文字方塊 24"/>
              <p:cNvSpPr txBox="1"/>
              <p:nvPr/>
            </p:nvSpPr>
            <p:spPr>
              <a:xfrm>
                <a:off x="3894828" y="6120573"/>
                <a:ext cx="1134648" cy="461665"/>
              </a:xfrm>
              <a:prstGeom prst="rect">
                <a:avLst/>
              </a:prstGeom>
              <a:noFill/>
            </p:spPr>
            <p:txBody>
              <a:bodyPr wrap="square" rtlCol="0">
                <a:spAutoFit/>
              </a:bodyPr>
              <a:lstStyle/>
              <a:p>
                <a:pPr algn="ctr"/>
                <a:r>
                  <a:rPr lang="en-US" altLang="zh-TW" sz="2400" dirty="0" smtClean="0"/>
                  <a:t>nodes</a:t>
                </a:r>
                <a:endParaRPr lang="zh-TW" altLang="en-US" sz="2400" dirty="0"/>
              </a:p>
            </p:txBody>
          </p:sp>
          <p:graphicFrame>
            <p:nvGraphicFramePr>
              <p:cNvPr id="26" name="Object 12"/>
              <p:cNvGraphicFramePr>
                <a:graphicFrameLocks noChangeAspect="1"/>
              </p:cNvGraphicFramePr>
              <p:nvPr>
                <p:extLst/>
              </p:nvPr>
            </p:nvGraphicFramePr>
            <p:xfrm>
              <a:off x="3460582" y="6139928"/>
              <a:ext cx="593725" cy="490537"/>
            </p:xfrm>
            <a:graphic>
              <a:graphicData uri="http://schemas.openxmlformats.org/presentationml/2006/ole">
                <mc:AlternateContent xmlns:mc="http://schemas.openxmlformats.org/markup-compatibility/2006">
                  <mc:Choice xmlns:v="urn:schemas-microsoft-com:vml" Requires="v">
                    <p:oleObj spid="_x0000_s224190" name="方程式" r:id="rId9" imgW="279360" imgH="228600" progId="Equation.3">
                      <p:embed/>
                    </p:oleObj>
                  </mc:Choice>
                  <mc:Fallback>
                    <p:oleObj name="方程式" r:id="rId9" imgW="279360" imgH="228600" progId="Equation.3">
                      <p:embed/>
                      <p:pic>
                        <p:nvPicPr>
                          <p:cNvPr id="0" name=""/>
                          <p:cNvPicPr>
                            <a:picLocks noChangeAspect="1" noChangeArrowheads="1"/>
                          </p:cNvPicPr>
                          <p:nvPr/>
                        </p:nvPicPr>
                        <p:blipFill>
                          <a:blip r:embed="rId10"/>
                          <a:srcRect/>
                          <a:stretch>
                            <a:fillRect/>
                          </a:stretch>
                        </p:blipFill>
                        <p:spPr bwMode="auto">
                          <a:xfrm>
                            <a:off x="3460582" y="6139928"/>
                            <a:ext cx="593725"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29" name="文字方塊 28"/>
          <p:cNvSpPr txBox="1"/>
          <p:nvPr/>
        </p:nvSpPr>
        <p:spPr>
          <a:xfrm rot="5400000">
            <a:off x="3683857" y="482083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cxnSp>
        <p:nvCxnSpPr>
          <p:cNvPr id="30" name="直線單箭頭接點 29"/>
          <p:cNvCxnSpPr/>
          <p:nvPr/>
        </p:nvCxnSpPr>
        <p:spPr>
          <a:xfrm>
            <a:off x="4236023" y="2312955"/>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a:off x="4257527" y="3098642"/>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4257526" y="4381760"/>
            <a:ext cx="5016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a:off x="1269195" y="2307483"/>
            <a:ext cx="238061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V="1">
            <a:off x="1283709" y="2307483"/>
            <a:ext cx="2366096" cy="7526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1265498" y="2307483"/>
            <a:ext cx="2384307" cy="20552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1283709" y="4364671"/>
            <a:ext cx="238061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7" idx="6"/>
            <a:endCxn id="19" idx="2"/>
          </p:cNvCxnSpPr>
          <p:nvPr/>
        </p:nvCxnSpPr>
        <p:spPr>
          <a:xfrm>
            <a:off x="1302759" y="3060108"/>
            <a:ext cx="2380610" cy="190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stCxn id="7" idx="6"/>
            <a:endCxn id="20" idx="2"/>
          </p:cNvCxnSpPr>
          <p:nvPr/>
        </p:nvCxnSpPr>
        <p:spPr>
          <a:xfrm>
            <a:off x="1302759" y="3060108"/>
            <a:ext cx="2380610" cy="13236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9" name="Object 12"/>
          <p:cNvGraphicFramePr>
            <a:graphicFrameLocks noChangeAspect="1"/>
          </p:cNvGraphicFramePr>
          <p:nvPr>
            <p:extLst/>
          </p:nvPr>
        </p:nvGraphicFramePr>
        <p:xfrm>
          <a:off x="918608" y="2119690"/>
          <a:ext cx="190500" cy="352425"/>
        </p:xfrm>
        <a:graphic>
          <a:graphicData uri="http://schemas.openxmlformats.org/presentationml/2006/ole">
            <mc:AlternateContent xmlns:mc="http://schemas.openxmlformats.org/markup-compatibility/2006">
              <mc:Choice xmlns:v="urn:schemas-microsoft-com:vml" Requires="v">
                <p:oleObj spid="_x0000_s224191" name="方程式" r:id="rId11" imgW="88560" imgH="164880" progId="Equation.3">
                  <p:embed/>
                </p:oleObj>
              </mc:Choice>
              <mc:Fallback>
                <p:oleObj name="方程式" r:id="rId11" imgW="88560" imgH="164880" progId="Equation.3">
                  <p:embed/>
                  <p:pic>
                    <p:nvPicPr>
                      <p:cNvPr id="0" name=""/>
                      <p:cNvPicPr>
                        <a:picLocks noChangeAspect="1" noChangeArrowheads="1"/>
                      </p:cNvPicPr>
                      <p:nvPr/>
                    </p:nvPicPr>
                    <p:blipFill>
                      <a:blip r:embed="rId12"/>
                      <a:srcRect/>
                      <a:stretch>
                        <a:fillRect/>
                      </a:stretch>
                    </p:blipFill>
                    <p:spPr bwMode="auto">
                      <a:xfrm>
                        <a:off x="918608" y="2119690"/>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12"/>
          <p:cNvGraphicFramePr>
            <a:graphicFrameLocks noChangeAspect="1"/>
          </p:cNvGraphicFramePr>
          <p:nvPr>
            <p:extLst/>
          </p:nvPr>
        </p:nvGraphicFramePr>
        <p:xfrm>
          <a:off x="895454" y="2869381"/>
          <a:ext cx="273050" cy="352425"/>
        </p:xfrm>
        <a:graphic>
          <a:graphicData uri="http://schemas.openxmlformats.org/presentationml/2006/ole">
            <mc:AlternateContent xmlns:mc="http://schemas.openxmlformats.org/markup-compatibility/2006">
              <mc:Choice xmlns:v="urn:schemas-microsoft-com:vml" Requires="v">
                <p:oleObj spid="_x0000_s224192" name="方程式" r:id="rId13" imgW="126720" imgH="164880" progId="Equation.3">
                  <p:embed/>
                </p:oleObj>
              </mc:Choice>
              <mc:Fallback>
                <p:oleObj name="方程式" r:id="rId13" imgW="126720" imgH="164880" progId="Equation.3">
                  <p:embed/>
                  <p:pic>
                    <p:nvPicPr>
                      <p:cNvPr id="0" name=""/>
                      <p:cNvPicPr>
                        <a:picLocks noChangeAspect="1" noChangeArrowheads="1"/>
                      </p:cNvPicPr>
                      <p:nvPr/>
                    </p:nvPicPr>
                    <p:blipFill>
                      <a:blip r:embed="rId14"/>
                      <a:srcRect/>
                      <a:stretch>
                        <a:fillRect/>
                      </a:stretch>
                    </p:blipFill>
                    <p:spPr bwMode="auto">
                      <a:xfrm>
                        <a:off x="895454" y="2869381"/>
                        <a:ext cx="2730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12"/>
          <p:cNvGraphicFramePr>
            <a:graphicFrameLocks noChangeAspect="1"/>
          </p:cNvGraphicFramePr>
          <p:nvPr>
            <p:extLst/>
          </p:nvPr>
        </p:nvGraphicFramePr>
        <p:xfrm>
          <a:off x="885825" y="4173538"/>
          <a:ext cx="271463" cy="406400"/>
        </p:xfrm>
        <a:graphic>
          <a:graphicData uri="http://schemas.openxmlformats.org/presentationml/2006/ole">
            <mc:AlternateContent xmlns:mc="http://schemas.openxmlformats.org/markup-compatibility/2006">
              <mc:Choice xmlns:v="urn:schemas-microsoft-com:vml" Requires="v">
                <p:oleObj spid="_x0000_s224193" name="方程式" r:id="rId15" imgW="126720" imgH="190440" progId="Equation.3">
                  <p:embed/>
                </p:oleObj>
              </mc:Choice>
              <mc:Fallback>
                <p:oleObj name="方程式" r:id="rId15" imgW="126720" imgH="190440" progId="Equation.3">
                  <p:embed/>
                  <p:pic>
                    <p:nvPicPr>
                      <p:cNvPr id="0" name=""/>
                      <p:cNvPicPr>
                        <a:picLocks noChangeAspect="1" noChangeArrowheads="1"/>
                      </p:cNvPicPr>
                      <p:nvPr/>
                    </p:nvPicPr>
                    <p:blipFill>
                      <a:blip r:embed="rId16"/>
                      <a:srcRect/>
                      <a:stretch>
                        <a:fillRect/>
                      </a:stretch>
                    </p:blipFill>
                    <p:spPr bwMode="auto">
                      <a:xfrm>
                        <a:off x="885825" y="4173538"/>
                        <a:ext cx="27146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12"/>
          <p:cNvGraphicFramePr>
            <a:graphicFrameLocks noChangeAspect="1"/>
          </p:cNvGraphicFramePr>
          <p:nvPr>
            <p:extLst/>
          </p:nvPr>
        </p:nvGraphicFramePr>
        <p:xfrm>
          <a:off x="3872824" y="2125118"/>
          <a:ext cx="190500" cy="352425"/>
        </p:xfrm>
        <a:graphic>
          <a:graphicData uri="http://schemas.openxmlformats.org/presentationml/2006/ole">
            <mc:AlternateContent xmlns:mc="http://schemas.openxmlformats.org/markup-compatibility/2006">
              <mc:Choice xmlns:v="urn:schemas-microsoft-com:vml" Requires="v">
                <p:oleObj spid="_x0000_s224194" name="方程式" r:id="rId17" imgW="88560" imgH="164880" progId="Equation.3">
                  <p:embed/>
                </p:oleObj>
              </mc:Choice>
              <mc:Fallback>
                <p:oleObj name="方程式" r:id="rId17" imgW="88560" imgH="164880" progId="Equation.3">
                  <p:embed/>
                  <p:pic>
                    <p:nvPicPr>
                      <p:cNvPr id="0" name=""/>
                      <p:cNvPicPr>
                        <a:picLocks noChangeAspect="1" noChangeArrowheads="1"/>
                      </p:cNvPicPr>
                      <p:nvPr/>
                    </p:nvPicPr>
                    <p:blipFill>
                      <a:blip r:embed="rId12"/>
                      <a:srcRect/>
                      <a:stretch>
                        <a:fillRect/>
                      </a:stretch>
                    </p:blipFill>
                    <p:spPr bwMode="auto">
                      <a:xfrm>
                        <a:off x="3872824" y="2125118"/>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12"/>
          <p:cNvGraphicFramePr>
            <a:graphicFrameLocks noChangeAspect="1"/>
          </p:cNvGraphicFramePr>
          <p:nvPr>
            <p:extLst/>
          </p:nvPr>
        </p:nvGraphicFramePr>
        <p:xfrm>
          <a:off x="3849670" y="2903837"/>
          <a:ext cx="273050" cy="352425"/>
        </p:xfrm>
        <a:graphic>
          <a:graphicData uri="http://schemas.openxmlformats.org/presentationml/2006/ole">
            <mc:AlternateContent xmlns:mc="http://schemas.openxmlformats.org/markup-compatibility/2006">
              <mc:Choice xmlns:v="urn:schemas-microsoft-com:vml" Requires="v">
                <p:oleObj spid="_x0000_s224195" name="方程式" r:id="rId18" imgW="126720" imgH="164880" progId="Equation.3">
                  <p:embed/>
                </p:oleObj>
              </mc:Choice>
              <mc:Fallback>
                <p:oleObj name="方程式" r:id="rId18" imgW="126720" imgH="164880" progId="Equation.3">
                  <p:embed/>
                  <p:pic>
                    <p:nvPicPr>
                      <p:cNvPr id="0" name=""/>
                      <p:cNvPicPr>
                        <a:picLocks noChangeAspect="1" noChangeArrowheads="1"/>
                      </p:cNvPicPr>
                      <p:nvPr/>
                    </p:nvPicPr>
                    <p:blipFill>
                      <a:blip r:embed="rId14"/>
                      <a:srcRect/>
                      <a:stretch>
                        <a:fillRect/>
                      </a:stretch>
                    </p:blipFill>
                    <p:spPr bwMode="auto">
                      <a:xfrm>
                        <a:off x="3849670" y="2903837"/>
                        <a:ext cx="2730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12"/>
          <p:cNvGraphicFramePr>
            <a:graphicFrameLocks noChangeAspect="1"/>
          </p:cNvGraphicFramePr>
          <p:nvPr>
            <p:extLst/>
          </p:nvPr>
        </p:nvGraphicFramePr>
        <p:xfrm>
          <a:off x="3878263" y="4219575"/>
          <a:ext cx="190500" cy="352425"/>
        </p:xfrm>
        <a:graphic>
          <a:graphicData uri="http://schemas.openxmlformats.org/presentationml/2006/ole">
            <mc:AlternateContent xmlns:mc="http://schemas.openxmlformats.org/markup-compatibility/2006">
              <mc:Choice xmlns:v="urn:schemas-microsoft-com:vml" Requires="v">
                <p:oleObj spid="_x0000_s224196" name="方程式" r:id="rId19" imgW="88560" imgH="164880" progId="Equation.3">
                  <p:embed/>
                </p:oleObj>
              </mc:Choice>
              <mc:Fallback>
                <p:oleObj name="方程式" r:id="rId19" imgW="88560" imgH="164880" progId="Equation.3">
                  <p:embed/>
                  <p:pic>
                    <p:nvPicPr>
                      <p:cNvPr id="0" name=""/>
                      <p:cNvPicPr>
                        <a:picLocks noChangeAspect="1" noChangeArrowheads="1"/>
                      </p:cNvPicPr>
                      <p:nvPr/>
                    </p:nvPicPr>
                    <p:blipFill>
                      <a:blip r:embed="rId20"/>
                      <a:srcRect/>
                      <a:stretch>
                        <a:fillRect/>
                      </a:stretch>
                    </p:blipFill>
                    <p:spPr bwMode="auto">
                      <a:xfrm>
                        <a:off x="3878263" y="4219575"/>
                        <a:ext cx="1905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5" name="直線單箭頭接點 44"/>
          <p:cNvCxnSpPr>
            <a:stCxn id="8" idx="6"/>
            <a:endCxn id="19" idx="2"/>
          </p:cNvCxnSpPr>
          <p:nvPr/>
        </p:nvCxnSpPr>
        <p:spPr>
          <a:xfrm flipV="1">
            <a:off x="1302759" y="3079158"/>
            <a:ext cx="2380610" cy="12855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endCxn id="19" idx="2"/>
          </p:cNvCxnSpPr>
          <p:nvPr/>
        </p:nvCxnSpPr>
        <p:spPr>
          <a:xfrm>
            <a:off x="1297833" y="2319931"/>
            <a:ext cx="2385536" cy="7592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endCxn id="20" idx="2"/>
          </p:cNvCxnSpPr>
          <p:nvPr/>
        </p:nvCxnSpPr>
        <p:spPr>
          <a:xfrm>
            <a:off x="1297833" y="2319931"/>
            <a:ext cx="2385536" cy="20637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8" name="Object 12"/>
          <p:cNvGraphicFramePr>
            <a:graphicFrameLocks noChangeAspect="1"/>
          </p:cNvGraphicFramePr>
          <p:nvPr>
            <p:extLst/>
          </p:nvPr>
        </p:nvGraphicFramePr>
        <p:xfrm>
          <a:off x="1268413" y="2289175"/>
          <a:ext cx="542925" cy="488950"/>
        </p:xfrm>
        <a:graphic>
          <a:graphicData uri="http://schemas.openxmlformats.org/presentationml/2006/ole">
            <mc:AlternateContent xmlns:mc="http://schemas.openxmlformats.org/markup-compatibility/2006">
              <mc:Choice xmlns:v="urn:schemas-microsoft-com:vml" Requires="v">
                <p:oleObj spid="_x0000_s224197" name="方程式" r:id="rId21" imgW="253800" imgH="228600" progId="Equation.3">
                  <p:embed/>
                </p:oleObj>
              </mc:Choice>
              <mc:Fallback>
                <p:oleObj name="方程式" r:id="rId21" imgW="253800" imgH="228600" progId="Equation.3">
                  <p:embed/>
                  <p:pic>
                    <p:nvPicPr>
                      <p:cNvPr id="0" name=""/>
                      <p:cNvPicPr>
                        <a:picLocks noChangeAspect="1" noChangeArrowheads="1"/>
                      </p:cNvPicPr>
                      <p:nvPr/>
                    </p:nvPicPr>
                    <p:blipFill>
                      <a:blip r:embed="rId22"/>
                      <a:srcRect/>
                      <a:stretch>
                        <a:fillRect/>
                      </a:stretch>
                    </p:blipFill>
                    <p:spPr bwMode="auto">
                      <a:xfrm>
                        <a:off x="1268413" y="2289175"/>
                        <a:ext cx="5429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12"/>
          <p:cNvGraphicFramePr>
            <a:graphicFrameLocks noChangeAspect="1"/>
          </p:cNvGraphicFramePr>
          <p:nvPr>
            <p:extLst/>
          </p:nvPr>
        </p:nvGraphicFramePr>
        <p:xfrm>
          <a:off x="1277938" y="3117850"/>
          <a:ext cx="541337" cy="488950"/>
        </p:xfrm>
        <a:graphic>
          <a:graphicData uri="http://schemas.openxmlformats.org/presentationml/2006/ole">
            <mc:AlternateContent xmlns:mc="http://schemas.openxmlformats.org/markup-compatibility/2006">
              <mc:Choice xmlns:v="urn:schemas-microsoft-com:vml" Requires="v">
                <p:oleObj spid="_x0000_s224198" name="方程式" r:id="rId23" imgW="253800" imgH="228600" progId="Equation.3">
                  <p:embed/>
                </p:oleObj>
              </mc:Choice>
              <mc:Fallback>
                <p:oleObj name="方程式" r:id="rId23" imgW="253800" imgH="228600" progId="Equation.3">
                  <p:embed/>
                  <p:pic>
                    <p:nvPicPr>
                      <p:cNvPr id="0" name=""/>
                      <p:cNvPicPr>
                        <a:picLocks noChangeAspect="1" noChangeArrowheads="1"/>
                      </p:cNvPicPr>
                      <p:nvPr/>
                    </p:nvPicPr>
                    <p:blipFill>
                      <a:blip r:embed="rId24"/>
                      <a:srcRect/>
                      <a:stretch>
                        <a:fillRect/>
                      </a:stretch>
                    </p:blipFill>
                    <p:spPr bwMode="auto">
                      <a:xfrm>
                        <a:off x="1277938" y="3117850"/>
                        <a:ext cx="54133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 name="Object 12"/>
          <p:cNvGraphicFramePr>
            <a:graphicFrameLocks noChangeAspect="1"/>
          </p:cNvGraphicFramePr>
          <p:nvPr>
            <p:extLst/>
          </p:nvPr>
        </p:nvGraphicFramePr>
        <p:xfrm>
          <a:off x="1277938" y="4387850"/>
          <a:ext cx="542925" cy="542925"/>
        </p:xfrm>
        <a:graphic>
          <a:graphicData uri="http://schemas.openxmlformats.org/presentationml/2006/ole">
            <mc:AlternateContent xmlns:mc="http://schemas.openxmlformats.org/markup-compatibility/2006">
              <mc:Choice xmlns:v="urn:schemas-microsoft-com:vml" Requires="v">
                <p:oleObj spid="_x0000_s224199" name="方程式" r:id="rId25" imgW="253800" imgH="253800" progId="Equation.3">
                  <p:embed/>
                </p:oleObj>
              </mc:Choice>
              <mc:Fallback>
                <p:oleObj name="方程式" r:id="rId25" imgW="253800" imgH="253800" progId="Equation.3">
                  <p:embed/>
                  <p:pic>
                    <p:nvPicPr>
                      <p:cNvPr id="0" name=""/>
                      <p:cNvPicPr>
                        <a:picLocks noChangeAspect="1" noChangeArrowheads="1"/>
                      </p:cNvPicPr>
                      <p:nvPr/>
                    </p:nvPicPr>
                    <p:blipFill>
                      <a:blip r:embed="rId26"/>
                      <a:srcRect/>
                      <a:stretch>
                        <a:fillRect/>
                      </a:stretch>
                    </p:blipFill>
                    <p:spPr bwMode="auto">
                      <a:xfrm>
                        <a:off x="1277938" y="4387850"/>
                        <a:ext cx="5429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 name="Object 12"/>
          <p:cNvGraphicFramePr>
            <a:graphicFrameLocks noChangeAspect="1"/>
          </p:cNvGraphicFramePr>
          <p:nvPr>
            <p:extLst/>
          </p:nvPr>
        </p:nvGraphicFramePr>
        <p:xfrm>
          <a:off x="4196717" y="2311752"/>
          <a:ext cx="352425" cy="488950"/>
        </p:xfrm>
        <a:graphic>
          <a:graphicData uri="http://schemas.openxmlformats.org/presentationml/2006/ole">
            <mc:AlternateContent xmlns:mc="http://schemas.openxmlformats.org/markup-compatibility/2006">
              <mc:Choice xmlns:v="urn:schemas-microsoft-com:vml" Requires="v">
                <p:oleObj spid="_x0000_s224200" name="方程式" r:id="rId27" imgW="164880" imgH="228600" progId="Equation.3">
                  <p:embed/>
                </p:oleObj>
              </mc:Choice>
              <mc:Fallback>
                <p:oleObj name="方程式" r:id="rId27" imgW="164880" imgH="228600" progId="Equation.3">
                  <p:embed/>
                  <p:pic>
                    <p:nvPicPr>
                      <p:cNvPr id="0" name=""/>
                      <p:cNvPicPr>
                        <a:picLocks noChangeAspect="1" noChangeArrowheads="1"/>
                      </p:cNvPicPr>
                      <p:nvPr/>
                    </p:nvPicPr>
                    <p:blipFill>
                      <a:blip r:embed="rId28"/>
                      <a:srcRect/>
                      <a:stretch>
                        <a:fillRect/>
                      </a:stretch>
                    </p:blipFill>
                    <p:spPr bwMode="auto">
                      <a:xfrm>
                        <a:off x="4196717" y="2311752"/>
                        <a:ext cx="3524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12"/>
          <p:cNvGraphicFramePr>
            <a:graphicFrameLocks noChangeAspect="1"/>
          </p:cNvGraphicFramePr>
          <p:nvPr>
            <p:extLst/>
          </p:nvPr>
        </p:nvGraphicFramePr>
        <p:xfrm>
          <a:off x="4188631" y="3116989"/>
          <a:ext cx="379412" cy="488950"/>
        </p:xfrm>
        <a:graphic>
          <a:graphicData uri="http://schemas.openxmlformats.org/presentationml/2006/ole">
            <mc:AlternateContent xmlns:mc="http://schemas.openxmlformats.org/markup-compatibility/2006">
              <mc:Choice xmlns:v="urn:schemas-microsoft-com:vml" Requires="v">
                <p:oleObj spid="_x0000_s224201" name="方程式" r:id="rId29" imgW="177480" imgH="228600" progId="Equation.3">
                  <p:embed/>
                </p:oleObj>
              </mc:Choice>
              <mc:Fallback>
                <p:oleObj name="方程式" r:id="rId29" imgW="177480" imgH="228600" progId="Equation.3">
                  <p:embed/>
                  <p:pic>
                    <p:nvPicPr>
                      <p:cNvPr id="0" name=""/>
                      <p:cNvPicPr>
                        <a:picLocks noChangeAspect="1" noChangeArrowheads="1"/>
                      </p:cNvPicPr>
                      <p:nvPr/>
                    </p:nvPicPr>
                    <p:blipFill>
                      <a:blip r:embed="rId30"/>
                      <a:srcRect/>
                      <a:stretch>
                        <a:fillRect/>
                      </a:stretch>
                    </p:blipFill>
                    <p:spPr bwMode="auto">
                      <a:xfrm>
                        <a:off x="4188631" y="3116989"/>
                        <a:ext cx="3794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 name="Object 12"/>
          <p:cNvGraphicFramePr>
            <a:graphicFrameLocks noChangeAspect="1"/>
          </p:cNvGraphicFramePr>
          <p:nvPr>
            <p:extLst/>
          </p:nvPr>
        </p:nvGraphicFramePr>
        <p:xfrm>
          <a:off x="4179823" y="4456406"/>
          <a:ext cx="352425" cy="515938"/>
        </p:xfrm>
        <a:graphic>
          <a:graphicData uri="http://schemas.openxmlformats.org/presentationml/2006/ole">
            <mc:AlternateContent xmlns:mc="http://schemas.openxmlformats.org/markup-compatibility/2006">
              <mc:Choice xmlns:v="urn:schemas-microsoft-com:vml" Requires="v">
                <p:oleObj spid="_x0000_s224202" name="方程式" r:id="rId31" imgW="164880" imgH="241200" progId="Equation.3">
                  <p:embed/>
                </p:oleObj>
              </mc:Choice>
              <mc:Fallback>
                <p:oleObj name="方程式" r:id="rId31" imgW="164880" imgH="241200" progId="Equation.3">
                  <p:embed/>
                  <p:pic>
                    <p:nvPicPr>
                      <p:cNvPr id="0" name=""/>
                      <p:cNvPicPr>
                        <a:picLocks noChangeAspect="1" noChangeArrowheads="1"/>
                      </p:cNvPicPr>
                      <p:nvPr/>
                    </p:nvPicPr>
                    <p:blipFill>
                      <a:blip r:embed="rId32"/>
                      <a:srcRect/>
                      <a:stretch>
                        <a:fillRect/>
                      </a:stretch>
                    </p:blipFill>
                    <p:spPr bwMode="auto">
                      <a:xfrm>
                        <a:off x="4179823" y="4456406"/>
                        <a:ext cx="352425"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 name="Object 12"/>
          <p:cNvGraphicFramePr>
            <a:graphicFrameLocks noChangeAspect="1"/>
          </p:cNvGraphicFramePr>
          <p:nvPr>
            <p:extLst/>
          </p:nvPr>
        </p:nvGraphicFramePr>
        <p:xfrm>
          <a:off x="3387952" y="2353810"/>
          <a:ext cx="325437" cy="488950"/>
        </p:xfrm>
        <a:graphic>
          <a:graphicData uri="http://schemas.openxmlformats.org/presentationml/2006/ole">
            <mc:AlternateContent xmlns:mc="http://schemas.openxmlformats.org/markup-compatibility/2006">
              <mc:Choice xmlns:v="urn:schemas-microsoft-com:vml" Requires="v">
                <p:oleObj spid="_x0000_s224203" name="方程式" r:id="rId33" imgW="152280" imgH="228600" progId="Equation.3">
                  <p:embed/>
                </p:oleObj>
              </mc:Choice>
              <mc:Fallback>
                <p:oleObj name="方程式" r:id="rId33" imgW="152280" imgH="228600" progId="Equation.3">
                  <p:embed/>
                  <p:pic>
                    <p:nvPicPr>
                      <p:cNvPr id="0" name=""/>
                      <p:cNvPicPr>
                        <a:picLocks noChangeAspect="1" noChangeArrowheads="1"/>
                      </p:cNvPicPr>
                      <p:nvPr/>
                    </p:nvPicPr>
                    <p:blipFill>
                      <a:blip r:embed="rId34"/>
                      <a:srcRect/>
                      <a:stretch>
                        <a:fillRect/>
                      </a:stretch>
                    </p:blipFill>
                    <p:spPr bwMode="auto">
                      <a:xfrm>
                        <a:off x="3387952" y="2353810"/>
                        <a:ext cx="32543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 name="Object 12"/>
          <p:cNvGraphicFramePr>
            <a:graphicFrameLocks noChangeAspect="1"/>
          </p:cNvGraphicFramePr>
          <p:nvPr>
            <p:extLst/>
          </p:nvPr>
        </p:nvGraphicFramePr>
        <p:xfrm>
          <a:off x="3381602" y="3145746"/>
          <a:ext cx="352425" cy="488950"/>
        </p:xfrm>
        <a:graphic>
          <a:graphicData uri="http://schemas.openxmlformats.org/presentationml/2006/ole">
            <mc:AlternateContent xmlns:mc="http://schemas.openxmlformats.org/markup-compatibility/2006">
              <mc:Choice xmlns:v="urn:schemas-microsoft-com:vml" Requires="v">
                <p:oleObj spid="_x0000_s224204" name="方程式" r:id="rId35" imgW="164880" imgH="228600" progId="Equation.3">
                  <p:embed/>
                </p:oleObj>
              </mc:Choice>
              <mc:Fallback>
                <p:oleObj name="方程式" r:id="rId35" imgW="164880" imgH="228600" progId="Equation.3">
                  <p:embed/>
                  <p:pic>
                    <p:nvPicPr>
                      <p:cNvPr id="0" name=""/>
                      <p:cNvPicPr>
                        <a:picLocks noChangeAspect="1" noChangeArrowheads="1"/>
                      </p:cNvPicPr>
                      <p:nvPr/>
                    </p:nvPicPr>
                    <p:blipFill>
                      <a:blip r:embed="rId36"/>
                      <a:srcRect/>
                      <a:stretch>
                        <a:fillRect/>
                      </a:stretch>
                    </p:blipFill>
                    <p:spPr bwMode="auto">
                      <a:xfrm>
                        <a:off x="3381602" y="3145746"/>
                        <a:ext cx="3524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Object 12"/>
          <p:cNvGraphicFramePr>
            <a:graphicFrameLocks noChangeAspect="1"/>
          </p:cNvGraphicFramePr>
          <p:nvPr>
            <p:extLst/>
          </p:nvPr>
        </p:nvGraphicFramePr>
        <p:xfrm>
          <a:off x="3387952" y="4424109"/>
          <a:ext cx="323850" cy="515937"/>
        </p:xfrm>
        <a:graphic>
          <a:graphicData uri="http://schemas.openxmlformats.org/presentationml/2006/ole">
            <mc:AlternateContent xmlns:mc="http://schemas.openxmlformats.org/markup-compatibility/2006">
              <mc:Choice xmlns:v="urn:schemas-microsoft-com:vml" Requires="v">
                <p:oleObj spid="_x0000_s224205" name="方程式" r:id="rId37" imgW="152280" imgH="241200" progId="Equation.3">
                  <p:embed/>
                </p:oleObj>
              </mc:Choice>
              <mc:Fallback>
                <p:oleObj name="方程式" r:id="rId37" imgW="152280" imgH="241200" progId="Equation.3">
                  <p:embed/>
                  <p:pic>
                    <p:nvPicPr>
                      <p:cNvPr id="0" name=""/>
                      <p:cNvPicPr>
                        <a:picLocks noChangeAspect="1" noChangeArrowheads="1"/>
                      </p:cNvPicPr>
                      <p:nvPr/>
                    </p:nvPicPr>
                    <p:blipFill>
                      <a:blip r:embed="rId38"/>
                      <a:srcRect/>
                      <a:stretch>
                        <a:fillRect/>
                      </a:stretch>
                    </p:blipFill>
                    <p:spPr bwMode="auto">
                      <a:xfrm>
                        <a:off x="3387952" y="4424109"/>
                        <a:ext cx="323850"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Object 12"/>
          <p:cNvGraphicFramePr>
            <a:graphicFrameLocks noChangeAspect="1"/>
          </p:cNvGraphicFramePr>
          <p:nvPr>
            <p:extLst/>
          </p:nvPr>
        </p:nvGraphicFramePr>
        <p:xfrm>
          <a:off x="4202113" y="4945063"/>
          <a:ext cx="352425" cy="542925"/>
        </p:xfrm>
        <a:graphic>
          <a:graphicData uri="http://schemas.openxmlformats.org/presentationml/2006/ole">
            <mc:AlternateContent xmlns:mc="http://schemas.openxmlformats.org/markup-compatibility/2006">
              <mc:Choice xmlns:v="urn:schemas-microsoft-com:vml" Requires="v">
                <p:oleObj spid="_x0000_s224206" name="方程式" r:id="rId39" imgW="164880" imgH="253800" progId="Equation.3">
                  <p:embed/>
                </p:oleObj>
              </mc:Choice>
              <mc:Fallback>
                <p:oleObj name="方程式" r:id="rId39" imgW="164880" imgH="253800" progId="Equation.3">
                  <p:embed/>
                  <p:pic>
                    <p:nvPicPr>
                      <p:cNvPr id="0" name=""/>
                      <p:cNvPicPr>
                        <a:picLocks noChangeAspect="1" noChangeArrowheads="1"/>
                      </p:cNvPicPr>
                      <p:nvPr/>
                    </p:nvPicPr>
                    <p:blipFill>
                      <a:blip r:embed="rId40"/>
                      <a:srcRect/>
                      <a:stretch>
                        <a:fillRect/>
                      </a:stretch>
                    </p:blipFill>
                    <p:spPr bwMode="auto">
                      <a:xfrm>
                        <a:off x="4202113" y="4945063"/>
                        <a:ext cx="3524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12"/>
          <p:cNvGraphicFramePr>
            <a:graphicFrameLocks noChangeAspect="1"/>
          </p:cNvGraphicFramePr>
          <p:nvPr>
            <p:extLst/>
          </p:nvPr>
        </p:nvGraphicFramePr>
        <p:xfrm>
          <a:off x="3382963" y="4956175"/>
          <a:ext cx="350837" cy="542925"/>
        </p:xfrm>
        <a:graphic>
          <a:graphicData uri="http://schemas.openxmlformats.org/presentationml/2006/ole">
            <mc:AlternateContent xmlns:mc="http://schemas.openxmlformats.org/markup-compatibility/2006">
              <mc:Choice xmlns:v="urn:schemas-microsoft-com:vml" Requires="v">
                <p:oleObj spid="_x0000_s224207" name="方程式" r:id="rId41" imgW="164880" imgH="253800" progId="Equation.3">
                  <p:embed/>
                </p:oleObj>
              </mc:Choice>
              <mc:Fallback>
                <p:oleObj name="方程式" r:id="rId41" imgW="164880" imgH="253800" progId="Equation.3">
                  <p:embed/>
                  <p:pic>
                    <p:nvPicPr>
                      <p:cNvPr id="0" name=""/>
                      <p:cNvPicPr>
                        <a:picLocks noChangeAspect="1" noChangeArrowheads="1"/>
                      </p:cNvPicPr>
                      <p:nvPr/>
                    </p:nvPicPr>
                    <p:blipFill>
                      <a:blip r:embed="rId42"/>
                      <a:srcRect/>
                      <a:stretch>
                        <a:fillRect/>
                      </a:stretch>
                    </p:blipFill>
                    <p:spPr bwMode="auto">
                      <a:xfrm>
                        <a:off x="3382963" y="4956175"/>
                        <a:ext cx="350837"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 name="Object 12"/>
          <p:cNvGraphicFramePr>
            <a:graphicFrameLocks noChangeAspect="1"/>
          </p:cNvGraphicFramePr>
          <p:nvPr>
            <p:extLst/>
          </p:nvPr>
        </p:nvGraphicFramePr>
        <p:xfrm>
          <a:off x="1268412" y="4934904"/>
          <a:ext cx="542925" cy="542925"/>
        </p:xfrm>
        <a:graphic>
          <a:graphicData uri="http://schemas.openxmlformats.org/presentationml/2006/ole">
            <mc:AlternateContent xmlns:mc="http://schemas.openxmlformats.org/markup-compatibility/2006">
              <mc:Choice xmlns:v="urn:schemas-microsoft-com:vml" Requires="v">
                <p:oleObj spid="_x0000_s224208" name="方程式" r:id="rId43" imgW="253800" imgH="253800" progId="Equation.3">
                  <p:embed/>
                </p:oleObj>
              </mc:Choice>
              <mc:Fallback>
                <p:oleObj name="方程式" r:id="rId43" imgW="253800" imgH="253800" progId="Equation.3">
                  <p:embed/>
                  <p:pic>
                    <p:nvPicPr>
                      <p:cNvPr id="0" name=""/>
                      <p:cNvPicPr>
                        <a:picLocks noChangeAspect="1" noChangeArrowheads="1"/>
                      </p:cNvPicPr>
                      <p:nvPr/>
                    </p:nvPicPr>
                    <p:blipFill>
                      <a:blip r:embed="rId44"/>
                      <a:srcRect/>
                      <a:stretch>
                        <a:fillRect/>
                      </a:stretch>
                    </p:blipFill>
                    <p:spPr bwMode="auto">
                      <a:xfrm>
                        <a:off x="1268412" y="4934904"/>
                        <a:ext cx="5429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12"/>
          <p:cNvGraphicFramePr>
            <a:graphicFrameLocks noChangeAspect="1"/>
          </p:cNvGraphicFramePr>
          <p:nvPr>
            <p:extLst>
              <p:ext uri="{D42A27DB-BD31-4B8C-83A1-F6EECF244321}">
                <p14:modId xmlns:p14="http://schemas.microsoft.com/office/powerpoint/2010/main" val="277056016"/>
              </p:ext>
            </p:extLst>
          </p:nvPr>
        </p:nvGraphicFramePr>
        <p:xfrm>
          <a:off x="5357215" y="2442986"/>
          <a:ext cx="2904206" cy="762970"/>
        </p:xfrm>
        <a:graphic>
          <a:graphicData uri="http://schemas.openxmlformats.org/presentationml/2006/ole">
            <mc:AlternateContent xmlns:mc="http://schemas.openxmlformats.org/markup-compatibility/2006">
              <mc:Choice xmlns:v="urn:schemas-microsoft-com:vml" Requires="v">
                <p:oleObj spid="_x0000_s224209" name="方程式" r:id="rId45" imgW="965160" imgH="253800" progId="Equation.3">
                  <p:embed/>
                </p:oleObj>
              </mc:Choice>
              <mc:Fallback>
                <p:oleObj name="方程式" r:id="rId45" imgW="965160" imgH="253800" progId="Equation.3">
                  <p:embed/>
                  <p:pic>
                    <p:nvPicPr>
                      <p:cNvPr id="0" name=""/>
                      <p:cNvPicPr>
                        <a:picLocks noChangeAspect="1" noChangeArrowheads="1"/>
                      </p:cNvPicPr>
                      <p:nvPr/>
                    </p:nvPicPr>
                    <p:blipFill>
                      <a:blip r:embed="rId46"/>
                      <a:srcRect/>
                      <a:stretch>
                        <a:fillRect/>
                      </a:stretch>
                    </p:blipFill>
                    <p:spPr bwMode="auto">
                      <a:xfrm>
                        <a:off x="5357215" y="2442986"/>
                        <a:ext cx="2904206" cy="762970"/>
                      </a:xfrm>
                      <a:prstGeom prst="rect">
                        <a:avLst/>
                      </a:prstGeom>
                      <a:noFill/>
                      <a:extLst/>
                    </p:spPr>
                  </p:pic>
                </p:oleObj>
              </mc:Fallback>
            </mc:AlternateContent>
          </a:graphicData>
        </a:graphic>
      </p:graphicFrame>
      <p:graphicFrame>
        <p:nvGraphicFramePr>
          <p:cNvPr id="62" name="Object 12"/>
          <p:cNvGraphicFramePr>
            <a:graphicFrameLocks noChangeAspect="1"/>
          </p:cNvGraphicFramePr>
          <p:nvPr>
            <p:extLst>
              <p:ext uri="{D42A27DB-BD31-4B8C-83A1-F6EECF244321}">
                <p14:modId xmlns:p14="http://schemas.microsoft.com/office/powerpoint/2010/main" val="1458266121"/>
              </p:ext>
            </p:extLst>
          </p:nvPr>
        </p:nvGraphicFramePr>
        <p:xfrm>
          <a:off x="5375471" y="3371831"/>
          <a:ext cx="1739900" cy="682625"/>
        </p:xfrm>
        <a:graphic>
          <a:graphicData uri="http://schemas.openxmlformats.org/presentationml/2006/ole">
            <mc:AlternateContent xmlns:mc="http://schemas.openxmlformats.org/markup-compatibility/2006">
              <mc:Choice xmlns:v="urn:schemas-microsoft-com:vml" Requires="v">
                <p:oleObj spid="_x0000_s224210" name="方程式" r:id="rId47" imgW="647640" imgH="253800" progId="Equation.3">
                  <p:embed/>
                </p:oleObj>
              </mc:Choice>
              <mc:Fallback>
                <p:oleObj name="方程式" r:id="rId47" imgW="647640" imgH="253800" progId="Equation.3">
                  <p:embed/>
                  <p:pic>
                    <p:nvPicPr>
                      <p:cNvPr id="0" name=""/>
                      <p:cNvPicPr>
                        <a:picLocks noChangeAspect="1" noChangeArrowheads="1"/>
                      </p:cNvPicPr>
                      <p:nvPr/>
                    </p:nvPicPr>
                    <p:blipFill>
                      <a:blip r:embed="rId48"/>
                      <a:srcRect/>
                      <a:stretch>
                        <a:fillRect/>
                      </a:stretch>
                    </p:blipFill>
                    <p:spPr bwMode="auto">
                      <a:xfrm>
                        <a:off x="5375471" y="3371831"/>
                        <a:ext cx="1739900" cy="682625"/>
                      </a:xfrm>
                      <a:prstGeom prst="rect">
                        <a:avLst/>
                      </a:prstGeom>
                      <a:noFill/>
                      <a:extLst/>
                    </p:spPr>
                  </p:pic>
                </p:oleObj>
              </mc:Fallback>
            </mc:AlternateContent>
          </a:graphicData>
        </a:graphic>
      </p:graphicFrame>
      <p:graphicFrame>
        <p:nvGraphicFramePr>
          <p:cNvPr id="63" name="Object 12"/>
          <p:cNvGraphicFramePr>
            <a:graphicFrameLocks noChangeAspect="1"/>
          </p:cNvGraphicFramePr>
          <p:nvPr>
            <p:extLst>
              <p:ext uri="{D42A27DB-BD31-4B8C-83A1-F6EECF244321}">
                <p14:modId xmlns:p14="http://schemas.microsoft.com/office/powerpoint/2010/main" val="4195651086"/>
              </p:ext>
            </p:extLst>
          </p:nvPr>
        </p:nvGraphicFramePr>
        <p:xfrm>
          <a:off x="5357215" y="4303134"/>
          <a:ext cx="3516312" cy="763588"/>
        </p:xfrm>
        <a:graphic>
          <a:graphicData uri="http://schemas.openxmlformats.org/presentationml/2006/ole">
            <mc:AlternateContent xmlns:mc="http://schemas.openxmlformats.org/markup-compatibility/2006">
              <mc:Choice xmlns:v="urn:schemas-microsoft-com:vml" Requires="v">
                <p:oleObj spid="_x0000_s224211" name="方程式" r:id="rId49" imgW="1168200" imgH="253800" progId="Equation.3">
                  <p:embed/>
                </p:oleObj>
              </mc:Choice>
              <mc:Fallback>
                <p:oleObj name="方程式" r:id="rId49" imgW="1168200" imgH="253800" progId="Equation.3">
                  <p:embed/>
                  <p:pic>
                    <p:nvPicPr>
                      <p:cNvPr id="0" name=""/>
                      <p:cNvPicPr>
                        <a:picLocks noChangeAspect="1" noChangeArrowheads="1"/>
                      </p:cNvPicPr>
                      <p:nvPr/>
                    </p:nvPicPr>
                    <p:blipFill>
                      <a:blip r:embed="rId50"/>
                      <a:srcRect/>
                      <a:stretch>
                        <a:fillRect/>
                      </a:stretch>
                    </p:blipFill>
                    <p:spPr bwMode="auto">
                      <a:xfrm>
                        <a:off x="5357215" y="4303134"/>
                        <a:ext cx="3516312" cy="763588"/>
                      </a:xfrm>
                      <a:prstGeom prst="rect">
                        <a:avLst/>
                      </a:prstGeom>
                      <a:noFill/>
                      <a:extLst/>
                    </p:spPr>
                  </p:pic>
                </p:oleObj>
              </mc:Fallback>
            </mc:AlternateContent>
          </a:graphicData>
        </a:graphic>
      </p:graphicFrame>
    </p:spTree>
    <p:extLst>
      <p:ext uri="{BB962C8B-B14F-4D97-AF65-F5344CB8AC3E}">
        <p14:creationId xmlns:p14="http://schemas.microsoft.com/office/powerpoint/2010/main" val="270282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2955768" y="2344231"/>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5" name="矩形 74"/>
          <p:cNvSpPr/>
          <p:nvPr/>
        </p:nvSpPr>
        <p:spPr>
          <a:xfrm>
            <a:off x="4281354" y="232788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6" name="矩形 75"/>
          <p:cNvSpPr/>
          <p:nvPr/>
        </p:nvSpPr>
        <p:spPr>
          <a:xfrm>
            <a:off x="5692913" y="2344231"/>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7" name="矩形 76"/>
          <p:cNvSpPr/>
          <p:nvPr/>
        </p:nvSpPr>
        <p:spPr>
          <a:xfrm>
            <a:off x="1772665" y="2371872"/>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9" name="文字方塊 78"/>
          <p:cNvSpPr txBox="1"/>
          <p:nvPr/>
        </p:nvSpPr>
        <p:spPr>
          <a:xfrm>
            <a:off x="2796607" y="1354215"/>
            <a:ext cx="1134648" cy="461665"/>
          </a:xfrm>
          <a:prstGeom prst="rect">
            <a:avLst/>
          </a:prstGeom>
          <a:noFill/>
        </p:spPr>
        <p:txBody>
          <a:bodyPr wrap="square" rtlCol="0">
            <a:spAutoFit/>
          </a:bodyPr>
          <a:lstStyle/>
          <a:p>
            <a:pPr algn="ctr"/>
            <a:r>
              <a:rPr lang="en-US" altLang="zh-TW" sz="2400" dirty="0" smtClean="0"/>
              <a:t>Layer 1</a:t>
            </a:r>
            <a:endParaRPr lang="zh-TW" altLang="en-US" sz="2400" dirty="0"/>
          </a:p>
        </p:txBody>
      </p:sp>
      <p:sp>
        <p:nvSpPr>
          <p:cNvPr id="80" name="文字方塊 79"/>
          <p:cNvSpPr txBox="1"/>
          <p:nvPr/>
        </p:nvSpPr>
        <p:spPr>
          <a:xfrm>
            <a:off x="4112169" y="1354215"/>
            <a:ext cx="1134648" cy="461665"/>
          </a:xfrm>
          <a:prstGeom prst="rect">
            <a:avLst/>
          </a:prstGeom>
          <a:noFill/>
        </p:spPr>
        <p:txBody>
          <a:bodyPr wrap="square" rtlCol="0">
            <a:spAutoFit/>
          </a:bodyPr>
          <a:lstStyle/>
          <a:p>
            <a:pPr algn="ctr"/>
            <a:r>
              <a:rPr lang="en-US" altLang="zh-TW" sz="2400" dirty="0" smtClean="0"/>
              <a:t>Layer 2</a:t>
            </a:r>
            <a:endParaRPr lang="zh-TW" altLang="en-US" sz="2400" dirty="0"/>
          </a:p>
        </p:txBody>
      </p:sp>
      <p:sp>
        <p:nvSpPr>
          <p:cNvPr id="82" name="文字方塊 81"/>
          <p:cNvSpPr txBox="1"/>
          <p:nvPr/>
        </p:nvSpPr>
        <p:spPr>
          <a:xfrm>
            <a:off x="5512486" y="1354562"/>
            <a:ext cx="1134648" cy="461665"/>
          </a:xfrm>
          <a:prstGeom prst="rect">
            <a:avLst/>
          </a:prstGeom>
          <a:noFill/>
        </p:spPr>
        <p:txBody>
          <a:bodyPr wrap="square" rtlCol="0">
            <a:spAutoFit/>
          </a:bodyPr>
          <a:lstStyle/>
          <a:p>
            <a:pPr algn="ctr"/>
            <a:r>
              <a:rPr lang="en-US" altLang="zh-TW" sz="2400" dirty="0" smtClean="0"/>
              <a:t>Layer L</a:t>
            </a:r>
            <a:endParaRPr lang="zh-TW" altLang="en-US" sz="2400" dirty="0"/>
          </a:p>
        </p:txBody>
      </p:sp>
      <p:sp>
        <p:nvSpPr>
          <p:cNvPr id="83" name="文字方塊 82"/>
          <p:cNvSpPr txBox="1"/>
          <p:nvPr/>
        </p:nvSpPr>
        <p:spPr>
          <a:xfrm>
            <a:off x="1469010" y="1357090"/>
            <a:ext cx="1134648" cy="461665"/>
          </a:xfrm>
          <a:prstGeom prst="rect">
            <a:avLst/>
          </a:prstGeom>
          <a:noFill/>
        </p:spPr>
        <p:txBody>
          <a:bodyPr wrap="square" rtlCol="0">
            <a:spAutoFit/>
          </a:bodyPr>
          <a:lstStyle/>
          <a:p>
            <a:pPr algn="ctr"/>
            <a:r>
              <a:rPr lang="en-US" altLang="zh-TW" sz="2400" dirty="0" smtClean="0"/>
              <a:t>Input</a:t>
            </a:r>
          </a:p>
        </p:txBody>
      </p:sp>
      <p:sp>
        <p:nvSpPr>
          <p:cNvPr id="90" name="文字方塊 89"/>
          <p:cNvSpPr txBox="1"/>
          <p:nvPr/>
        </p:nvSpPr>
        <p:spPr>
          <a:xfrm>
            <a:off x="6781287" y="1357633"/>
            <a:ext cx="1134648" cy="461665"/>
          </a:xfrm>
          <a:prstGeom prst="rect">
            <a:avLst/>
          </a:prstGeom>
          <a:noFill/>
        </p:spPr>
        <p:txBody>
          <a:bodyPr wrap="square" rtlCol="0">
            <a:spAutoFit/>
          </a:bodyPr>
          <a:lstStyle/>
          <a:p>
            <a:pPr algn="ctr"/>
            <a:r>
              <a:rPr lang="en-US" altLang="zh-TW" sz="2400" dirty="0" smtClean="0"/>
              <a:t>Output</a:t>
            </a:r>
          </a:p>
        </p:txBody>
      </p:sp>
      <p:sp>
        <p:nvSpPr>
          <p:cNvPr id="91" name="文字方塊 90"/>
          <p:cNvSpPr txBox="1"/>
          <p:nvPr/>
        </p:nvSpPr>
        <p:spPr>
          <a:xfrm>
            <a:off x="376112" y="3078662"/>
            <a:ext cx="1370184" cy="954107"/>
          </a:xfrm>
          <a:prstGeom prst="rect">
            <a:avLst/>
          </a:prstGeom>
          <a:noFill/>
        </p:spPr>
        <p:txBody>
          <a:bodyPr wrap="square" rtlCol="0">
            <a:spAutoFit/>
          </a:bodyPr>
          <a:lstStyle/>
          <a:p>
            <a:pPr algn="ctr"/>
            <a:r>
              <a:rPr lang="en-US" altLang="zh-TW" sz="2800" dirty="0"/>
              <a:t>v</a:t>
            </a:r>
            <a:r>
              <a:rPr lang="en-US" altLang="zh-TW" sz="2800" dirty="0" smtClean="0"/>
              <a:t>ector </a:t>
            </a:r>
          </a:p>
          <a:p>
            <a:pPr algn="ctr"/>
            <a:r>
              <a:rPr lang="en-US" altLang="zh-TW" sz="2800" b="1" dirty="0" smtClean="0"/>
              <a:t>x</a:t>
            </a:r>
            <a:endParaRPr lang="zh-TW" altLang="en-US" sz="2800" b="1" dirty="0"/>
          </a:p>
        </p:txBody>
      </p:sp>
      <p:sp>
        <p:nvSpPr>
          <p:cNvPr id="92" name="文字方塊 91"/>
          <p:cNvSpPr txBox="1"/>
          <p:nvPr/>
        </p:nvSpPr>
        <p:spPr>
          <a:xfrm>
            <a:off x="7397704" y="3031141"/>
            <a:ext cx="1370184" cy="954107"/>
          </a:xfrm>
          <a:prstGeom prst="rect">
            <a:avLst/>
          </a:prstGeom>
          <a:noFill/>
        </p:spPr>
        <p:txBody>
          <a:bodyPr wrap="square" rtlCol="0">
            <a:spAutoFit/>
          </a:bodyPr>
          <a:lstStyle/>
          <a:p>
            <a:pPr algn="ctr"/>
            <a:r>
              <a:rPr lang="en-US" altLang="zh-TW" sz="2800" dirty="0"/>
              <a:t>v</a:t>
            </a:r>
            <a:r>
              <a:rPr lang="en-US" altLang="zh-TW" sz="2800" dirty="0" smtClean="0"/>
              <a:t>ector </a:t>
            </a:r>
          </a:p>
          <a:p>
            <a:pPr algn="ctr"/>
            <a:r>
              <a:rPr lang="en-US" altLang="zh-TW" sz="2800" b="1" dirty="0" smtClean="0"/>
              <a:t>y</a:t>
            </a:r>
            <a:endParaRPr lang="zh-TW" altLang="en-US" sz="2800" b="1" dirty="0"/>
          </a:p>
        </p:txBody>
      </p:sp>
      <p:cxnSp>
        <p:nvCxnSpPr>
          <p:cNvPr id="93" name="直線單箭頭接點 92"/>
          <p:cNvCxnSpPr/>
          <p:nvPr/>
        </p:nvCxnSpPr>
        <p:spPr>
          <a:xfrm>
            <a:off x="6079720" y="3392651"/>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a:off x="6189036" y="4638541"/>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6055836" y="2613848"/>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1841053" y="308956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7" name="矩形 96"/>
          <p:cNvSpPr/>
          <p:nvPr/>
        </p:nvSpPr>
        <p:spPr>
          <a:xfrm>
            <a:off x="1846871" y="25192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98" name="Object 12"/>
          <p:cNvGraphicFramePr>
            <a:graphicFrameLocks noChangeAspect="1"/>
          </p:cNvGraphicFramePr>
          <p:nvPr>
            <p:extLst>
              <p:ext uri="{D42A27DB-BD31-4B8C-83A1-F6EECF244321}">
                <p14:modId xmlns:p14="http://schemas.microsoft.com/office/powerpoint/2010/main" val="1321931437"/>
              </p:ext>
            </p:extLst>
          </p:nvPr>
        </p:nvGraphicFramePr>
        <p:xfrm>
          <a:off x="1859570" y="2423986"/>
          <a:ext cx="325438" cy="461962"/>
        </p:xfrm>
        <a:graphic>
          <a:graphicData uri="http://schemas.openxmlformats.org/presentationml/2006/ole">
            <mc:AlternateContent xmlns:mc="http://schemas.openxmlformats.org/markup-compatibility/2006">
              <mc:Choice xmlns:v="urn:schemas-microsoft-com:vml" Requires="v">
                <p:oleObj spid="_x0000_s210819"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1859570" y="2423986"/>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2"/>
          <p:cNvGraphicFramePr>
            <a:graphicFrameLocks noChangeAspect="1"/>
          </p:cNvGraphicFramePr>
          <p:nvPr>
            <p:extLst>
              <p:ext uri="{D42A27DB-BD31-4B8C-83A1-F6EECF244321}">
                <p14:modId xmlns:p14="http://schemas.microsoft.com/office/powerpoint/2010/main" val="3046730207"/>
              </p:ext>
            </p:extLst>
          </p:nvPr>
        </p:nvGraphicFramePr>
        <p:xfrm>
          <a:off x="1864866" y="3006715"/>
          <a:ext cx="352425" cy="461963"/>
        </p:xfrm>
        <a:graphic>
          <a:graphicData uri="http://schemas.openxmlformats.org/presentationml/2006/ole">
            <mc:AlternateContent xmlns:mc="http://schemas.openxmlformats.org/markup-compatibility/2006">
              <mc:Choice xmlns:v="urn:schemas-microsoft-com:vml" Requires="v">
                <p:oleObj spid="_x0000_s210820"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1864866" y="3006715"/>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橢圓 99"/>
          <p:cNvSpPr/>
          <p:nvPr/>
        </p:nvSpPr>
        <p:spPr>
          <a:xfrm>
            <a:off x="3052878" y="235523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1" name="橢圓 100"/>
          <p:cNvSpPr/>
          <p:nvPr/>
        </p:nvSpPr>
        <p:spPr>
          <a:xfrm>
            <a:off x="3055220" y="313380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2" name="橢圓 101"/>
          <p:cNvSpPr/>
          <p:nvPr/>
        </p:nvSpPr>
        <p:spPr>
          <a:xfrm>
            <a:off x="3043587" y="4361815"/>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3" name="文字方塊 102"/>
          <p:cNvSpPr txBox="1"/>
          <p:nvPr/>
        </p:nvSpPr>
        <p:spPr>
          <a:xfrm rot="5400000">
            <a:off x="3040840" y="378410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104" name="矩形 103"/>
          <p:cNvSpPr/>
          <p:nvPr/>
        </p:nvSpPr>
        <p:spPr>
          <a:xfrm>
            <a:off x="1850578" y="4487322"/>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5" name="Object 12"/>
          <p:cNvGraphicFramePr>
            <a:graphicFrameLocks noChangeAspect="1"/>
          </p:cNvGraphicFramePr>
          <p:nvPr>
            <p:extLst>
              <p:ext uri="{D42A27DB-BD31-4B8C-83A1-F6EECF244321}">
                <p14:modId xmlns:p14="http://schemas.microsoft.com/office/powerpoint/2010/main" val="2558940348"/>
              </p:ext>
            </p:extLst>
          </p:nvPr>
        </p:nvGraphicFramePr>
        <p:xfrm>
          <a:off x="1847462" y="4391068"/>
          <a:ext cx="407988" cy="488950"/>
        </p:xfrm>
        <a:graphic>
          <a:graphicData uri="http://schemas.openxmlformats.org/presentationml/2006/ole">
            <mc:AlternateContent xmlns:mc="http://schemas.openxmlformats.org/markup-compatibility/2006">
              <mc:Choice xmlns:v="urn:schemas-microsoft-com:vml" Requires="v">
                <p:oleObj spid="_x0000_s210821" name="方程式" r:id="rId8" imgW="190440" imgH="228600" progId="Equation.3">
                  <p:embed/>
                </p:oleObj>
              </mc:Choice>
              <mc:Fallback>
                <p:oleObj name="方程式" r:id="rId8" imgW="190440" imgH="228600" progId="Equation.3">
                  <p:embed/>
                  <p:pic>
                    <p:nvPicPr>
                      <p:cNvPr id="0" name=""/>
                      <p:cNvPicPr>
                        <a:picLocks noChangeAspect="1" noChangeArrowheads="1"/>
                      </p:cNvPicPr>
                      <p:nvPr/>
                    </p:nvPicPr>
                    <p:blipFill>
                      <a:blip r:embed="rId9"/>
                      <a:srcRect/>
                      <a:stretch>
                        <a:fillRect/>
                      </a:stretch>
                    </p:blipFill>
                    <p:spPr bwMode="auto">
                      <a:xfrm>
                        <a:off x="1847462" y="4391068"/>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 name="文字方塊 105"/>
          <p:cNvSpPr txBox="1"/>
          <p:nvPr/>
        </p:nvSpPr>
        <p:spPr>
          <a:xfrm rot="5400000">
            <a:off x="1726510" y="3772264"/>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107" name="橢圓 106"/>
          <p:cNvSpPr/>
          <p:nvPr/>
        </p:nvSpPr>
        <p:spPr>
          <a:xfrm>
            <a:off x="4368440" y="235523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8" name="橢圓 107"/>
          <p:cNvSpPr/>
          <p:nvPr/>
        </p:nvSpPr>
        <p:spPr>
          <a:xfrm>
            <a:off x="4370782" y="313380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9" name="橢圓 108"/>
          <p:cNvSpPr/>
          <p:nvPr/>
        </p:nvSpPr>
        <p:spPr>
          <a:xfrm>
            <a:off x="4359149" y="43618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0" name="文字方塊 109"/>
          <p:cNvSpPr txBox="1"/>
          <p:nvPr/>
        </p:nvSpPr>
        <p:spPr>
          <a:xfrm rot="5400000">
            <a:off x="4356402" y="378410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111" name="橢圓 110"/>
          <p:cNvSpPr/>
          <p:nvPr/>
        </p:nvSpPr>
        <p:spPr>
          <a:xfrm>
            <a:off x="5768757" y="233612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2" name="橢圓 111"/>
          <p:cNvSpPr/>
          <p:nvPr/>
        </p:nvSpPr>
        <p:spPr>
          <a:xfrm>
            <a:off x="5771099" y="309603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3" name="橢圓 112"/>
          <p:cNvSpPr/>
          <p:nvPr/>
        </p:nvSpPr>
        <p:spPr>
          <a:xfrm>
            <a:off x="5778127" y="434270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4" name="文字方塊 113"/>
          <p:cNvSpPr txBox="1"/>
          <p:nvPr/>
        </p:nvSpPr>
        <p:spPr>
          <a:xfrm rot="5400000">
            <a:off x="5775380" y="3761837"/>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115" name="文字方塊 114"/>
          <p:cNvSpPr txBox="1"/>
          <p:nvPr/>
        </p:nvSpPr>
        <p:spPr>
          <a:xfrm>
            <a:off x="4940485" y="2296649"/>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116" name="文字方塊 115"/>
          <p:cNvSpPr txBox="1"/>
          <p:nvPr/>
        </p:nvSpPr>
        <p:spPr>
          <a:xfrm>
            <a:off x="4958108" y="308214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117" name="文字方塊 116"/>
          <p:cNvSpPr txBox="1"/>
          <p:nvPr/>
        </p:nvSpPr>
        <p:spPr>
          <a:xfrm>
            <a:off x="4970288" y="4338440"/>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cxnSp>
        <p:nvCxnSpPr>
          <p:cNvPr id="118" name="直線單箭頭接點 117"/>
          <p:cNvCxnSpPr>
            <a:stCxn id="100" idx="6"/>
            <a:endCxn id="107" idx="2"/>
          </p:cNvCxnSpPr>
          <p:nvPr/>
        </p:nvCxnSpPr>
        <p:spPr>
          <a:xfrm>
            <a:off x="3627036" y="2642312"/>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3627036" y="343406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a:off x="3617745" y="465603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01" idx="6"/>
            <a:endCxn id="107" idx="2"/>
          </p:cNvCxnSpPr>
          <p:nvPr/>
        </p:nvCxnSpPr>
        <p:spPr>
          <a:xfrm flipV="1">
            <a:off x="3629378" y="2642312"/>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100" idx="6"/>
            <a:endCxn id="108" idx="2"/>
          </p:cNvCxnSpPr>
          <p:nvPr/>
        </p:nvCxnSpPr>
        <p:spPr>
          <a:xfrm>
            <a:off x="3627036" y="2642312"/>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a:stCxn id="100" idx="6"/>
            <a:endCxn id="109" idx="2"/>
          </p:cNvCxnSpPr>
          <p:nvPr/>
        </p:nvCxnSpPr>
        <p:spPr>
          <a:xfrm>
            <a:off x="3627036" y="2642312"/>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101" idx="6"/>
            <a:endCxn id="109" idx="2"/>
          </p:cNvCxnSpPr>
          <p:nvPr/>
        </p:nvCxnSpPr>
        <p:spPr>
          <a:xfrm>
            <a:off x="3629378" y="3420882"/>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a:stCxn id="102" idx="6"/>
            <a:endCxn id="107" idx="2"/>
          </p:cNvCxnSpPr>
          <p:nvPr/>
        </p:nvCxnSpPr>
        <p:spPr>
          <a:xfrm flipV="1">
            <a:off x="3617745" y="2642312"/>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02" idx="6"/>
            <a:endCxn id="108" idx="2"/>
          </p:cNvCxnSpPr>
          <p:nvPr/>
        </p:nvCxnSpPr>
        <p:spPr>
          <a:xfrm flipV="1">
            <a:off x="3617745" y="3420882"/>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a:endCxn id="100" idx="2"/>
          </p:cNvCxnSpPr>
          <p:nvPr/>
        </p:nvCxnSpPr>
        <p:spPr>
          <a:xfrm flipV="1">
            <a:off x="2193478" y="2642312"/>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a:stCxn id="97" idx="3"/>
            <a:endCxn id="101" idx="2"/>
          </p:cNvCxnSpPr>
          <p:nvPr/>
        </p:nvCxnSpPr>
        <p:spPr>
          <a:xfrm>
            <a:off x="2189771" y="2690686"/>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97" idx="3"/>
            <a:endCxn id="102" idx="2"/>
          </p:cNvCxnSpPr>
          <p:nvPr/>
        </p:nvCxnSpPr>
        <p:spPr>
          <a:xfrm>
            <a:off x="2189771" y="2690686"/>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a:stCxn id="99" idx="3"/>
            <a:endCxn id="100" idx="2"/>
          </p:cNvCxnSpPr>
          <p:nvPr/>
        </p:nvCxnSpPr>
        <p:spPr>
          <a:xfrm flipV="1">
            <a:off x="2217291" y="2642312"/>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a:stCxn id="96" idx="3"/>
            <a:endCxn id="101" idx="2"/>
          </p:cNvCxnSpPr>
          <p:nvPr/>
        </p:nvCxnSpPr>
        <p:spPr>
          <a:xfrm>
            <a:off x="2183953" y="3261015"/>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a:stCxn id="96" idx="3"/>
            <a:endCxn id="102" idx="2"/>
          </p:cNvCxnSpPr>
          <p:nvPr/>
        </p:nvCxnSpPr>
        <p:spPr>
          <a:xfrm>
            <a:off x="2183953" y="3261015"/>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a:stCxn id="105" idx="3"/>
            <a:endCxn id="100" idx="2"/>
          </p:cNvCxnSpPr>
          <p:nvPr/>
        </p:nvCxnSpPr>
        <p:spPr>
          <a:xfrm flipV="1">
            <a:off x="2255450" y="2642312"/>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a:stCxn id="105" idx="3"/>
            <a:endCxn id="101" idx="2"/>
          </p:cNvCxnSpPr>
          <p:nvPr/>
        </p:nvCxnSpPr>
        <p:spPr>
          <a:xfrm flipV="1">
            <a:off x="2229081" y="3420882"/>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p:cNvCxnSpPr>
            <a:stCxn id="105" idx="3"/>
            <a:endCxn id="102" idx="2"/>
          </p:cNvCxnSpPr>
          <p:nvPr/>
        </p:nvCxnSpPr>
        <p:spPr>
          <a:xfrm>
            <a:off x="2229081" y="4635488"/>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文字方塊 135"/>
          <p:cNvSpPr txBox="1"/>
          <p:nvPr/>
        </p:nvSpPr>
        <p:spPr>
          <a:xfrm rot="5400000">
            <a:off x="7048398" y="3792809"/>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137" name="文字方塊 136"/>
          <p:cNvSpPr txBox="1"/>
          <p:nvPr/>
        </p:nvSpPr>
        <p:spPr>
          <a:xfrm>
            <a:off x="7117491" y="2273988"/>
            <a:ext cx="631069" cy="523220"/>
          </a:xfrm>
          <a:prstGeom prst="rect">
            <a:avLst/>
          </a:prstGeom>
          <a:noFill/>
        </p:spPr>
        <p:txBody>
          <a:bodyPr wrap="square" rtlCol="0">
            <a:spAutoFit/>
          </a:bodyPr>
          <a:lstStyle/>
          <a:p>
            <a:r>
              <a:rPr lang="en-US" altLang="zh-TW" sz="2800" dirty="0"/>
              <a:t>y</a:t>
            </a:r>
            <a:r>
              <a:rPr lang="en-US" altLang="zh-TW" sz="2800" baseline="-25000" dirty="0" smtClean="0"/>
              <a:t>1</a:t>
            </a:r>
            <a:endParaRPr lang="zh-TW" altLang="en-US" sz="2800" baseline="-25000" dirty="0"/>
          </a:p>
        </p:txBody>
      </p:sp>
      <p:sp>
        <p:nvSpPr>
          <p:cNvPr id="138" name="文字方塊 137"/>
          <p:cNvSpPr txBox="1"/>
          <p:nvPr/>
        </p:nvSpPr>
        <p:spPr>
          <a:xfrm>
            <a:off x="7106208" y="3072208"/>
            <a:ext cx="631069" cy="523220"/>
          </a:xfrm>
          <a:prstGeom prst="rect">
            <a:avLst/>
          </a:prstGeom>
          <a:noFill/>
        </p:spPr>
        <p:txBody>
          <a:bodyPr wrap="square" rtlCol="0">
            <a:spAutoFit/>
          </a:bodyPr>
          <a:lstStyle/>
          <a:p>
            <a:r>
              <a:rPr lang="en-US" altLang="zh-TW" sz="2800" dirty="0"/>
              <a:t>y</a:t>
            </a:r>
            <a:r>
              <a:rPr lang="en-US" altLang="zh-TW" sz="2800" baseline="-25000" dirty="0" smtClean="0"/>
              <a:t>2</a:t>
            </a:r>
            <a:endParaRPr lang="zh-TW" altLang="en-US" sz="2800" baseline="-25000" dirty="0"/>
          </a:p>
        </p:txBody>
      </p:sp>
      <p:sp>
        <p:nvSpPr>
          <p:cNvPr id="139" name="文字方塊 138"/>
          <p:cNvSpPr txBox="1"/>
          <p:nvPr/>
        </p:nvSpPr>
        <p:spPr>
          <a:xfrm>
            <a:off x="7106208" y="4338440"/>
            <a:ext cx="631069" cy="523220"/>
          </a:xfrm>
          <a:prstGeom prst="rect">
            <a:avLst/>
          </a:prstGeom>
          <a:noFill/>
        </p:spPr>
        <p:txBody>
          <a:bodyPr wrap="square" rtlCol="0">
            <a:spAutoFit/>
          </a:bodyPr>
          <a:lstStyle/>
          <a:p>
            <a:r>
              <a:rPr lang="en-US" altLang="zh-TW" sz="2800" dirty="0" err="1" smtClean="0"/>
              <a:t>y</a:t>
            </a:r>
            <a:r>
              <a:rPr lang="en-US" altLang="zh-TW" sz="2800" baseline="-25000" dirty="0" err="1"/>
              <a:t>M</a:t>
            </a:r>
            <a:endParaRPr lang="zh-TW" altLang="en-US" sz="2800" baseline="-25000" dirty="0"/>
          </a:p>
        </p:txBody>
      </p:sp>
      <p:sp>
        <p:nvSpPr>
          <p:cNvPr id="2" name="標題 1"/>
          <p:cNvSpPr>
            <a:spLocks noGrp="1"/>
          </p:cNvSpPr>
          <p:nvPr>
            <p:ph type="title"/>
          </p:nvPr>
        </p:nvSpPr>
        <p:spPr/>
        <p:txBody>
          <a:bodyPr/>
          <a:lstStyle/>
          <a:p>
            <a:r>
              <a:rPr lang="en-US" altLang="zh-TW" dirty="0" smtClean="0"/>
              <a:t>Function </a:t>
            </a:r>
            <a:r>
              <a:rPr lang="en-US" altLang="zh-TW" dirty="0"/>
              <a:t>of </a:t>
            </a:r>
            <a:r>
              <a:rPr lang="en-US" altLang="zh-TW" dirty="0" smtClean="0"/>
              <a:t>Neural Network</a:t>
            </a:r>
            <a:endParaRPr lang="zh-TW" altLang="en-US" dirty="0"/>
          </a:p>
        </p:txBody>
      </p:sp>
      <p:graphicFrame>
        <p:nvGraphicFramePr>
          <p:cNvPr id="81" name="Object 12"/>
          <p:cNvGraphicFramePr>
            <a:graphicFrameLocks noChangeAspect="1"/>
          </p:cNvGraphicFramePr>
          <p:nvPr>
            <p:extLst>
              <p:ext uri="{D42A27DB-BD31-4B8C-83A1-F6EECF244321}">
                <p14:modId xmlns:p14="http://schemas.microsoft.com/office/powerpoint/2010/main" val="2648036861"/>
              </p:ext>
            </p:extLst>
          </p:nvPr>
        </p:nvGraphicFramePr>
        <p:xfrm>
          <a:off x="480640" y="5322630"/>
          <a:ext cx="2257425" cy="491649"/>
        </p:xfrm>
        <a:graphic>
          <a:graphicData uri="http://schemas.openxmlformats.org/presentationml/2006/ole">
            <mc:AlternateContent xmlns:mc="http://schemas.openxmlformats.org/markup-compatibility/2006">
              <mc:Choice xmlns:v="urn:schemas-microsoft-com:vml" Requires="v">
                <p:oleObj spid="_x0000_s210822" name="方程式" r:id="rId10" imgW="1028520" imgH="228600" progId="Equation.3">
                  <p:embed/>
                </p:oleObj>
              </mc:Choice>
              <mc:Fallback>
                <p:oleObj name="方程式" r:id="rId10" imgW="1028520" imgH="228600" progId="Equation.3">
                  <p:embed/>
                  <p:pic>
                    <p:nvPicPr>
                      <p:cNvPr id="0" name=""/>
                      <p:cNvPicPr>
                        <a:picLocks noChangeAspect="1" noChangeArrowheads="1"/>
                      </p:cNvPicPr>
                      <p:nvPr/>
                    </p:nvPicPr>
                    <p:blipFill>
                      <a:blip r:embed="rId11"/>
                      <a:srcRect/>
                      <a:stretch>
                        <a:fillRect/>
                      </a:stretch>
                    </p:blipFill>
                    <p:spPr bwMode="auto">
                      <a:xfrm>
                        <a:off x="480640" y="5322630"/>
                        <a:ext cx="2257425" cy="491649"/>
                      </a:xfrm>
                      <a:prstGeom prst="rect">
                        <a:avLst/>
                      </a:prstGeom>
                      <a:noFill/>
                      <a:extLst/>
                    </p:spPr>
                  </p:pic>
                </p:oleObj>
              </mc:Fallback>
            </mc:AlternateContent>
          </a:graphicData>
        </a:graphic>
      </p:graphicFrame>
      <p:graphicFrame>
        <p:nvGraphicFramePr>
          <p:cNvPr id="85" name="Object 12"/>
          <p:cNvGraphicFramePr>
            <a:graphicFrameLocks noChangeAspect="1"/>
          </p:cNvGraphicFramePr>
          <p:nvPr>
            <p:extLst>
              <p:ext uri="{D42A27DB-BD31-4B8C-83A1-F6EECF244321}">
                <p14:modId xmlns:p14="http://schemas.microsoft.com/office/powerpoint/2010/main" val="723807653"/>
              </p:ext>
            </p:extLst>
          </p:nvPr>
        </p:nvGraphicFramePr>
        <p:xfrm>
          <a:off x="3583735" y="4808932"/>
          <a:ext cx="363538" cy="446087"/>
        </p:xfrm>
        <a:graphic>
          <a:graphicData uri="http://schemas.openxmlformats.org/presentationml/2006/ole">
            <mc:AlternateContent xmlns:mc="http://schemas.openxmlformats.org/markup-compatibility/2006">
              <mc:Choice xmlns:v="urn:schemas-microsoft-com:vml" Requires="v">
                <p:oleObj spid="_x0000_s210823" name="方程式" r:id="rId12" imgW="164880" imgH="203040" progId="Equation.3">
                  <p:embed/>
                </p:oleObj>
              </mc:Choice>
              <mc:Fallback>
                <p:oleObj name="方程式" r:id="rId12" imgW="164880" imgH="203040" progId="Equation.3">
                  <p:embed/>
                  <p:pic>
                    <p:nvPicPr>
                      <p:cNvPr id="0" name=""/>
                      <p:cNvPicPr>
                        <a:picLocks noChangeAspect="1" noChangeArrowheads="1"/>
                      </p:cNvPicPr>
                      <p:nvPr/>
                    </p:nvPicPr>
                    <p:blipFill>
                      <a:blip r:embed="rId13"/>
                      <a:srcRect/>
                      <a:stretch>
                        <a:fillRect/>
                      </a:stretch>
                    </p:blipFill>
                    <p:spPr bwMode="auto">
                      <a:xfrm>
                        <a:off x="3583735" y="4808932"/>
                        <a:ext cx="363538" cy="446087"/>
                      </a:xfrm>
                      <a:prstGeom prst="rect">
                        <a:avLst/>
                      </a:prstGeom>
                      <a:noFill/>
                      <a:extLst/>
                    </p:spPr>
                  </p:pic>
                </p:oleObj>
              </mc:Fallback>
            </mc:AlternateContent>
          </a:graphicData>
        </a:graphic>
      </p:graphicFrame>
      <p:graphicFrame>
        <p:nvGraphicFramePr>
          <p:cNvPr id="86" name="Object 12"/>
          <p:cNvGraphicFramePr>
            <a:graphicFrameLocks noChangeAspect="1"/>
          </p:cNvGraphicFramePr>
          <p:nvPr>
            <p:extLst>
              <p:ext uri="{D42A27DB-BD31-4B8C-83A1-F6EECF244321}">
                <p14:modId xmlns:p14="http://schemas.microsoft.com/office/powerpoint/2010/main" val="621754075"/>
              </p:ext>
            </p:extLst>
          </p:nvPr>
        </p:nvGraphicFramePr>
        <p:xfrm>
          <a:off x="4950209" y="4803007"/>
          <a:ext cx="392113" cy="446087"/>
        </p:xfrm>
        <a:graphic>
          <a:graphicData uri="http://schemas.openxmlformats.org/presentationml/2006/ole">
            <mc:AlternateContent xmlns:mc="http://schemas.openxmlformats.org/markup-compatibility/2006">
              <mc:Choice xmlns:v="urn:schemas-microsoft-com:vml" Requires="v">
                <p:oleObj spid="_x0000_s210824" name="方程式" r:id="rId14" imgW="177480" imgH="203040" progId="Equation.3">
                  <p:embed/>
                </p:oleObj>
              </mc:Choice>
              <mc:Fallback>
                <p:oleObj name="方程式" r:id="rId14" imgW="177480" imgH="203040" progId="Equation.3">
                  <p:embed/>
                  <p:pic>
                    <p:nvPicPr>
                      <p:cNvPr id="0" name=""/>
                      <p:cNvPicPr>
                        <a:picLocks noChangeAspect="1" noChangeArrowheads="1"/>
                      </p:cNvPicPr>
                      <p:nvPr/>
                    </p:nvPicPr>
                    <p:blipFill>
                      <a:blip r:embed="rId15"/>
                      <a:srcRect/>
                      <a:stretch>
                        <a:fillRect/>
                      </a:stretch>
                    </p:blipFill>
                    <p:spPr bwMode="auto">
                      <a:xfrm>
                        <a:off x="4950209" y="4803007"/>
                        <a:ext cx="392113" cy="446087"/>
                      </a:xfrm>
                      <a:prstGeom prst="rect">
                        <a:avLst/>
                      </a:prstGeom>
                      <a:noFill/>
                      <a:extLst/>
                    </p:spPr>
                  </p:pic>
                </p:oleObj>
              </mc:Fallback>
            </mc:AlternateContent>
          </a:graphicData>
        </a:graphic>
      </p:graphicFrame>
      <p:graphicFrame>
        <p:nvGraphicFramePr>
          <p:cNvPr id="87" name="Object 12"/>
          <p:cNvGraphicFramePr>
            <a:graphicFrameLocks noChangeAspect="1"/>
          </p:cNvGraphicFramePr>
          <p:nvPr>
            <p:extLst>
              <p:ext uri="{D42A27DB-BD31-4B8C-83A1-F6EECF244321}">
                <p14:modId xmlns:p14="http://schemas.microsoft.com/office/powerpoint/2010/main" val="4294287640"/>
              </p:ext>
            </p:extLst>
          </p:nvPr>
        </p:nvGraphicFramePr>
        <p:xfrm>
          <a:off x="6363709" y="4780708"/>
          <a:ext cx="419100" cy="446087"/>
        </p:xfrm>
        <a:graphic>
          <a:graphicData uri="http://schemas.openxmlformats.org/presentationml/2006/ole">
            <mc:AlternateContent xmlns:mc="http://schemas.openxmlformats.org/markup-compatibility/2006">
              <mc:Choice xmlns:v="urn:schemas-microsoft-com:vml" Requires="v">
                <p:oleObj spid="_x0000_s210825" name="方程式" r:id="rId16" imgW="190440" imgH="203040" progId="Equation.3">
                  <p:embed/>
                </p:oleObj>
              </mc:Choice>
              <mc:Fallback>
                <p:oleObj name="方程式" r:id="rId16" imgW="190440" imgH="203040" progId="Equation.3">
                  <p:embed/>
                  <p:pic>
                    <p:nvPicPr>
                      <p:cNvPr id="0" name=""/>
                      <p:cNvPicPr>
                        <a:picLocks noChangeAspect="1" noChangeArrowheads="1"/>
                      </p:cNvPicPr>
                      <p:nvPr/>
                    </p:nvPicPr>
                    <p:blipFill>
                      <a:blip r:embed="rId17"/>
                      <a:srcRect/>
                      <a:stretch>
                        <a:fillRect/>
                      </a:stretch>
                    </p:blipFill>
                    <p:spPr bwMode="auto">
                      <a:xfrm>
                        <a:off x="6363709" y="4780708"/>
                        <a:ext cx="419100" cy="446087"/>
                      </a:xfrm>
                      <a:prstGeom prst="rect">
                        <a:avLst/>
                      </a:prstGeom>
                      <a:noFill/>
                      <a:extLst/>
                    </p:spPr>
                  </p:pic>
                </p:oleObj>
              </mc:Fallback>
            </mc:AlternateContent>
          </a:graphicData>
        </a:graphic>
      </p:graphicFrame>
      <p:graphicFrame>
        <p:nvGraphicFramePr>
          <p:cNvPr id="15" name="Object 12"/>
          <p:cNvGraphicFramePr>
            <a:graphicFrameLocks noChangeAspect="1"/>
          </p:cNvGraphicFramePr>
          <p:nvPr>
            <p:extLst>
              <p:ext uri="{D42A27DB-BD31-4B8C-83A1-F6EECF244321}">
                <p14:modId xmlns:p14="http://schemas.microsoft.com/office/powerpoint/2010/main" val="2023597850"/>
              </p:ext>
            </p:extLst>
          </p:nvPr>
        </p:nvGraphicFramePr>
        <p:xfrm>
          <a:off x="2178115" y="1895806"/>
          <a:ext cx="919163" cy="503237"/>
        </p:xfrm>
        <a:graphic>
          <a:graphicData uri="http://schemas.openxmlformats.org/presentationml/2006/ole">
            <mc:AlternateContent xmlns:mc="http://schemas.openxmlformats.org/markup-compatibility/2006">
              <mc:Choice xmlns:v="urn:schemas-microsoft-com:vml" Requires="v">
                <p:oleObj spid="_x0000_s210826" name="方程式" r:id="rId18" imgW="419040" imgH="228600" progId="Equation.3">
                  <p:embed/>
                </p:oleObj>
              </mc:Choice>
              <mc:Fallback>
                <p:oleObj name="方程式" r:id="rId18" imgW="419040" imgH="228600" progId="Equation.3">
                  <p:embed/>
                  <p:pic>
                    <p:nvPicPr>
                      <p:cNvPr id="0" name=""/>
                      <p:cNvPicPr>
                        <a:picLocks noChangeAspect="1" noChangeArrowheads="1"/>
                      </p:cNvPicPr>
                      <p:nvPr/>
                    </p:nvPicPr>
                    <p:blipFill>
                      <a:blip r:embed="rId19"/>
                      <a:srcRect/>
                      <a:stretch>
                        <a:fillRect/>
                      </a:stretch>
                    </p:blipFill>
                    <p:spPr bwMode="auto">
                      <a:xfrm>
                        <a:off x="2178115" y="1895806"/>
                        <a:ext cx="919163" cy="503237"/>
                      </a:xfrm>
                      <a:prstGeom prst="rect">
                        <a:avLst/>
                      </a:prstGeom>
                      <a:noFill/>
                      <a:extLst/>
                    </p:spPr>
                  </p:pic>
                </p:oleObj>
              </mc:Fallback>
            </mc:AlternateContent>
          </a:graphicData>
        </a:graphic>
      </p:graphicFrame>
      <p:graphicFrame>
        <p:nvGraphicFramePr>
          <p:cNvPr id="16" name="Object 12"/>
          <p:cNvGraphicFramePr>
            <a:graphicFrameLocks noChangeAspect="1"/>
          </p:cNvGraphicFramePr>
          <p:nvPr>
            <p:extLst>
              <p:ext uri="{D42A27DB-BD31-4B8C-83A1-F6EECF244321}">
                <p14:modId xmlns:p14="http://schemas.microsoft.com/office/powerpoint/2010/main" val="2359739700"/>
              </p:ext>
            </p:extLst>
          </p:nvPr>
        </p:nvGraphicFramePr>
        <p:xfrm>
          <a:off x="3519568" y="1879402"/>
          <a:ext cx="974725" cy="503237"/>
        </p:xfrm>
        <a:graphic>
          <a:graphicData uri="http://schemas.openxmlformats.org/presentationml/2006/ole">
            <mc:AlternateContent xmlns:mc="http://schemas.openxmlformats.org/markup-compatibility/2006">
              <mc:Choice xmlns:v="urn:schemas-microsoft-com:vml" Requires="v">
                <p:oleObj spid="_x0000_s210827" name="方程式" r:id="rId20" imgW="444240" imgH="228600" progId="Equation.3">
                  <p:embed/>
                </p:oleObj>
              </mc:Choice>
              <mc:Fallback>
                <p:oleObj name="方程式" r:id="rId20" imgW="444240" imgH="228600" progId="Equation.3">
                  <p:embed/>
                  <p:pic>
                    <p:nvPicPr>
                      <p:cNvPr id="0" name=""/>
                      <p:cNvPicPr>
                        <a:picLocks noChangeAspect="1" noChangeArrowheads="1"/>
                      </p:cNvPicPr>
                      <p:nvPr/>
                    </p:nvPicPr>
                    <p:blipFill>
                      <a:blip r:embed="rId21"/>
                      <a:srcRect/>
                      <a:stretch>
                        <a:fillRect/>
                      </a:stretch>
                    </p:blipFill>
                    <p:spPr bwMode="auto">
                      <a:xfrm>
                        <a:off x="3519568" y="1879402"/>
                        <a:ext cx="974725" cy="503237"/>
                      </a:xfrm>
                      <a:prstGeom prst="rect">
                        <a:avLst/>
                      </a:prstGeom>
                      <a:noFill/>
                      <a:extLst/>
                    </p:spPr>
                  </p:pic>
                </p:oleObj>
              </mc:Fallback>
            </mc:AlternateContent>
          </a:graphicData>
        </a:graphic>
      </p:graphicFrame>
      <p:graphicFrame>
        <p:nvGraphicFramePr>
          <p:cNvPr id="17" name="Object 12"/>
          <p:cNvGraphicFramePr>
            <a:graphicFrameLocks noChangeAspect="1"/>
          </p:cNvGraphicFramePr>
          <p:nvPr>
            <p:extLst>
              <p:ext uri="{D42A27DB-BD31-4B8C-83A1-F6EECF244321}">
                <p14:modId xmlns:p14="http://schemas.microsoft.com/office/powerpoint/2010/main" val="170860198"/>
              </p:ext>
            </p:extLst>
          </p:nvPr>
        </p:nvGraphicFramePr>
        <p:xfrm>
          <a:off x="4960649" y="1884913"/>
          <a:ext cx="1031875" cy="503238"/>
        </p:xfrm>
        <a:graphic>
          <a:graphicData uri="http://schemas.openxmlformats.org/presentationml/2006/ole">
            <mc:AlternateContent xmlns:mc="http://schemas.openxmlformats.org/markup-compatibility/2006">
              <mc:Choice xmlns:v="urn:schemas-microsoft-com:vml" Requires="v">
                <p:oleObj spid="_x0000_s210828" name="方程式" r:id="rId22" imgW="469800" imgH="228600" progId="Equation.3">
                  <p:embed/>
                </p:oleObj>
              </mc:Choice>
              <mc:Fallback>
                <p:oleObj name="方程式" r:id="rId22" imgW="469800" imgH="228600" progId="Equation.3">
                  <p:embed/>
                  <p:pic>
                    <p:nvPicPr>
                      <p:cNvPr id="0" name=""/>
                      <p:cNvPicPr>
                        <a:picLocks noChangeAspect="1" noChangeArrowheads="1"/>
                      </p:cNvPicPr>
                      <p:nvPr/>
                    </p:nvPicPr>
                    <p:blipFill>
                      <a:blip r:embed="rId23"/>
                      <a:srcRect/>
                      <a:stretch>
                        <a:fillRect/>
                      </a:stretch>
                    </p:blipFill>
                    <p:spPr bwMode="auto">
                      <a:xfrm>
                        <a:off x="4960649" y="1884913"/>
                        <a:ext cx="1031875" cy="503238"/>
                      </a:xfrm>
                      <a:prstGeom prst="rect">
                        <a:avLst/>
                      </a:prstGeom>
                      <a:noFill/>
                      <a:extLst/>
                    </p:spPr>
                  </p:pic>
                </p:oleObj>
              </mc:Fallback>
            </mc:AlternateContent>
          </a:graphicData>
        </a:graphic>
      </p:graphicFrame>
      <p:graphicFrame>
        <p:nvGraphicFramePr>
          <p:cNvPr id="18" name="Object 12"/>
          <p:cNvGraphicFramePr>
            <a:graphicFrameLocks noChangeAspect="1"/>
          </p:cNvGraphicFramePr>
          <p:nvPr>
            <p:extLst>
              <p:ext uri="{D42A27DB-BD31-4B8C-83A1-F6EECF244321}">
                <p14:modId xmlns:p14="http://schemas.microsoft.com/office/powerpoint/2010/main" val="1802965549"/>
              </p:ext>
            </p:extLst>
          </p:nvPr>
        </p:nvGraphicFramePr>
        <p:xfrm>
          <a:off x="2619339" y="5750329"/>
          <a:ext cx="2508250" cy="501650"/>
        </p:xfrm>
        <a:graphic>
          <a:graphicData uri="http://schemas.openxmlformats.org/presentationml/2006/ole">
            <mc:AlternateContent xmlns:mc="http://schemas.openxmlformats.org/markup-compatibility/2006">
              <mc:Choice xmlns:v="urn:schemas-microsoft-com:vml" Requires="v">
                <p:oleObj spid="_x0000_s210829" name="方程式" r:id="rId24" imgW="1143000" imgH="228600" progId="Equation.3">
                  <p:embed/>
                </p:oleObj>
              </mc:Choice>
              <mc:Fallback>
                <p:oleObj name="方程式" r:id="rId24" imgW="1143000" imgH="228600" progId="Equation.3">
                  <p:embed/>
                  <p:pic>
                    <p:nvPicPr>
                      <p:cNvPr id="0" name=""/>
                      <p:cNvPicPr>
                        <a:picLocks noChangeAspect="1" noChangeArrowheads="1"/>
                      </p:cNvPicPr>
                      <p:nvPr/>
                    </p:nvPicPr>
                    <p:blipFill>
                      <a:blip r:embed="rId25"/>
                      <a:srcRect/>
                      <a:stretch>
                        <a:fillRect/>
                      </a:stretch>
                    </p:blipFill>
                    <p:spPr bwMode="auto">
                      <a:xfrm>
                        <a:off x="2619339" y="5750329"/>
                        <a:ext cx="2508250" cy="501650"/>
                      </a:xfrm>
                      <a:prstGeom prst="rect">
                        <a:avLst/>
                      </a:prstGeom>
                      <a:noFill/>
                      <a:extLst/>
                    </p:spPr>
                  </p:pic>
                </p:oleObj>
              </mc:Fallback>
            </mc:AlternateContent>
          </a:graphicData>
        </a:graphic>
      </p:graphicFrame>
      <p:graphicFrame>
        <p:nvGraphicFramePr>
          <p:cNvPr id="19" name="Object 12"/>
          <p:cNvGraphicFramePr>
            <a:graphicFrameLocks noChangeAspect="1"/>
          </p:cNvGraphicFramePr>
          <p:nvPr>
            <p:extLst>
              <p:ext uri="{D42A27DB-BD31-4B8C-83A1-F6EECF244321}">
                <p14:modId xmlns:p14="http://schemas.microsoft.com/office/powerpoint/2010/main" val="281778001"/>
              </p:ext>
            </p:extLst>
          </p:nvPr>
        </p:nvGraphicFramePr>
        <p:xfrm>
          <a:off x="4989485" y="6183029"/>
          <a:ext cx="2759075" cy="501650"/>
        </p:xfrm>
        <a:graphic>
          <a:graphicData uri="http://schemas.openxmlformats.org/presentationml/2006/ole">
            <mc:AlternateContent xmlns:mc="http://schemas.openxmlformats.org/markup-compatibility/2006">
              <mc:Choice xmlns:v="urn:schemas-microsoft-com:vml" Requires="v">
                <p:oleObj spid="_x0000_s210830" name="方程式" r:id="rId26" imgW="1257120" imgH="228600" progId="Equation.3">
                  <p:embed/>
                </p:oleObj>
              </mc:Choice>
              <mc:Fallback>
                <p:oleObj name="方程式" r:id="rId26" imgW="1257120" imgH="228600" progId="Equation.3">
                  <p:embed/>
                  <p:pic>
                    <p:nvPicPr>
                      <p:cNvPr id="0" name=""/>
                      <p:cNvPicPr>
                        <a:picLocks noChangeAspect="1" noChangeArrowheads="1"/>
                      </p:cNvPicPr>
                      <p:nvPr/>
                    </p:nvPicPr>
                    <p:blipFill>
                      <a:blip r:embed="rId27"/>
                      <a:srcRect/>
                      <a:stretch>
                        <a:fillRect/>
                      </a:stretch>
                    </p:blipFill>
                    <p:spPr bwMode="auto">
                      <a:xfrm>
                        <a:off x="4989485" y="6183029"/>
                        <a:ext cx="2759075" cy="501650"/>
                      </a:xfrm>
                      <a:prstGeom prst="rect">
                        <a:avLst/>
                      </a:prstGeom>
                      <a:noFill/>
                      <a:extLst/>
                    </p:spPr>
                  </p:pic>
                </p:oleObj>
              </mc:Fallback>
            </mc:AlternateContent>
          </a:graphicData>
        </a:graphic>
      </p:graphicFrame>
      <p:graphicFrame>
        <p:nvGraphicFramePr>
          <p:cNvPr id="20" name="Object 12"/>
          <p:cNvGraphicFramePr>
            <a:graphicFrameLocks noChangeAspect="1"/>
          </p:cNvGraphicFramePr>
          <p:nvPr>
            <p:extLst>
              <p:ext uri="{D42A27DB-BD31-4B8C-83A1-F6EECF244321}">
                <p14:modId xmlns:p14="http://schemas.microsoft.com/office/powerpoint/2010/main" val="2835100978"/>
              </p:ext>
            </p:extLst>
          </p:nvPr>
        </p:nvGraphicFramePr>
        <p:xfrm>
          <a:off x="7748560" y="6322729"/>
          <a:ext cx="557213" cy="361950"/>
        </p:xfrm>
        <a:graphic>
          <a:graphicData uri="http://schemas.openxmlformats.org/presentationml/2006/ole">
            <mc:AlternateContent xmlns:mc="http://schemas.openxmlformats.org/markup-compatibility/2006">
              <mc:Choice xmlns:v="urn:schemas-microsoft-com:vml" Requires="v">
                <p:oleObj spid="_x0000_s210831" name="方程式" r:id="rId28" imgW="253800" imgH="164880" progId="Equation.3">
                  <p:embed/>
                </p:oleObj>
              </mc:Choice>
              <mc:Fallback>
                <p:oleObj name="方程式" r:id="rId28" imgW="253800" imgH="164880" progId="Equation.3">
                  <p:embed/>
                  <p:pic>
                    <p:nvPicPr>
                      <p:cNvPr id="0" name=""/>
                      <p:cNvPicPr>
                        <a:picLocks noChangeAspect="1" noChangeArrowheads="1"/>
                      </p:cNvPicPr>
                      <p:nvPr/>
                    </p:nvPicPr>
                    <p:blipFill>
                      <a:blip r:embed="rId29"/>
                      <a:srcRect/>
                      <a:stretch>
                        <a:fillRect/>
                      </a:stretch>
                    </p:blipFill>
                    <p:spPr bwMode="auto">
                      <a:xfrm>
                        <a:off x="7748560" y="6322729"/>
                        <a:ext cx="557213" cy="361950"/>
                      </a:xfrm>
                      <a:prstGeom prst="rect">
                        <a:avLst/>
                      </a:prstGeom>
                      <a:noFill/>
                      <a:extLst/>
                    </p:spPr>
                  </p:pic>
                </p:oleObj>
              </mc:Fallback>
            </mc:AlternateContent>
          </a:graphicData>
        </a:graphic>
      </p:graphicFrame>
      <p:graphicFrame>
        <p:nvGraphicFramePr>
          <p:cNvPr id="140" name="Object 12"/>
          <p:cNvGraphicFramePr>
            <a:graphicFrameLocks noChangeAspect="1"/>
          </p:cNvGraphicFramePr>
          <p:nvPr>
            <p:extLst>
              <p:ext uri="{D42A27DB-BD31-4B8C-83A1-F6EECF244321}">
                <p14:modId xmlns:p14="http://schemas.microsoft.com/office/powerpoint/2010/main" val="3327544940"/>
              </p:ext>
            </p:extLst>
          </p:nvPr>
        </p:nvGraphicFramePr>
        <p:xfrm>
          <a:off x="2295475" y="4895844"/>
          <a:ext cx="279400" cy="306387"/>
        </p:xfrm>
        <a:graphic>
          <a:graphicData uri="http://schemas.openxmlformats.org/presentationml/2006/ole">
            <mc:AlternateContent xmlns:mc="http://schemas.openxmlformats.org/markup-compatibility/2006">
              <mc:Choice xmlns:v="urn:schemas-microsoft-com:vml" Requires="v">
                <p:oleObj spid="_x0000_s210832" name="方程式" r:id="rId30" imgW="126720" imgH="139680" progId="Equation.3">
                  <p:embed/>
                </p:oleObj>
              </mc:Choice>
              <mc:Fallback>
                <p:oleObj name="方程式" r:id="rId30" imgW="126720" imgH="139680" progId="Equation.3">
                  <p:embed/>
                  <p:pic>
                    <p:nvPicPr>
                      <p:cNvPr id="0" name=""/>
                      <p:cNvPicPr>
                        <a:picLocks noChangeAspect="1" noChangeArrowheads="1"/>
                      </p:cNvPicPr>
                      <p:nvPr/>
                    </p:nvPicPr>
                    <p:blipFill>
                      <a:blip r:embed="rId31"/>
                      <a:srcRect/>
                      <a:stretch>
                        <a:fillRect/>
                      </a:stretch>
                    </p:blipFill>
                    <p:spPr bwMode="auto">
                      <a:xfrm>
                        <a:off x="2295475" y="4895844"/>
                        <a:ext cx="279400" cy="306387"/>
                      </a:xfrm>
                      <a:prstGeom prst="rect">
                        <a:avLst/>
                      </a:prstGeom>
                      <a:noFill/>
                      <a:extLst/>
                    </p:spPr>
                  </p:pic>
                </p:oleObj>
              </mc:Fallback>
            </mc:AlternateContent>
          </a:graphicData>
        </a:graphic>
      </p:graphicFrame>
      <p:cxnSp>
        <p:nvCxnSpPr>
          <p:cNvPr id="6" name="直線單箭頭接點 5"/>
          <p:cNvCxnSpPr/>
          <p:nvPr/>
        </p:nvCxnSpPr>
        <p:spPr>
          <a:xfrm flipV="1">
            <a:off x="2738065" y="5202231"/>
            <a:ext cx="845670" cy="366223"/>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p:cNvCxnSpPr/>
          <p:nvPr/>
        </p:nvCxnSpPr>
        <p:spPr>
          <a:xfrm flipV="1">
            <a:off x="4893875" y="5252131"/>
            <a:ext cx="133821" cy="527288"/>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線單箭頭接點 141"/>
          <p:cNvCxnSpPr/>
          <p:nvPr/>
        </p:nvCxnSpPr>
        <p:spPr>
          <a:xfrm flipH="1" flipV="1">
            <a:off x="6581022" y="5201103"/>
            <a:ext cx="846430" cy="1068549"/>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07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2955768" y="2344231"/>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5" name="矩形 74"/>
          <p:cNvSpPr/>
          <p:nvPr/>
        </p:nvSpPr>
        <p:spPr>
          <a:xfrm>
            <a:off x="4281354" y="2327884"/>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6" name="矩形 75"/>
          <p:cNvSpPr/>
          <p:nvPr/>
        </p:nvSpPr>
        <p:spPr>
          <a:xfrm>
            <a:off x="5692913" y="2344231"/>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7" name="矩形 76"/>
          <p:cNvSpPr/>
          <p:nvPr/>
        </p:nvSpPr>
        <p:spPr>
          <a:xfrm>
            <a:off x="1772665" y="2371872"/>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9" name="文字方塊 78"/>
          <p:cNvSpPr txBox="1"/>
          <p:nvPr/>
        </p:nvSpPr>
        <p:spPr>
          <a:xfrm>
            <a:off x="2796607" y="1354215"/>
            <a:ext cx="1134648" cy="461665"/>
          </a:xfrm>
          <a:prstGeom prst="rect">
            <a:avLst/>
          </a:prstGeom>
          <a:noFill/>
        </p:spPr>
        <p:txBody>
          <a:bodyPr wrap="square" rtlCol="0">
            <a:spAutoFit/>
          </a:bodyPr>
          <a:lstStyle/>
          <a:p>
            <a:pPr algn="ctr"/>
            <a:r>
              <a:rPr lang="en-US" altLang="zh-TW" sz="2400" dirty="0" smtClean="0"/>
              <a:t>Layer 1</a:t>
            </a:r>
            <a:endParaRPr lang="zh-TW" altLang="en-US" sz="2400" dirty="0"/>
          </a:p>
        </p:txBody>
      </p:sp>
      <p:sp>
        <p:nvSpPr>
          <p:cNvPr id="80" name="文字方塊 79"/>
          <p:cNvSpPr txBox="1"/>
          <p:nvPr/>
        </p:nvSpPr>
        <p:spPr>
          <a:xfrm>
            <a:off x="4112169" y="1354215"/>
            <a:ext cx="1134648" cy="461665"/>
          </a:xfrm>
          <a:prstGeom prst="rect">
            <a:avLst/>
          </a:prstGeom>
          <a:noFill/>
        </p:spPr>
        <p:txBody>
          <a:bodyPr wrap="square" rtlCol="0">
            <a:spAutoFit/>
          </a:bodyPr>
          <a:lstStyle/>
          <a:p>
            <a:pPr algn="ctr"/>
            <a:r>
              <a:rPr lang="en-US" altLang="zh-TW" sz="2400" dirty="0" smtClean="0"/>
              <a:t>Layer 2</a:t>
            </a:r>
            <a:endParaRPr lang="zh-TW" altLang="en-US" sz="2400" dirty="0"/>
          </a:p>
        </p:txBody>
      </p:sp>
      <p:sp>
        <p:nvSpPr>
          <p:cNvPr id="82" name="文字方塊 81"/>
          <p:cNvSpPr txBox="1"/>
          <p:nvPr/>
        </p:nvSpPr>
        <p:spPr>
          <a:xfrm>
            <a:off x="5512486" y="1354562"/>
            <a:ext cx="1134648" cy="461665"/>
          </a:xfrm>
          <a:prstGeom prst="rect">
            <a:avLst/>
          </a:prstGeom>
          <a:noFill/>
        </p:spPr>
        <p:txBody>
          <a:bodyPr wrap="square" rtlCol="0">
            <a:spAutoFit/>
          </a:bodyPr>
          <a:lstStyle/>
          <a:p>
            <a:pPr algn="ctr"/>
            <a:r>
              <a:rPr lang="en-US" altLang="zh-TW" sz="2400" dirty="0" smtClean="0"/>
              <a:t>Layer L</a:t>
            </a:r>
            <a:endParaRPr lang="zh-TW" altLang="en-US" sz="2400" dirty="0"/>
          </a:p>
        </p:txBody>
      </p:sp>
      <p:sp>
        <p:nvSpPr>
          <p:cNvPr id="83" name="文字方塊 82"/>
          <p:cNvSpPr txBox="1"/>
          <p:nvPr/>
        </p:nvSpPr>
        <p:spPr>
          <a:xfrm>
            <a:off x="1469010" y="1357090"/>
            <a:ext cx="1134648" cy="461665"/>
          </a:xfrm>
          <a:prstGeom prst="rect">
            <a:avLst/>
          </a:prstGeom>
          <a:noFill/>
        </p:spPr>
        <p:txBody>
          <a:bodyPr wrap="square" rtlCol="0">
            <a:spAutoFit/>
          </a:bodyPr>
          <a:lstStyle/>
          <a:p>
            <a:pPr algn="ctr"/>
            <a:r>
              <a:rPr lang="en-US" altLang="zh-TW" sz="2400" dirty="0" smtClean="0"/>
              <a:t>Input</a:t>
            </a:r>
          </a:p>
        </p:txBody>
      </p:sp>
      <p:sp>
        <p:nvSpPr>
          <p:cNvPr id="90" name="文字方塊 89"/>
          <p:cNvSpPr txBox="1"/>
          <p:nvPr/>
        </p:nvSpPr>
        <p:spPr>
          <a:xfrm>
            <a:off x="6781287" y="1357633"/>
            <a:ext cx="1134648" cy="461665"/>
          </a:xfrm>
          <a:prstGeom prst="rect">
            <a:avLst/>
          </a:prstGeom>
          <a:noFill/>
        </p:spPr>
        <p:txBody>
          <a:bodyPr wrap="square" rtlCol="0">
            <a:spAutoFit/>
          </a:bodyPr>
          <a:lstStyle/>
          <a:p>
            <a:pPr algn="ctr"/>
            <a:r>
              <a:rPr lang="en-US" altLang="zh-TW" sz="2400" dirty="0" smtClean="0"/>
              <a:t>Output</a:t>
            </a:r>
          </a:p>
        </p:txBody>
      </p:sp>
      <p:sp>
        <p:nvSpPr>
          <p:cNvPr id="91" name="文字方塊 90"/>
          <p:cNvSpPr txBox="1"/>
          <p:nvPr/>
        </p:nvSpPr>
        <p:spPr>
          <a:xfrm>
            <a:off x="376112" y="3078662"/>
            <a:ext cx="1370184" cy="954107"/>
          </a:xfrm>
          <a:prstGeom prst="rect">
            <a:avLst/>
          </a:prstGeom>
          <a:noFill/>
        </p:spPr>
        <p:txBody>
          <a:bodyPr wrap="square" rtlCol="0">
            <a:spAutoFit/>
          </a:bodyPr>
          <a:lstStyle/>
          <a:p>
            <a:pPr algn="ctr"/>
            <a:r>
              <a:rPr lang="en-US" altLang="zh-TW" sz="2800" dirty="0"/>
              <a:t>v</a:t>
            </a:r>
            <a:r>
              <a:rPr lang="en-US" altLang="zh-TW" sz="2800" dirty="0" smtClean="0"/>
              <a:t>ector </a:t>
            </a:r>
          </a:p>
          <a:p>
            <a:pPr algn="ctr"/>
            <a:r>
              <a:rPr lang="en-US" altLang="zh-TW" sz="2800" b="1" dirty="0" smtClean="0"/>
              <a:t>x</a:t>
            </a:r>
            <a:endParaRPr lang="zh-TW" altLang="en-US" sz="2800" b="1" dirty="0"/>
          </a:p>
        </p:txBody>
      </p:sp>
      <p:sp>
        <p:nvSpPr>
          <p:cNvPr id="92" name="文字方塊 91"/>
          <p:cNvSpPr txBox="1"/>
          <p:nvPr/>
        </p:nvSpPr>
        <p:spPr>
          <a:xfrm>
            <a:off x="7397704" y="3031141"/>
            <a:ext cx="1370184" cy="954107"/>
          </a:xfrm>
          <a:prstGeom prst="rect">
            <a:avLst/>
          </a:prstGeom>
          <a:noFill/>
        </p:spPr>
        <p:txBody>
          <a:bodyPr wrap="square" rtlCol="0">
            <a:spAutoFit/>
          </a:bodyPr>
          <a:lstStyle/>
          <a:p>
            <a:pPr algn="ctr"/>
            <a:r>
              <a:rPr lang="en-US" altLang="zh-TW" sz="2800" dirty="0"/>
              <a:t>v</a:t>
            </a:r>
            <a:r>
              <a:rPr lang="en-US" altLang="zh-TW" sz="2800" dirty="0" smtClean="0"/>
              <a:t>ector </a:t>
            </a:r>
          </a:p>
          <a:p>
            <a:pPr algn="ctr"/>
            <a:r>
              <a:rPr lang="en-US" altLang="zh-TW" sz="2800" b="1" dirty="0" smtClean="0"/>
              <a:t>y</a:t>
            </a:r>
            <a:endParaRPr lang="zh-TW" altLang="en-US" sz="2800" b="1" dirty="0"/>
          </a:p>
        </p:txBody>
      </p:sp>
      <p:cxnSp>
        <p:nvCxnSpPr>
          <p:cNvPr id="93" name="直線單箭頭接點 92"/>
          <p:cNvCxnSpPr/>
          <p:nvPr/>
        </p:nvCxnSpPr>
        <p:spPr>
          <a:xfrm>
            <a:off x="6079720" y="3392651"/>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a:off x="6189036" y="4638541"/>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6055836" y="2613848"/>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1841053" y="3089565"/>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7" name="矩形 96"/>
          <p:cNvSpPr/>
          <p:nvPr/>
        </p:nvSpPr>
        <p:spPr>
          <a:xfrm>
            <a:off x="1846871" y="251923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98" name="Object 12"/>
          <p:cNvGraphicFramePr>
            <a:graphicFrameLocks noChangeAspect="1"/>
          </p:cNvGraphicFramePr>
          <p:nvPr>
            <p:extLst/>
          </p:nvPr>
        </p:nvGraphicFramePr>
        <p:xfrm>
          <a:off x="1859570" y="2423986"/>
          <a:ext cx="325438" cy="461962"/>
        </p:xfrm>
        <a:graphic>
          <a:graphicData uri="http://schemas.openxmlformats.org/presentationml/2006/ole">
            <mc:AlternateContent xmlns:mc="http://schemas.openxmlformats.org/markup-compatibility/2006">
              <mc:Choice xmlns:v="urn:schemas-microsoft-com:vml" Requires="v">
                <p:oleObj spid="_x0000_s242722"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1859570" y="2423986"/>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2"/>
          <p:cNvGraphicFramePr>
            <a:graphicFrameLocks noChangeAspect="1"/>
          </p:cNvGraphicFramePr>
          <p:nvPr>
            <p:extLst/>
          </p:nvPr>
        </p:nvGraphicFramePr>
        <p:xfrm>
          <a:off x="1864866" y="3006715"/>
          <a:ext cx="352425" cy="461963"/>
        </p:xfrm>
        <a:graphic>
          <a:graphicData uri="http://schemas.openxmlformats.org/presentationml/2006/ole">
            <mc:AlternateContent xmlns:mc="http://schemas.openxmlformats.org/markup-compatibility/2006">
              <mc:Choice xmlns:v="urn:schemas-microsoft-com:vml" Requires="v">
                <p:oleObj spid="_x0000_s242723"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1864866" y="3006715"/>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橢圓 99"/>
          <p:cNvSpPr/>
          <p:nvPr/>
        </p:nvSpPr>
        <p:spPr>
          <a:xfrm>
            <a:off x="3052878" y="235523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1" name="橢圓 100"/>
          <p:cNvSpPr/>
          <p:nvPr/>
        </p:nvSpPr>
        <p:spPr>
          <a:xfrm>
            <a:off x="3055220" y="313380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2" name="橢圓 101"/>
          <p:cNvSpPr/>
          <p:nvPr/>
        </p:nvSpPr>
        <p:spPr>
          <a:xfrm>
            <a:off x="3043587" y="4361815"/>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3" name="文字方塊 102"/>
          <p:cNvSpPr txBox="1"/>
          <p:nvPr/>
        </p:nvSpPr>
        <p:spPr>
          <a:xfrm rot="5400000">
            <a:off x="3040840" y="378410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104" name="矩形 103"/>
          <p:cNvSpPr/>
          <p:nvPr/>
        </p:nvSpPr>
        <p:spPr>
          <a:xfrm>
            <a:off x="1850578" y="4487322"/>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5" name="Object 12"/>
          <p:cNvGraphicFramePr>
            <a:graphicFrameLocks noChangeAspect="1"/>
          </p:cNvGraphicFramePr>
          <p:nvPr>
            <p:extLst/>
          </p:nvPr>
        </p:nvGraphicFramePr>
        <p:xfrm>
          <a:off x="1847462" y="4391068"/>
          <a:ext cx="407988" cy="488950"/>
        </p:xfrm>
        <a:graphic>
          <a:graphicData uri="http://schemas.openxmlformats.org/presentationml/2006/ole">
            <mc:AlternateContent xmlns:mc="http://schemas.openxmlformats.org/markup-compatibility/2006">
              <mc:Choice xmlns:v="urn:schemas-microsoft-com:vml" Requires="v">
                <p:oleObj spid="_x0000_s242724" name="方程式" r:id="rId8" imgW="190440" imgH="228600" progId="Equation.3">
                  <p:embed/>
                </p:oleObj>
              </mc:Choice>
              <mc:Fallback>
                <p:oleObj name="方程式" r:id="rId8" imgW="190440" imgH="228600" progId="Equation.3">
                  <p:embed/>
                  <p:pic>
                    <p:nvPicPr>
                      <p:cNvPr id="0" name=""/>
                      <p:cNvPicPr>
                        <a:picLocks noChangeAspect="1" noChangeArrowheads="1"/>
                      </p:cNvPicPr>
                      <p:nvPr/>
                    </p:nvPicPr>
                    <p:blipFill>
                      <a:blip r:embed="rId9"/>
                      <a:srcRect/>
                      <a:stretch>
                        <a:fillRect/>
                      </a:stretch>
                    </p:blipFill>
                    <p:spPr bwMode="auto">
                      <a:xfrm>
                        <a:off x="1847462" y="4391068"/>
                        <a:ext cx="4079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 name="文字方塊 105"/>
          <p:cNvSpPr txBox="1"/>
          <p:nvPr/>
        </p:nvSpPr>
        <p:spPr>
          <a:xfrm rot="5400000">
            <a:off x="1726510" y="3772264"/>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107" name="橢圓 106"/>
          <p:cNvSpPr/>
          <p:nvPr/>
        </p:nvSpPr>
        <p:spPr>
          <a:xfrm>
            <a:off x="4368440" y="235523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8" name="橢圓 107"/>
          <p:cNvSpPr/>
          <p:nvPr/>
        </p:nvSpPr>
        <p:spPr>
          <a:xfrm>
            <a:off x="4370782" y="313380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9" name="橢圓 108"/>
          <p:cNvSpPr/>
          <p:nvPr/>
        </p:nvSpPr>
        <p:spPr>
          <a:xfrm>
            <a:off x="4359149" y="4361815"/>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0" name="文字方塊 109"/>
          <p:cNvSpPr txBox="1"/>
          <p:nvPr/>
        </p:nvSpPr>
        <p:spPr>
          <a:xfrm rot="5400000">
            <a:off x="4356402" y="378410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111" name="橢圓 110"/>
          <p:cNvSpPr/>
          <p:nvPr/>
        </p:nvSpPr>
        <p:spPr>
          <a:xfrm>
            <a:off x="5768757" y="233612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2" name="橢圓 111"/>
          <p:cNvSpPr/>
          <p:nvPr/>
        </p:nvSpPr>
        <p:spPr>
          <a:xfrm>
            <a:off x="5771099" y="309603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3" name="橢圓 112"/>
          <p:cNvSpPr/>
          <p:nvPr/>
        </p:nvSpPr>
        <p:spPr>
          <a:xfrm>
            <a:off x="5778127" y="434270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4" name="文字方塊 113"/>
          <p:cNvSpPr txBox="1"/>
          <p:nvPr/>
        </p:nvSpPr>
        <p:spPr>
          <a:xfrm rot="5400000">
            <a:off x="5775380" y="3761837"/>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115" name="文字方塊 114"/>
          <p:cNvSpPr txBox="1"/>
          <p:nvPr/>
        </p:nvSpPr>
        <p:spPr>
          <a:xfrm>
            <a:off x="4940485" y="2296649"/>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116" name="文字方塊 115"/>
          <p:cNvSpPr txBox="1"/>
          <p:nvPr/>
        </p:nvSpPr>
        <p:spPr>
          <a:xfrm>
            <a:off x="4958108" y="3082148"/>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117" name="文字方塊 116"/>
          <p:cNvSpPr txBox="1"/>
          <p:nvPr/>
        </p:nvSpPr>
        <p:spPr>
          <a:xfrm>
            <a:off x="4970288" y="4338440"/>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cxnSp>
        <p:nvCxnSpPr>
          <p:cNvPr id="118" name="直線單箭頭接點 117"/>
          <p:cNvCxnSpPr>
            <a:stCxn id="100" idx="6"/>
            <a:endCxn id="107" idx="2"/>
          </p:cNvCxnSpPr>
          <p:nvPr/>
        </p:nvCxnSpPr>
        <p:spPr>
          <a:xfrm>
            <a:off x="3627036" y="2642312"/>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3627036" y="3434064"/>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a:off x="3617745" y="4656033"/>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01" idx="6"/>
            <a:endCxn id="107" idx="2"/>
          </p:cNvCxnSpPr>
          <p:nvPr/>
        </p:nvCxnSpPr>
        <p:spPr>
          <a:xfrm flipV="1">
            <a:off x="3629378" y="2642312"/>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100" idx="6"/>
            <a:endCxn id="108" idx="2"/>
          </p:cNvCxnSpPr>
          <p:nvPr/>
        </p:nvCxnSpPr>
        <p:spPr>
          <a:xfrm>
            <a:off x="3627036" y="2642312"/>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a:stCxn id="100" idx="6"/>
            <a:endCxn id="109" idx="2"/>
          </p:cNvCxnSpPr>
          <p:nvPr/>
        </p:nvCxnSpPr>
        <p:spPr>
          <a:xfrm>
            <a:off x="3627036" y="2642312"/>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101" idx="6"/>
            <a:endCxn id="109" idx="2"/>
          </p:cNvCxnSpPr>
          <p:nvPr/>
        </p:nvCxnSpPr>
        <p:spPr>
          <a:xfrm>
            <a:off x="3629378" y="3420882"/>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a:stCxn id="102" idx="6"/>
            <a:endCxn id="107" idx="2"/>
          </p:cNvCxnSpPr>
          <p:nvPr/>
        </p:nvCxnSpPr>
        <p:spPr>
          <a:xfrm flipV="1">
            <a:off x="3617745" y="2642312"/>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02" idx="6"/>
            <a:endCxn id="108" idx="2"/>
          </p:cNvCxnSpPr>
          <p:nvPr/>
        </p:nvCxnSpPr>
        <p:spPr>
          <a:xfrm flipV="1">
            <a:off x="3617745" y="3420882"/>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a:endCxn id="100" idx="2"/>
          </p:cNvCxnSpPr>
          <p:nvPr/>
        </p:nvCxnSpPr>
        <p:spPr>
          <a:xfrm flipV="1">
            <a:off x="2193478" y="2642312"/>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a:stCxn id="97" idx="3"/>
            <a:endCxn id="101" idx="2"/>
          </p:cNvCxnSpPr>
          <p:nvPr/>
        </p:nvCxnSpPr>
        <p:spPr>
          <a:xfrm>
            <a:off x="2189771" y="2690686"/>
            <a:ext cx="865449"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97" idx="3"/>
            <a:endCxn id="102" idx="2"/>
          </p:cNvCxnSpPr>
          <p:nvPr/>
        </p:nvCxnSpPr>
        <p:spPr>
          <a:xfrm>
            <a:off x="2189771" y="2690686"/>
            <a:ext cx="853816"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a:stCxn id="99" idx="3"/>
            <a:endCxn id="100" idx="2"/>
          </p:cNvCxnSpPr>
          <p:nvPr/>
        </p:nvCxnSpPr>
        <p:spPr>
          <a:xfrm flipV="1">
            <a:off x="2217291" y="2642312"/>
            <a:ext cx="835587"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a:stCxn id="96" idx="3"/>
            <a:endCxn id="101" idx="2"/>
          </p:cNvCxnSpPr>
          <p:nvPr/>
        </p:nvCxnSpPr>
        <p:spPr>
          <a:xfrm>
            <a:off x="2183953" y="3261015"/>
            <a:ext cx="871267"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a:stCxn id="96" idx="3"/>
            <a:endCxn id="102" idx="2"/>
          </p:cNvCxnSpPr>
          <p:nvPr/>
        </p:nvCxnSpPr>
        <p:spPr>
          <a:xfrm>
            <a:off x="2183953" y="3261015"/>
            <a:ext cx="859634"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a:stCxn id="105" idx="3"/>
            <a:endCxn id="100" idx="2"/>
          </p:cNvCxnSpPr>
          <p:nvPr/>
        </p:nvCxnSpPr>
        <p:spPr>
          <a:xfrm flipV="1">
            <a:off x="2255450" y="2642312"/>
            <a:ext cx="797428" cy="199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a:stCxn id="105" idx="3"/>
            <a:endCxn id="101" idx="2"/>
          </p:cNvCxnSpPr>
          <p:nvPr/>
        </p:nvCxnSpPr>
        <p:spPr>
          <a:xfrm flipV="1">
            <a:off x="2229081" y="3420882"/>
            <a:ext cx="826139" cy="12146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p:cNvCxnSpPr>
            <a:stCxn id="105" idx="3"/>
            <a:endCxn id="102" idx="2"/>
          </p:cNvCxnSpPr>
          <p:nvPr/>
        </p:nvCxnSpPr>
        <p:spPr>
          <a:xfrm>
            <a:off x="2229081" y="4635488"/>
            <a:ext cx="814506" cy="13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文字方塊 135"/>
          <p:cNvSpPr txBox="1"/>
          <p:nvPr/>
        </p:nvSpPr>
        <p:spPr>
          <a:xfrm rot="5400000">
            <a:off x="7048398" y="3792809"/>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137" name="文字方塊 136"/>
          <p:cNvSpPr txBox="1"/>
          <p:nvPr/>
        </p:nvSpPr>
        <p:spPr>
          <a:xfrm>
            <a:off x="7117491" y="2273988"/>
            <a:ext cx="631069" cy="523220"/>
          </a:xfrm>
          <a:prstGeom prst="rect">
            <a:avLst/>
          </a:prstGeom>
          <a:noFill/>
        </p:spPr>
        <p:txBody>
          <a:bodyPr wrap="square" rtlCol="0">
            <a:spAutoFit/>
          </a:bodyPr>
          <a:lstStyle/>
          <a:p>
            <a:r>
              <a:rPr lang="en-US" altLang="zh-TW" sz="2800" dirty="0"/>
              <a:t>y</a:t>
            </a:r>
            <a:r>
              <a:rPr lang="en-US" altLang="zh-TW" sz="2800" baseline="-25000" dirty="0" smtClean="0"/>
              <a:t>1</a:t>
            </a:r>
            <a:endParaRPr lang="zh-TW" altLang="en-US" sz="2800" baseline="-25000" dirty="0"/>
          </a:p>
        </p:txBody>
      </p:sp>
      <p:sp>
        <p:nvSpPr>
          <p:cNvPr id="138" name="文字方塊 137"/>
          <p:cNvSpPr txBox="1"/>
          <p:nvPr/>
        </p:nvSpPr>
        <p:spPr>
          <a:xfrm>
            <a:off x="7106208" y="3072208"/>
            <a:ext cx="631069" cy="523220"/>
          </a:xfrm>
          <a:prstGeom prst="rect">
            <a:avLst/>
          </a:prstGeom>
          <a:noFill/>
        </p:spPr>
        <p:txBody>
          <a:bodyPr wrap="square" rtlCol="0">
            <a:spAutoFit/>
          </a:bodyPr>
          <a:lstStyle/>
          <a:p>
            <a:r>
              <a:rPr lang="en-US" altLang="zh-TW" sz="2800" dirty="0"/>
              <a:t>y</a:t>
            </a:r>
            <a:r>
              <a:rPr lang="en-US" altLang="zh-TW" sz="2800" baseline="-25000" dirty="0" smtClean="0"/>
              <a:t>2</a:t>
            </a:r>
            <a:endParaRPr lang="zh-TW" altLang="en-US" sz="2800" baseline="-25000" dirty="0"/>
          </a:p>
        </p:txBody>
      </p:sp>
      <p:sp>
        <p:nvSpPr>
          <p:cNvPr id="139" name="文字方塊 138"/>
          <p:cNvSpPr txBox="1"/>
          <p:nvPr/>
        </p:nvSpPr>
        <p:spPr>
          <a:xfrm>
            <a:off x="7106208" y="4338440"/>
            <a:ext cx="631069" cy="523220"/>
          </a:xfrm>
          <a:prstGeom prst="rect">
            <a:avLst/>
          </a:prstGeom>
          <a:noFill/>
        </p:spPr>
        <p:txBody>
          <a:bodyPr wrap="square" rtlCol="0">
            <a:spAutoFit/>
          </a:bodyPr>
          <a:lstStyle/>
          <a:p>
            <a:r>
              <a:rPr lang="en-US" altLang="zh-TW" sz="2800" dirty="0" err="1" smtClean="0"/>
              <a:t>y</a:t>
            </a:r>
            <a:r>
              <a:rPr lang="en-US" altLang="zh-TW" sz="2800" baseline="-25000" dirty="0" err="1"/>
              <a:t>M</a:t>
            </a:r>
            <a:endParaRPr lang="zh-TW" altLang="en-US" sz="2800" baseline="-25000" dirty="0"/>
          </a:p>
        </p:txBody>
      </p:sp>
      <p:sp>
        <p:nvSpPr>
          <p:cNvPr id="2" name="標題 1"/>
          <p:cNvSpPr>
            <a:spLocks noGrp="1"/>
          </p:cNvSpPr>
          <p:nvPr>
            <p:ph type="title"/>
          </p:nvPr>
        </p:nvSpPr>
        <p:spPr/>
        <p:txBody>
          <a:bodyPr/>
          <a:lstStyle/>
          <a:p>
            <a:r>
              <a:rPr lang="en-US" altLang="zh-TW" dirty="0" smtClean="0"/>
              <a:t>Function </a:t>
            </a:r>
            <a:r>
              <a:rPr lang="en-US" altLang="zh-TW" dirty="0"/>
              <a:t>of </a:t>
            </a:r>
            <a:r>
              <a:rPr lang="en-US" altLang="zh-TW" dirty="0" smtClean="0"/>
              <a:t>Neural Network</a:t>
            </a:r>
            <a:endParaRPr lang="zh-TW" altLang="en-US" dirty="0"/>
          </a:p>
        </p:txBody>
      </p:sp>
      <p:graphicFrame>
        <p:nvGraphicFramePr>
          <p:cNvPr id="15" name="Object 12"/>
          <p:cNvGraphicFramePr>
            <a:graphicFrameLocks noChangeAspect="1"/>
          </p:cNvGraphicFramePr>
          <p:nvPr>
            <p:extLst/>
          </p:nvPr>
        </p:nvGraphicFramePr>
        <p:xfrm>
          <a:off x="2178115" y="1895806"/>
          <a:ext cx="919163" cy="503237"/>
        </p:xfrm>
        <a:graphic>
          <a:graphicData uri="http://schemas.openxmlformats.org/presentationml/2006/ole">
            <mc:AlternateContent xmlns:mc="http://schemas.openxmlformats.org/markup-compatibility/2006">
              <mc:Choice xmlns:v="urn:schemas-microsoft-com:vml" Requires="v">
                <p:oleObj spid="_x0000_s242725" name="方程式" r:id="rId10" imgW="419040" imgH="228600" progId="Equation.3">
                  <p:embed/>
                </p:oleObj>
              </mc:Choice>
              <mc:Fallback>
                <p:oleObj name="方程式" r:id="rId10" imgW="419040" imgH="228600" progId="Equation.3">
                  <p:embed/>
                  <p:pic>
                    <p:nvPicPr>
                      <p:cNvPr id="0" name=""/>
                      <p:cNvPicPr>
                        <a:picLocks noChangeAspect="1" noChangeArrowheads="1"/>
                      </p:cNvPicPr>
                      <p:nvPr/>
                    </p:nvPicPr>
                    <p:blipFill>
                      <a:blip r:embed="rId11"/>
                      <a:srcRect/>
                      <a:stretch>
                        <a:fillRect/>
                      </a:stretch>
                    </p:blipFill>
                    <p:spPr bwMode="auto">
                      <a:xfrm>
                        <a:off x="2178115" y="1895806"/>
                        <a:ext cx="919163" cy="503237"/>
                      </a:xfrm>
                      <a:prstGeom prst="rect">
                        <a:avLst/>
                      </a:prstGeom>
                      <a:noFill/>
                      <a:extLst/>
                    </p:spPr>
                  </p:pic>
                </p:oleObj>
              </mc:Fallback>
            </mc:AlternateContent>
          </a:graphicData>
        </a:graphic>
      </p:graphicFrame>
      <p:graphicFrame>
        <p:nvGraphicFramePr>
          <p:cNvPr id="16" name="Object 12"/>
          <p:cNvGraphicFramePr>
            <a:graphicFrameLocks noChangeAspect="1"/>
          </p:cNvGraphicFramePr>
          <p:nvPr>
            <p:extLst/>
          </p:nvPr>
        </p:nvGraphicFramePr>
        <p:xfrm>
          <a:off x="3519568" y="1879402"/>
          <a:ext cx="974725" cy="503237"/>
        </p:xfrm>
        <a:graphic>
          <a:graphicData uri="http://schemas.openxmlformats.org/presentationml/2006/ole">
            <mc:AlternateContent xmlns:mc="http://schemas.openxmlformats.org/markup-compatibility/2006">
              <mc:Choice xmlns:v="urn:schemas-microsoft-com:vml" Requires="v">
                <p:oleObj spid="_x0000_s242726" name="方程式" r:id="rId12" imgW="444240" imgH="228600" progId="Equation.3">
                  <p:embed/>
                </p:oleObj>
              </mc:Choice>
              <mc:Fallback>
                <p:oleObj name="方程式" r:id="rId12" imgW="444240" imgH="228600" progId="Equation.3">
                  <p:embed/>
                  <p:pic>
                    <p:nvPicPr>
                      <p:cNvPr id="0" name=""/>
                      <p:cNvPicPr>
                        <a:picLocks noChangeAspect="1" noChangeArrowheads="1"/>
                      </p:cNvPicPr>
                      <p:nvPr/>
                    </p:nvPicPr>
                    <p:blipFill>
                      <a:blip r:embed="rId13"/>
                      <a:srcRect/>
                      <a:stretch>
                        <a:fillRect/>
                      </a:stretch>
                    </p:blipFill>
                    <p:spPr bwMode="auto">
                      <a:xfrm>
                        <a:off x="3519568" y="1879402"/>
                        <a:ext cx="974725" cy="503237"/>
                      </a:xfrm>
                      <a:prstGeom prst="rect">
                        <a:avLst/>
                      </a:prstGeom>
                      <a:noFill/>
                      <a:extLst/>
                    </p:spPr>
                  </p:pic>
                </p:oleObj>
              </mc:Fallback>
            </mc:AlternateContent>
          </a:graphicData>
        </a:graphic>
      </p:graphicFrame>
      <p:graphicFrame>
        <p:nvGraphicFramePr>
          <p:cNvPr id="17" name="Object 12"/>
          <p:cNvGraphicFramePr>
            <a:graphicFrameLocks noChangeAspect="1"/>
          </p:cNvGraphicFramePr>
          <p:nvPr>
            <p:extLst/>
          </p:nvPr>
        </p:nvGraphicFramePr>
        <p:xfrm>
          <a:off x="4960649" y="1884913"/>
          <a:ext cx="1031875" cy="503238"/>
        </p:xfrm>
        <a:graphic>
          <a:graphicData uri="http://schemas.openxmlformats.org/presentationml/2006/ole">
            <mc:AlternateContent xmlns:mc="http://schemas.openxmlformats.org/markup-compatibility/2006">
              <mc:Choice xmlns:v="urn:schemas-microsoft-com:vml" Requires="v">
                <p:oleObj spid="_x0000_s242727" name="方程式" r:id="rId14" imgW="469800" imgH="228600" progId="Equation.3">
                  <p:embed/>
                </p:oleObj>
              </mc:Choice>
              <mc:Fallback>
                <p:oleObj name="方程式" r:id="rId14" imgW="469800" imgH="228600" progId="Equation.3">
                  <p:embed/>
                  <p:pic>
                    <p:nvPicPr>
                      <p:cNvPr id="0" name=""/>
                      <p:cNvPicPr>
                        <a:picLocks noChangeAspect="1" noChangeArrowheads="1"/>
                      </p:cNvPicPr>
                      <p:nvPr/>
                    </p:nvPicPr>
                    <p:blipFill>
                      <a:blip r:embed="rId15"/>
                      <a:srcRect/>
                      <a:stretch>
                        <a:fillRect/>
                      </a:stretch>
                    </p:blipFill>
                    <p:spPr bwMode="auto">
                      <a:xfrm>
                        <a:off x="4960649" y="1884913"/>
                        <a:ext cx="1031875" cy="503238"/>
                      </a:xfrm>
                      <a:prstGeom prst="rect">
                        <a:avLst/>
                      </a:prstGeom>
                      <a:noFill/>
                      <a:extLst/>
                    </p:spPr>
                  </p:pic>
                </p:oleObj>
              </mc:Fallback>
            </mc:AlternateContent>
          </a:graphicData>
        </a:graphic>
      </p:graphicFrame>
      <p:graphicFrame>
        <p:nvGraphicFramePr>
          <p:cNvPr id="78" name="Object 12"/>
          <p:cNvGraphicFramePr>
            <a:graphicFrameLocks noChangeAspect="1"/>
          </p:cNvGraphicFramePr>
          <p:nvPr>
            <p:extLst>
              <p:ext uri="{D42A27DB-BD31-4B8C-83A1-F6EECF244321}">
                <p14:modId xmlns:p14="http://schemas.microsoft.com/office/powerpoint/2010/main" val="1806425792"/>
              </p:ext>
            </p:extLst>
          </p:nvPr>
        </p:nvGraphicFramePr>
        <p:xfrm>
          <a:off x="703185" y="5177491"/>
          <a:ext cx="1649412" cy="625475"/>
        </p:xfrm>
        <a:graphic>
          <a:graphicData uri="http://schemas.openxmlformats.org/presentationml/2006/ole">
            <mc:AlternateContent xmlns:mc="http://schemas.openxmlformats.org/markup-compatibility/2006">
              <mc:Choice xmlns:v="urn:schemas-microsoft-com:vml" Requires="v">
                <p:oleObj spid="_x0000_s242728" name="方程式" r:id="rId16" imgW="571320" imgH="215640" progId="Equation.3">
                  <p:embed/>
                </p:oleObj>
              </mc:Choice>
              <mc:Fallback>
                <p:oleObj name="方程式" r:id="rId16" imgW="571320" imgH="215640" progId="Equation.3">
                  <p:embed/>
                  <p:pic>
                    <p:nvPicPr>
                      <p:cNvPr id="0" name=""/>
                      <p:cNvPicPr>
                        <a:picLocks noChangeAspect="1" noChangeArrowheads="1"/>
                      </p:cNvPicPr>
                      <p:nvPr/>
                    </p:nvPicPr>
                    <p:blipFill>
                      <a:blip r:embed="rId17"/>
                      <a:srcRect/>
                      <a:stretch>
                        <a:fillRect/>
                      </a:stretch>
                    </p:blipFill>
                    <p:spPr bwMode="auto">
                      <a:xfrm>
                        <a:off x="703185" y="5177491"/>
                        <a:ext cx="1649412" cy="625475"/>
                      </a:xfrm>
                      <a:prstGeom prst="rect">
                        <a:avLst/>
                      </a:prstGeom>
                      <a:noFill/>
                      <a:extLst/>
                    </p:spPr>
                  </p:pic>
                </p:oleObj>
              </mc:Fallback>
            </mc:AlternateContent>
          </a:graphicData>
        </a:graphic>
      </p:graphicFrame>
      <p:graphicFrame>
        <p:nvGraphicFramePr>
          <p:cNvPr id="84" name="Object 12"/>
          <p:cNvGraphicFramePr>
            <a:graphicFrameLocks noChangeAspect="1"/>
          </p:cNvGraphicFramePr>
          <p:nvPr>
            <p:extLst>
              <p:ext uri="{D42A27DB-BD31-4B8C-83A1-F6EECF244321}">
                <p14:modId xmlns:p14="http://schemas.microsoft.com/office/powerpoint/2010/main" val="3309227284"/>
              </p:ext>
            </p:extLst>
          </p:nvPr>
        </p:nvGraphicFramePr>
        <p:xfrm>
          <a:off x="1058030" y="5857798"/>
          <a:ext cx="7366000" cy="661987"/>
        </p:xfrm>
        <a:graphic>
          <a:graphicData uri="http://schemas.openxmlformats.org/presentationml/2006/ole">
            <mc:AlternateContent xmlns:mc="http://schemas.openxmlformats.org/markup-compatibility/2006">
              <mc:Choice xmlns:v="urn:schemas-microsoft-com:vml" Requires="v">
                <p:oleObj spid="_x0000_s242729" name="方程式" r:id="rId18" imgW="2552400" imgH="228600" progId="Equation.3">
                  <p:embed/>
                </p:oleObj>
              </mc:Choice>
              <mc:Fallback>
                <p:oleObj name="方程式" r:id="rId18" imgW="2552400" imgH="228600" progId="Equation.3">
                  <p:embed/>
                  <p:pic>
                    <p:nvPicPr>
                      <p:cNvPr id="0" name=""/>
                      <p:cNvPicPr>
                        <a:picLocks noChangeAspect="1" noChangeArrowheads="1"/>
                      </p:cNvPicPr>
                      <p:nvPr/>
                    </p:nvPicPr>
                    <p:blipFill>
                      <a:blip r:embed="rId19"/>
                      <a:srcRect/>
                      <a:stretch>
                        <a:fillRect/>
                      </a:stretch>
                    </p:blipFill>
                    <p:spPr bwMode="auto">
                      <a:xfrm>
                        <a:off x="1058030" y="5857798"/>
                        <a:ext cx="7366000" cy="661987"/>
                      </a:xfrm>
                      <a:prstGeom prst="rect">
                        <a:avLst/>
                      </a:prstGeom>
                      <a:noFill/>
                      <a:extLst/>
                    </p:spPr>
                  </p:pic>
                </p:oleObj>
              </mc:Fallback>
            </mc:AlternateContent>
          </a:graphicData>
        </a:graphic>
      </p:graphicFrame>
    </p:spTree>
    <p:extLst>
      <p:ext uri="{BB962C8B-B14F-4D97-AF65-F5344CB8AC3E}">
        <p14:creationId xmlns:p14="http://schemas.microsoft.com/office/powerpoint/2010/main" val="271563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945323"/>
            <a:ext cx="7772400" cy="2387600"/>
          </a:xfrm>
        </p:spPr>
        <p:txBody>
          <a:bodyPr>
            <a:normAutofit/>
          </a:bodyPr>
          <a:lstStyle/>
          <a:p>
            <a:r>
              <a:rPr lang="en-US" altLang="zh-TW" dirty="0">
                <a:solidFill>
                  <a:schemeClr val="tx1">
                    <a:lumMod val="75000"/>
                    <a:lumOff val="25000"/>
                  </a:schemeClr>
                </a:solidFill>
              </a:rPr>
              <a:t>2</a:t>
            </a:r>
            <a:r>
              <a:rPr lang="en-US" altLang="zh-TW" dirty="0" smtClean="0">
                <a:solidFill>
                  <a:schemeClr val="tx1">
                    <a:lumMod val="75000"/>
                    <a:lumOff val="25000"/>
                  </a:schemeClr>
                </a:solidFill>
              </a:rPr>
              <a:t>. What is the “best” function?</a:t>
            </a:r>
            <a:endParaRPr lang="zh-TW" altLang="en-US" dirty="0">
              <a:solidFill>
                <a:srgbClr val="0000FF"/>
              </a:solidFill>
            </a:endParaRPr>
          </a:p>
        </p:txBody>
      </p:sp>
    </p:spTree>
    <p:extLst>
      <p:ext uri="{BB962C8B-B14F-4D97-AF65-F5344CB8AC3E}">
        <p14:creationId xmlns:p14="http://schemas.microsoft.com/office/powerpoint/2010/main" val="15645209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Best Function = Best Parameters</a:t>
            </a:r>
            <a:endParaRPr lang="zh-TW" altLang="en-US" dirty="0"/>
          </a:p>
        </p:txBody>
      </p:sp>
      <p:graphicFrame>
        <p:nvGraphicFramePr>
          <p:cNvPr id="4" name="Object 12"/>
          <p:cNvGraphicFramePr>
            <a:graphicFrameLocks noChangeAspect="1"/>
          </p:cNvGraphicFramePr>
          <p:nvPr>
            <p:extLst>
              <p:ext uri="{D42A27DB-BD31-4B8C-83A1-F6EECF244321}">
                <p14:modId xmlns:p14="http://schemas.microsoft.com/office/powerpoint/2010/main" val="189249861"/>
              </p:ext>
            </p:extLst>
          </p:nvPr>
        </p:nvGraphicFramePr>
        <p:xfrm>
          <a:off x="475191" y="1927433"/>
          <a:ext cx="1649412" cy="625475"/>
        </p:xfrm>
        <a:graphic>
          <a:graphicData uri="http://schemas.openxmlformats.org/presentationml/2006/ole">
            <mc:AlternateContent xmlns:mc="http://schemas.openxmlformats.org/markup-compatibility/2006">
              <mc:Choice xmlns:v="urn:schemas-microsoft-com:vml" Requires="v">
                <p:oleObj spid="_x0000_s201007" name="方程式" r:id="rId3" imgW="571320" imgH="215640" progId="Equation.3">
                  <p:embed/>
                </p:oleObj>
              </mc:Choice>
              <mc:Fallback>
                <p:oleObj name="方程式" r:id="rId3" imgW="571320" imgH="215640" progId="Equation.3">
                  <p:embed/>
                  <p:pic>
                    <p:nvPicPr>
                      <p:cNvPr id="0" name=""/>
                      <p:cNvPicPr>
                        <a:picLocks noChangeAspect="1" noChangeArrowheads="1"/>
                      </p:cNvPicPr>
                      <p:nvPr/>
                    </p:nvPicPr>
                    <p:blipFill>
                      <a:blip r:embed="rId4"/>
                      <a:srcRect/>
                      <a:stretch>
                        <a:fillRect/>
                      </a:stretch>
                    </p:blipFill>
                    <p:spPr bwMode="auto">
                      <a:xfrm>
                        <a:off x="475191" y="1927433"/>
                        <a:ext cx="1649412" cy="625475"/>
                      </a:xfrm>
                      <a:prstGeom prst="rect">
                        <a:avLst/>
                      </a:prstGeom>
                      <a:noFill/>
                      <a:extLst/>
                    </p:spPr>
                  </p:pic>
                </p:oleObj>
              </mc:Fallback>
            </mc:AlternateContent>
          </a:graphicData>
        </a:graphic>
      </p:graphicFrame>
      <p:graphicFrame>
        <p:nvGraphicFramePr>
          <p:cNvPr id="5" name="Object 12"/>
          <p:cNvGraphicFramePr>
            <a:graphicFrameLocks noChangeAspect="1"/>
          </p:cNvGraphicFramePr>
          <p:nvPr>
            <p:extLst>
              <p:ext uri="{D42A27DB-BD31-4B8C-83A1-F6EECF244321}">
                <p14:modId xmlns:p14="http://schemas.microsoft.com/office/powerpoint/2010/main" val="1947571529"/>
              </p:ext>
            </p:extLst>
          </p:nvPr>
        </p:nvGraphicFramePr>
        <p:xfrm>
          <a:off x="2164443" y="1927433"/>
          <a:ext cx="6644821" cy="597174"/>
        </p:xfrm>
        <a:graphic>
          <a:graphicData uri="http://schemas.openxmlformats.org/presentationml/2006/ole">
            <mc:AlternateContent xmlns:mc="http://schemas.openxmlformats.org/markup-compatibility/2006">
              <mc:Choice xmlns:v="urn:schemas-microsoft-com:vml" Requires="v">
                <p:oleObj spid="_x0000_s201008" name="方程式" r:id="rId5" imgW="2552400" imgH="228600" progId="Equation.3">
                  <p:embed/>
                </p:oleObj>
              </mc:Choice>
              <mc:Fallback>
                <p:oleObj name="方程式" r:id="rId5" imgW="2552400" imgH="228600" progId="Equation.3">
                  <p:embed/>
                  <p:pic>
                    <p:nvPicPr>
                      <p:cNvPr id="0" name=""/>
                      <p:cNvPicPr>
                        <a:picLocks noChangeAspect="1" noChangeArrowheads="1"/>
                      </p:cNvPicPr>
                      <p:nvPr/>
                    </p:nvPicPr>
                    <p:blipFill>
                      <a:blip r:embed="rId6"/>
                      <a:srcRect/>
                      <a:stretch>
                        <a:fillRect/>
                      </a:stretch>
                    </p:blipFill>
                    <p:spPr bwMode="auto">
                      <a:xfrm>
                        <a:off x="2164443" y="1927433"/>
                        <a:ext cx="6644821" cy="597174"/>
                      </a:xfrm>
                      <a:prstGeom prst="rect">
                        <a:avLst/>
                      </a:prstGeom>
                      <a:noFill/>
                      <a:extLst/>
                    </p:spPr>
                  </p:pic>
                </p:oleObj>
              </mc:Fallback>
            </mc:AlternateContent>
          </a:graphicData>
        </a:graphic>
      </p:graphicFrame>
      <p:graphicFrame>
        <p:nvGraphicFramePr>
          <p:cNvPr id="6" name="Object 12"/>
          <p:cNvGraphicFramePr>
            <a:graphicFrameLocks noChangeAspect="1"/>
          </p:cNvGraphicFramePr>
          <p:nvPr>
            <p:extLst>
              <p:ext uri="{D42A27DB-BD31-4B8C-83A1-F6EECF244321}">
                <p14:modId xmlns:p14="http://schemas.microsoft.com/office/powerpoint/2010/main" val="1985529412"/>
              </p:ext>
            </p:extLst>
          </p:nvPr>
        </p:nvGraphicFramePr>
        <p:xfrm>
          <a:off x="1591490" y="4103800"/>
          <a:ext cx="1311275" cy="601662"/>
        </p:xfrm>
        <a:graphic>
          <a:graphicData uri="http://schemas.openxmlformats.org/presentationml/2006/ole">
            <mc:AlternateContent xmlns:mc="http://schemas.openxmlformats.org/markup-compatibility/2006">
              <mc:Choice xmlns:v="urn:schemas-microsoft-com:vml" Requires="v">
                <p:oleObj spid="_x0000_s201009" name="方程式" r:id="rId7" imgW="469800" imgH="215640" progId="Equation.3">
                  <p:embed/>
                </p:oleObj>
              </mc:Choice>
              <mc:Fallback>
                <p:oleObj name="方程式" r:id="rId7" imgW="469800" imgH="215640" progId="Equation.3">
                  <p:embed/>
                  <p:pic>
                    <p:nvPicPr>
                      <p:cNvPr id="0" name=""/>
                      <p:cNvPicPr>
                        <a:picLocks noChangeAspect="1" noChangeArrowheads="1"/>
                      </p:cNvPicPr>
                      <p:nvPr/>
                    </p:nvPicPr>
                    <p:blipFill>
                      <a:blip r:embed="rId8"/>
                      <a:srcRect/>
                      <a:stretch>
                        <a:fillRect/>
                      </a:stretch>
                    </p:blipFill>
                    <p:spPr bwMode="auto">
                      <a:xfrm>
                        <a:off x="1591490" y="4103800"/>
                        <a:ext cx="1311275" cy="601662"/>
                      </a:xfrm>
                      <a:prstGeom prst="rect">
                        <a:avLst/>
                      </a:prstGeom>
                      <a:noFill/>
                      <a:extLst/>
                    </p:spPr>
                  </p:pic>
                </p:oleObj>
              </mc:Fallback>
            </mc:AlternateContent>
          </a:graphicData>
        </a:graphic>
      </p:graphicFrame>
      <p:graphicFrame>
        <p:nvGraphicFramePr>
          <p:cNvPr id="7" name="Object 12"/>
          <p:cNvGraphicFramePr>
            <a:graphicFrameLocks noChangeAspect="1"/>
          </p:cNvGraphicFramePr>
          <p:nvPr>
            <p:extLst>
              <p:ext uri="{D42A27DB-BD31-4B8C-83A1-F6EECF244321}">
                <p14:modId xmlns:p14="http://schemas.microsoft.com/office/powerpoint/2010/main" val="3803231177"/>
              </p:ext>
            </p:extLst>
          </p:nvPr>
        </p:nvGraphicFramePr>
        <p:xfrm>
          <a:off x="2403219" y="4721697"/>
          <a:ext cx="4451273" cy="558848"/>
        </p:xfrm>
        <a:graphic>
          <a:graphicData uri="http://schemas.openxmlformats.org/presentationml/2006/ole">
            <mc:AlternateContent xmlns:mc="http://schemas.openxmlformats.org/markup-compatibility/2006">
              <mc:Choice xmlns:v="urn:schemas-microsoft-com:vml" Requires="v">
                <p:oleObj spid="_x0000_s201010" name="方程式" r:id="rId9" imgW="1815840" imgH="228600" progId="Equation.3">
                  <p:embed/>
                </p:oleObj>
              </mc:Choice>
              <mc:Fallback>
                <p:oleObj name="方程式" r:id="rId9" imgW="1815840" imgH="228600" progId="Equation.3">
                  <p:embed/>
                  <p:pic>
                    <p:nvPicPr>
                      <p:cNvPr id="0" name=""/>
                      <p:cNvPicPr>
                        <a:picLocks noChangeAspect="1" noChangeArrowheads="1"/>
                      </p:cNvPicPr>
                      <p:nvPr/>
                    </p:nvPicPr>
                    <p:blipFill>
                      <a:blip r:embed="rId10"/>
                      <a:srcRect/>
                      <a:stretch>
                        <a:fillRect/>
                      </a:stretch>
                    </p:blipFill>
                    <p:spPr bwMode="auto">
                      <a:xfrm>
                        <a:off x="2403219" y="4721697"/>
                        <a:ext cx="4451273" cy="558848"/>
                      </a:xfrm>
                      <a:prstGeom prst="rect">
                        <a:avLst/>
                      </a:prstGeom>
                      <a:noFill/>
                      <a:extLst/>
                    </p:spPr>
                  </p:pic>
                </p:oleObj>
              </mc:Fallback>
            </mc:AlternateContent>
          </a:graphicData>
        </a:graphic>
      </p:graphicFrame>
      <p:sp>
        <p:nvSpPr>
          <p:cNvPr id="8" name="文字方塊 7"/>
          <p:cNvSpPr txBox="1"/>
          <p:nvPr/>
        </p:nvSpPr>
        <p:spPr>
          <a:xfrm>
            <a:off x="4967391" y="5551508"/>
            <a:ext cx="2902923" cy="954107"/>
          </a:xfrm>
          <a:prstGeom prst="rect">
            <a:avLst/>
          </a:prstGeom>
          <a:solidFill>
            <a:schemeClr val="accent6">
              <a:lumMod val="20000"/>
              <a:lumOff val="80000"/>
            </a:schemeClr>
          </a:solidFill>
          <a:ln w="38100">
            <a:solidFill>
              <a:srgbClr val="00B050"/>
            </a:solidFill>
          </a:ln>
        </p:spPr>
        <p:txBody>
          <a:bodyPr wrap="square" rtlCol="0">
            <a:spAutoFit/>
          </a:bodyPr>
          <a:lstStyle/>
          <a:p>
            <a:r>
              <a:rPr lang="en-US" altLang="zh-TW" sz="2800" dirty="0" smtClean="0"/>
              <a:t>Pick the “best” parameter set </a:t>
            </a:r>
            <a:r>
              <a:rPr lang="el-GR" altLang="zh-TW" sz="2800" dirty="0" smtClean="0"/>
              <a:t>θ</a:t>
            </a:r>
            <a:r>
              <a:rPr lang="en-US" altLang="zh-TW" sz="2800" dirty="0" smtClean="0"/>
              <a:t>*</a:t>
            </a:r>
            <a:endParaRPr lang="zh-TW" altLang="en-US" sz="2800" dirty="0"/>
          </a:p>
        </p:txBody>
      </p:sp>
      <p:cxnSp>
        <p:nvCxnSpPr>
          <p:cNvPr id="9" name="直線接點 8"/>
          <p:cNvCxnSpPr/>
          <p:nvPr/>
        </p:nvCxnSpPr>
        <p:spPr>
          <a:xfrm>
            <a:off x="2403219" y="4600270"/>
            <a:ext cx="381654"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2841110" y="4158968"/>
            <a:ext cx="3620122" cy="523220"/>
          </a:xfrm>
          <a:prstGeom prst="rect">
            <a:avLst/>
          </a:prstGeom>
          <a:noFill/>
        </p:spPr>
        <p:txBody>
          <a:bodyPr wrap="square" rtlCol="0">
            <a:spAutoFit/>
          </a:bodyPr>
          <a:lstStyle/>
          <a:p>
            <a:r>
              <a:rPr lang="en-US" altLang="zh-TW" sz="2800" dirty="0" smtClean="0">
                <a:solidFill>
                  <a:srgbClr val="0000FF"/>
                </a:solidFill>
              </a:rPr>
              <a:t>→ parameter set</a:t>
            </a:r>
            <a:endParaRPr lang="zh-TW" altLang="en-US" sz="2800" dirty="0">
              <a:solidFill>
                <a:srgbClr val="0000FF"/>
              </a:solidFill>
            </a:endParaRPr>
          </a:p>
        </p:txBody>
      </p:sp>
      <p:sp>
        <p:nvSpPr>
          <p:cNvPr id="11" name="文字方塊 10"/>
          <p:cNvSpPr txBox="1"/>
          <p:nvPr/>
        </p:nvSpPr>
        <p:spPr>
          <a:xfrm>
            <a:off x="1442436" y="5549835"/>
            <a:ext cx="2539044" cy="954107"/>
          </a:xfrm>
          <a:prstGeom prst="rect">
            <a:avLst/>
          </a:prstGeom>
          <a:solidFill>
            <a:schemeClr val="accent1">
              <a:lumMod val="20000"/>
              <a:lumOff val="80000"/>
            </a:schemeClr>
          </a:solidFill>
          <a:ln w="38100">
            <a:solidFill>
              <a:srgbClr val="0000FF"/>
            </a:solidFill>
          </a:ln>
        </p:spPr>
        <p:txBody>
          <a:bodyPr wrap="square" rtlCol="0">
            <a:spAutoFit/>
          </a:bodyPr>
          <a:lstStyle/>
          <a:p>
            <a:r>
              <a:rPr lang="en-US" altLang="zh-TW" sz="2800" dirty="0" smtClean="0"/>
              <a:t>Pick the “best” function f*</a:t>
            </a:r>
            <a:endParaRPr lang="zh-TW" altLang="en-US" sz="2800" dirty="0"/>
          </a:p>
        </p:txBody>
      </p:sp>
      <p:sp>
        <p:nvSpPr>
          <p:cNvPr id="12" name="向右箭號 11"/>
          <p:cNvSpPr/>
          <p:nvPr/>
        </p:nvSpPr>
        <p:spPr>
          <a:xfrm>
            <a:off x="4068897" y="5762640"/>
            <a:ext cx="796193" cy="5133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 name="文字方塊 13"/>
          <p:cNvSpPr txBox="1"/>
          <p:nvPr/>
        </p:nvSpPr>
        <p:spPr>
          <a:xfrm>
            <a:off x="3538218" y="2546623"/>
            <a:ext cx="4258458"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TW" sz="2400" dirty="0" smtClean="0"/>
              <a:t>because different parameters W and b lead to different function </a:t>
            </a:r>
            <a:endParaRPr lang="zh-TW" altLang="en-US" sz="2400" dirty="0"/>
          </a:p>
        </p:txBody>
      </p:sp>
      <p:sp>
        <p:nvSpPr>
          <p:cNvPr id="15" name="文字方塊 14"/>
          <p:cNvSpPr txBox="1"/>
          <p:nvPr/>
        </p:nvSpPr>
        <p:spPr>
          <a:xfrm>
            <a:off x="723166" y="2696726"/>
            <a:ext cx="2040472"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800" dirty="0"/>
              <a:t>f</a:t>
            </a:r>
            <a:r>
              <a:rPr lang="en-US" altLang="zh-TW" sz="2800" dirty="0" smtClean="0"/>
              <a:t>unction set</a:t>
            </a:r>
            <a:endParaRPr lang="zh-TW" altLang="en-US" sz="2800" dirty="0"/>
          </a:p>
        </p:txBody>
      </p:sp>
      <p:sp>
        <p:nvSpPr>
          <p:cNvPr id="16" name="文字方塊 15"/>
          <p:cNvSpPr txBox="1"/>
          <p:nvPr/>
        </p:nvSpPr>
        <p:spPr>
          <a:xfrm>
            <a:off x="475191" y="3567565"/>
            <a:ext cx="6930581" cy="523220"/>
          </a:xfrm>
          <a:prstGeom prst="rect">
            <a:avLst/>
          </a:prstGeom>
          <a:noFill/>
        </p:spPr>
        <p:txBody>
          <a:bodyPr wrap="square" rtlCol="0">
            <a:spAutoFit/>
          </a:bodyPr>
          <a:lstStyle/>
          <a:p>
            <a:r>
              <a:rPr lang="en-US" altLang="zh-TW" sz="2800" dirty="0" smtClean="0">
                <a:solidFill>
                  <a:srgbClr val="0000FF"/>
                </a:solidFill>
              </a:rPr>
              <a:t>Formal way to define a function set: </a:t>
            </a:r>
            <a:endParaRPr lang="zh-TW" altLang="en-US" sz="2800" dirty="0">
              <a:solidFill>
                <a:srgbClr val="0000FF"/>
              </a:solidFill>
            </a:endParaRPr>
          </a:p>
        </p:txBody>
      </p:sp>
    </p:spTree>
    <p:extLst>
      <p:ext uri="{BB962C8B-B14F-4D97-AF65-F5344CB8AC3E}">
        <p14:creationId xmlns:p14="http://schemas.microsoft.com/office/powerpoint/2010/main" val="237960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animBg="1"/>
      <p:bldP spid="12" grpId="0" animBg="1"/>
      <p:bldP spid="14" grpId="0" animBg="1"/>
      <p:bldP spid="15" grpId="0" animBg="1"/>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Cost Function</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28650" y="1825625"/>
                <a:ext cx="7886700" cy="4749346"/>
              </a:xfrm>
            </p:spPr>
            <p:txBody>
              <a:bodyPr>
                <a:noAutofit/>
              </a:bodyPr>
              <a:lstStyle/>
              <a:p>
                <a:r>
                  <a:rPr lang="en-US" altLang="zh-TW" dirty="0" smtClean="0"/>
                  <a:t>Define a function for parameter set </a:t>
                </a:r>
                <a14:m>
                  <m:oMath xmlns:m="http://schemas.openxmlformats.org/officeDocument/2006/math">
                    <m:r>
                      <a:rPr lang="en-US" altLang="zh-TW" b="0" i="1" smtClean="0">
                        <a:latin typeface="Cambria Math" panose="02040503050406030204" pitchFamily="18" charset="0"/>
                      </a:rPr>
                      <m:t>𝐶</m:t>
                    </m:r>
                    <m:d>
                      <m:dPr>
                        <m:ctrlPr>
                          <a:rPr lang="en-US" altLang="zh-TW" b="0" i="1" smtClean="0">
                            <a:latin typeface="Cambria Math" panose="02040503050406030204" pitchFamily="18" charset="0"/>
                          </a:rPr>
                        </m:ctrlPr>
                      </m:dPr>
                      <m:e>
                        <m:r>
                          <a:rPr lang="zh-TW" altLang="en-US" b="0" i="1" smtClean="0">
                            <a:latin typeface="Cambria Math" panose="02040503050406030204" pitchFamily="18" charset="0"/>
                          </a:rPr>
                          <m:t>𝜃</m:t>
                        </m:r>
                      </m:e>
                    </m:d>
                  </m:oMath>
                </a14:m>
                <a:endParaRPr lang="en-US" altLang="zh-TW" dirty="0" smtClean="0"/>
              </a:p>
              <a:p>
                <a:pPr lvl="1"/>
                <a14:m>
                  <m:oMath xmlns:m="http://schemas.openxmlformats.org/officeDocument/2006/math">
                    <m:r>
                      <a:rPr lang="en-US" altLang="zh-TW" sz="2800" i="1">
                        <a:latin typeface="Cambria Math" panose="02040503050406030204" pitchFamily="18" charset="0"/>
                      </a:rPr>
                      <m:t>𝐶</m:t>
                    </m:r>
                    <m:d>
                      <m:dPr>
                        <m:ctrlPr>
                          <a:rPr lang="en-US" altLang="zh-TW" sz="2800" i="1">
                            <a:latin typeface="Cambria Math" panose="02040503050406030204" pitchFamily="18" charset="0"/>
                          </a:rPr>
                        </m:ctrlPr>
                      </m:dPr>
                      <m:e>
                        <m:r>
                          <a:rPr lang="zh-TW" altLang="en-US" sz="2800" i="1">
                            <a:latin typeface="Cambria Math" panose="02040503050406030204" pitchFamily="18" charset="0"/>
                          </a:rPr>
                          <m:t>𝜃</m:t>
                        </m:r>
                      </m:e>
                    </m:d>
                  </m:oMath>
                </a14:m>
                <a:r>
                  <a:rPr lang="zh-TW" altLang="en-US" sz="2800" dirty="0" smtClean="0"/>
                  <a:t> </a:t>
                </a:r>
                <a:r>
                  <a:rPr lang="en-US" altLang="zh-TW" sz="2800" dirty="0" smtClean="0"/>
                  <a:t>evaluate how bad a parameter set is</a:t>
                </a:r>
              </a:p>
              <a:p>
                <a:pPr lvl="1"/>
                <a:r>
                  <a:rPr lang="en-US" altLang="zh-TW" sz="2800" dirty="0" smtClean="0"/>
                  <a:t>The best parameter set </a:t>
                </a:r>
                <a14:m>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𝜃</m:t>
                        </m:r>
                      </m:e>
                      <m:sup>
                        <m:r>
                          <a:rPr lang="en-US" altLang="zh-TW" sz="2800" b="0" i="1" smtClean="0">
                            <a:latin typeface="Cambria Math" panose="02040503050406030204" pitchFamily="18" charset="0"/>
                          </a:rPr>
                          <m:t>∗</m:t>
                        </m:r>
                      </m:sup>
                    </m:sSup>
                  </m:oMath>
                </a14:m>
                <a:r>
                  <a:rPr lang="zh-TW" altLang="en-US" sz="2800" dirty="0" smtClean="0"/>
                  <a:t> </a:t>
                </a:r>
                <a:r>
                  <a:rPr lang="en-US" altLang="zh-TW" sz="2800" dirty="0" smtClean="0"/>
                  <a:t>is the one that minimizes </a:t>
                </a:r>
                <a14:m>
                  <m:oMath xmlns:m="http://schemas.openxmlformats.org/officeDocument/2006/math">
                    <m:r>
                      <a:rPr lang="en-US" altLang="zh-TW" sz="2800" i="1">
                        <a:latin typeface="Cambria Math" panose="02040503050406030204" pitchFamily="18" charset="0"/>
                      </a:rPr>
                      <m:t>𝐶</m:t>
                    </m:r>
                    <m:d>
                      <m:dPr>
                        <m:ctrlPr>
                          <a:rPr lang="en-US" altLang="zh-TW" sz="2800" i="1">
                            <a:latin typeface="Cambria Math" panose="02040503050406030204" pitchFamily="18" charset="0"/>
                          </a:rPr>
                        </m:ctrlPr>
                      </m:dPr>
                      <m:e>
                        <m:r>
                          <a:rPr lang="zh-TW" altLang="en-US" sz="2800" i="1">
                            <a:latin typeface="Cambria Math" panose="02040503050406030204" pitchFamily="18" charset="0"/>
                          </a:rPr>
                          <m:t>𝜃</m:t>
                        </m:r>
                      </m:e>
                    </m:d>
                  </m:oMath>
                </a14:m>
                <a:r>
                  <a:rPr lang="zh-TW" altLang="en-US" sz="2800" dirty="0" smtClean="0"/>
                  <a:t> </a:t>
                </a:r>
                <a:endParaRPr lang="en-US" altLang="zh-TW" sz="2800" dirty="0" smtClean="0"/>
              </a:p>
              <a:p>
                <a:pPr lvl="1"/>
                <a:endParaRPr lang="en-US" altLang="zh-TW" sz="2800" dirty="0"/>
              </a:p>
              <a:p>
                <a:pPr lvl="1"/>
                <a:endParaRPr lang="en-US" altLang="zh-TW" sz="2800" dirty="0" smtClean="0"/>
              </a:p>
              <a:p>
                <a14:m>
                  <m:oMath xmlns:m="http://schemas.openxmlformats.org/officeDocument/2006/math">
                    <m:r>
                      <a:rPr lang="en-US" altLang="zh-TW" i="1">
                        <a:latin typeface="Cambria Math" panose="02040503050406030204" pitchFamily="18" charset="0"/>
                      </a:rPr>
                      <m:t>𝐶</m:t>
                    </m:r>
                    <m:d>
                      <m:dPr>
                        <m:ctrlPr>
                          <a:rPr lang="en-US" altLang="zh-TW" i="1">
                            <a:latin typeface="Cambria Math" panose="02040503050406030204" pitchFamily="18" charset="0"/>
                          </a:rPr>
                        </m:ctrlPr>
                      </m:dPr>
                      <m:e>
                        <m:r>
                          <a:rPr lang="zh-TW" altLang="en-US" i="1" smtClean="0">
                            <a:latin typeface="Cambria Math" panose="02040503050406030204" pitchFamily="18" charset="0"/>
                          </a:rPr>
                          <m:t>𝜃</m:t>
                        </m:r>
                      </m:e>
                    </m:d>
                  </m:oMath>
                </a14:m>
                <a:r>
                  <a:rPr lang="zh-TW" altLang="en-US" dirty="0" smtClean="0"/>
                  <a:t> </a:t>
                </a:r>
                <a:r>
                  <a:rPr lang="en-US" altLang="zh-TW" dirty="0" smtClean="0"/>
                  <a:t>is called </a:t>
                </a:r>
                <a:r>
                  <a:rPr lang="en-US" altLang="zh-TW" b="1" i="1" dirty="0" smtClean="0"/>
                  <a:t>cost/loss/error function</a:t>
                </a:r>
              </a:p>
              <a:p>
                <a:pPr lvl="1"/>
                <a:r>
                  <a:rPr lang="en-US" altLang="zh-TW" sz="2800" dirty="0" smtClean="0"/>
                  <a:t>If you define the goodness of the parameter set by another function </a:t>
                </a:r>
                <a14:m>
                  <m:oMath xmlns:m="http://schemas.openxmlformats.org/officeDocument/2006/math">
                    <m:r>
                      <a:rPr lang="en-US" altLang="zh-TW" sz="2800" b="0" i="1" smtClean="0">
                        <a:latin typeface="Cambria Math" panose="02040503050406030204" pitchFamily="18" charset="0"/>
                      </a:rPr>
                      <m:t>𝑂</m:t>
                    </m:r>
                    <m:d>
                      <m:dPr>
                        <m:ctrlPr>
                          <a:rPr lang="en-US" altLang="zh-TW" sz="2800" b="0" i="1" smtClean="0">
                            <a:latin typeface="Cambria Math" panose="02040503050406030204" pitchFamily="18" charset="0"/>
                          </a:rPr>
                        </m:ctrlPr>
                      </m:dPr>
                      <m:e>
                        <m:r>
                          <a:rPr lang="zh-TW" altLang="en-US" sz="2800" i="1">
                            <a:latin typeface="Cambria Math" panose="02040503050406030204" pitchFamily="18" charset="0"/>
                          </a:rPr>
                          <m:t>𝜃</m:t>
                        </m:r>
                      </m:e>
                    </m:d>
                  </m:oMath>
                </a14:m>
                <a:endParaRPr lang="en-US" altLang="zh-TW" sz="2800" dirty="0" smtClean="0"/>
              </a:p>
              <a:p>
                <a:pPr lvl="1"/>
                <a14:m>
                  <m:oMath xmlns:m="http://schemas.openxmlformats.org/officeDocument/2006/math">
                    <m:r>
                      <a:rPr lang="en-US" altLang="zh-TW" sz="2800" i="1">
                        <a:latin typeface="Cambria Math" panose="02040503050406030204" pitchFamily="18" charset="0"/>
                      </a:rPr>
                      <m:t>𝑂</m:t>
                    </m:r>
                    <m:d>
                      <m:dPr>
                        <m:ctrlPr>
                          <a:rPr lang="en-US" altLang="zh-TW" sz="2800" i="1">
                            <a:latin typeface="Cambria Math" panose="02040503050406030204" pitchFamily="18" charset="0"/>
                          </a:rPr>
                        </m:ctrlPr>
                      </m:dPr>
                      <m:e>
                        <m:r>
                          <a:rPr lang="zh-TW" altLang="en-US" sz="2800" i="1">
                            <a:latin typeface="Cambria Math" panose="02040503050406030204" pitchFamily="18" charset="0"/>
                          </a:rPr>
                          <m:t>𝜃</m:t>
                        </m:r>
                      </m:e>
                    </m:d>
                  </m:oMath>
                </a14:m>
                <a:r>
                  <a:rPr lang="zh-TW" altLang="en-US" sz="2800" dirty="0" smtClean="0"/>
                  <a:t> </a:t>
                </a:r>
                <a:r>
                  <a:rPr lang="en-US" altLang="zh-TW" sz="2800" dirty="0" smtClean="0"/>
                  <a:t>is called objective function</a:t>
                </a:r>
                <a:endParaRPr lang="zh-TW" altLang="en-US" sz="2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28650" y="1825625"/>
                <a:ext cx="7886700" cy="4749346"/>
              </a:xfrm>
              <a:blipFill rotWithShape="0">
                <a:blip r:embed="rId2"/>
                <a:stretch>
                  <a:fillRect l="-1391" t="-2051" r="-77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2855553" y="3719454"/>
                <a:ext cx="2966325" cy="5609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a:latin typeface="Cambria Math" panose="02040503050406030204" pitchFamily="18" charset="0"/>
                            </a:rPr>
                            <m:t>𝜃</m:t>
                          </m:r>
                        </m:e>
                        <m:sup>
                          <m:r>
                            <a:rPr lang="en-US" altLang="zh-TW" sz="2800" i="1">
                              <a:latin typeface="Cambria Math" panose="02040503050406030204" pitchFamily="18" charset="0"/>
                            </a:rPr>
                            <m:t>∗</m:t>
                          </m:r>
                        </m:sup>
                      </m:sSup>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𝑎𝑟𝑔</m:t>
                      </m:r>
                      <m:func>
                        <m:funcPr>
                          <m:ctrlPr>
                            <a:rPr lang="en-US" altLang="zh-TW" sz="2800" b="0" i="1" smtClean="0">
                              <a:latin typeface="Cambria Math" panose="02040503050406030204" pitchFamily="18" charset="0"/>
                            </a:rPr>
                          </m:ctrlPr>
                        </m:funcPr>
                        <m:fName>
                          <m:limLow>
                            <m:limLowPr>
                              <m:ctrlPr>
                                <a:rPr lang="en-US" altLang="zh-TW" sz="2800" b="0" i="1" smtClean="0">
                                  <a:latin typeface="Cambria Math" panose="02040503050406030204" pitchFamily="18" charset="0"/>
                                </a:rPr>
                              </m:ctrlPr>
                            </m:limLowPr>
                            <m:e>
                              <m:r>
                                <m:rPr>
                                  <m:sty m:val="p"/>
                                </m:rPr>
                                <a:rPr lang="en-US" altLang="zh-TW" sz="2800" b="0" i="0" smtClean="0">
                                  <a:latin typeface="Cambria Math" panose="02040503050406030204" pitchFamily="18" charset="0"/>
                                </a:rPr>
                                <m:t>min</m:t>
                              </m:r>
                            </m:e>
                            <m:lim>
                              <m:r>
                                <a:rPr lang="zh-TW" altLang="en-US" sz="2800" i="1">
                                  <a:latin typeface="Cambria Math" panose="02040503050406030204" pitchFamily="18" charset="0"/>
                                </a:rPr>
                                <m:t>𝜃</m:t>
                              </m:r>
                            </m:lim>
                          </m:limLow>
                        </m:fName>
                        <m:e>
                          <m:r>
                            <a:rPr lang="en-US" altLang="zh-TW" sz="2800" i="1">
                              <a:latin typeface="Cambria Math" panose="02040503050406030204" pitchFamily="18" charset="0"/>
                            </a:rPr>
                            <m:t>𝐶</m:t>
                          </m:r>
                          <m:d>
                            <m:dPr>
                              <m:ctrlPr>
                                <a:rPr lang="en-US" altLang="zh-TW" sz="2800" i="1">
                                  <a:latin typeface="Cambria Math" panose="02040503050406030204" pitchFamily="18" charset="0"/>
                                </a:rPr>
                              </m:ctrlPr>
                            </m:dPr>
                            <m:e>
                              <m:r>
                                <a:rPr lang="zh-TW" altLang="en-US" sz="2800" i="1">
                                  <a:latin typeface="Cambria Math" panose="02040503050406030204" pitchFamily="18" charset="0"/>
                                </a:rPr>
                                <m:t>𝜃</m:t>
                              </m:r>
                            </m:e>
                          </m:d>
                        </m:e>
                      </m:func>
                    </m:oMath>
                  </m:oMathPara>
                </a14:m>
                <a:endParaRPr lang="zh-TW" altLang="en-US" sz="28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2855553" y="3719454"/>
                <a:ext cx="2966325" cy="560923"/>
              </a:xfrm>
              <a:prstGeom prst="rect">
                <a:avLst/>
              </a:prstGeom>
              <a:blipFill rotWithShape="0">
                <a:blip r:embed="rId3"/>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66040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chemeClr val="tx1">
                    <a:lumMod val="75000"/>
                    <a:lumOff val="25000"/>
                  </a:schemeClr>
                </a:solidFill>
              </a:rPr>
              <a:t>Outline</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351628038"/>
              </p:ext>
            </p:extLst>
          </p:nvPr>
        </p:nvGraphicFramePr>
        <p:xfrm>
          <a:off x="628650" y="1978025"/>
          <a:ext cx="7886700" cy="30359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60822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Cost Function</a:t>
            </a:r>
            <a:endParaRPr lang="zh-TW" altLang="en-US" dirty="0"/>
          </a:p>
        </p:txBody>
      </p:sp>
      <p:sp>
        <p:nvSpPr>
          <p:cNvPr id="3" name="內容版面配置區 2"/>
          <p:cNvSpPr>
            <a:spLocks noGrp="1"/>
          </p:cNvSpPr>
          <p:nvPr>
            <p:ph idx="1"/>
          </p:nvPr>
        </p:nvSpPr>
        <p:spPr/>
        <p:txBody>
          <a:bodyPr/>
          <a:lstStyle/>
          <a:p>
            <a:r>
              <a:rPr lang="en-US" altLang="zh-TW" b="1" i="1" u="sng" dirty="0"/>
              <a:t>Handwriting Digit Classification </a:t>
            </a:r>
          </a:p>
        </p:txBody>
      </p:sp>
      <p:grpSp>
        <p:nvGrpSpPr>
          <p:cNvPr id="13" name="群組 12"/>
          <p:cNvGrpSpPr/>
          <p:nvPr/>
        </p:nvGrpSpPr>
        <p:grpSpPr>
          <a:xfrm>
            <a:off x="5649851" y="4709476"/>
            <a:ext cx="1028365" cy="1981085"/>
            <a:chOff x="7216043" y="673163"/>
            <a:chExt cx="1028365" cy="1981085"/>
          </a:xfrm>
        </p:grpSpPr>
        <p:graphicFrame>
          <p:nvGraphicFramePr>
            <p:cNvPr id="14" name="Object 12"/>
            <p:cNvGraphicFramePr>
              <a:graphicFrameLocks noChangeAspect="1"/>
            </p:cNvGraphicFramePr>
            <p:nvPr>
              <p:extLst/>
            </p:nvPr>
          </p:nvGraphicFramePr>
          <p:xfrm>
            <a:off x="7216043" y="696860"/>
            <a:ext cx="541338" cy="1957388"/>
          </p:xfrm>
          <a:graphic>
            <a:graphicData uri="http://schemas.openxmlformats.org/presentationml/2006/ole">
              <mc:AlternateContent xmlns:mc="http://schemas.openxmlformats.org/markup-compatibility/2006">
                <mc:Choice xmlns:v="urn:schemas-microsoft-com:vml" Requires="v">
                  <p:oleObj spid="_x0000_s205089" name="方程式" r:id="rId4" imgW="253800" imgH="914400" progId="Equation.3">
                    <p:embed/>
                  </p:oleObj>
                </mc:Choice>
                <mc:Fallback>
                  <p:oleObj name="方程式" r:id="rId4" imgW="253800" imgH="914400" progId="Equation.3">
                    <p:embed/>
                    <p:pic>
                      <p:nvPicPr>
                        <p:cNvPr id="0" name=""/>
                        <p:cNvPicPr>
                          <a:picLocks noChangeAspect="1" noChangeArrowheads="1"/>
                        </p:cNvPicPr>
                        <p:nvPr/>
                      </p:nvPicPr>
                      <p:blipFill>
                        <a:blip r:embed="rId5"/>
                        <a:srcRect/>
                        <a:stretch>
                          <a:fillRect/>
                        </a:stretch>
                      </p:blipFill>
                      <p:spPr bwMode="auto">
                        <a:xfrm>
                          <a:off x="7216043" y="696860"/>
                          <a:ext cx="541338" cy="195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文字方塊 14"/>
            <p:cNvSpPr txBox="1"/>
            <p:nvPr/>
          </p:nvSpPr>
          <p:spPr>
            <a:xfrm>
              <a:off x="7705772" y="673163"/>
              <a:ext cx="533808" cy="461665"/>
            </a:xfrm>
            <a:prstGeom prst="rect">
              <a:avLst/>
            </a:prstGeom>
            <a:noFill/>
          </p:spPr>
          <p:txBody>
            <a:bodyPr wrap="square" rtlCol="0">
              <a:spAutoFit/>
            </a:bodyPr>
            <a:lstStyle/>
            <a:p>
              <a:r>
                <a:rPr lang="en-US" altLang="zh-TW" sz="2400" dirty="0" smtClean="0"/>
                <a:t>“1”</a:t>
              </a:r>
              <a:endParaRPr lang="zh-TW" altLang="en-US" sz="2400" dirty="0"/>
            </a:p>
          </p:txBody>
        </p:sp>
        <p:sp>
          <p:nvSpPr>
            <p:cNvPr id="16" name="文字方塊 15"/>
            <p:cNvSpPr txBox="1"/>
            <p:nvPr/>
          </p:nvSpPr>
          <p:spPr>
            <a:xfrm>
              <a:off x="7702140" y="1167662"/>
              <a:ext cx="533808" cy="461665"/>
            </a:xfrm>
            <a:prstGeom prst="rect">
              <a:avLst/>
            </a:prstGeom>
            <a:noFill/>
          </p:spPr>
          <p:txBody>
            <a:bodyPr wrap="square" rtlCol="0">
              <a:spAutoFit/>
            </a:bodyPr>
            <a:lstStyle/>
            <a:p>
              <a:r>
                <a:rPr lang="en-US" altLang="zh-TW" sz="2400" dirty="0" smtClean="0"/>
                <a:t>“2”</a:t>
              </a:r>
              <a:endParaRPr lang="zh-TW" altLang="en-US" sz="2400" dirty="0"/>
            </a:p>
          </p:txBody>
        </p:sp>
        <p:sp>
          <p:nvSpPr>
            <p:cNvPr id="17" name="文字方塊 16"/>
            <p:cNvSpPr txBox="1"/>
            <p:nvPr/>
          </p:nvSpPr>
          <p:spPr>
            <a:xfrm>
              <a:off x="7710600" y="1619023"/>
              <a:ext cx="533808" cy="461665"/>
            </a:xfrm>
            <a:prstGeom prst="rect">
              <a:avLst/>
            </a:prstGeom>
            <a:noFill/>
          </p:spPr>
          <p:txBody>
            <a:bodyPr wrap="square" rtlCol="0">
              <a:spAutoFit/>
            </a:bodyPr>
            <a:lstStyle/>
            <a:p>
              <a:r>
                <a:rPr lang="en-US" altLang="zh-TW" sz="2400" dirty="0" smtClean="0"/>
                <a:t>“3”</a:t>
              </a:r>
              <a:endParaRPr lang="zh-TW" altLang="en-US" sz="2400" dirty="0"/>
            </a:p>
          </p:txBody>
        </p:sp>
      </p:grpSp>
      <p:pic>
        <p:nvPicPr>
          <p:cNvPr id="19" name="圖片 18"/>
          <p:cNvPicPr>
            <a:picLocks noChangeAspect="1"/>
          </p:cNvPicPr>
          <p:nvPr/>
        </p:nvPicPr>
        <p:blipFill>
          <a:blip r:embed="rId6"/>
          <a:stretch>
            <a:fillRect/>
          </a:stretch>
        </p:blipFill>
        <p:spPr>
          <a:xfrm>
            <a:off x="4804716" y="2497705"/>
            <a:ext cx="1243693" cy="1235772"/>
          </a:xfrm>
          <a:prstGeom prst="rect">
            <a:avLst/>
          </a:prstGeom>
        </p:spPr>
      </p:pic>
      <p:grpSp>
        <p:nvGrpSpPr>
          <p:cNvPr id="31" name="群組 30"/>
          <p:cNvGrpSpPr/>
          <p:nvPr/>
        </p:nvGrpSpPr>
        <p:grpSpPr>
          <a:xfrm>
            <a:off x="4169234" y="327531"/>
            <a:ext cx="4605443" cy="1325563"/>
            <a:chOff x="4093034" y="346581"/>
            <a:chExt cx="4605443" cy="1325563"/>
          </a:xfrm>
        </p:grpSpPr>
        <p:sp>
          <p:nvSpPr>
            <p:cNvPr id="30" name="矩形 29"/>
            <p:cNvSpPr/>
            <p:nvPr/>
          </p:nvSpPr>
          <p:spPr>
            <a:xfrm>
              <a:off x="4093034" y="346581"/>
              <a:ext cx="4605443" cy="132556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文字方塊 4"/>
            <p:cNvSpPr txBox="1"/>
            <p:nvPr/>
          </p:nvSpPr>
          <p:spPr>
            <a:xfrm>
              <a:off x="4147803" y="365126"/>
              <a:ext cx="3041858" cy="523220"/>
            </a:xfrm>
            <a:prstGeom prst="rect">
              <a:avLst/>
            </a:prstGeom>
            <a:noFill/>
          </p:spPr>
          <p:txBody>
            <a:bodyPr wrap="none" rtlCol="0">
              <a:spAutoFit/>
            </a:bodyPr>
            <a:lstStyle/>
            <a:p>
              <a:r>
                <a:rPr lang="en-US" altLang="zh-TW" sz="2800" dirty="0" smtClean="0"/>
                <a:t>Given training data:</a:t>
              </a:r>
              <a:endParaRPr lang="zh-TW" altLang="en-US" sz="2800" dirty="0"/>
            </a:p>
          </p:txBody>
        </p:sp>
        <p:graphicFrame>
          <p:nvGraphicFramePr>
            <p:cNvPr id="25" name="Object 12"/>
            <p:cNvGraphicFramePr>
              <a:graphicFrameLocks noChangeAspect="1"/>
            </p:cNvGraphicFramePr>
            <p:nvPr>
              <p:extLst>
                <p:ext uri="{D42A27DB-BD31-4B8C-83A1-F6EECF244321}">
                  <p14:modId xmlns:p14="http://schemas.microsoft.com/office/powerpoint/2010/main" val="3549905762"/>
                </p:ext>
              </p:extLst>
            </p:nvPr>
          </p:nvGraphicFramePr>
          <p:xfrm>
            <a:off x="4147803" y="1001319"/>
            <a:ext cx="4531624" cy="593427"/>
          </p:xfrm>
          <a:graphic>
            <a:graphicData uri="http://schemas.openxmlformats.org/presentationml/2006/ole">
              <mc:AlternateContent xmlns:mc="http://schemas.openxmlformats.org/markup-compatibility/2006">
                <mc:Choice xmlns:v="urn:schemas-microsoft-com:vml" Requires="v">
                  <p:oleObj spid="_x0000_s205090" name="方程式" r:id="rId7" imgW="1752480" imgH="228600" progId="Equation.3">
                    <p:embed/>
                  </p:oleObj>
                </mc:Choice>
                <mc:Fallback>
                  <p:oleObj name="方程式" r:id="rId7" imgW="1752480" imgH="228600" progId="Equation.3">
                    <p:embed/>
                    <p:pic>
                      <p:nvPicPr>
                        <p:cNvPr id="0" name=""/>
                        <p:cNvPicPr>
                          <a:picLocks noChangeAspect="1" noChangeArrowheads="1"/>
                        </p:cNvPicPr>
                        <p:nvPr/>
                      </p:nvPicPr>
                      <p:blipFill>
                        <a:blip r:embed="rId8"/>
                        <a:srcRect/>
                        <a:stretch>
                          <a:fillRect/>
                        </a:stretch>
                      </p:blipFill>
                      <p:spPr bwMode="auto">
                        <a:xfrm>
                          <a:off x="4147803" y="1001319"/>
                          <a:ext cx="4531624" cy="593427"/>
                        </a:xfrm>
                        <a:prstGeom prst="rect">
                          <a:avLst/>
                        </a:prstGeom>
                        <a:noFill/>
                        <a:extLst/>
                      </p:spPr>
                    </p:pic>
                  </p:oleObj>
                </mc:Fallback>
              </mc:AlternateContent>
            </a:graphicData>
          </a:graphic>
        </p:graphicFrame>
      </p:grpSp>
      <p:graphicFrame>
        <p:nvGraphicFramePr>
          <p:cNvPr id="27" name="Object 12"/>
          <p:cNvGraphicFramePr>
            <a:graphicFrameLocks noChangeAspect="1"/>
          </p:cNvGraphicFramePr>
          <p:nvPr>
            <p:extLst>
              <p:ext uri="{D42A27DB-BD31-4B8C-83A1-F6EECF244321}">
                <p14:modId xmlns:p14="http://schemas.microsoft.com/office/powerpoint/2010/main" val="1859295376"/>
              </p:ext>
            </p:extLst>
          </p:nvPr>
        </p:nvGraphicFramePr>
        <p:xfrm>
          <a:off x="956612" y="3708657"/>
          <a:ext cx="4149725" cy="1049337"/>
        </p:xfrm>
        <a:graphic>
          <a:graphicData uri="http://schemas.openxmlformats.org/presentationml/2006/ole">
            <mc:AlternateContent xmlns:mc="http://schemas.openxmlformats.org/markup-compatibility/2006">
              <mc:Choice xmlns:v="urn:schemas-microsoft-com:vml" Requires="v">
                <p:oleObj spid="_x0000_s205091" name="方程式" r:id="rId9" imgW="1650960" imgH="419040" progId="Equation.3">
                  <p:embed/>
                </p:oleObj>
              </mc:Choice>
              <mc:Fallback>
                <p:oleObj name="方程式" r:id="rId9" imgW="1650960" imgH="419040" progId="Equation.3">
                  <p:embed/>
                  <p:pic>
                    <p:nvPicPr>
                      <p:cNvPr id="0" name=""/>
                      <p:cNvPicPr>
                        <a:picLocks noChangeAspect="1" noChangeArrowheads="1"/>
                      </p:cNvPicPr>
                      <p:nvPr/>
                    </p:nvPicPr>
                    <p:blipFill>
                      <a:blip r:embed="rId10"/>
                      <a:srcRect/>
                      <a:stretch>
                        <a:fillRect/>
                      </a:stretch>
                    </p:blipFill>
                    <p:spPr bwMode="auto">
                      <a:xfrm>
                        <a:off x="956612" y="3708657"/>
                        <a:ext cx="4149725" cy="1049337"/>
                      </a:xfrm>
                      <a:prstGeom prst="rect">
                        <a:avLst/>
                      </a:prstGeom>
                      <a:noFill/>
                      <a:extLst/>
                    </p:spPr>
                  </p:pic>
                </p:oleObj>
              </mc:Fallback>
            </mc:AlternateContent>
          </a:graphicData>
        </a:graphic>
      </p:graphicFrame>
      <p:sp>
        <p:nvSpPr>
          <p:cNvPr id="29" name="文字方塊 28"/>
          <p:cNvSpPr txBox="1"/>
          <p:nvPr/>
        </p:nvSpPr>
        <p:spPr>
          <a:xfrm>
            <a:off x="628650" y="2540146"/>
            <a:ext cx="2952819" cy="95410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800" dirty="0"/>
              <a:t>s</a:t>
            </a:r>
            <a:r>
              <a:rPr lang="en-US" altLang="zh-TW" sz="2800" dirty="0" smtClean="0"/>
              <a:t>um over all training examples</a:t>
            </a:r>
            <a:endParaRPr lang="zh-TW" altLang="en-US" sz="2800" baseline="30000" dirty="0"/>
          </a:p>
        </p:txBody>
      </p:sp>
      <p:grpSp>
        <p:nvGrpSpPr>
          <p:cNvPr id="32" name="群組 31"/>
          <p:cNvGrpSpPr/>
          <p:nvPr/>
        </p:nvGrpSpPr>
        <p:grpSpPr>
          <a:xfrm>
            <a:off x="3330128" y="4674994"/>
            <a:ext cx="1226282" cy="1981291"/>
            <a:chOff x="7018126" y="673163"/>
            <a:chExt cx="1226282" cy="1981291"/>
          </a:xfrm>
        </p:grpSpPr>
        <p:graphicFrame>
          <p:nvGraphicFramePr>
            <p:cNvPr id="33" name="Object 12"/>
            <p:cNvGraphicFramePr>
              <a:graphicFrameLocks noChangeAspect="1"/>
            </p:cNvGraphicFramePr>
            <p:nvPr>
              <p:extLst>
                <p:ext uri="{D42A27DB-BD31-4B8C-83A1-F6EECF244321}">
                  <p14:modId xmlns:p14="http://schemas.microsoft.com/office/powerpoint/2010/main" val="1151517334"/>
                </p:ext>
              </p:extLst>
            </p:nvPr>
          </p:nvGraphicFramePr>
          <p:xfrm>
            <a:off x="7018126" y="697066"/>
            <a:ext cx="785813" cy="1957388"/>
          </p:xfrm>
          <a:graphic>
            <a:graphicData uri="http://schemas.openxmlformats.org/presentationml/2006/ole">
              <mc:AlternateContent xmlns:mc="http://schemas.openxmlformats.org/markup-compatibility/2006">
                <mc:Choice xmlns:v="urn:schemas-microsoft-com:vml" Requires="v">
                  <p:oleObj spid="_x0000_s205092" name="方程式" r:id="rId11" imgW="368280" imgH="914400" progId="Equation.3">
                    <p:embed/>
                  </p:oleObj>
                </mc:Choice>
                <mc:Fallback>
                  <p:oleObj name="方程式" r:id="rId11" imgW="368280" imgH="914400" progId="Equation.3">
                    <p:embed/>
                    <p:pic>
                      <p:nvPicPr>
                        <p:cNvPr id="0" name=""/>
                        <p:cNvPicPr>
                          <a:picLocks noChangeAspect="1" noChangeArrowheads="1"/>
                        </p:cNvPicPr>
                        <p:nvPr/>
                      </p:nvPicPr>
                      <p:blipFill>
                        <a:blip r:embed="rId12"/>
                        <a:srcRect/>
                        <a:stretch>
                          <a:fillRect/>
                        </a:stretch>
                      </p:blipFill>
                      <p:spPr bwMode="auto">
                        <a:xfrm>
                          <a:off x="7018126" y="697066"/>
                          <a:ext cx="785813" cy="195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文字方塊 33"/>
            <p:cNvSpPr txBox="1"/>
            <p:nvPr/>
          </p:nvSpPr>
          <p:spPr>
            <a:xfrm>
              <a:off x="7705772" y="673163"/>
              <a:ext cx="533808" cy="461665"/>
            </a:xfrm>
            <a:prstGeom prst="rect">
              <a:avLst/>
            </a:prstGeom>
            <a:noFill/>
          </p:spPr>
          <p:txBody>
            <a:bodyPr wrap="square" rtlCol="0">
              <a:spAutoFit/>
            </a:bodyPr>
            <a:lstStyle/>
            <a:p>
              <a:r>
                <a:rPr lang="en-US" altLang="zh-TW" sz="2400" dirty="0" smtClean="0"/>
                <a:t>“1”</a:t>
              </a:r>
              <a:endParaRPr lang="zh-TW" altLang="en-US" sz="2400" dirty="0"/>
            </a:p>
          </p:txBody>
        </p:sp>
        <p:sp>
          <p:nvSpPr>
            <p:cNvPr id="35" name="文字方塊 34"/>
            <p:cNvSpPr txBox="1"/>
            <p:nvPr/>
          </p:nvSpPr>
          <p:spPr>
            <a:xfrm>
              <a:off x="7702140" y="1167662"/>
              <a:ext cx="533808" cy="461665"/>
            </a:xfrm>
            <a:prstGeom prst="rect">
              <a:avLst/>
            </a:prstGeom>
            <a:noFill/>
          </p:spPr>
          <p:txBody>
            <a:bodyPr wrap="square" rtlCol="0">
              <a:spAutoFit/>
            </a:bodyPr>
            <a:lstStyle/>
            <a:p>
              <a:r>
                <a:rPr lang="en-US" altLang="zh-TW" sz="2400" dirty="0" smtClean="0"/>
                <a:t>“2”</a:t>
              </a:r>
              <a:endParaRPr lang="zh-TW" altLang="en-US" sz="2400" dirty="0"/>
            </a:p>
          </p:txBody>
        </p:sp>
        <p:sp>
          <p:nvSpPr>
            <p:cNvPr id="36" name="文字方塊 35"/>
            <p:cNvSpPr txBox="1"/>
            <p:nvPr/>
          </p:nvSpPr>
          <p:spPr>
            <a:xfrm>
              <a:off x="7710600" y="1619023"/>
              <a:ext cx="533808" cy="461665"/>
            </a:xfrm>
            <a:prstGeom prst="rect">
              <a:avLst/>
            </a:prstGeom>
            <a:noFill/>
          </p:spPr>
          <p:txBody>
            <a:bodyPr wrap="square" rtlCol="0">
              <a:spAutoFit/>
            </a:bodyPr>
            <a:lstStyle/>
            <a:p>
              <a:r>
                <a:rPr lang="en-US" altLang="zh-TW" sz="2400" dirty="0" smtClean="0"/>
                <a:t>“3”</a:t>
              </a:r>
              <a:endParaRPr lang="zh-TW" altLang="en-US" sz="2400" dirty="0"/>
            </a:p>
          </p:txBody>
        </p:sp>
      </p:grpSp>
      <p:sp>
        <p:nvSpPr>
          <p:cNvPr id="37" name="文字方塊 36"/>
          <p:cNvSpPr txBox="1"/>
          <p:nvPr/>
        </p:nvSpPr>
        <p:spPr>
          <a:xfrm>
            <a:off x="5920520" y="3950855"/>
            <a:ext cx="301946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800" dirty="0" smtClean="0"/>
              <a:t>Minimize distance</a:t>
            </a:r>
            <a:endParaRPr lang="zh-TW" altLang="en-US" sz="2800" baseline="30000" dirty="0"/>
          </a:p>
        </p:txBody>
      </p:sp>
      <p:sp>
        <p:nvSpPr>
          <p:cNvPr id="38" name="向右箭號 37"/>
          <p:cNvSpPr/>
          <p:nvPr/>
        </p:nvSpPr>
        <p:spPr>
          <a:xfrm>
            <a:off x="5176592" y="3950855"/>
            <a:ext cx="638595" cy="5232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40" name="直線單箭頭接點 39"/>
          <p:cNvCxnSpPr/>
          <p:nvPr/>
        </p:nvCxnSpPr>
        <p:spPr>
          <a:xfrm flipH="1" flipV="1">
            <a:off x="2324100" y="3494253"/>
            <a:ext cx="361950" cy="45660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6" idx="0"/>
            <a:endCxn id="19" idx="1"/>
          </p:cNvCxnSpPr>
          <p:nvPr/>
        </p:nvCxnSpPr>
        <p:spPr>
          <a:xfrm flipV="1">
            <a:off x="3573463" y="3115591"/>
            <a:ext cx="1231253" cy="8690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a:off x="4666398" y="4396174"/>
            <a:ext cx="929668" cy="773319"/>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3655450" y="4446005"/>
            <a:ext cx="117460" cy="37966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a:xfrm>
            <a:off x="2985442" y="4396174"/>
            <a:ext cx="1295604"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a:off x="4519583" y="4396174"/>
            <a:ext cx="285133"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410802" y="3984675"/>
            <a:ext cx="325322" cy="3688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1352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7" grpId="0" animBg="1"/>
      <p:bldP spid="38" grpId="0" animBg="1"/>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411923"/>
            <a:ext cx="7772400" cy="2387600"/>
          </a:xfrm>
        </p:spPr>
        <p:txBody>
          <a:bodyPr>
            <a:normAutofit/>
          </a:bodyPr>
          <a:lstStyle/>
          <a:p>
            <a:r>
              <a:rPr lang="en-US" altLang="zh-TW" dirty="0">
                <a:solidFill>
                  <a:schemeClr val="tx1">
                    <a:lumMod val="75000"/>
                    <a:lumOff val="25000"/>
                  </a:schemeClr>
                </a:solidFill>
              </a:rPr>
              <a:t>3. How to pick </a:t>
            </a:r>
            <a:r>
              <a:rPr lang="en-US" altLang="zh-TW" dirty="0" smtClean="0">
                <a:solidFill>
                  <a:schemeClr val="tx1">
                    <a:lumMod val="75000"/>
                    <a:lumOff val="25000"/>
                  </a:schemeClr>
                </a:solidFill>
              </a:rPr>
              <a:t/>
            </a:r>
            <a:br>
              <a:rPr lang="en-US" altLang="zh-TW" dirty="0" smtClean="0">
                <a:solidFill>
                  <a:schemeClr val="tx1">
                    <a:lumMod val="75000"/>
                    <a:lumOff val="25000"/>
                  </a:schemeClr>
                </a:solidFill>
              </a:rPr>
            </a:br>
            <a:r>
              <a:rPr lang="en-US" altLang="zh-TW" dirty="0" smtClean="0">
                <a:solidFill>
                  <a:schemeClr val="tx1">
                    <a:lumMod val="75000"/>
                    <a:lumOff val="25000"/>
                  </a:schemeClr>
                </a:solidFill>
              </a:rPr>
              <a:t>the </a:t>
            </a:r>
            <a:r>
              <a:rPr lang="en-US" altLang="zh-TW" dirty="0">
                <a:solidFill>
                  <a:schemeClr val="tx1">
                    <a:lumMod val="75000"/>
                    <a:lumOff val="25000"/>
                  </a:schemeClr>
                </a:solidFill>
              </a:rPr>
              <a:t>“best” function?</a:t>
            </a:r>
            <a:endParaRPr lang="zh-TW" altLang="en-US" dirty="0">
              <a:solidFill>
                <a:srgbClr val="0000FF"/>
              </a:solidFill>
            </a:endParaRPr>
          </a:p>
        </p:txBody>
      </p:sp>
      <p:sp>
        <p:nvSpPr>
          <p:cNvPr id="3" name="副標題 2"/>
          <p:cNvSpPr>
            <a:spLocks noGrp="1"/>
          </p:cNvSpPr>
          <p:nvPr>
            <p:ph type="subTitle" idx="1"/>
          </p:nvPr>
        </p:nvSpPr>
        <p:spPr>
          <a:xfrm>
            <a:off x="1143000" y="3891598"/>
            <a:ext cx="6858000" cy="1655762"/>
          </a:xfrm>
        </p:spPr>
        <p:txBody>
          <a:bodyPr>
            <a:normAutofit/>
          </a:bodyPr>
          <a:lstStyle/>
          <a:p>
            <a:r>
              <a:rPr lang="en-US" altLang="zh-TW" sz="4400" dirty="0" smtClean="0">
                <a:solidFill>
                  <a:srgbClr val="0000FF"/>
                </a:solidFill>
              </a:rPr>
              <a:t>Gradient Descent</a:t>
            </a:r>
            <a:endParaRPr lang="zh-TW" altLang="en-US" sz="4400" dirty="0">
              <a:solidFill>
                <a:srgbClr val="0000FF"/>
              </a:solidFill>
            </a:endParaRPr>
          </a:p>
        </p:txBody>
      </p:sp>
    </p:spTree>
    <p:extLst>
      <p:ext uri="{BB962C8B-B14F-4D97-AF65-F5344CB8AC3E}">
        <p14:creationId xmlns:p14="http://schemas.microsoft.com/office/powerpoint/2010/main" val="345099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Statement of </a:t>
            </a:r>
            <a:r>
              <a:rPr lang="en-US" altLang="zh-TW" dirty="0" smtClean="0"/>
              <a:t>Problems</a:t>
            </a:r>
            <a:endParaRPr lang="zh-TW" altLang="en-US" dirty="0"/>
          </a:p>
        </p:txBody>
      </p:sp>
      <p:sp>
        <p:nvSpPr>
          <p:cNvPr id="3" name="內容版面配置區 2"/>
          <p:cNvSpPr>
            <a:spLocks noGrp="1"/>
          </p:cNvSpPr>
          <p:nvPr>
            <p:ph idx="1"/>
          </p:nvPr>
        </p:nvSpPr>
        <p:spPr>
          <a:xfrm>
            <a:off x="628650" y="1825624"/>
            <a:ext cx="7886700" cy="5032375"/>
          </a:xfrm>
        </p:spPr>
        <p:txBody>
          <a:bodyPr/>
          <a:lstStyle/>
          <a:p>
            <a:r>
              <a:rPr lang="en-US" altLang="zh-TW" dirty="0" smtClean="0"/>
              <a:t>Statement of problems: </a:t>
            </a:r>
          </a:p>
          <a:p>
            <a:pPr lvl="1"/>
            <a:r>
              <a:rPr lang="en-US" altLang="zh-TW" sz="2800" dirty="0" smtClean="0"/>
              <a:t>There is a function C(</a:t>
            </a:r>
            <a:r>
              <a:rPr lang="el-GR" altLang="zh-TW" sz="2800" dirty="0" smtClean="0"/>
              <a:t>θ</a:t>
            </a:r>
            <a:r>
              <a:rPr lang="en-US" altLang="zh-TW" sz="2800" dirty="0" smtClean="0"/>
              <a:t>)</a:t>
            </a:r>
          </a:p>
          <a:p>
            <a:pPr lvl="2"/>
            <a:r>
              <a:rPr lang="el-GR" altLang="zh-TW" sz="2800" dirty="0" smtClean="0"/>
              <a:t>θ</a:t>
            </a:r>
            <a:r>
              <a:rPr lang="en-US" altLang="zh-TW" sz="2800" dirty="0" smtClean="0"/>
              <a:t> represents parameter set</a:t>
            </a:r>
          </a:p>
          <a:p>
            <a:pPr lvl="2"/>
            <a:r>
              <a:rPr lang="el-GR" altLang="zh-TW" sz="2800" dirty="0" smtClean="0"/>
              <a:t>θ</a:t>
            </a:r>
            <a:r>
              <a:rPr lang="en-US" altLang="zh-TW" sz="2800" dirty="0" smtClean="0"/>
              <a:t> = {</a:t>
            </a:r>
            <a:r>
              <a:rPr lang="el-GR" altLang="zh-TW" sz="2800" dirty="0" smtClean="0"/>
              <a:t>θ</a:t>
            </a:r>
            <a:r>
              <a:rPr lang="en-US" altLang="zh-TW" sz="2800" baseline="-25000" dirty="0" smtClean="0"/>
              <a:t>1</a:t>
            </a:r>
            <a:r>
              <a:rPr lang="en-US" altLang="zh-TW" sz="2800" dirty="0" smtClean="0"/>
              <a:t>,</a:t>
            </a:r>
            <a:r>
              <a:rPr lang="el-GR" altLang="zh-TW" sz="2800" dirty="0" smtClean="0"/>
              <a:t> θ</a:t>
            </a:r>
            <a:r>
              <a:rPr lang="en-US" altLang="zh-TW" sz="2800" baseline="-25000" dirty="0" smtClean="0"/>
              <a:t>2</a:t>
            </a:r>
            <a:r>
              <a:rPr lang="en-US" altLang="zh-TW" sz="2800" dirty="0" smtClean="0"/>
              <a:t>,</a:t>
            </a:r>
            <a:r>
              <a:rPr lang="el-GR" altLang="zh-TW" sz="2800" dirty="0" smtClean="0"/>
              <a:t> θ</a:t>
            </a:r>
            <a:r>
              <a:rPr lang="en-US" altLang="zh-TW" sz="2800" baseline="-25000" dirty="0" smtClean="0"/>
              <a:t>3</a:t>
            </a:r>
            <a:r>
              <a:rPr lang="en-US" altLang="zh-TW" sz="2800" dirty="0" smtClean="0"/>
              <a:t>, ……}</a:t>
            </a:r>
          </a:p>
          <a:p>
            <a:pPr lvl="1"/>
            <a:r>
              <a:rPr lang="en-US" altLang="zh-TW" sz="2800" dirty="0" smtClean="0"/>
              <a:t>Find </a:t>
            </a:r>
            <a:r>
              <a:rPr lang="el-GR" altLang="zh-TW" sz="2800" dirty="0" smtClean="0"/>
              <a:t>θ</a:t>
            </a:r>
            <a:r>
              <a:rPr lang="en-US" altLang="zh-TW" sz="2800" baseline="30000" dirty="0" smtClean="0"/>
              <a:t>*</a:t>
            </a:r>
            <a:r>
              <a:rPr lang="en-US" altLang="zh-TW" sz="2800" dirty="0" smtClean="0"/>
              <a:t> that minimizes C(</a:t>
            </a:r>
            <a:r>
              <a:rPr lang="el-GR" altLang="zh-TW" sz="2800" dirty="0" smtClean="0"/>
              <a:t>θ</a:t>
            </a:r>
            <a:r>
              <a:rPr lang="en-US" altLang="zh-TW" sz="2800" dirty="0" smtClean="0"/>
              <a:t>)</a:t>
            </a:r>
          </a:p>
          <a:p>
            <a:r>
              <a:rPr lang="en-US" altLang="zh-TW" dirty="0" smtClean="0"/>
              <a:t>Brute force?</a:t>
            </a:r>
          </a:p>
          <a:p>
            <a:pPr lvl="1"/>
            <a:r>
              <a:rPr lang="en-US" altLang="zh-TW" sz="2800" dirty="0" smtClean="0"/>
              <a:t>Enumerate all possible </a:t>
            </a:r>
            <a:r>
              <a:rPr lang="el-GR" altLang="zh-TW" sz="2800" dirty="0" smtClean="0"/>
              <a:t>θ</a:t>
            </a:r>
            <a:endParaRPr lang="en-US" altLang="zh-TW" sz="2800" dirty="0" smtClean="0"/>
          </a:p>
          <a:p>
            <a:r>
              <a:rPr lang="en-US" altLang="zh-TW" dirty="0" smtClean="0"/>
              <a:t>Calculus?</a:t>
            </a:r>
          </a:p>
          <a:p>
            <a:pPr lvl="1"/>
            <a:r>
              <a:rPr lang="en-US" altLang="zh-TW" sz="2800" dirty="0" smtClean="0"/>
              <a:t>Find </a:t>
            </a:r>
            <a:r>
              <a:rPr lang="el-GR" altLang="zh-TW" sz="2800" dirty="0" smtClean="0"/>
              <a:t>θ</a:t>
            </a:r>
            <a:r>
              <a:rPr lang="en-US" altLang="zh-TW" sz="2800" baseline="30000" dirty="0" smtClean="0"/>
              <a:t>*</a:t>
            </a:r>
            <a:r>
              <a:rPr lang="en-US" altLang="zh-TW" sz="2800" dirty="0" smtClean="0"/>
              <a:t> such that</a:t>
            </a:r>
          </a:p>
          <a:p>
            <a:pPr lvl="1"/>
            <a:endParaRPr lang="zh-TW" altLang="en-US" dirty="0"/>
          </a:p>
        </p:txBody>
      </p:sp>
      <p:graphicFrame>
        <p:nvGraphicFramePr>
          <p:cNvPr id="7" name="Object 12"/>
          <p:cNvGraphicFramePr>
            <a:graphicFrameLocks noChangeAspect="1"/>
          </p:cNvGraphicFramePr>
          <p:nvPr>
            <p:extLst/>
          </p:nvPr>
        </p:nvGraphicFramePr>
        <p:xfrm>
          <a:off x="4052888" y="5275263"/>
          <a:ext cx="4462462" cy="1104900"/>
        </p:xfrm>
        <a:graphic>
          <a:graphicData uri="http://schemas.openxmlformats.org/presentationml/2006/ole">
            <mc:AlternateContent xmlns:mc="http://schemas.openxmlformats.org/markup-compatibility/2006">
              <mc:Choice xmlns:v="urn:schemas-microsoft-com:vml" Requires="v">
                <p:oleObj spid="_x0000_s64710" name="方程式" r:id="rId4" imgW="1993680" imgH="495000" progId="Equation.3">
                  <p:embed/>
                </p:oleObj>
              </mc:Choice>
              <mc:Fallback>
                <p:oleObj name="方程式" r:id="rId4" imgW="1993680" imgH="495000" progId="Equation.3">
                  <p:embed/>
                  <p:pic>
                    <p:nvPicPr>
                      <p:cNvPr id="0" name=""/>
                      <p:cNvPicPr>
                        <a:picLocks noChangeAspect="1" noChangeArrowheads="1"/>
                      </p:cNvPicPr>
                      <p:nvPr/>
                    </p:nvPicPr>
                    <p:blipFill>
                      <a:blip r:embed="rId5"/>
                      <a:srcRect/>
                      <a:stretch>
                        <a:fillRect/>
                      </a:stretch>
                    </p:blipFill>
                    <p:spPr bwMode="auto">
                      <a:xfrm>
                        <a:off x="4052888" y="5275263"/>
                        <a:ext cx="4462462" cy="1104900"/>
                      </a:xfrm>
                      <a:prstGeom prst="rect">
                        <a:avLst/>
                      </a:prstGeom>
                      <a:noFill/>
                      <a:extLst/>
                    </p:spPr>
                  </p:pic>
                </p:oleObj>
              </mc:Fallback>
            </mc:AlternateContent>
          </a:graphicData>
        </a:graphic>
      </p:graphicFrame>
    </p:spTree>
    <p:extLst>
      <p:ext uri="{BB962C8B-B14F-4D97-AF65-F5344CB8AC3E}">
        <p14:creationId xmlns:p14="http://schemas.microsoft.com/office/powerpoint/2010/main" val="174910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 – Idea</a:t>
            </a:r>
            <a:endParaRPr lang="zh-TW" altLang="en-US" dirty="0"/>
          </a:p>
        </p:txBody>
      </p:sp>
      <p:sp>
        <p:nvSpPr>
          <p:cNvPr id="3" name="內容版面配置區 2"/>
          <p:cNvSpPr>
            <a:spLocks noGrp="1"/>
          </p:cNvSpPr>
          <p:nvPr>
            <p:ph idx="1"/>
          </p:nvPr>
        </p:nvSpPr>
        <p:spPr/>
        <p:txBody>
          <a:bodyPr/>
          <a:lstStyle/>
          <a:p>
            <a:r>
              <a:rPr lang="en-US" altLang="zh-TW" dirty="0"/>
              <a:t>For simplification, first consider that </a:t>
            </a:r>
            <a:r>
              <a:rPr lang="el-GR" altLang="zh-TW" dirty="0"/>
              <a:t>θ</a:t>
            </a:r>
            <a:r>
              <a:rPr lang="en-US" altLang="zh-TW" dirty="0"/>
              <a:t> has only one variable </a:t>
            </a:r>
          </a:p>
          <a:p>
            <a:endParaRPr lang="zh-TW" altLang="en-US" dirty="0"/>
          </a:p>
        </p:txBody>
      </p:sp>
      <p:cxnSp>
        <p:nvCxnSpPr>
          <p:cNvPr id="4" name="直線單箭頭接點 3"/>
          <p:cNvCxnSpPr/>
          <p:nvPr/>
        </p:nvCxnSpPr>
        <p:spPr>
          <a:xfrm>
            <a:off x="1737706" y="6115278"/>
            <a:ext cx="568590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 name="Object 12"/>
          <p:cNvGraphicFramePr>
            <a:graphicFrameLocks noChangeAspect="1"/>
          </p:cNvGraphicFramePr>
          <p:nvPr>
            <p:extLst>
              <p:ext uri="{D42A27DB-BD31-4B8C-83A1-F6EECF244321}">
                <p14:modId xmlns:p14="http://schemas.microsoft.com/office/powerpoint/2010/main" val="3004410386"/>
              </p:ext>
            </p:extLst>
          </p:nvPr>
        </p:nvGraphicFramePr>
        <p:xfrm>
          <a:off x="7535867" y="5932486"/>
          <a:ext cx="273050" cy="379413"/>
        </p:xfrm>
        <a:graphic>
          <a:graphicData uri="http://schemas.openxmlformats.org/presentationml/2006/ole">
            <mc:AlternateContent xmlns:mc="http://schemas.openxmlformats.org/markup-compatibility/2006">
              <mc:Choice xmlns:v="urn:schemas-microsoft-com:vml" Requires="v">
                <p:oleObj spid="_x0000_s215409" name="方程式" r:id="rId4" imgW="126720" imgH="177480" progId="Equation.3">
                  <p:embed/>
                </p:oleObj>
              </mc:Choice>
              <mc:Fallback>
                <p:oleObj name="方程式" r:id="rId4" imgW="126720" imgH="177480" progId="Equation.3">
                  <p:embed/>
                  <p:pic>
                    <p:nvPicPr>
                      <p:cNvPr id="0" name=""/>
                      <p:cNvPicPr>
                        <a:picLocks noChangeAspect="1" noChangeArrowheads="1"/>
                      </p:cNvPicPr>
                      <p:nvPr/>
                    </p:nvPicPr>
                    <p:blipFill>
                      <a:blip r:embed="rId5"/>
                      <a:srcRect/>
                      <a:stretch>
                        <a:fillRect/>
                      </a:stretch>
                    </p:blipFill>
                    <p:spPr bwMode="auto">
                      <a:xfrm>
                        <a:off x="7535867" y="5932486"/>
                        <a:ext cx="273050"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手繪多邊形 5"/>
          <p:cNvSpPr/>
          <p:nvPr/>
        </p:nvSpPr>
        <p:spPr>
          <a:xfrm>
            <a:off x="2542308" y="3143250"/>
            <a:ext cx="4582391" cy="3488903"/>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436685" y="1896208"/>
                  <a:pt x="1019908" y="2356339"/>
                </a:cubicBezTo>
                <a:cubicBezTo>
                  <a:pt x="1603131" y="2816470"/>
                  <a:pt x="2872154" y="2631831"/>
                  <a:pt x="3499339" y="2760785"/>
                </a:cubicBezTo>
                <a:cubicBezTo>
                  <a:pt x="4126524" y="2889739"/>
                  <a:pt x="4396154" y="3156439"/>
                  <a:pt x="4783016" y="3130062"/>
                </a:cubicBezTo>
                <a:cubicBezTo>
                  <a:pt x="5169878" y="3103685"/>
                  <a:pt x="5506916" y="2725615"/>
                  <a:pt x="5820508" y="2602523"/>
                </a:cubicBezTo>
                <a:cubicBezTo>
                  <a:pt x="6134100" y="2479431"/>
                  <a:pt x="6374424" y="2159977"/>
                  <a:pt x="6664570" y="2391508"/>
                </a:cubicBezTo>
                <a:cubicBezTo>
                  <a:pt x="6954716" y="26230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flipV="1">
            <a:off x="2140007" y="2990853"/>
            <a:ext cx="0" cy="34137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Object 12"/>
          <p:cNvGraphicFramePr>
            <a:graphicFrameLocks noChangeAspect="1"/>
          </p:cNvGraphicFramePr>
          <p:nvPr>
            <p:extLst>
              <p:ext uri="{D42A27DB-BD31-4B8C-83A1-F6EECF244321}">
                <p14:modId xmlns:p14="http://schemas.microsoft.com/office/powerpoint/2010/main" val="1823111142"/>
              </p:ext>
            </p:extLst>
          </p:nvPr>
        </p:nvGraphicFramePr>
        <p:xfrm>
          <a:off x="1317176" y="3233640"/>
          <a:ext cx="709613" cy="460375"/>
        </p:xfrm>
        <a:graphic>
          <a:graphicData uri="http://schemas.openxmlformats.org/presentationml/2006/ole">
            <mc:AlternateContent xmlns:mc="http://schemas.openxmlformats.org/markup-compatibility/2006">
              <mc:Choice xmlns:v="urn:schemas-microsoft-com:vml" Requires="v">
                <p:oleObj spid="_x0000_s215410" name="方程式" r:id="rId6" imgW="330120" imgH="215640" progId="Equation.3">
                  <p:embed/>
                </p:oleObj>
              </mc:Choice>
              <mc:Fallback>
                <p:oleObj name="方程式" r:id="rId6" imgW="330120" imgH="215640" progId="Equation.3">
                  <p:embed/>
                  <p:pic>
                    <p:nvPicPr>
                      <p:cNvPr id="0" name=""/>
                      <p:cNvPicPr>
                        <a:picLocks noChangeAspect="1" noChangeArrowheads="1"/>
                      </p:cNvPicPr>
                      <p:nvPr/>
                    </p:nvPicPr>
                    <p:blipFill>
                      <a:blip r:embed="rId7"/>
                      <a:srcRect/>
                      <a:stretch>
                        <a:fillRect/>
                      </a:stretch>
                    </p:blipFill>
                    <p:spPr bwMode="auto">
                      <a:xfrm>
                        <a:off x="1317176" y="3233640"/>
                        <a:ext cx="709613"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橢圓 10"/>
          <p:cNvSpPr/>
          <p:nvPr/>
        </p:nvSpPr>
        <p:spPr>
          <a:xfrm>
            <a:off x="2621366" y="3327205"/>
            <a:ext cx="427935" cy="427935"/>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222188" y="3235540"/>
            <a:ext cx="4009994" cy="954107"/>
          </a:xfrm>
          <a:prstGeom prst="rect">
            <a:avLst/>
          </a:prstGeom>
          <a:noFill/>
        </p:spPr>
        <p:txBody>
          <a:bodyPr wrap="square" rtlCol="0">
            <a:spAutoFit/>
          </a:bodyPr>
          <a:lstStyle/>
          <a:p>
            <a:r>
              <a:rPr lang="en-US" altLang="zh-TW" sz="2800" dirty="0" smtClean="0"/>
              <a:t>When the ball stops, we find the local minima</a:t>
            </a:r>
            <a:endParaRPr lang="zh-TW" altLang="en-US" sz="2800" dirty="0"/>
          </a:p>
        </p:txBody>
      </p:sp>
      <p:cxnSp>
        <p:nvCxnSpPr>
          <p:cNvPr id="14" name="直線接點 13"/>
          <p:cNvCxnSpPr/>
          <p:nvPr/>
        </p:nvCxnSpPr>
        <p:spPr>
          <a:xfrm flipH="1">
            <a:off x="2813165" y="3755140"/>
            <a:ext cx="1" cy="2367052"/>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3377182" y="4848462"/>
            <a:ext cx="427935" cy="427935"/>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 name="直線接點 15"/>
          <p:cNvCxnSpPr/>
          <p:nvPr/>
        </p:nvCxnSpPr>
        <p:spPr>
          <a:xfrm flipH="1">
            <a:off x="3568982" y="5276397"/>
            <a:ext cx="1" cy="900566"/>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橢圓 16"/>
          <p:cNvSpPr/>
          <p:nvPr/>
        </p:nvSpPr>
        <p:spPr>
          <a:xfrm>
            <a:off x="4222188" y="4972344"/>
            <a:ext cx="427935" cy="427935"/>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8" name="直線接點 17"/>
          <p:cNvCxnSpPr/>
          <p:nvPr/>
        </p:nvCxnSpPr>
        <p:spPr>
          <a:xfrm flipH="1">
            <a:off x="4413988" y="5400279"/>
            <a:ext cx="1" cy="764994"/>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 name="橢圓 18"/>
          <p:cNvSpPr/>
          <p:nvPr/>
        </p:nvSpPr>
        <p:spPr>
          <a:xfrm>
            <a:off x="5095066" y="5381229"/>
            <a:ext cx="427935" cy="427935"/>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接點 19"/>
          <p:cNvCxnSpPr/>
          <p:nvPr/>
        </p:nvCxnSpPr>
        <p:spPr>
          <a:xfrm flipH="1">
            <a:off x="5286866" y="5809164"/>
            <a:ext cx="1" cy="356109"/>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文字方塊 23"/>
          <p:cNvSpPr txBox="1"/>
          <p:nvPr/>
        </p:nvSpPr>
        <p:spPr>
          <a:xfrm>
            <a:off x="3094157" y="2710420"/>
            <a:ext cx="4578235" cy="523220"/>
          </a:xfrm>
          <a:prstGeom prst="rect">
            <a:avLst/>
          </a:prstGeom>
          <a:noFill/>
        </p:spPr>
        <p:txBody>
          <a:bodyPr wrap="square" rtlCol="0">
            <a:spAutoFit/>
          </a:bodyPr>
          <a:lstStyle/>
          <a:p>
            <a:pPr algn="ctr"/>
            <a:r>
              <a:rPr lang="en-US" altLang="zh-TW" sz="2800" dirty="0" smtClean="0"/>
              <a:t>Drop a ball somewhere … </a:t>
            </a:r>
            <a:endParaRPr lang="zh-TW" altLang="en-US" sz="2800" dirty="0"/>
          </a:p>
        </p:txBody>
      </p:sp>
      <p:graphicFrame>
        <p:nvGraphicFramePr>
          <p:cNvPr id="25" name="Object 12"/>
          <p:cNvGraphicFramePr>
            <a:graphicFrameLocks noChangeAspect="1"/>
          </p:cNvGraphicFramePr>
          <p:nvPr>
            <p:extLst>
              <p:ext uri="{D42A27DB-BD31-4B8C-83A1-F6EECF244321}">
                <p14:modId xmlns:p14="http://schemas.microsoft.com/office/powerpoint/2010/main" val="4163419053"/>
              </p:ext>
            </p:extLst>
          </p:nvPr>
        </p:nvGraphicFramePr>
        <p:xfrm>
          <a:off x="2635697" y="6124945"/>
          <a:ext cx="411163" cy="433387"/>
        </p:xfrm>
        <a:graphic>
          <a:graphicData uri="http://schemas.openxmlformats.org/presentationml/2006/ole">
            <mc:AlternateContent xmlns:mc="http://schemas.openxmlformats.org/markup-compatibility/2006">
              <mc:Choice xmlns:v="urn:schemas-microsoft-com:vml" Requires="v">
                <p:oleObj spid="_x0000_s215411" name="方程式" r:id="rId8" imgW="190440" imgH="203040" progId="Equation.3">
                  <p:embed/>
                </p:oleObj>
              </mc:Choice>
              <mc:Fallback>
                <p:oleObj name="方程式" r:id="rId8" imgW="190440" imgH="203040" progId="Equation.3">
                  <p:embed/>
                  <p:pic>
                    <p:nvPicPr>
                      <p:cNvPr id="0" name=""/>
                      <p:cNvPicPr>
                        <a:picLocks noChangeAspect="1" noChangeArrowheads="1"/>
                      </p:cNvPicPr>
                      <p:nvPr/>
                    </p:nvPicPr>
                    <p:blipFill>
                      <a:blip r:embed="rId9"/>
                      <a:srcRect/>
                      <a:stretch>
                        <a:fillRect/>
                      </a:stretch>
                    </p:blipFill>
                    <p:spPr bwMode="auto">
                      <a:xfrm>
                        <a:off x="2635697" y="6124945"/>
                        <a:ext cx="411163"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12"/>
          <p:cNvGraphicFramePr>
            <a:graphicFrameLocks noChangeAspect="1"/>
          </p:cNvGraphicFramePr>
          <p:nvPr>
            <p:extLst>
              <p:ext uri="{D42A27DB-BD31-4B8C-83A1-F6EECF244321}">
                <p14:modId xmlns:p14="http://schemas.microsoft.com/office/powerpoint/2010/main" val="957405658"/>
              </p:ext>
            </p:extLst>
          </p:nvPr>
        </p:nvGraphicFramePr>
        <p:xfrm>
          <a:off x="3402990" y="6128872"/>
          <a:ext cx="357188" cy="433387"/>
        </p:xfrm>
        <a:graphic>
          <a:graphicData uri="http://schemas.openxmlformats.org/presentationml/2006/ole">
            <mc:AlternateContent xmlns:mc="http://schemas.openxmlformats.org/markup-compatibility/2006">
              <mc:Choice xmlns:v="urn:schemas-microsoft-com:vml" Requires="v">
                <p:oleObj spid="_x0000_s215412" name="方程式" r:id="rId10" imgW="164880" imgH="203040" progId="Equation.3">
                  <p:embed/>
                </p:oleObj>
              </mc:Choice>
              <mc:Fallback>
                <p:oleObj name="方程式" r:id="rId10" imgW="164880" imgH="203040" progId="Equation.3">
                  <p:embed/>
                  <p:pic>
                    <p:nvPicPr>
                      <p:cNvPr id="0" name=""/>
                      <p:cNvPicPr>
                        <a:picLocks noChangeAspect="1" noChangeArrowheads="1"/>
                      </p:cNvPicPr>
                      <p:nvPr/>
                    </p:nvPicPr>
                    <p:blipFill>
                      <a:blip r:embed="rId11"/>
                      <a:srcRect/>
                      <a:stretch>
                        <a:fillRect/>
                      </a:stretch>
                    </p:blipFill>
                    <p:spPr bwMode="auto">
                      <a:xfrm>
                        <a:off x="3402990" y="6128872"/>
                        <a:ext cx="357188"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12"/>
          <p:cNvGraphicFramePr>
            <a:graphicFrameLocks noChangeAspect="1"/>
          </p:cNvGraphicFramePr>
          <p:nvPr>
            <p:extLst>
              <p:ext uri="{D42A27DB-BD31-4B8C-83A1-F6EECF244321}">
                <p14:modId xmlns:p14="http://schemas.microsoft.com/office/powerpoint/2010/main" val="2714882564"/>
              </p:ext>
            </p:extLst>
          </p:nvPr>
        </p:nvGraphicFramePr>
        <p:xfrm>
          <a:off x="4237865" y="6171511"/>
          <a:ext cx="411163" cy="433387"/>
        </p:xfrm>
        <a:graphic>
          <a:graphicData uri="http://schemas.openxmlformats.org/presentationml/2006/ole">
            <mc:AlternateContent xmlns:mc="http://schemas.openxmlformats.org/markup-compatibility/2006">
              <mc:Choice xmlns:v="urn:schemas-microsoft-com:vml" Requires="v">
                <p:oleObj spid="_x0000_s215413" name="方程式" r:id="rId12" imgW="190440" imgH="203040" progId="Equation.3">
                  <p:embed/>
                </p:oleObj>
              </mc:Choice>
              <mc:Fallback>
                <p:oleObj name="方程式" r:id="rId12" imgW="190440" imgH="203040" progId="Equation.3">
                  <p:embed/>
                  <p:pic>
                    <p:nvPicPr>
                      <p:cNvPr id="0" name=""/>
                      <p:cNvPicPr>
                        <a:picLocks noChangeAspect="1" noChangeArrowheads="1"/>
                      </p:cNvPicPr>
                      <p:nvPr/>
                    </p:nvPicPr>
                    <p:blipFill>
                      <a:blip r:embed="rId13"/>
                      <a:srcRect/>
                      <a:stretch>
                        <a:fillRect/>
                      </a:stretch>
                    </p:blipFill>
                    <p:spPr bwMode="auto">
                      <a:xfrm>
                        <a:off x="4237865" y="6171511"/>
                        <a:ext cx="411163"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12"/>
          <p:cNvGraphicFramePr>
            <a:graphicFrameLocks noChangeAspect="1"/>
          </p:cNvGraphicFramePr>
          <p:nvPr>
            <p:extLst>
              <p:ext uri="{D42A27DB-BD31-4B8C-83A1-F6EECF244321}">
                <p14:modId xmlns:p14="http://schemas.microsoft.com/office/powerpoint/2010/main" val="3301166408"/>
              </p:ext>
            </p:extLst>
          </p:nvPr>
        </p:nvGraphicFramePr>
        <p:xfrm>
          <a:off x="5055587" y="6141371"/>
          <a:ext cx="384175" cy="433388"/>
        </p:xfrm>
        <a:graphic>
          <a:graphicData uri="http://schemas.openxmlformats.org/presentationml/2006/ole">
            <mc:AlternateContent xmlns:mc="http://schemas.openxmlformats.org/markup-compatibility/2006">
              <mc:Choice xmlns:v="urn:schemas-microsoft-com:vml" Requires="v">
                <p:oleObj spid="_x0000_s215414" name="方程式" r:id="rId14" imgW="177480" imgH="203040" progId="Equation.3">
                  <p:embed/>
                </p:oleObj>
              </mc:Choice>
              <mc:Fallback>
                <p:oleObj name="方程式" r:id="rId14" imgW="177480" imgH="203040" progId="Equation.3">
                  <p:embed/>
                  <p:pic>
                    <p:nvPicPr>
                      <p:cNvPr id="0" name=""/>
                      <p:cNvPicPr>
                        <a:picLocks noChangeAspect="1" noChangeArrowheads="1"/>
                      </p:cNvPicPr>
                      <p:nvPr/>
                    </p:nvPicPr>
                    <p:blipFill>
                      <a:blip r:embed="rId15"/>
                      <a:srcRect/>
                      <a:stretch>
                        <a:fillRect/>
                      </a:stretch>
                    </p:blipFill>
                    <p:spPr bwMode="auto">
                      <a:xfrm>
                        <a:off x="5055587" y="6141371"/>
                        <a:ext cx="384175"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8203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5"/>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6"/>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7"/>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8"/>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7"/>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p:bldP spid="15" grpId="0" animBg="1"/>
      <p:bldP spid="15" grpId="1" animBg="1"/>
      <p:bldP spid="17" grpId="0" animBg="1"/>
      <p:bldP spid="17" grpId="1" animBg="1"/>
      <p:bldP spid="19" grpId="0" animBg="1"/>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 – Idea</a:t>
            </a:r>
            <a:endParaRPr lang="zh-TW" altLang="en-US" dirty="0"/>
          </a:p>
        </p:txBody>
      </p:sp>
      <p:sp>
        <p:nvSpPr>
          <p:cNvPr id="3" name="內容版面配置區 2"/>
          <p:cNvSpPr>
            <a:spLocks noGrp="1"/>
          </p:cNvSpPr>
          <p:nvPr>
            <p:ph idx="1"/>
          </p:nvPr>
        </p:nvSpPr>
        <p:spPr/>
        <p:txBody>
          <a:bodyPr/>
          <a:lstStyle/>
          <a:p>
            <a:r>
              <a:rPr lang="en-US" altLang="zh-TW" dirty="0"/>
              <a:t>For simplification, first consider that </a:t>
            </a:r>
            <a:r>
              <a:rPr lang="el-GR" altLang="zh-TW" dirty="0"/>
              <a:t>θ</a:t>
            </a:r>
            <a:r>
              <a:rPr lang="en-US" altLang="zh-TW" dirty="0"/>
              <a:t> has only one variable </a:t>
            </a:r>
          </a:p>
          <a:p>
            <a:endParaRPr lang="zh-TW" altLang="en-US" dirty="0"/>
          </a:p>
        </p:txBody>
      </p:sp>
      <p:cxnSp>
        <p:nvCxnSpPr>
          <p:cNvPr id="4" name="直線單箭頭接點 3"/>
          <p:cNvCxnSpPr/>
          <p:nvPr/>
        </p:nvCxnSpPr>
        <p:spPr>
          <a:xfrm>
            <a:off x="1737706" y="6115278"/>
            <a:ext cx="568590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 name="Object 12"/>
          <p:cNvGraphicFramePr>
            <a:graphicFrameLocks noChangeAspect="1"/>
          </p:cNvGraphicFramePr>
          <p:nvPr>
            <p:extLst/>
          </p:nvPr>
        </p:nvGraphicFramePr>
        <p:xfrm>
          <a:off x="7535867" y="5932486"/>
          <a:ext cx="273050" cy="379413"/>
        </p:xfrm>
        <a:graphic>
          <a:graphicData uri="http://schemas.openxmlformats.org/presentationml/2006/ole">
            <mc:AlternateContent xmlns:mc="http://schemas.openxmlformats.org/markup-compatibility/2006">
              <mc:Choice xmlns:v="urn:schemas-microsoft-com:vml" Requires="v">
                <p:oleObj spid="_x0000_s225429" name="方程式" r:id="rId4" imgW="126720" imgH="177480" progId="Equation.3">
                  <p:embed/>
                </p:oleObj>
              </mc:Choice>
              <mc:Fallback>
                <p:oleObj name="方程式" r:id="rId4" imgW="126720" imgH="177480" progId="Equation.3">
                  <p:embed/>
                  <p:pic>
                    <p:nvPicPr>
                      <p:cNvPr id="0" name=""/>
                      <p:cNvPicPr>
                        <a:picLocks noChangeAspect="1" noChangeArrowheads="1"/>
                      </p:cNvPicPr>
                      <p:nvPr/>
                    </p:nvPicPr>
                    <p:blipFill>
                      <a:blip r:embed="rId5"/>
                      <a:srcRect/>
                      <a:stretch>
                        <a:fillRect/>
                      </a:stretch>
                    </p:blipFill>
                    <p:spPr bwMode="auto">
                      <a:xfrm>
                        <a:off x="7535867" y="5932486"/>
                        <a:ext cx="273050"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手繪多邊形 5"/>
          <p:cNvSpPr/>
          <p:nvPr/>
        </p:nvSpPr>
        <p:spPr>
          <a:xfrm>
            <a:off x="2542308" y="3143250"/>
            <a:ext cx="4582391" cy="3488903"/>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436685" y="1896208"/>
                  <a:pt x="1019908" y="2356339"/>
                </a:cubicBezTo>
                <a:cubicBezTo>
                  <a:pt x="1603131" y="2816470"/>
                  <a:pt x="2872154" y="2631831"/>
                  <a:pt x="3499339" y="2760785"/>
                </a:cubicBezTo>
                <a:cubicBezTo>
                  <a:pt x="4126524" y="2889739"/>
                  <a:pt x="4396154" y="3156439"/>
                  <a:pt x="4783016" y="3130062"/>
                </a:cubicBezTo>
                <a:cubicBezTo>
                  <a:pt x="5169878" y="3103685"/>
                  <a:pt x="5506916" y="2725615"/>
                  <a:pt x="5820508" y="2602523"/>
                </a:cubicBezTo>
                <a:cubicBezTo>
                  <a:pt x="6134100" y="2479431"/>
                  <a:pt x="6374424" y="2159977"/>
                  <a:pt x="6664570" y="2391508"/>
                </a:cubicBezTo>
                <a:cubicBezTo>
                  <a:pt x="6954716" y="26230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flipV="1">
            <a:off x="2140007" y="2990853"/>
            <a:ext cx="0" cy="34137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Object 12"/>
          <p:cNvGraphicFramePr>
            <a:graphicFrameLocks noChangeAspect="1"/>
          </p:cNvGraphicFramePr>
          <p:nvPr>
            <p:extLst/>
          </p:nvPr>
        </p:nvGraphicFramePr>
        <p:xfrm>
          <a:off x="1317176" y="3233640"/>
          <a:ext cx="709613" cy="460375"/>
        </p:xfrm>
        <a:graphic>
          <a:graphicData uri="http://schemas.openxmlformats.org/presentationml/2006/ole">
            <mc:AlternateContent xmlns:mc="http://schemas.openxmlformats.org/markup-compatibility/2006">
              <mc:Choice xmlns:v="urn:schemas-microsoft-com:vml" Requires="v">
                <p:oleObj spid="_x0000_s225430" name="方程式" r:id="rId6" imgW="330120" imgH="215640" progId="Equation.3">
                  <p:embed/>
                </p:oleObj>
              </mc:Choice>
              <mc:Fallback>
                <p:oleObj name="方程式" r:id="rId6" imgW="330120" imgH="215640" progId="Equation.3">
                  <p:embed/>
                  <p:pic>
                    <p:nvPicPr>
                      <p:cNvPr id="0" name=""/>
                      <p:cNvPicPr>
                        <a:picLocks noChangeAspect="1" noChangeArrowheads="1"/>
                      </p:cNvPicPr>
                      <p:nvPr/>
                    </p:nvPicPr>
                    <p:blipFill>
                      <a:blip r:embed="rId7"/>
                      <a:srcRect/>
                      <a:stretch>
                        <a:fillRect/>
                      </a:stretch>
                    </p:blipFill>
                    <p:spPr bwMode="auto">
                      <a:xfrm>
                        <a:off x="1317176" y="3233640"/>
                        <a:ext cx="709613"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橢圓 10"/>
          <p:cNvSpPr/>
          <p:nvPr/>
        </p:nvSpPr>
        <p:spPr>
          <a:xfrm>
            <a:off x="2646994" y="4050827"/>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2" name="文字方塊 11"/>
              <p:cNvSpPr txBox="1"/>
              <p:nvPr/>
            </p:nvSpPr>
            <p:spPr>
              <a:xfrm>
                <a:off x="4382526" y="2814475"/>
                <a:ext cx="4406380" cy="461665"/>
              </a:xfrm>
              <a:prstGeom prst="rect">
                <a:avLst/>
              </a:prstGeom>
              <a:noFill/>
            </p:spPr>
            <p:txBody>
              <a:bodyPr wrap="square" rtlCol="0">
                <a:spAutoFit/>
              </a:bodyPr>
              <a:lstStyle/>
              <a:p>
                <a:pPr marL="457200" indent="-457200">
                  <a:buFont typeface="Wingdings" panose="05000000000000000000" pitchFamily="2" charset="2"/>
                  <a:buChar char="Ø"/>
                </a:pPr>
                <a:r>
                  <a:rPr lang="en-US" altLang="zh-TW" sz="2400" dirty="0" smtClean="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b="0" i="1" smtClean="0">
                            <a:latin typeface="Cambria Math" panose="02040503050406030204" pitchFamily="18" charset="0"/>
                          </a:rPr>
                          <m:t>𝑑𝐶</m:t>
                        </m:r>
                        <m:d>
                          <m:dPr>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num>
                      <m:den>
                        <m:r>
                          <a:rPr lang="en-US" altLang="zh-TW" sz="2400" b="0" i="1" smtClean="0">
                            <a:latin typeface="Cambria Math" panose="02040503050406030204" pitchFamily="18" charset="0"/>
                          </a:rPr>
                          <m:t>𝑑</m:t>
                        </m:r>
                        <m:r>
                          <a:rPr lang="zh-TW" altLang="en-US" sz="2400" i="1">
                            <a:latin typeface="Cambria Math" panose="02040503050406030204" pitchFamily="18" charset="0"/>
                          </a:rPr>
                          <m:t>𝜃</m:t>
                        </m:r>
                      </m:den>
                    </m:f>
                  </m:oMath>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4382526" y="2814475"/>
                <a:ext cx="4406380" cy="461665"/>
              </a:xfrm>
              <a:prstGeom prst="rect">
                <a:avLst/>
              </a:prstGeom>
              <a:blipFill rotWithShape="0">
                <a:blip r:embed="rId8"/>
                <a:stretch>
                  <a:fillRect l="-1936" t="-126667" b="-194667"/>
                </a:stretch>
              </a:blipFill>
            </p:spPr>
            <p:txBody>
              <a:bodyPr/>
              <a:lstStyle/>
              <a:p>
                <a:r>
                  <a:rPr lang="zh-TW" altLang="en-US">
                    <a:noFill/>
                  </a:rPr>
                  <a:t> </a:t>
                </a:r>
              </a:p>
            </p:txBody>
          </p:sp>
        </mc:Fallback>
      </mc:AlternateContent>
      <p:cxnSp>
        <p:nvCxnSpPr>
          <p:cNvPr id="14" name="直線接點 13"/>
          <p:cNvCxnSpPr/>
          <p:nvPr/>
        </p:nvCxnSpPr>
        <p:spPr>
          <a:xfrm flipH="1">
            <a:off x="2724881" y="4240258"/>
            <a:ext cx="1" cy="1875020"/>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文字方塊 23"/>
              <p:cNvSpPr txBox="1"/>
              <p:nvPr/>
            </p:nvSpPr>
            <p:spPr>
              <a:xfrm>
                <a:off x="3696916" y="2369675"/>
                <a:ext cx="4578235" cy="461665"/>
              </a:xfrm>
              <a:prstGeom prst="rect">
                <a:avLst/>
              </a:prstGeom>
              <a:noFill/>
            </p:spPr>
            <p:txBody>
              <a:bodyPr wrap="square" rtlCol="0">
                <a:spAutoFit/>
              </a:bodyPr>
              <a:lstStyle/>
              <a:p>
                <a:pPr marL="457200" indent="-457200" algn="ctr">
                  <a:buFont typeface="Wingdings" panose="05000000000000000000" pitchFamily="2" charset="2"/>
                  <a:buChar char="Ø"/>
                </a:pPr>
                <a:r>
                  <a:rPr lang="en-US" altLang="zh-TW" sz="2400" dirty="0" smtClean="0"/>
                  <a:t>Randomly start at </a:t>
                </a:r>
                <a14:m>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0</m:t>
                        </m:r>
                      </m:sup>
                    </m:sSup>
                  </m:oMath>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3696916" y="2369675"/>
                <a:ext cx="4578235" cy="461665"/>
              </a:xfrm>
              <a:prstGeom prst="rect">
                <a:avLst/>
              </a:prstGeom>
              <a:blipFill rotWithShape="0">
                <a:blip r:embed="rId9"/>
                <a:stretch>
                  <a:fillRect t="-10667" b="-30667"/>
                </a:stretch>
              </a:blipFill>
            </p:spPr>
            <p:txBody>
              <a:bodyPr/>
              <a:lstStyle/>
              <a:p>
                <a:r>
                  <a:rPr lang="zh-TW" altLang="en-US">
                    <a:noFill/>
                  </a:rPr>
                  <a:t> </a:t>
                </a:r>
              </a:p>
            </p:txBody>
          </p:sp>
        </mc:Fallback>
      </mc:AlternateContent>
      <p:graphicFrame>
        <p:nvGraphicFramePr>
          <p:cNvPr id="25" name="Object 12"/>
          <p:cNvGraphicFramePr>
            <a:graphicFrameLocks noChangeAspect="1"/>
          </p:cNvGraphicFramePr>
          <p:nvPr>
            <p:extLst>
              <p:ext uri="{D42A27DB-BD31-4B8C-83A1-F6EECF244321}">
                <p14:modId xmlns:p14="http://schemas.microsoft.com/office/powerpoint/2010/main" val="2144192920"/>
              </p:ext>
            </p:extLst>
          </p:nvPr>
        </p:nvGraphicFramePr>
        <p:xfrm>
          <a:off x="2576156" y="6171510"/>
          <a:ext cx="411163" cy="433387"/>
        </p:xfrm>
        <a:graphic>
          <a:graphicData uri="http://schemas.openxmlformats.org/presentationml/2006/ole">
            <mc:AlternateContent xmlns:mc="http://schemas.openxmlformats.org/markup-compatibility/2006">
              <mc:Choice xmlns:v="urn:schemas-microsoft-com:vml" Requires="v">
                <p:oleObj spid="_x0000_s225431" name="方程式" r:id="rId10" imgW="190440" imgH="203040" progId="Equation.3">
                  <p:embed/>
                </p:oleObj>
              </mc:Choice>
              <mc:Fallback>
                <p:oleObj name="方程式" r:id="rId10" imgW="190440" imgH="203040" progId="Equation.3">
                  <p:embed/>
                  <p:pic>
                    <p:nvPicPr>
                      <p:cNvPr id="0" name=""/>
                      <p:cNvPicPr>
                        <a:picLocks noChangeAspect="1" noChangeArrowheads="1"/>
                      </p:cNvPicPr>
                      <p:nvPr/>
                    </p:nvPicPr>
                    <p:blipFill>
                      <a:blip r:embed="rId11"/>
                      <a:srcRect/>
                      <a:stretch>
                        <a:fillRect/>
                      </a:stretch>
                    </p:blipFill>
                    <p:spPr bwMode="auto">
                      <a:xfrm>
                        <a:off x="2576156" y="6171510"/>
                        <a:ext cx="411163"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9" name="直線接點 28"/>
          <p:cNvCxnSpPr/>
          <p:nvPr/>
        </p:nvCxnSpPr>
        <p:spPr>
          <a:xfrm>
            <a:off x="2464364" y="3228910"/>
            <a:ext cx="478432" cy="1897919"/>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文字方塊 30"/>
              <p:cNvSpPr txBox="1"/>
              <p:nvPr/>
            </p:nvSpPr>
            <p:spPr>
              <a:xfrm>
                <a:off x="3976959" y="3292622"/>
                <a:ext cx="4578235" cy="461665"/>
              </a:xfrm>
              <a:prstGeom prst="rect">
                <a:avLst/>
              </a:prstGeom>
              <a:noFill/>
            </p:spPr>
            <p:txBody>
              <a:bodyPr wrap="square" rtlCol="0">
                <a:spAutoFit/>
              </a:bodyPr>
              <a:lstStyle/>
              <a:p>
                <a:pPr marL="457200" indent="-457200" algn="ctr">
                  <a:buFont typeface="Wingdings" panose="05000000000000000000" pitchFamily="2" charset="2"/>
                  <a:buChar char="Ø"/>
                </a:pPr>
                <a14:m>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0</m:t>
                        </m:r>
                      </m:sup>
                    </m:sSup>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𝜂</m:t>
                    </m:r>
                    <m:f>
                      <m:fPr>
                        <m:type m:val="lin"/>
                        <m:ctrlPr>
                          <a:rPr lang="en-US" altLang="zh-TW" sz="2400" i="1">
                            <a:latin typeface="Cambria Math" panose="02040503050406030204" pitchFamily="18" charset="0"/>
                          </a:rPr>
                        </m:ctrlPr>
                      </m:fPr>
                      <m:num>
                        <m:r>
                          <a:rPr lang="en-US" altLang="zh-TW" sz="2400" i="1">
                            <a:latin typeface="Cambria Math" panose="02040503050406030204" pitchFamily="18" charset="0"/>
                          </a:rPr>
                          <m:t>𝑑𝐶</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num>
                      <m:den>
                        <m:r>
                          <a:rPr lang="en-US" altLang="zh-TW" sz="2400" i="1">
                            <a:latin typeface="Cambria Math" panose="02040503050406030204" pitchFamily="18" charset="0"/>
                          </a:rPr>
                          <m:t>𝑑</m:t>
                        </m:r>
                        <m:r>
                          <a:rPr lang="zh-TW" altLang="en-US" sz="2400" i="1">
                            <a:latin typeface="Cambria Math" panose="02040503050406030204" pitchFamily="18" charset="0"/>
                          </a:rPr>
                          <m:t>𝜃</m:t>
                        </m:r>
                      </m:den>
                    </m:f>
                  </m:oMath>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3976959" y="3292622"/>
                <a:ext cx="4578235" cy="461665"/>
              </a:xfrm>
              <a:prstGeom prst="rect">
                <a:avLst/>
              </a:prstGeom>
              <a:blipFill rotWithShape="0">
                <a:blip r:embed="rId12"/>
                <a:stretch>
                  <a:fillRect t="-125000" r="-2663" b="-19078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4382526" y="3773485"/>
                <a:ext cx="4406380" cy="461665"/>
              </a:xfrm>
              <a:prstGeom prst="rect">
                <a:avLst/>
              </a:prstGeom>
              <a:noFill/>
            </p:spPr>
            <p:txBody>
              <a:bodyPr wrap="square" rtlCol="0">
                <a:spAutoFit/>
              </a:bodyPr>
              <a:lstStyle/>
              <a:p>
                <a:pPr marL="457200" indent="-457200">
                  <a:buFont typeface="Wingdings" panose="05000000000000000000" pitchFamily="2" charset="2"/>
                  <a:buChar char="Ø"/>
                </a:pPr>
                <a:r>
                  <a:rPr lang="en-US" altLang="zh-TW" sz="2400" dirty="0" smtClean="0"/>
                  <a:t>Compute </a:t>
                </a:r>
                <a14:m>
                  <m:oMath xmlns:m="http://schemas.openxmlformats.org/officeDocument/2006/math">
                    <m:f>
                      <m:fPr>
                        <m:type m:val="lin"/>
                        <m:ctrlPr>
                          <a:rPr lang="en-US" altLang="zh-TW" sz="2400" i="1" smtClean="0">
                            <a:latin typeface="Cambria Math" panose="02040503050406030204" pitchFamily="18" charset="0"/>
                          </a:rPr>
                        </m:ctrlPr>
                      </m:fPr>
                      <m:num>
                        <m:r>
                          <a:rPr lang="en-US" altLang="zh-TW" sz="2400" b="0" i="1" smtClean="0">
                            <a:latin typeface="Cambria Math" panose="02040503050406030204" pitchFamily="18" charset="0"/>
                          </a:rPr>
                          <m:t>𝑑𝐶</m:t>
                        </m:r>
                        <m:d>
                          <m:dPr>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num>
                      <m:den>
                        <m:r>
                          <a:rPr lang="en-US" altLang="zh-TW" sz="2400" b="0" i="1" smtClean="0">
                            <a:latin typeface="Cambria Math" panose="02040503050406030204" pitchFamily="18" charset="0"/>
                          </a:rPr>
                          <m:t>𝑑</m:t>
                        </m:r>
                        <m:r>
                          <a:rPr lang="zh-TW" altLang="en-US" sz="2400" i="1">
                            <a:latin typeface="Cambria Math" panose="02040503050406030204" pitchFamily="18" charset="0"/>
                          </a:rPr>
                          <m:t>𝜃</m:t>
                        </m:r>
                      </m:den>
                    </m:f>
                  </m:oMath>
                </a14:m>
                <a:endParaRPr lang="zh-TW" altLang="en-US" sz="24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4382526" y="3773485"/>
                <a:ext cx="4406380" cy="461665"/>
              </a:xfrm>
              <a:prstGeom prst="rect">
                <a:avLst/>
              </a:prstGeom>
              <a:blipFill rotWithShape="0">
                <a:blip r:embed="rId13"/>
                <a:stretch>
                  <a:fillRect l="-1936" t="-125000" b="-190789"/>
                </a:stretch>
              </a:blipFill>
            </p:spPr>
            <p:txBody>
              <a:bodyPr/>
              <a:lstStyle/>
              <a:p>
                <a:r>
                  <a:rPr lang="zh-TW" altLang="en-US">
                    <a:noFill/>
                  </a:rPr>
                  <a:t> </a:t>
                </a:r>
              </a:p>
            </p:txBody>
          </p:sp>
        </mc:Fallback>
      </mc:AlternateContent>
      <p:sp>
        <p:nvSpPr>
          <p:cNvPr id="33" name="文字方塊 32"/>
          <p:cNvSpPr txBox="1"/>
          <p:nvPr/>
        </p:nvSpPr>
        <p:spPr>
          <a:xfrm>
            <a:off x="4382526" y="4632732"/>
            <a:ext cx="4406380" cy="461665"/>
          </a:xfrm>
          <a:prstGeom prst="rect">
            <a:avLst/>
          </a:prstGeom>
          <a:noFill/>
        </p:spPr>
        <p:txBody>
          <a:bodyPr wrap="square" rtlCol="0">
            <a:spAutoFit/>
          </a:bodyPr>
          <a:lstStyle/>
          <a:p>
            <a:pPr marL="457200" indent="-457200">
              <a:buFont typeface="Wingdings" panose="05000000000000000000" pitchFamily="2" charset="2"/>
              <a:buChar char="Ø"/>
            </a:pPr>
            <a:r>
              <a:rPr lang="en-US" altLang="zh-TW" sz="2400" dirty="0" smtClean="0"/>
              <a:t>……</a:t>
            </a:r>
            <a:endParaRPr lang="zh-TW" altLang="en-US" sz="2400" dirty="0"/>
          </a:p>
        </p:txBody>
      </p:sp>
      <p:sp>
        <p:nvSpPr>
          <p:cNvPr id="34" name="橢圓 33"/>
          <p:cNvSpPr/>
          <p:nvPr/>
        </p:nvSpPr>
        <p:spPr>
          <a:xfrm>
            <a:off x="3630626" y="523502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5" name="直線接點 34"/>
          <p:cNvCxnSpPr/>
          <p:nvPr/>
        </p:nvCxnSpPr>
        <p:spPr>
          <a:xfrm flipH="1">
            <a:off x="3708513" y="5424455"/>
            <a:ext cx="1" cy="713990"/>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36" name="Object 12"/>
          <p:cNvGraphicFramePr>
            <a:graphicFrameLocks noChangeAspect="1"/>
          </p:cNvGraphicFramePr>
          <p:nvPr>
            <p:extLst>
              <p:ext uri="{D42A27DB-BD31-4B8C-83A1-F6EECF244321}">
                <p14:modId xmlns:p14="http://schemas.microsoft.com/office/powerpoint/2010/main" val="958344763"/>
              </p:ext>
            </p:extLst>
          </p:nvPr>
        </p:nvGraphicFramePr>
        <p:xfrm>
          <a:off x="3504051" y="6147375"/>
          <a:ext cx="357187" cy="433388"/>
        </p:xfrm>
        <a:graphic>
          <a:graphicData uri="http://schemas.openxmlformats.org/presentationml/2006/ole">
            <mc:AlternateContent xmlns:mc="http://schemas.openxmlformats.org/markup-compatibility/2006">
              <mc:Choice xmlns:v="urn:schemas-microsoft-com:vml" Requires="v">
                <p:oleObj spid="_x0000_s225432" name="方程式" r:id="rId14" imgW="164880" imgH="203040" progId="Equation.3">
                  <p:embed/>
                </p:oleObj>
              </mc:Choice>
              <mc:Fallback>
                <p:oleObj name="方程式" r:id="rId14" imgW="164880" imgH="203040" progId="Equation.3">
                  <p:embed/>
                  <p:pic>
                    <p:nvPicPr>
                      <p:cNvPr id="0" name=""/>
                      <p:cNvPicPr>
                        <a:picLocks noChangeAspect="1" noChangeArrowheads="1"/>
                      </p:cNvPicPr>
                      <p:nvPr/>
                    </p:nvPicPr>
                    <p:blipFill>
                      <a:blip r:embed="rId15"/>
                      <a:srcRect/>
                      <a:stretch>
                        <a:fillRect/>
                      </a:stretch>
                    </p:blipFill>
                    <p:spPr bwMode="auto">
                      <a:xfrm>
                        <a:off x="3504051" y="6147375"/>
                        <a:ext cx="357187"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7" name="直線接點 36"/>
          <p:cNvCxnSpPr/>
          <p:nvPr/>
        </p:nvCxnSpPr>
        <p:spPr>
          <a:xfrm>
            <a:off x="3057642" y="5265492"/>
            <a:ext cx="1420437" cy="237332"/>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文字方塊 41"/>
              <p:cNvSpPr txBox="1"/>
              <p:nvPr/>
            </p:nvSpPr>
            <p:spPr>
              <a:xfrm>
                <a:off x="3986194" y="4204798"/>
                <a:ext cx="4578235" cy="461665"/>
              </a:xfrm>
              <a:prstGeom prst="rect">
                <a:avLst/>
              </a:prstGeom>
              <a:noFill/>
            </p:spPr>
            <p:txBody>
              <a:bodyPr wrap="square" rtlCol="0">
                <a:spAutoFit/>
              </a:bodyPr>
              <a:lstStyle/>
              <a:p>
                <a:pPr marL="457200" indent="-457200" algn="ctr">
                  <a:buFont typeface="Wingdings" panose="05000000000000000000" pitchFamily="2" charset="2"/>
                  <a:buChar char="Ø"/>
                </a:pPr>
                <a14:m>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2</m:t>
                        </m:r>
                      </m:sup>
                    </m:sSup>
                    <m:r>
                      <a:rPr lang="en-US" altLang="zh-TW" sz="2400" i="1">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𝜂</m:t>
                    </m:r>
                    <m:f>
                      <m:fPr>
                        <m:type m:val="lin"/>
                        <m:ctrlPr>
                          <a:rPr lang="en-US" altLang="zh-TW" sz="2400" i="1">
                            <a:latin typeface="Cambria Math" panose="02040503050406030204" pitchFamily="18" charset="0"/>
                          </a:rPr>
                        </m:ctrlPr>
                      </m:fPr>
                      <m:num>
                        <m:r>
                          <a:rPr lang="en-US" altLang="zh-TW" sz="2400" i="1">
                            <a:latin typeface="Cambria Math" panose="02040503050406030204" pitchFamily="18" charset="0"/>
                          </a:rPr>
                          <m:t>𝑑𝐶</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num>
                      <m:den>
                        <m:r>
                          <a:rPr lang="en-US" altLang="zh-TW" sz="2400" i="1">
                            <a:latin typeface="Cambria Math" panose="02040503050406030204" pitchFamily="18" charset="0"/>
                          </a:rPr>
                          <m:t>𝑑</m:t>
                        </m:r>
                        <m:r>
                          <a:rPr lang="zh-TW" altLang="en-US" sz="2400" i="1">
                            <a:latin typeface="Cambria Math" panose="02040503050406030204" pitchFamily="18" charset="0"/>
                          </a:rPr>
                          <m:t>𝜃</m:t>
                        </m:r>
                      </m:den>
                    </m:f>
                  </m:oMath>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3986194" y="4204798"/>
                <a:ext cx="4578235" cy="461665"/>
              </a:xfrm>
              <a:prstGeom prst="rect">
                <a:avLst/>
              </a:prstGeom>
              <a:blipFill rotWithShape="0">
                <a:blip r:embed="rId16"/>
                <a:stretch>
                  <a:fillRect t="-126667" r="-2397" b="-194667"/>
                </a:stretch>
              </a:blipFill>
            </p:spPr>
            <p:txBody>
              <a:bodyPr/>
              <a:lstStyle/>
              <a:p>
                <a:r>
                  <a:rPr lang="zh-TW" altLang="en-US">
                    <a:noFill/>
                  </a:rPr>
                  <a:t> </a:t>
                </a:r>
              </a:p>
            </p:txBody>
          </p:sp>
        </mc:Fallback>
      </mc:AlternateContent>
      <p:sp>
        <p:nvSpPr>
          <p:cNvPr id="43" name="文字方塊 42"/>
          <p:cNvSpPr txBox="1"/>
          <p:nvPr/>
        </p:nvSpPr>
        <p:spPr>
          <a:xfrm>
            <a:off x="6410985" y="441544"/>
            <a:ext cx="2377921"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l-GR" altLang="zh-TW" sz="2800" dirty="0" smtClean="0"/>
              <a:t>η</a:t>
            </a:r>
            <a:r>
              <a:rPr lang="en-US" altLang="zh-TW" sz="2800" dirty="0" smtClean="0"/>
              <a:t> is called “</a:t>
            </a:r>
            <a:r>
              <a:rPr lang="en-US" altLang="zh-TW" sz="2800" b="1" i="1" dirty="0" smtClean="0"/>
              <a:t>learning rate</a:t>
            </a:r>
            <a:r>
              <a:rPr lang="en-US" altLang="zh-TW" sz="2800" dirty="0" smtClean="0"/>
              <a:t>”</a:t>
            </a:r>
            <a:endParaRPr lang="zh-TW" altLang="en-US" sz="2800" dirty="0"/>
          </a:p>
        </p:txBody>
      </p:sp>
    </p:spTree>
    <p:extLst>
      <p:ext uri="{BB962C8B-B14F-4D97-AF65-F5344CB8AC3E}">
        <p14:creationId xmlns:p14="http://schemas.microsoft.com/office/powerpoint/2010/main" val="422161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1"/>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4"/>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5"/>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p:bldP spid="24" grpId="0"/>
      <p:bldP spid="31" grpId="0"/>
      <p:bldP spid="32" grpId="0"/>
      <p:bldP spid="33" grpId="0"/>
      <p:bldP spid="34" grpId="0" animBg="1"/>
      <p:bldP spid="42" grpId="0"/>
      <p:bldP spid="4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 </a:t>
            </a:r>
            <a:endParaRPr lang="zh-TW" altLang="en-US" dirty="0"/>
          </a:p>
        </p:txBody>
      </p:sp>
      <p:sp>
        <p:nvSpPr>
          <p:cNvPr id="3" name="內容版面配置區 2"/>
          <p:cNvSpPr>
            <a:spLocks noGrp="1"/>
          </p:cNvSpPr>
          <p:nvPr>
            <p:ph idx="1"/>
          </p:nvPr>
        </p:nvSpPr>
        <p:spPr/>
        <p:txBody>
          <a:bodyPr/>
          <a:lstStyle/>
          <a:p>
            <a:r>
              <a:rPr lang="en-US" altLang="zh-TW" dirty="0"/>
              <a:t>Suppose that </a:t>
            </a:r>
            <a:r>
              <a:rPr lang="el-GR" altLang="zh-TW" dirty="0"/>
              <a:t>θ</a:t>
            </a:r>
            <a:r>
              <a:rPr lang="en-US" altLang="zh-TW" dirty="0"/>
              <a:t> has two variables {</a:t>
            </a:r>
            <a:r>
              <a:rPr lang="el-GR" altLang="zh-TW" dirty="0"/>
              <a:t>θ</a:t>
            </a:r>
            <a:r>
              <a:rPr lang="en-US" altLang="zh-TW" baseline="-25000" dirty="0"/>
              <a:t>1</a:t>
            </a:r>
            <a:r>
              <a:rPr lang="en-US" altLang="zh-TW" dirty="0"/>
              <a:t>,</a:t>
            </a:r>
            <a:r>
              <a:rPr lang="el-GR" altLang="zh-TW" dirty="0"/>
              <a:t> θ</a:t>
            </a:r>
            <a:r>
              <a:rPr lang="en-US" altLang="zh-TW" baseline="-25000" dirty="0"/>
              <a:t>2</a:t>
            </a:r>
            <a:r>
              <a:rPr lang="en-US" altLang="zh-TW" dirty="0"/>
              <a:t>}</a:t>
            </a:r>
            <a:endParaRPr lang="zh-TW" altLang="en-US" dirty="0"/>
          </a:p>
        </p:txBody>
      </p:sp>
      <mc:AlternateContent xmlns:mc="http://schemas.openxmlformats.org/markup-compatibility/2006" xmlns:a14="http://schemas.microsoft.com/office/drawing/2010/main">
        <mc:Choice Requires="a14">
          <p:sp>
            <p:nvSpPr>
              <p:cNvPr id="5" name="文字方塊 4"/>
              <p:cNvSpPr txBox="1"/>
              <p:nvPr/>
            </p:nvSpPr>
            <p:spPr>
              <a:xfrm>
                <a:off x="-58002" y="2352181"/>
                <a:ext cx="4578235" cy="914225"/>
              </a:xfrm>
              <a:prstGeom prst="rect">
                <a:avLst/>
              </a:prstGeom>
              <a:noFill/>
            </p:spPr>
            <p:txBody>
              <a:bodyPr wrap="square" rtlCol="0">
                <a:spAutoFit/>
              </a:bodyPr>
              <a:lstStyle/>
              <a:p>
                <a:pPr marL="457200" indent="-457200" algn="ctr">
                  <a:buFont typeface="Wingdings" panose="05000000000000000000" pitchFamily="2" charset="2"/>
                  <a:buChar char="Ø"/>
                </a:pPr>
                <a:r>
                  <a:rPr lang="en-US" altLang="zh-TW" sz="2400" dirty="0" smtClean="0"/>
                  <a:t>Randomly start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i="1">
                                      <a:latin typeface="Cambria Math" panose="02040503050406030204" pitchFamily="18" charset="0"/>
                                    </a:rPr>
                                    <m:t>0</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i="1">
                                      <a:latin typeface="Cambria Math" panose="02040503050406030204" pitchFamily="18" charset="0"/>
                                    </a:rPr>
                                    <m:t>0</m:t>
                                  </m:r>
                                </m:sup>
                              </m:sSubSup>
                            </m:e>
                          </m:mr>
                        </m:m>
                      </m:e>
                    </m:d>
                  </m:oMath>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58002" y="2352181"/>
                <a:ext cx="4578235" cy="914225"/>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92922" y="3302095"/>
                <a:ext cx="5374571" cy="461665"/>
              </a:xfrm>
              <a:prstGeom prst="rect">
                <a:avLst/>
              </a:prstGeom>
              <a:noFill/>
            </p:spPr>
            <p:txBody>
              <a:bodyPr wrap="square" rtlCol="0">
                <a:spAutoFit/>
              </a:bodyPr>
              <a:lstStyle/>
              <a:p>
                <a:pPr marL="457200" indent="-457200" algn="ctr">
                  <a:buFont typeface="Wingdings" panose="05000000000000000000" pitchFamily="2" charset="2"/>
                  <a:buChar char="Ø"/>
                </a:pPr>
                <a:r>
                  <a:rPr lang="en-US" altLang="zh-TW" sz="2400" dirty="0" smtClean="0"/>
                  <a:t>Compute the gradients of </a:t>
                </a:r>
                <a14:m>
                  <m:oMath xmlns:m="http://schemas.openxmlformats.org/officeDocument/2006/math">
                    <m:r>
                      <a:rPr lang="en-US" altLang="zh-TW" sz="2400" b="0" i="1" smtClean="0">
                        <a:latin typeface="Cambria Math" panose="02040503050406030204" pitchFamily="18" charset="0"/>
                      </a:rPr>
                      <m:t>𝐶</m:t>
                    </m:r>
                    <m:d>
                      <m:dPr>
                        <m:ctrlPr>
                          <a:rPr lang="en-US" altLang="zh-TW" sz="2400" b="0" i="1" smtClean="0">
                            <a:latin typeface="Cambria Math" panose="02040503050406030204" pitchFamily="18" charset="0"/>
                          </a:rPr>
                        </m:ctrlPr>
                      </m:dPr>
                      <m:e>
                        <m:r>
                          <a:rPr lang="zh-TW" altLang="en-US" sz="2400" b="0" i="1" smtClean="0">
                            <a:latin typeface="Cambria Math" panose="02040503050406030204" pitchFamily="18" charset="0"/>
                          </a:rPr>
                          <m:t>𝜃</m:t>
                        </m:r>
                      </m:e>
                    </m:d>
                  </m:oMath>
                </a14:m>
                <a:r>
                  <a:rPr lang="en-US" altLang="zh-TW" sz="2400" dirty="0" smtClean="0"/>
                  <a: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r>
                  <a:rPr lang="en-US" altLang="zh-TW" sz="2400" dirty="0" smtClean="0"/>
                  <a:t>: </a:t>
                </a:r>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92922" y="3302095"/>
                <a:ext cx="5374571" cy="461665"/>
              </a:xfrm>
              <a:prstGeom prst="rect">
                <a:avLst/>
              </a:prstGeom>
              <a:blipFill rotWithShape="0">
                <a:blip r:embed="rId4"/>
                <a:stretch>
                  <a:fillRect l="-680" t="-10667" r="-2268"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5253631" y="3087069"/>
                <a:ext cx="3593420" cy="9142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𝐶</m:t>
                      </m:r>
                      <m:d>
                        <m:dPr>
                          <m:ctrlPr>
                            <a:rPr lang="en-US" altLang="zh-TW" sz="2400" b="0" i="1" smtClean="0">
                              <a:latin typeface="Cambria Math" panose="02040503050406030204" pitchFamily="18" charset="0"/>
                              <a:ea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f>
                                  <m:fPr>
                                    <m:type m:val="lin"/>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𝐶</m:t>
                                    </m:r>
                                    <m:d>
                                      <m:dPr>
                                        <m:ctrlPr>
                                          <a:rPr lang="en-US" altLang="zh-TW" sz="2400" i="1">
                                            <a:latin typeface="Cambria Math" panose="02040503050406030204" pitchFamily="18" charset="0"/>
                                          </a:rPr>
                                        </m:ctrlPr>
                                      </m:dP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i="1">
                                                <a:latin typeface="Cambria Math" panose="02040503050406030204" pitchFamily="18" charset="0"/>
                                              </a:rPr>
                                              <m:t>0</m:t>
                                            </m:r>
                                          </m:sup>
                                        </m:sSubSup>
                                      </m:e>
                                    </m:d>
                                  </m:num>
                                  <m:den>
                                    <m:r>
                                      <a:rPr lang="zh-TW" altLang="en-US" sz="2400" i="1">
                                        <a:latin typeface="Cambria Math" panose="02040503050406030204" pitchFamily="18" charset="0"/>
                                      </a:rPr>
                                      <m:t>𝜕</m:t>
                                    </m:r>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1</m:t>
                                        </m:r>
                                      </m:sub>
                                    </m:sSub>
                                  </m:den>
                                </m:f>
                              </m:e>
                            </m:m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𝐶</m:t>
                                    </m:r>
                                    <m:d>
                                      <m:dPr>
                                        <m:ctrlPr>
                                          <a:rPr lang="en-US" altLang="zh-TW" sz="2400" i="1">
                                            <a:latin typeface="Cambria Math" panose="02040503050406030204" pitchFamily="18" charset="0"/>
                                          </a:rPr>
                                        </m:ctrlPr>
                                      </m:dP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up>
                                            <m:r>
                                              <a:rPr lang="en-US" altLang="zh-TW" sz="2400" i="1">
                                                <a:latin typeface="Cambria Math" panose="02040503050406030204" pitchFamily="18" charset="0"/>
                                              </a:rPr>
                                              <m:t>0</m:t>
                                            </m:r>
                                          </m:sup>
                                        </m:sSubSup>
                                      </m:e>
                                    </m:d>
                                  </m:num>
                                  <m:den>
                                    <m:r>
                                      <a:rPr lang="zh-TW" altLang="en-US" sz="2400" i="1" smtClean="0">
                                        <a:latin typeface="Cambria Math" panose="02040503050406030204" pitchFamily="18" charset="0"/>
                                      </a:rPr>
                                      <m:t>𝜕</m:t>
                                    </m:r>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den>
                                </m:f>
                              </m:e>
                            </m:mr>
                          </m:m>
                        </m:e>
                      </m:d>
                    </m:oMath>
                  </m:oMathPara>
                </a14:m>
                <a:endParaRPr lang="zh-TW"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5253631" y="3087069"/>
                <a:ext cx="3593420" cy="914225"/>
              </a:xfrm>
              <a:prstGeom prst="rect">
                <a:avLst/>
              </a:prstGeom>
              <a:blipFill rotWithShape="0">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527050" y="4402297"/>
                <a:ext cx="4303807" cy="9142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b="0" i="1" smtClean="0">
                                        <a:latin typeface="Cambria Math" panose="02040503050406030204" pitchFamily="18" charset="0"/>
                                      </a:rPr>
                                      <m:t>1</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b="0" i="1" smtClean="0">
                                        <a:latin typeface="Cambria Math" panose="02040503050406030204" pitchFamily="18" charset="0"/>
                                      </a:rPr>
                                      <m:t>1</m:t>
                                    </m:r>
                                  </m:sup>
                                </m:sSubSup>
                              </m:e>
                            </m:mr>
                          </m:m>
                        </m:e>
                      </m:d>
                      <m:r>
                        <a:rPr lang="en-US" altLang="zh-TW" sz="2400" b="0" i="1" smtClean="0">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i="1">
                                        <a:latin typeface="Cambria Math" panose="02040503050406030204" pitchFamily="18" charset="0"/>
                                      </a:rPr>
                                      <m:t>0</m:t>
                                    </m:r>
                                  </m:sup>
                                </m:sSubSup>
                              </m:e>
                            </m:mr>
                            <m:m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i="1">
                                        <a:latin typeface="Cambria Math" panose="02040503050406030204" pitchFamily="18" charset="0"/>
                                      </a:rPr>
                                      <m:t>0</m:t>
                                    </m:r>
                                  </m:sup>
                                </m:sSubSup>
                              </m:e>
                            </m:mr>
                          </m:m>
                        </m:e>
                      </m:d>
                      <m:r>
                        <a:rPr lang="en-US" altLang="zh-TW" sz="2400" b="0" i="1" smtClean="0">
                          <a:latin typeface="Cambria Math" panose="02040503050406030204" pitchFamily="18" charset="0"/>
                        </a:rPr>
                        <m:t>−</m:t>
                      </m:r>
                      <m:r>
                        <a:rPr lang="zh-TW" altLang="en-US" sz="2400" i="1">
                          <a:latin typeface="Cambria Math" panose="02040503050406030204" pitchFamily="18" charset="0"/>
                        </a:rPr>
                        <m:t>𝜂</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𝐶</m:t>
                                    </m:r>
                                    <m:d>
                                      <m:dPr>
                                        <m:ctrlPr>
                                          <a:rPr lang="en-US" altLang="zh-TW" sz="2400" i="1">
                                            <a:latin typeface="Cambria Math" panose="02040503050406030204" pitchFamily="18" charset="0"/>
                                          </a:rPr>
                                        </m:ctrlPr>
                                      </m:dP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i="1">
                                                <a:latin typeface="Cambria Math" panose="02040503050406030204" pitchFamily="18" charset="0"/>
                                              </a:rPr>
                                              <m:t>0</m:t>
                                            </m:r>
                                          </m:sup>
                                        </m:sSubSup>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Sub>
                                  </m:den>
                                </m:f>
                              </m:e>
                            </m:m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𝐶</m:t>
                                    </m:r>
                                    <m:d>
                                      <m:dPr>
                                        <m:ctrlPr>
                                          <a:rPr lang="en-US" altLang="zh-TW" sz="2400" i="1">
                                            <a:latin typeface="Cambria Math" panose="02040503050406030204" pitchFamily="18" charset="0"/>
                                          </a:rPr>
                                        </m:ctrlPr>
                                      </m:dP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2</m:t>
                                            </m:r>
                                          </m:sub>
                                          <m:sup>
                                            <m:r>
                                              <a:rPr lang="en-US" altLang="zh-TW" sz="2400" i="1">
                                                <a:latin typeface="Cambria Math" panose="02040503050406030204" pitchFamily="18" charset="0"/>
                                              </a:rPr>
                                              <m:t>0</m:t>
                                            </m:r>
                                          </m:sup>
                                        </m:sSubSup>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den>
                                </m:f>
                              </m:e>
                            </m:mr>
                          </m:m>
                        </m:e>
                      </m:d>
                    </m:oMath>
                  </m:oMathPara>
                </a14:m>
                <a:endParaRPr lang="zh-TW"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527050" y="4402297"/>
                <a:ext cx="4303807" cy="914225"/>
              </a:xfrm>
              <a:prstGeom prst="rect">
                <a:avLst/>
              </a:prstGeom>
              <a:blipFill rotWithShape="0">
                <a:blip r:embed="rId6"/>
                <a:stretch>
                  <a:fillRect/>
                </a:stretch>
              </a:blipFill>
            </p:spPr>
            <p:txBody>
              <a:bodyPr/>
              <a:lstStyle/>
              <a:p>
                <a:r>
                  <a:rPr lang="zh-TW" altLang="en-US">
                    <a:noFill/>
                  </a:rPr>
                  <a:t> </a:t>
                </a:r>
              </a:p>
            </p:txBody>
          </p:sp>
        </mc:Fallback>
      </mc:AlternateContent>
      <p:sp>
        <p:nvSpPr>
          <p:cNvPr id="12" name="文字方塊 11"/>
          <p:cNvSpPr txBox="1"/>
          <p:nvPr/>
        </p:nvSpPr>
        <p:spPr>
          <a:xfrm>
            <a:off x="-636736" y="3902880"/>
            <a:ext cx="4578235" cy="461665"/>
          </a:xfrm>
          <a:prstGeom prst="rect">
            <a:avLst/>
          </a:prstGeom>
          <a:noFill/>
        </p:spPr>
        <p:txBody>
          <a:bodyPr wrap="square" rtlCol="0">
            <a:spAutoFit/>
          </a:bodyPr>
          <a:lstStyle/>
          <a:p>
            <a:pPr marL="457200" indent="-457200" algn="ctr">
              <a:buFont typeface="Wingdings" panose="05000000000000000000" pitchFamily="2" charset="2"/>
              <a:buChar char="Ø"/>
            </a:pPr>
            <a:r>
              <a:rPr lang="en-US" altLang="zh-TW" sz="2400" dirty="0" smtClean="0"/>
              <a:t>Update parameters</a:t>
            </a:r>
            <a:endParaRPr lang="zh-TW" altLang="en-US" sz="2400" dirty="0"/>
          </a:p>
        </p:txBody>
      </p:sp>
      <mc:AlternateContent xmlns:mc="http://schemas.openxmlformats.org/markup-compatibility/2006" xmlns:a14="http://schemas.microsoft.com/office/drawing/2010/main">
        <mc:Choice Requires="a14">
          <p:sp>
            <p:nvSpPr>
              <p:cNvPr id="13" name="矩形 12"/>
              <p:cNvSpPr/>
              <p:nvPr/>
            </p:nvSpPr>
            <p:spPr>
              <a:xfrm>
                <a:off x="5338460" y="4664045"/>
                <a:ext cx="281262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0</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𝜂</m:t>
                      </m:r>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𝐶</m:t>
                      </m:r>
                      <m:d>
                        <m:dPr>
                          <m:ctrlPr>
                            <a:rPr lang="en-US" altLang="zh-TW" sz="2400" b="0" i="1" smtClean="0">
                              <a:latin typeface="Cambria Math" panose="02040503050406030204" pitchFamily="18" charset="0"/>
                              <a:ea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m:oMathPara>
                </a14:m>
                <a:endParaRPr lang="zh-TW" alt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5338460" y="4664045"/>
                <a:ext cx="2812628" cy="461665"/>
              </a:xfrm>
              <a:prstGeom prst="rect">
                <a:avLst/>
              </a:prstGeom>
              <a:blipFill rotWithShape="0">
                <a:blip r:embed="rId7"/>
                <a:stretch>
                  <a:fillRect b="-10526"/>
                </a:stretch>
              </a:blipFill>
            </p:spPr>
            <p:txBody>
              <a:bodyPr/>
              <a:lstStyle/>
              <a:p>
                <a:r>
                  <a:rPr lang="zh-TW" altLang="en-US">
                    <a:noFill/>
                  </a:rPr>
                  <a:t> </a:t>
                </a:r>
              </a:p>
            </p:txBody>
          </p:sp>
        </mc:Fallback>
      </mc:AlternateContent>
      <p:sp>
        <p:nvSpPr>
          <p:cNvPr id="14" name="向右箭號 13"/>
          <p:cNvSpPr/>
          <p:nvPr/>
        </p:nvSpPr>
        <p:spPr>
          <a:xfrm>
            <a:off x="4837350" y="4664045"/>
            <a:ext cx="501110"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5" name="文字方塊 14"/>
              <p:cNvSpPr txBox="1"/>
              <p:nvPr/>
            </p:nvSpPr>
            <p:spPr>
              <a:xfrm>
                <a:off x="107436" y="5550927"/>
                <a:ext cx="5374571" cy="461665"/>
              </a:xfrm>
              <a:prstGeom prst="rect">
                <a:avLst/>
              </a:prstGeom>
              <a:noFill/>
            </p:spPr>
            <p:txBody>
              <a:bodyPr wrap="square" rtlCol="0">
                <a:spAutoFit/>
              </a:bodyPr>
              <a:lstStyle/>
              <a:p>
                <a:pPr marL="457200" indent="-457200" algn="ctr">
                  <a:buFont typeface="Wingdings" panose="05000000000000000000" pitchFamily="2" charset="2"/>
                  <a:buChar char="Ø"/>
                </a:pPr>
                <a:r>
                  <a:rPr lang="en-US" altLang="zh-TW" sz="2400" dirty="0" smtClean="0"/>
                  <a:t>Compute the gradients of </a:t>
                </a:r>
                <a14:m>
                  <m:oMath xmlns:m="http://schemas.openxmlformats.org/officeDocument/2006/math">
                    <m:r>
                      <a:rPr lang="en-US" altLang="zh-TW" sz="2400" b="0" i="1" smtClean="0">
                        <a:latin typeface="Cambria Math" panose="02040503050406030204" pitchFamily="18" charset="0"/>
                      </a:rPr>
                      <m:t>𝐶</m:t>
                    </m:r>
                    <m:d>
                      <m:dPr>
                        <m:ctrlPr>
                          <a:rPr lang="en-US" altLang="zh-TW" sz="2400" b="0" i="1" smtClean="0">
                            <a:latin typeface="Cambria Math" panose="02040503050406030204" pitchFamily="18" charset="0"/>
                          </a:rPr>
                        </m:ctrlPr>
                      </m:dPr>
                      <m:e>
                        <m:r>
                          <a:rPr lang="zh-TW" altLang="en-US" sz="2400" b="0" i="1" smtClean="0">
                            <a:latin typeface="Cambria Math" panose="02040503050406030204" pitchFamily="18" charset="0"/>
                          </a:rPr>
                          <m:t>𝜃</m:t>
                        </m:r>
                      </m:e>
                    </m:d>
                  </m:oMath>
                </a14:m>
                <a:r>
                  <a:rPr lang="en-US" altLang="zh-TW" sz="2400" dirty="0" smtClean="0"/>
                  <a: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smtClean="0"/>
                  <a:t>: </a:t>
                </a:r>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107436" y="5550927"/>
                <a:ext cx="5374571" cy="461665"/>
              </a:xfrm>
              <a:prstGeom prst="rect">
                <a:avLst/>
              </a:prstGeom>
              <a:blipFill rotWithShape="0">
                <a:blip r:embed="rId8"/>
                <a:stretch>
                  <a:fillRect l="-681" t="-10667" r="-2270"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5253631" y="5366047"/>
                <a:ext cx="3548151" cy="9142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𝐶</m:t>
                      </m:r>
                      <m:d>
                        <m:dPr>
                          <m:ctrlPr>
                            <a:rPr lang="en-US" altLang="zh-TW" sz="2400" b="0" i="1" smtClean="0">
                              <a:latin typeface="Cambria Math" panose="02040503050406030204" pitchFamily="18" charset="0"/>
                              <a:ea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𝐶</m:t>
                                    </m:r>
                                    <m:d>
                                      <m:dPr>
                                        <m:ctrlPr>
                                          <a:rPr lang="en-US" altLang="zh-TW" sz="2400" i="1">
                                            <a:latin typeface="Cambria Math" panose="02040503050406030204" pitchFamily="18" charset="0"/>
                                          </a:rPr>
                                        </m:ctrlPr>
                                      </m:dP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up>
                                            <m:r>
                                              <a:rPr lang="en-US" altLang="zh-TW" sz="2400" b="0" i="1" smtClean="0">
                                                <a:latin typeface="Cambria Math" panose="02040503050406030204" pitchFamily="18" charset="0"/>
                                              </a:rPr>
                                              <m:t>1</m:t>
                                            </m:r>
                                          </m:sup>
                                        </m:sSubSup>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rPr>
                                          <m:t>1</m:t>
                                        </m:r>
                                      </m:sub>
                                    </m:sSub>
                                  </m:den>
                                </m:f>
                              </m:e>
                            </m:mr>
                            <m:mr>
                              <m:e>
                                <m:f>
                                  <m:fPr>
                                    <m:type m:val="lin"/>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𝐶</m:t>
                                    </m:r>
                                    <m:d>
                                      <m:dPr>
                                        <m:ctrlPr>
                                          <a:rPr lang="en-US" altLang="zh-TW" sz="2400" i="1">
                                            <a:latin typeface="Cambria Math" panose="02040503050406030204" pitchFamily="18" charset="0"/>
                                          </a:rPr>
                                        </m:ctrlPr>
                                      </m:dPr>
                                      <m:e>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1</m:t>
                                            </m:r>
                                          </m:sup>
                                        </m:sSubSup>
                                      </m:e>
                                    </m:d>
                                  </m:num>
                                  <m:den>
                                    <m:r>
                                      <a:rPr lang="zh-TW" altLang="en-US" sz="2400" i="1" smtClean="0">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den>
                                </m:f>
                              </m:e>
                            </m:mr>
                          </m:m>
                        </m:e>
                      </m:d>
                    </m:oMath>
                  </m:oMathPara>
                </a14:m>
                <a:endParaRPr lang="zh-TW" altLang="en-US" sz="2400" dirty="0"/>
              </a:p>
            </p:txBody>
          </p:sp>
        </mc:Choice>
        <mc:Fallback xmlns="">
          <p:sp>
            <p:nvSpPr>
              <p:cNvPr id="16" name="矩形 15"/>
              <p:cNvSpPr>
                <a:spLocks noRot="1" noChangeAspect="1" noMove="1" noResize="1" noEditPoints="1" noAdjustHandles="1" noChangeArrowheads="1" noChangeShapeType="1" noTextEdit="1"/>
              </p:cNvSpPr>
              <p:nvPr/>
            </p:nvSpPr>
            <p:spPr>
              <a:xfrm>
                <a:off x="5253631" y="5366047"/>
                <a:ext cx="3548151" cy="914225"/>
              </a:xfrm>
              <a:prstGeom prst="rect">
                <a:avLst/>
              </a:prstGeom>
              <a:blipFill rotWithShape="0">
                <a:blip r:embed="rId9"/>
                <a:stretch>
                  <a:fillRect/>
                </a:stretch>
              </a:blipFill>
            </p:spPr>
            <p:txBody>
              <a:bodyPr/>
              <a:lstStyle/>
              <a:p>
                <a:r>
                  <a:rPr lang="zh-TW" altLang="en-US">
                    <a:noFill/>
                  </a:rPr>
                  <a:t> </a:t>
                </a:r>
              </a:p>
            </p:txBody>
          </p:sp>
        </mc:Fallback>
      </mc:AlternateContent>
      <p:sp>
        <p:nvSpPr>
          <p:cNvPr id="17" name="文字方塊 16"/>
          <p:cNvSpPr txBox="1"/>
          <p:nvPr/>
        </p:nvSpPr>
        <p:spPr>
          <a:xfrm>
            <a:off x="165492" y="6128435"/>
            <a:ext cx="5374571" cy="461665"/>
          </a:xfrm>
          <a:prstGeom prst="rect">
            <a:avLst/>
          </a:prstGeom>
          <a:noFill/>
        </p:spPr>
        <p:txBody>
          <a:bodyPr wrap="square" rtlCol="0">
            <a:spAutoFit/>
          </a:bodyPr>
          <a:lstStyle/>
          <a:p>
            <a:pPr marL="457200" indent="-457200">
              <a:buFont typeface="Wingdings" panose="05000000000000000000" pitchFamily="2" charset="2"/>
              <a:buChar char="Ø"/>
            </a:pPr>
            <a:r>
              <a:rPr lang="en-US" altLang="zh-TW" sz="2400" dirty="0" smtClean="0"/>
              <a:t>……</a:t>
            </a:r>
            <a:endParaRPr lang="zh-TW" altLang="en-US" sz="2400" dirty="0"/>
          </a:p>
        </p:txBody>
      </p:sp>
    </p:spTree>
    <p:extLst>
      <p:ext uri="{BB962C8B-B14F-4D97-AF65-F5344CB8AC3E}">
        <p14:creationId xmlns:p14="http://schemas.microsoft.com/office/powerpoint/2010/main" val="229426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p:bldP spid="12" grpId="0"/>
      <p:bldP spid="13" grpId="0"/>
      <p:bldP spid="14" grpId="0" animBg="1"/>
      <p:bldP spid="15" grpId="0"/>
      <p:bldP spid="16" grpId="0"/>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 </a:t>
            </a:r>
            <a:endParaRPr lang="zh-TW" altLang="en-US" dirty="0"/>
          </a:p>
        </p:txBody>
      </p:sp>
      <p:cxnSp>
        <p:nvCxnSpPr>
          <p:cNvPr id="21" name="直線單箭頭接點 20"/>
          <p:cNvCxnSpPr/>
          <p:nvPr/>
        </p:nvCxnSpPr>
        <p:spPr>
          <a:xfrm>
            <a:off x="1558606" y="2599261"/>
            <a:ext cx="1709005" cy="623248"/>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3256289" y="3219525"/>
            <a:ext cx="908500" cy="683399"/>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flipH="1">
            <a:off x="4097014" y="3874324"/>
            <a:ext cx="49277" cy="109603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a:off x="3005306" y="4862278"/>
            <a:ext cx="1140985" cy="142435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p:cNvCxnSpPr/>
          <p:nvPr/>
        </p:nvCxnSpPr>
        <p:spPr>
          <a:xfrm>
            <a:off x="998643" y="4699997"/>
            <a:ext cx="690196"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1007626" y="4201838"/>
            <a:ext cx="690196"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H="1" flipV="1">
            <a:off x="610500" y="2217027"/>
            <a:ext cx="948106" cy="38223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文字方塊 18"/>
              <p:cNvSpPr txBox="1"/>
              <p:nvPr/>
            </p:nvSpPr>
            <p:spPr>
              <a:xfrm>
                <a:off x="5455792" y="2275912"/>
                <a:ext cx="3055326" cy="461665"/>
              </a:xfrm>
              <a:prstGeom prst="rect">
                <a:avLst/>
              </a:prstGeom>
              <a:noFill/>
            </p:spPr>
            <p:txBody>
              <a:bodyPr wrap="square" rtlCol="0">
                <a:spAutoFit/>
              </a:bodyPr>
              <a:lstStyle/>
              <a:p>
                <a:r>
                  <a:rPr lang="en-US" altLang="zh-TW" sz="2400" dirty="0" smtClean="0"/>
                  <a:t>Start at position </a:t>
                </a:r>
                <a14:m>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0</m:t>
                        </m:r>
                      </m:sup>
                    </m:sSup>
                  </m:oMath>
                </a14:m>
                <a:endParaRPr lang="zh-TW" altLang="en-US" sz="2400" baseline="-250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5455792" y="2275912"/>
                <a:ext cx="3055326" cy="461665"/>
              </a:xfrm>
              <a:prstGeom prst="rect">
                <a:avLst/>
              </a:prstGeom>
              <a:blipFill rotWithShape="0">
                <a:blip r:embed="rId3"/>
                <a:stretch>
                  <a:fillRect l="-3194"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438206" y="2914218"/>
                <a:ext cx="4393958" cy="461665"/>
              </a:xfrm>
              <a:prstGeom prst="rect">
                <a:avLst/>
              </a:prstGeom>
              <a:noFill/>
            </p:spPr>
            <p:txBody>
              <a:bodyPr wrap="square" rtlCol="0">
                <a:spAutoFit/>
              </a:bodyPr>
              <a:lstStyle/>
              <a:p>
                <a:r>
                  <a:rPr lang="en-US" altLang="zh-TW" sz="2400" dirty="0" smtClean="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endParaRPr lang="zh-TW" altLang="en-US" sz="2400" baseline="-250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438206" y="2914218"/>
                <a:ext cx="4393958" cy="461665"/>
              </a:xfrm>
              <a:prstGeom prst="rect">
                <a:avLst/>
              </a:prstGeom>
              <a:blipFill rotWithShape="0">
                <a:blip r:embed="rId4"/>
                <a:stretch>
                  <a:fillRect l="-2080"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5457256" y="3590603"/>
                <a:ext cx="4169019" cy="461665"/>
              </a:xfrm>
              <a:prstGeom prst="rect">
                <a:avLst/>
              </a:prstGeom>
              <a:noFill/>
            </p:spPr>
            <p:txBody>
              <a:bodyPr wrap="square" rtlCol="0">
                <a:spAutoFit/>
              </a:bodyPr>
              <a:lstStyle/>
              <a:p>
                <a:r>
                  <a:rPr lang="en-US" altLang="zh-TW" sz="2400" dirty="0" smtClean="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smtClean="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r>
                  <a:rPr lang="en-US" altLang="zh-TW" sz="2400" dirty="0" smtClean="0"/>
                  <a:t> </a:t>
                </a:r>
                <a:r>
                  <a:rPr lang="en-US" altLang="zh-TW" sz="2400" dirty="0"/>
                  <a:t>-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i="1">
                        <a:latin typeface="Cambria Math" panose="02040503050406030204" pitchFamily="18" charset="0"/>
                      </a:rPr>
                      <m:t>𝐶</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a14:m>
                <a:endParaRPr lang="zh-TW" altLang="en-US" sz="2400" baseline="-250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5457256" y="3590603"/>
                <a:ext cx="4169019" cy="461665"/>
              </a:xfrm>
              <a:prstGeom prst="rect">
                <a:avLst/>
              </a:prstGeom>
              <a:blipFill rotWithShape="0">
                <a:blip r:embed="rId5"/>
                <a:stretch>
                  <a:fillRect l="-219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5440365" y="4220021"/>
                <a:ext cx="3993172" cy="461665"/>
              </a:xfrm>
              <a:prstGeom prst="rect">
                <a:avLst/>
              </a:prstGeom>
              <a:noFill/>
            </p:spPr>
            <p:txBody>
              <a:bodyPr wrap="square" rtlCol="0">
                <a:spAutoFit/>
              </a:bodyPr>
              <a:lstStyle/>
              <a:p>
                <a:r>
                  <a:rPr lang="en-US" altLang="zh-TW" sz="2400" dirty="0" smtClean="0"/>
                  <a:t>Compute gradient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endParaRPr lang="zh-TW" altLang="en-US" sz="2400" baseline="-250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5440365" y="4220021"/>
                <a:ext cx="3993172" cy="461665"/>
              </a:xfrm>
              <a:prstGeom prst="rect">
                <a:avLst/>
              </a:prstGeom>
              <a:blipFill rotWithShape="0">
                <a:blip r:embed="rId6"/>
                <a:stretch>
                  <a:fillRect l="-2290"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5436742" y="4881328"/>
                <a:ext cx="4169019" cy="461665"/>
              </a:xfrm>
              <a:prstGeom prst="rect">
                <a:avLst/>
              </a:prstGeom>
              <a:noFill/>
            </p:spPr>
            <p:txBody>
              <a:bodyPr wrap="square" rtlCol="0">
                <a:spAutoFit/>
              </a:bodyPr>
              <a:lstStyle/>
              <a:p>
                <a:r>
                  <a:rPr lang="en-US" altLang="zh-TW" sz="2400" dirty="0" smtClean="0"/>
                  <a:t>Move to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a14:m>
                <a:r>
                  <a:rPr lang="en-US" altLang="zh-TW" sz="2400" dirty="0" smtClean="0"/>
                  <a:t> =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a14:m>
                <a:r>
                  <a:rPr lang="en-US" altLang="zh-TW" sz="2400" dirty="0" smtClean="0"/>
                  <a:t> – </a:t>
                </a:r>
                <a:r>
                  <a:rPr lang="el-GR" altLang="zh-TW" sz="2400" dirty="0"/>
                  <a:t>η</a:t>
                </a:r>
                <a14:m>
                  <m:oMath xmlns:m="http://schemas.openxmlformats.org/officeDocument/2006/math">
                    <m:r>
                      <a:rPr lang="zh-TW" altLang="en-US" sz="2400" i="1">
                        <a:latin typeface="Cambria Math" panose="02040503050406030204" pitchFamily="18" charset="0"/>
                      </a:rPr>
                      <m:t>𝛻</m:t>
                    </m:r>
                    <m:r>
                      <a:rPr lang="en-US" altLang="zh-TW" sz="2400" i="1">
                        <a:latin typeface="Cambria Math" panose="02040503050406030204" pitchFamily="18" charset="0"/>
                      </a:rPr>
                      <m:t>𝐶</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1</m:t>
                            </m:r>
                          </m:sup>
                        </m:sSup>
                      </m:e>
                    </m:d>
                  </m:oMath>
                </a14:m>
                <a:endParaRPr lang="zh-TW" altLang="en-US" sz="2400" baseline="-250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5436742" y="4881328"/>
                <a:ext cx="4169019" cy="461665"/>
              </a:xfrm>
              <a:prstGeom prst="rect">
                <a:avLst/>
              </a:prstGeom>
              <a:blipFill rotWithShape="0">
                <a:blip r:embed="rId7"/>
                <a:stretch>
                  <a:fillRect l="-2339" t="-10667" b="-30667"/>
                </a:stretch>
              </a:blipFill>
            </p:spPr>
            <p:txBody>
              <a:bodyPr/>
              <a:lstStyle/>
              <a:p>
                <a:r>
                  <a:rPr lang="zh-TW" altLang="en-US">
                    <a:noFill/>
                  </a:rPr>
                  <a:t> </a:t>
                </a:r>
              </a:p>
            </p:txBody>
          </p:sp>
        </mc:Fallback>
      </mc:AlternateContent>
      <p:cxnSp>
        <p:nvCxnSpPr>
          <p:cNvPr id="34" name="直線單箭頭接點 33"/>
          <p:cNvCxnSpPr/>
          <p:nvPr/>
        </p:nvCxnSpPr>
        <p:spPr>
          <a:xfrm flipH="1" flipV="1">
            <a:off x="2788811" y="2857005"/>
            <a:ext cx="500337" cy="34967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4146291" y="3327605"/>
            <a:ext cx="18498" cy="53603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4123486" y="4092124"/>
            <a:ext cx="560875" cy="77015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p:cNvSpPr txBox="1"/>
          <p:nvPr/>
        </p:nvSpPr>
        <p:spPr>
          <a:xfrm>
            <a:off x="1688839" y="4458502"/>
            <a:ext cx="1923316" cy="461665"/>
          </a:xfrm>
          <a:prstGeom prst="rect">
            <a:avLst/>
          </a:prstGeom>
          <a:noFill/>
        </p:spPr>
        <p:txBody>
          <a:bodyPr wrap="square" rtlCol="0">
            <a:spAutoFit/>
          </a:bodyPr>
          <a:lstStyle/>
          <a:p>
            <a:r>
              <a:rPr lang="en-US" altLang="zh-TW" sz="2400" dirty="0" smtClean="0"/>
              <a:t>Movement</a:t>
            </a:r>
            <a:endParaRPr lang="zh-TW" altLang="en-US" sz="2400" dirty="0"/>
          </a:p>
        </p:txBody>
      </p:sp>
      <p:sp>
        <p:nvSpPr>
          <p:cNvPr id="39" name="文字方塊 38"/>
          <p:cNvSpPr txBox="1"/>
          <p:nvPr/>
        </p:nvSpPr>
        <p:spPr>
          <a:xfrm>
            <a:off x="1697822" y="3992093"/>
            <a:ext cx="1923316" cy="461665"/>
          </a:xfrm>
          <a:prstGeom prst="rect">
            <a:avLst/>
          </a:prstGeom>
          <a:noFill/>
        </p:spPr>
        <p:txBody>
          <a:bodyPr wrap="square" rtlCol="0">
            <a:spAutoFit/>
          </a:bodyPr>
          <a:lstStyle/>
          <a:p>
            <a:r>
              <a:rPr lang="en-US" altLang="zh-TW" sz="2400" dirty="0" smtClean="0"/>
              <a:t>Gradient</a:t>
            </a:r>
            <a:endParaRPr lang="zh-TW" altLang="en-US" sz="2400" dirty="0"/>
          </a:p>
        </p:txBody>
      </p:sp>
      <p:sp>
        <p:nvSpPr>
          <p:cNvPr id="40" name="文字方塊 39"/>
          <p:cNvSpPr txBox="1"/>
          <p:nvPr/>
        </p:nvSpPr>
        <p:spPr>
          <a:xfrm rot="5400000">
            <a:off x="6792530" y="5618027"/>
            <a:ext cx="775882" cy="523220"/>
          </a:xfrm>
          <a:prstGeom prst="rect">
            <a:avLst/>
          </a:prstGeom>
          <a:noFill/>
        </p:spPr>
        <p:txBody>
          <a:bodyPr wrap="square" rtlCol="0">
            <a:spAutoFit/>
          </a:bodyPr>
          <a:lstStyle/>
          <a:p>
            <a:r>
              <a:rPr lang="en-US" altLang="zh-TW" sz="2800" dirty="0" smtClean="0"/>
              <a:t>……</a:t>
            </a:r>
            <a:endParaRPr lang="zh-TW" altLang="en-US" sz="2800" dirty="0"/>
          </a:p>
        </p:txBody>
      </p:sp>
      <mc:AlternateContent xmlns:mc="http://schemas.openxmlformats.org/markup-compatibility/2006" xmlns:a14="http://schemas.microsoft.com/office/drawing/2010/main">
        <mc:Choice Requires="a14">
          <p:sp>
            <p:nvSpPr>
              <p:cNvPr id="41" name="文字方塊 40"/>
              <p:cNvSpPr txBox="1"/>
              <p:nvPr/>
            </p:nvSpPr>
            <p:spPr>
              <a:xfrm>
                <a:off x="1225951" y="2674189"/>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m:oMathPara>
                </a14:m>
                <a:endParaRPr lang="zh-TW" altLang="en-US" sz="2400" baseline="-250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1225951" y="2674189"/>
                <a:ext cx="689088" cy="460575"/>
              </a:xfrm>
              <a:prstGeom prst="rect">
                <a:avLst/>
              </a:prstGeom>
              <a:blipFill rotWithShape="0">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2767261" y="3216032"/>
                <a:ext cx="689088" cy="459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oMath>
                  </m:oMathPara>
                </a14:m>
                <a:endParaRPr lang="zh-TW" altLang="en-US" sz="2400" baseline="-250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2767261" y="3216032"/>
                <a:ext cx="689088" cy="459806"/>
              </a:xfrm>
              <a:prstGeom prst="rect">
                <a:avLst/>
              </a:prstGeom>
              <a:blipFill rotWithShape="0">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3541079" y="3843899"/>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oMath>
                  </m:oMathPara>
                </a14:m>
                <a:endParaRPr lang="zh-TW" altLang="en-US" sz="2400" baseline="-250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3541079" y="3843899"/>
                <a:ext cx="689088" cy="460575"/>
              </a:xfrm>
              <a:prstGeom prst="rect">
                <a:avLst/>
              </a:prstGeom>
              <a:blipFill rotWithShape="0">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3464876" y="4682239"/>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3</m:t>
                          </m:r>
                        </m:sup>
                      </m:sSup>
                    </m:oMath>
                  </m:oMathPara>
                </a14:m>
                <a:endParaRPr lang="zh-TW" altLang="en-US" sz="2400" baseline="-250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3464876" y="4682239"/>
                <a:ext cx="689088" cy="460575"/>
              </a:xfrm>
              <a:prstGeom prst="rect">
                <a:avLst/>
              </a:prstGeom>
              <a:blipFill rotWithShape="0">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1038888" y="2020899"/>
                <a:ext cx="1110652"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m:t>
                      </m:r>
                      <m:r>
                        <a:rPr lang="en-US" altLang="zh-TW" sz="2400" i="1">
                          <a:latin typeface="Cambria Math" panose="02040503050406030204" pitchFamily="18" charset="0"/>
                        </a:rPr>
                        <m:t>𝐶</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m:oMathPara>
                </a14:m>
                <a:endParaRPr lang="zh-TW" altLang="en-US" sz="2400" baseline="-250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1038888" y="2020899"/>
                <a:ext cx="1110652" cy="460575"/>
              </a:xfrm>
              <a:prstGeom prst="rect">
                <a:avLst/>
              </a:prstGeom>
              <a:blipFill rotWithShape="0">
                <a:blip r:embed="rId12"/>
                <a:stretch>
                  <a:fillRect l="-10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2997937" y="2560268"/>
                <a:ext cx="689088" cy="459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i="1">
                          <a:latin typeface="Cambria Math" panose="02040503050406030204" pitchFamily="18" charset="0"/>
                        </a:rPr>
                        <m:t>𝐶</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1</m:t>
                              </m:r>
                            </m:sup>
                          </m:sSup>
                        </m:e>
                      </m:d>
                    </m:oMath>
                  </m:oMathPara>
                </a14:m>
                <a:endParaRPr lang="zh-TW" altLang="en-US" sz="2400" baseline="-250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2997937" y="2560268"/>
                <a:ext cx="689088" cy="459806"/>
              </a:xfrm>
              <a:prstGeom prst="rect">
                <a:avLst/>
              </a:prstGeom>
              <a:blipFill rotWithShape="0">
                <a:blip r:embed="rId13"/>
                <a:stretch>
                  <a:fillRect l="-2655" r="-4867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4203120" y="3344063"/>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i="1">
                          <a:latin typeface="Cambria Math" panose="02040503050406030204" pitchFamily="18" charset="0"/>
                        </a:rPr>
                        <m:t>𝐶</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2</m:t>
                              </m:r>
                            </m:sup>
                          </m:sSup>
                        </m:e>
                      </m:d>
                    </m:oMath>
                  </m:oMathPara>
                </a14:m>
                <a:endParaRPr lang="zh-TW" altLang="en-US" sz="2400" baseline="-250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4203120" y="3344063"/>
                <a:ext cx="689088" cy="460575"/>
              </a:xfrm>
              <a:prstGeom prst="rect">
                <a:avLst/>
              </a:prstGeom>
              <a:blipFill rotWithShape="0">
                <a:blip r:embed="rId14"/>
                <a:stretch>
                  <a:fillRect l="-1754" r="-4824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4302526" y="4400613"/>
                <a:ext cx="689088" cy="460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i="1">
                          <a:latin typeface="Cambria Math" panose="02040503050406030204" pitchFamily="18" charset="0"/>
                        </a:rPr>
                        <m:t>𝐶</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3</m:t>
                              </m:r>
                            </m:sup>
                          </m:sSup>
                        </m:e>
                      </m:d>
                    </m:oMath>
                  </m:oMathPara>
                </a14:m>
                <a:endParaRPr lang="zh-TW" altLang="en-US" sz="2400" baseline="-250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4302526" y="4400613"/>
                <a:ext cx="689088" cy="460575"/>
              </a:xfrm>
              <a:prstGeom prst="rect">
                <a:avLst/>
              </a:prstGeom>
              <a:blipFill rotWithShape="0">
                <a:blip r:embed="rId15"/>
                <a:stretch>
                  <a:fillRect l="-2655" r="-49558"/>
                </a:stretch>
              </a:blipFill>
            </p:spPr>
            <p:txBody>
              <a:bodyPr/>
              <a:lstStyle/>
              <a:p>
                <a:r>
                  <a:rPr lang="zh-TW" altLang="en-US">
                    <a:noFill/>
                  </a:rPr>
                  <a:t> </a:t>
                </a:r>
              </a:p>
            </p:txBody>
          </p:sp>
        </mc:Fallback>
      </mc:AlternateContent>
      <p:sp>
        <p:nvSpPr>
          <p:cNvPr id="52" name="橢圓 51"/>
          <p:cNvSpPr/>
          <p:nvPr/>
        </p:nvSpPr>
        <p:spPr>
          <a:xfrm>
            <a:off x="1449821" y="2505737"/>
            <a:ext cx="180000" cy="180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 name="直線單箭頭接點 3"/>
          <p:cNvCxnSpPr/>
          <p:nvPr/>
        </p:nvCxnSpPr>
        <p:spPr>
          <a:xfrm>
            <a:off x="610500" y="5898096"/>
            <a:ext cx="438111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flipV="1">
            <a:off x="817533" y="1690689"/>
            <a:ext cx="0" cy="44819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文字方塊 36"/>
              <p:cNvSpPr txBox="1"/>
              <p:nvPr/>
            </p:nvSpPr>
            <p:spPr>
              <a:xfrm>
                <a:off x="4520375" y="5946087"/>
                <a:ext cx="689088"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1</m:t>
                          </m:r>
                        </m:sub>
                      </m:sSub>
                    </m:oMath>
                  </m:oMathPara>
                </a14:m>
                <a:endParaRPr lang="zh-TW" altLang="en-US" sz="2400" baseline="-250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4520375" y="5946087"/>
                <a:ext cx="689088" cy="453137"/>
              </a:xfrm>
              <a:prstGeom prst="rect">
                <a:avLst/>
              </a:prstGeom>
              <a:blipFill rotWithShape="0">
                <a:blip r:embed="rId16"/>
                <a:stretch>
                  <a:fillRect b="-4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265956" y="1550895"/>
                <a:ext cx="689088"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oMath>
                  </m:oMathPara>
                </a14:m>
                <a:endParaRPr lang="zh-TW" altLang="en-US" sz="2400" baseline="-250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265956" y="1550895"/>
                <a:ext cx="689088" cy="453137"/>
              </a:xfrm>
              <a:prstGeom prst="rect">
                <a:avLst/>
              </a:prstGeom>
              <a:blipFill rotWithShape="0">
                <a:blip r:embed="rId17"/>
                <a:stretch>
                  <a:fillRect b="-400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95341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p:bldP spid="28" grpId="0"/>
      <p:bldP spid="29" grpId="0"/>
      <p:bldP spid="20" grpId="0"/>
      <p:bldP spid="38" grpId="0"/>
      <p:bldP spid="39" grpId="0"/>
      <p:bldP spid="40" grpId="0"/>
      <p:bldP spid="41" grpId="0"/>
      <p:bldP spid="42" grpId="0"/>
      <p:bldP spid="43" grpId="0"/>
      <p:bldP spid="44" grpId="0"/>
      <p:bldP spid="48" grpId="0"/>
      <p:bldP spid="49" grpId="0"/>
      <p:bldP spid="50" grpId="0"/>
      <p:bldP spid="51" grpId="0"/>
      <p:bldP spid="5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群組 6"/>
          <p:cNvGrpSpPr/>
          <p:nvPr/>
        </p:nvGrpSpPr>
        <p:grpSpPr>
          <a:xfrm>
            <a:off x="2921814" y="1952893"/>
            <a:ext cx="6299739" cy="4849496"/>
            <a:chOff x="1755296" y="1825625"/>
            <a:chExt cx="6299739" cy="4849496"/>
          </a:xfrm>
        </p:grpSpPr>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5296" y="1825625"/>
              <a:ext cx="6299739" cy="4724804"/>
            </a:xfrm>
            <a:prstGeom prst="rect">
              <a:avLst/>
            </a:prstGeom>
          </p:spPr>
        </p:pic>
        <p:graphicFrame>
          <p:nvGraphicFramePr>
            <p:cNvPr id="5" name="Object 12"/>
            <p:cNvGraphicFramePr>
              <a:graphicFrameLocks noChangeAspect="1"/>
            </p:cNvGraphicFramePr>
            <p:nvPr>
              <p:extLst/>
            </p:nvPr>
          </p:nvGraphicFramePr>
          <p:xfrm>
            <a:off x="4823324" y="6214746"/>
            <a:ext cx="328612" cy="460375"/>
          </p:xfrm>
          <a:graphic>
            <a:graphicData uri="http://schemas.openxmlformats.org/presentationml/2006/ole">
              <mc:AlternateContent xmlns:mc="http://schemas.openxmlformats.org/markup-compatibility/2006">
                <mc:Choice xmlns:v="urn:schemas-microsoft-com:vml" Requires="v">
                  <p:oleObj spid="_x0000_s235627" name="方程式" r:id="rId5" imgW="152280" imgH="215640" progId="Equation.3">
                    <p:embed/>
                  </p:oleObj>
                </mc:Choice>
                <mc:Fallback>
                  <p:oleObj name="方程式" r:id="rId5" imgW="152280" imgH="215640" progId="Equation.3">
                    <p:embed/>
                    <p:pic>
                      <p:nvPicPr>
                        <p:cNvPr id="0" name=""/>
                        <p:cNvPicPr>
                          <a:picLocks noChangeAspect="1" noChangeArrowheads="1"/>
                        </p:cNvPicPr>
                        <p:nvPr/>
                      </p:nvPicPr>
                      <p:blipFill>
                        <a:blip r:embed="rId6"/>
                        <a:srcRect/>
                        <a:stretch>
                          <a:fillRect/>
                        </a:stretch>
                      </p:blipFill>
                      <p:spPr bwMode="auto">
                        <a:xfrm>
                          <a:off x="4823324" y="6214746"/>
                          <a:ext cx="328612"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p:cNvGraphicFramePr>
              <a:graphicFrameLocks noChangeAspect="1"/>
            </p:cNvGraphicFramePr>
            <p:nvPr>
              <p:extLst/>
            </p:nvPr>
          </p:nvGraphicFramePr>
          <p:xfrm>
            <a:off x="1895291" y="3937552"/>
            <a:ext cx="355600" cy="460375"/>
          </p:xfrm>
          <a:graphic>
            <a:graphicData uri="http://schemas.openxmlformats.org/presentationml/2006/ole">
              <mc:AlternateContent xmlns:mc="http://schemas.openxmlformats.org/markup-compatibility/2006">
                <mc:Choice xmlns:v="urn:schemas-microsoft-com:vml" Requires="v">
                  <p:oleObj spid="_x0000_s235628" name="方程式" r:id="rId7" imgW="164880" imgH="215640" progId="Equation.3">
                    <p:embed/>
                  </p:oleObj>
                </mc:Choice>
                <mc:Fallback>
                  <p:oleObj name="方程式" r:id="rId7" imgW="164880" imgH="215640" progId="Equation.3">
                    <p:embed/>
                    <p:pic>
                      <p:nvPicPr>
                        <p:cNvPr id="0" name=""/>
                        <p:cNvPicPr>
                          <a:picLocks noChangeAspect="1" noChangeArrowheads="1"/>
                        </p:cNvPicPr>
                        <p:nvPr/>
                      </p:nvPicPr>
                      <p:blipFill>
                        <a:blip r:embed="rId8"/>
                        <a:srcRect/>
                        <a:stretch>
                          <a:fillRect/>
                        </a:stretch>
                      </p:blipFill>
                      <p:spPr bwMode="auto">
                        <a:xfrm>
                          <a:off x="1895291" y="3937552"/>
                          <a:ext cx="3556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標題 1"/>
          <p:cNvSpPr>
            <a:spLocks noGrp="1"/>
          </p:cNvSpPr>
          <p:nvPr>
            <p:ph type="title"/>
          </p:nvPr>
        </p:nvSpPr>
        <p:spPr/>
        <p:txBody>
          <a:bodyPr/>
          <a:lstStyle/>
          <a:p>
            <a:r>
              <a:rPr lang="en-US" altLang="zh-TW" dirty="0"/>
              <a:t>Formal Derivation of </a:t>
            </a:r>
            <a:br>
              <a:rPr lang="en-US" altLang="zh-TW" dirty="0"/>
            </a:br>
            <a:r>
              <a:rPr lang="en-US" altLang="zh-TW" dirty="0"/>
              <a:t>Gradient Descent </a:t>
            </a:r>
            <a:endParaRPr lang="zh-TW" altLang="en-US" dirty="0"/>
          </a:p>
        </p:txBody>
      </p:sp>
      <p:sp>
        <p:nvSpPr>
          <p:cNvPr id="3" name="內容版面配置區 2"/>
          <p:cNvSpPr>
            <a:spLocks noGrp="1"/>
          </p:cNvSpPr>
          <p:nvPr>
            <p:ph idx="1"/>
          </p:nvPr>
        </p:nvSpPr>
        <p:spPr/>
        <p:txBody>
          <a:bodyPr/>
          <a:lstStyle/>
          <a:p>
            <a:r>
              <a:rPr lang="en-US" altLang="zh-TW" dirty="0"/>
              <a:t>Suppose that </a:t>
            </a:r>
            <a:r>
              <a:rPr lang="el-GR" altLang="zh-TW" dirty="0"/>
              <a:t>θ</a:t>
            </a:r>
            <a:r>
              <a:rPr lang="en-US" altLang="zh-TW" dirty="0"/>
              <a:t> has two variables {</a:t>
            </a:r>
            <a:r>
              <a:rPr lang="el-GR" altLang="zh-TW" dirty="0"/>
              <a:t>θ</a:t>
            </a:r>
            <a:r>
              <a:rPr lang="en-US" altLang="zh-TW" baseline="-25000" dirty="0"/>
              <a:t>1</a:t>
            </a:r>
            <a:r>
              <a:rPr lang="en-US" altLang="zh-TW" dirty="0"/>
              <a:t>,</a:t>
            </a:r>
            <a:r>
              <a:rPr lang="el-GR" altLang="zh-TW" dirty="0"/>
              <a:t> θ</a:t>
            </a:r>
            <a:r>
              <a:rPr lang="en-US" altLang="zh-TW" baseline="-25000" dirty="0"/>
              <a:t>2</a:t>
            </a:r>
            <a:r>
              <a:rPr lang="en-US" altLang="zh-TW" dirty="0"/>
              <a:t>}</a:t>
            </a:r>
            <a:endParaRPr lang="zh-TW" altLang="en-US" dirty="0"/>
          </a:p>
        </p:txBody>
      </p:sp>
      <p:sp>
        <p:nvSpPr>
          <p:cNvPr id="8" name="橢圓 7"/>
          <p:cNvSpPr/>
          <p:nvPr/>
        </p:nvSpPr>
        <p:spPr>
          <a:xfrm>
            <a:off x="6377640" y="5079893"/>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6482440" y="5723259"/>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6248487" y="4496827"/>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5912188" y="5131668"/>
            <a:ext cx="1248503" cy="124850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5" name="Object 12"/>
          <p:cNvGraphicFramePr>
            <a:graphicFrameLocks noChangeAspect="1"/>
          </p:cNvGraphicFramePr>
          <p:nvPr>
            <p:extLst>
              <p:ext uri="{D42A27DB-BD31-4B8C-83A1-F6EECF244321}">
                <p14:modId xmlns:p14="http://schemas.microsoft.com/office/powerpoint/2010/main" val="3245497078"/>
              </p:ext>
            </p:extLst>
          </p:nvPr>
        </p:nvGraphicFramePr>
        <p:xfrm>
          <a:off x="6590440" y="5445597"/>
          <a:ext cx="411163" cy="433387"/>
        </p:xfrm>
        <a:graphic>
          <a:graphicData uri="http://schemas.openxmlformats.org/presentationml/2006/ole">
            <mc:AlternateContent xmlns:mc="http://schemas.openxmlformats.org/markup-compatibility/2006">
              <mc:Choice xmlns:v="urn:schemas-microsoft-com:vml" Requires="v">
                <p:oleObj spid="_x0000_s235629" name="方程式" r:id="rId9" imgW="190440" imgH="203040" progId="Equation.3">
                  <p:embed/>
                </p:oleObj>
              </mc:Choice>
              <mc:Fallback>
                <p:oleObj name="方程式" r:id="rId9" imgW="190440" imgH="203040" progId="Equation.3">
                  <p:embed/>
                  <p:pic>
                    <p:nvPicPr>
                      <p:cNvPr id="0" name=""/>
                      <p:cNvPicPr>
                        <a:picLocks noChangeAspect="1" noChangeArrowheads="1"/>
                      </p:cNvPicPr>
                      <p:nvPr/>
                    </p:nvPicPr>
                    <p:blipFill>
                      <a:blip r:embed="rId10"/>
                      <a:srcRect/>
                      <a:stretch>
                        <a:fillRect/>
                      </a:stretch>
                    </p:blipFill>
                    <p:spPr bwMode="auto">
                      <a:xfrm>
                        <a:off x="6590440" y="5445597"/>
                        <a:ext cx="411163" cy="433387"/>
                      </a:xfrm>
                      <a:prstGeom prst="rect">
                        <a:avLst/>
                      </a:prstGeom>
                      <a:noFill/>
                      <a:extLst/>
                    </p:spPr>
                  </p:pic>
                </p:oleObj>
              </mc:Fallback>
            </mc:AlternateContent>
          </a:graphicData>
        </a:graphic>
      </p:graphicFrame>
      <p:sp>
        <p:nvSpPr>
          <p:cNvPr id="16" name="橢圓 15"/>
          <p:cNvSpPr/>
          <p:nvPr/>
        </p:nvSpPr>
        <p:spPr>
          <a:xfrm>
            <a:off x="5807388" y="4550587"/>
            <a:ext cx="1248503" cy="124850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7" name="Object 12"/>
          <p:cNvGraphicFramePr>
            <a:graphicFrameLocks noChangeAspect="1"/>
          </p:cNvGraphicFramePr>
          <p:nvPr>
            <p:extLst>
              <p:ext uri="{D42A27DB-BD31-4B8C-83A1-F6EECF244321}">
                <p14:modId xmlns:p14="http://schemas.microsoft.com/office/powerpoint/2010/main" val="1367517403"/>
              </p:ext>
            </p:extLst>
          </p:nvPr>
        </p:nvGraphicFramePr>
        <p:xfrm>
          <a:off x="6469735" y="4887517"/>
          <a:ext cx="355600" cy="433388"/>
        </p:xfrm>
        <a:graphic>
          <a:graphicData uri="http://schemas.openxmlformats.org/presentationml/2006/ole">
            <mc:AlternateContent xmlns:mc="http://schemas.openxmlformats.org/markup-compatibility/2006">
              <mc:Choice xmlns:v="urn:schemas-microsoft-com:vml" Requires="v">
                <p:oleObj spid="_x0000_s235630" name="方程式" r:id="rId11" imgW="164880" imgH="203040" progId="Equation.3">
                  <p:embed/>
                </p:oleObj>
              </mc:Choice>
              <mc:Fallback>
                <p:oleObj name="方程式" r:id="rId11" imgW="164880" imgH="203040" progId="Equation.3">
                  <p:embed/>
                  <p:pic>
                    <p:nvPicPr>
                      <p:cNvPr id="0" name=""/>
                      <p:cNvPicPr>
                        <a:picLocks noChangeAspect="1" noChangeArrowheads="1"/>
                      </p:cNvPicPr>
                      <p:nvPr/>
                    </p:nvPicPr>
                    <p:blipFill>
                      <a:blip r:embed="rId12"/>
                      <a:srcRect/>
                      <a:stretch>
                        <a:fillRect/>
                      </a:stretch>
                    </p:blipFill>
                    <p:spPr bwMode="auto">
                      <a:xfrm>
                        <a:off x="6469735" y="4887517"/>
                        <a:ext cx="355600" cy="433388"/>
                      </a:xfrm>
                      <a:prstGeom prst="rect">
                        <a:avLst/>
                      </a:prstGeom>
                      <a:noFill/>
                      <a:extLst/>
                    </p:spPr>
                  </p:pic>
                </p:oleObj>
              </mc:Fallback>
            </mc:AlternateContent>
          </a:graphicData>
        </a:graphic>
      </p:graphicFrame>
      <p:sp>
        <p:nvSpPr>
          <p:cNvPr id="18" name="橢圓 17"/>
          <p:cNvSpPr/>
          <p:nvPr/>
        </p:nvSpPr>
        <p:spPr>
          <a:xfrm>
            <a:off x="5673786" y="3890130"/>
            <a:ext cx="1248503" cy="124850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9" name="Object 12"/>
          <p:cNvGraphicFramePr>
            <a:graphicFrameLocks noChangeAspect="1"/>
          </p:cNvGraphicFramePr>
          <p:nvPr>
            <p:extLst>
              <p:ext uri="{D42A27DB-BD31-4B8C-83A1-F6EECF244321}">
                <p14:modId xmlns:p14="http://schemas.microsoft.com/office/powerpoint/2010/main" val="1913599398"/>
              </p:ext>
            </p:extLst>
          </p:nvPr>
        </p:nvGraphicFramePr>
        <p:xfrm>
          <a:off x="6367673" y="4290982"/>
          <a:ext cx="409575" cy="433387"/>
        </p:xfrm>
        <a:graphic>
          <a:graphicData uri="http://schemas.openxmlformats.org/presentationml/2006/ole">
            <mc:AlternateContent xmlns:mc="http://schemas.openxmlformats.org/markup-compatibility/2006">
              <mc:Choice xmlns:v="urn:schemas-microsoft-com:vml" Requires="v">
                <p:oleObj spid="_x0000_s235631" name="方程式" r:id="rId13" imgW="190440" imgH="203040" progId="Equation.3">
                  <p:embed/>
                </p:oleObj>
              </mc:Choice>
              <mc:Fallback>
                <p:oleObj name="方程式" r:id="rId13" imgW="190440" imgH="203040" progId="Equation.3">
                  <p:embed/>
                  <p:pic>
                    <p:nvPicPr>
                      <p:cNvPr id="0" name=""/>
                      <p:cNvPicPr>
                        <a:picLocks noChangeAspect="1" noChangeArrowheads="1"/>
                      </p:cNvPicPr>
                      <p:nvPr/>
                    </p:nvPicPr>
                    <p:blipFill>
                      <a:blip r:embed="rId14"/>
                      <a:srcRect/>
                      <a:stretch>
                        <a:fillRect/>
                      </a:stretch>
                    </p:blipFill>
                    <p:spPr bwMode="auto">
                      <a:xfrm>
                        <a:off x="6367673" y="4290982"/>
                        <a:ext cx="409575" cy="433387"/>
                      </a:xfrm>
                      <a:prstGeom prst="rect">
                        <a:avLst/>
                      </a:prstGeom>
                      <a:noFill/>
                      <a:extLst/>
                    </p:spPr>
                  </p:pic>
                </p:oleObj>
              </mc:Fallback>
            </mc:AlternateContent>
          </a:graphicData>
        </a:graphic>
      </p:graphicFrame>
      <p:cxnSp>
        <p:nvCxnSpPr>
          <p:cNvPr id="21" name="直線單箭頭接點 20"/>
          <p:cNvCxnSpPr/>
          <p:nvPr/>
        </p:nvCxnSpPr>
        <p:spPr>
          <a:xfrm flipH="1" flipV="1">
            <a:off x="6440738" y="5156144"/>
            <a:ext cx="77070" cy="5450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flipH="1" flipV="1">
            <a:off x="6318454" y="4574752"/>
            <a:ext cx="98249" cy="4941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flipV="1">
            <a:off x="6154148" y="3915999"/>
            <a:ext cx="134439" cy="5905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1537456" y="5805672"/>
            <a:ext cx="2381250" cy="461665"/>
          </a:xfrm>
          <a:prstGeom prst="rect">
            <a:avLst/>
          </a:prstGeom>
          <a:noFill/>
        </p:spPr>
        <p:txBody>
          <a:bodyPr wrap="square" rtlCol="0">
            <a:spAutoFit/>
          </a:bodyPr>
          <a:lstStyle/>
          <a:p>
            <a:r>
              <a:rPr lang="en-US" altLang="zh-TW" sz="2400" dirty="0" smtClean="0">
                <a:solidFill>
                  <a:srgbClr val="FF0000"/>
                </a:solidFill>
              </a:rPr>
              <a:t>How?</a:t>
            </a:r>
            <a:endParaRPr lang="zh-TW" altLang="en-US" sz="2400" dirty="0">
              <a:solidFill>
                <a:srgbClr val="FF0000"/>
              </a:solidFill>
            </a:endParaRPr>
          </a:p>
        </p:txBody>
      </p:sp>
      <p:cxnSp>
        <p:nvCxnSpPr>
          <p:cNvPr id="13" name="直線單箭頭接點 12"/>
          <p:cNvCxnSpPr/>
          <p:nvPr/>
        </p:nvCxnSpPr>
        <p:spPr>
          <a:xfrm flipV="1">
            <a:off x="7505689" y="2090707"/>
            <a:ext cx="741872" cy="10154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7521791" y="1686418"/>
            <a:ext cx="1451540" cy="461665"/>
          </a:xfrm>
          <a:prstGeom prst="rect">
            <a:avLst/>
          </a:prstGeom>
          <a:noFill/>
        </p:spPr>
        <p:txBody>
          <a:bodyPr wrap="square" rtlCol="0">
            <a:spAutoFit/>
          </a:bodyPr>
          <a:lstStyle/>
          <a:p>
            <a:pPr algn="ctr"/>
            <a:r>
              <a:rPr lang="en-US" altLang="zh-TW" sz="2400" dirty="0" smtClean="0">
                <a:solidFill>
                  <a:srgbClr val="FF0000"/>
                </a:solidFill>
              </a:rPr>
              <a:t>C(</a:t>
            </a:r>
            <a:r>
              <a:rPr lang="el-GR" altLang="zh-TW" sz="2400" dirty="0" smtClean="0">
                <a:solidFill>
                  <a:srgbClr val="FF0000"/>
                </a:solidFill>
              </a:rPr>
              <a:t>θ</a:t>
            </a:r>
            <a:r>
              <a:rPr lang="en-US" altLang="zh-TW" sz="2400" dirty="0" smtClean="0">
                <a:solidFill>
                  <a:srgbClr val="FF0000"/>
                </a:solidFill>
              </a:rPr>
              <a:t>)</a:t>
            </a:r>
            <a:endParaRPr lang="zh-TW" altLang="en-US" sz="2400" dirty="0">
              <a:solidFill>
                <a:srgbClr val="FF0000"/>
              </a:solidFill>
            </a:endParaRPr>
          </a:p>
        </p:txBody>
      </p:sp>
      <p:sp>
        <p:nvSpPr>
          <p:cNvPr id="23" name="文字方塊 22"/>
          <p:cNvSpPr txBox="1"/>
          <p:nvPr/>
        </p:nvSpPr>
        <p:spPr>
          <a:xfrm>
            <a:off x="415248" y="4724369"/>
            <a:ext cx="3242534" cy="1569660"/>
          </a:xfrm>
          <a:prstGeom prst="rect">
            <a:avLst/>
          </a:prstGeom>
          <a:noFill/>
        </p:spPr>
        <p:txBody>
          <a:bodyPr wrap="square" rtlCol="0">
            <a:spAutoFit/>
          </a:bodyPr>
          <a:lstStyle/>
          <a:p>
            <a:r>
              <a:rPr lang="en-US" altLang="zh-TW" sz="2400" dirty="0" smtClean="0">
                <a:solidFill>
                  <a:srgbClr val="0000FF"/>
                </a:solidFill>
              </a:rPr>
              <a:t>Given a point, we can easily find the point with the smallest value nearby.</a:t>
            </a:r>
            <a:endParaRPr lang="zh-TW" altLang="en-US" sz="2400" dirty="0">
              <a:solidFill>
                <a:srgbClr val="0000FF"/>
              </a:solidFill>
            </a:endParaRPr>
          </a:p>
        </p:txBody>
      </p:sp>
    </p:spTree>
    <p:extLst>
      <p:ext uri="{BB962C8B-B14F-4D97-AF65-F5344CB8AC3E}">
        <p14:creationId xmlns:p14="http://schemas.microsoft.com/office/powerpoint/2010/main" val="251625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1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1" grpId="1" animBg="1"/>
      <p:bldP spid="16" grpId="0" animBg="1"/>
      <p:bldP spid="16" grpId="1" animBg="1"/>
      <p:bldP spid="18" grpId="0" animBg="1"/>
      <p:bldP spid="29" grpId="0"/>
      <p:bldP spid="2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Formal Derivation </a:t>
            </a:r>
            <a:r>
              <a:rPr lang="en-US" altLang="zh-TW" dirty="0" smtClean="0"/>
              <a:t>of </a:t>
            </a:r>
            <a:br>
              <a:rPr lang="en-US" altLang="zh-TW" dirty="0" smtClean="0"/>
            </a:br>
            <a:r>
              <a:rPr lang="en-US" altLang="zh-TW" dirty="0" smtClean="0"/>
              <a:t>Gradient </a:t>
            </a:r>
            <a:r>
              <a:rPr lang="en-US" altLang="zh-TW" dirty="0"/>
              <a:t>D</a:t>
            </a:r>
            <a:r>
              <a:rPr lang="en-US" altLang="zh-TW" dirty="0" smtClean="0"/>
              <a:t>escent </a:t>
            </a:r>
            <a:endParaRPr lang="zh-TW" altLang="en-US" dirty="0"/>
          </a:p>
        </p:txBody>
      </p:sp>
      <p:sp>
        <p:nvSpPr>
          <p:cNvPr id="3" name="內容版面配置區 2"/>
          <p:cNvSpPr>
            <a:spLocks noGrp="1"/>
          </p:cNvSpPr>
          <p:nvPr>
            <p:ph idx="1"/>
          </p:nvPr>
        </p:nvSpPr>
        <p:spPr/>
        <p:txBody>
          <a:bodyPr>
            <a:normAutofit/>
          </a:bodyPr>
          <a:lstStyle/>
          <a:p>
            <a:r>
              <a:rPr lang="en-US" altLang="zh-TW" sz="3200" b="1" dirty="0"/>
              <a:t>Taylor </a:t>
            </a:r>
            <a:r>
              <a:rPr lang="en-US" altLang="zh-TW" sz="3200" b="1" dirty="0" smtClean="0"/>
              <a:t>series</a:t>
            </a:r>
            <a:r>
              <a:rPr lang="en-US" altLang="zh-TW" sz="3200" dirty="0" smtClean="0"/>
              <a:t>: Let </a:t>
            </a:r>
            <a:r>
              <a:rPr lang="en-US" altLang="zh-TW" sz="3200" dirty="0"/>
              <a:t>h</a:t>
            </a:r>
            <a:r>
              <a:rPr lang="en-US" altLang="zh-TW" sz="3200" dirty="0" smtClean="0"/>
              <a:t>(x) </a:t>
            </a:r>
            <a:r>
              <a:rPr lang="en-US" altLang="zh-TW" sz="3200" dirty="0"/>
              <a:t>be </a:t>
            </a:r>
            <a:r>
              <a:rPr lang="en-US" altLang="zh-TW" sz="3200" dirty="0" smtClean="0"/>
              <a:t>infinitely </a:t>
            </a:r>
            <a:r>
              <a:rPr lang="en-US" altLang="zh-TW" sz="3200" dirty="0"/>
              <a:t>differentiable </a:t>
            </a:r>
            <a:r>
              <a:rPr lang="en-US" altLang="zh-TW" sz="3200" dirty="0" smtClean="0"/>
              <a:t>around </a:t>
            </a:r>
            <a:r>
              <a:rPr lang="en-US" altLang="zh-TW" sz="3200" dirty="0"/>
              <a:t>x = </a:t>
            </a:r>
            <a:r>
              <a:rPr lang="en-US" altLang="zh-TW" sz="3200" dirty="0" smtClean="0"/>
              <a:t>x</a:t>
            </a:r>
            <a:r>
              <a:rPr lang="en-US" altLang="zh-TW" sz="3200" baseline="-25000" dirty="0" smtClean="0"/>
              <a:t>0</a:t>
            </a:r>
            <a:r>
              <a:rPr lang="en-US" altLang="zh-TW" sz="3200" dirty="0" smtClean="0"/>
              <a:t>. </a:t>
            </a:r>
            <a:endParaRPr lang="zh-TW" altLang="en-US" sz="3200" dirty="0"/>
          </a:p>
        </p:txBody>
      </p:sp>
      <p:graphicFrame>
        <p:nvGraphicFramePr>
          <p:cNvPr id="5" name="Object 12"/>
          <p:cNvGraphicFramePr>
            <a:graphicFrameLocks noChangeAspect="1"/>
          </p:cNvGraphicFramePr>
          <p:nvPr>
            <p:extLst>
              <p:ext uri="{D42A27DB-BD31-4B8C-83A1-F6EECF244321}">
                <p14:modId xmlns:p14="http://schemas.microsoft.com/office/powerpoint/2010/main" val="1352190605"/>
              </p:ext>
            </p:extLst>
          </p:nvPr>
        </p:nvGraphicFramePr>
        <p:xfrm>
          <a:off x="1125488" y="3126553"/>
          <a:ext cx="3601889" cy="998668"/>
        </p:xfrm>
        <a:graphic>
          <a:graphicData uri="http://schemas.openxmlformats.org/presentationml/2006/ole">
            <mc:AlternateContent xmlns:mc="http://schemas.openxmlformats.org/markup-compatibility/2006">
              <mc:Choice xmlns:v="urn:schemas-microsoft-com:vml" Requires="v">
                <p:oleObj spid="_x0000_s69034" name="方程式" r:id="rId3" imgW="1600200" imgH="444240" progId="Equation.3">
                  <p:embed/>
                </p:oleObj>
              </mc:Choice>
              <mc:Fallback>
                <p:oleObj name="方程式" r:id="rId3" imgW="1600200" imgH="444240" progId="Equation.3">
                  <p:embed/>
                  <p:pic>
                    <p:nvPicPr>
                      <p:cNvPr id="0" name=""/>
                      <p:cNvPicPr>
                        <a:picLocks noChangeAspect="1" noChangeArrowheads="1"/>
                      </p:cNvPicPr>
                      <p:nvPr/>
                    </p:nvPicPr>
                    <p:blipFill>
                      <a:blip r:embed="rId4"/>
                      <a:srcRect/>
                      <a:stretch>
                        <a:fillRect/>
                      </a:stretch>
                    </p:blipFill>
                    <p:spPr bwMode="auto">
                      <a:xfrm>
                        <a:off x="1125488" y="3126553"/>
                        <a:ext cx="3601889" cy="998668"/>
                      </a:xfrm>
                      <a:prstGeom prst="rect">
                        <a:avLst/>
                      </a:prstGeom>
                      <a:noFill/>
                      <a:extLst/>
                    </p:spPr>
                  </p:pic>
                </p:oleObj>
              </mc:Fallback>
            </mc:AlternateContent>
          </a:graphicData>
        </a:graphic>
      </p:graphicFrame>
      <p:graphicFrame>
        <p:nvGraphicFramePr>
          <p:cNvPr id="6" name="Object 12"/>
          <p:cNvGraphicFramePr>
            <a:graphicFrameLocks noChangeAspect="1"/>
          </p:cNvGraphicFramePr>
          <p:nvPr>
            <p:extLst>
              <p:ext uri="{D42A27DB-BD31-4B8C-83A1-F6EECF244321}">
                <p14:modId xmlns:p14="http://schemas.microsoft.com/office/powerpoint/2010/main" val="4103896619"/>
              </p:ext>
            </p:extLst>
          </p:nvPr>
        </p:nvGraphicFramePr>
        <p:xfrm>
          <a:off x="1746152" y="4192689"/>
          <a:ext cx="6080435" cy="887808"/>
        </p:xfrm>
        <a:graphic>
          <a:graphicData uri="http://schemas.openxmlformats.org/presentationml/2006/ole">
            <mc:AlternateContent xmlns:mc="http://schemas.openxmlformats.org/markup-compatibility/2006">
              <mc:Choice xmlns:v="urn:schemas-microsoft-com:vml" Requires="v">
                <p:oleObj spid="_x0000_s69035" name="方程式" r:id="rId5" imgW="2692080" imgH="393480" progId="Equation.3">
                  <p:embed/>
                </p:oleObj>
              </mc:Choice>
              <mc:Fallback>
                <p:oleObj name="方程式" r:id="rId5" imgW="2692080" imgH="393480" progId="Equation.3">
                  <p:embed/>
                  <p:pic>
                    <p:nvPicPr>
                      <p:cNvPr id="0" name=""/>
                      <p:cNvPicPr>
                        <a:picLocks noChangeAspect="1" noChangeArrowheads="1"/>
                      </p:cNvPicPr>
                      <p:nvPr/>
                    </p:nvPicPr>
                    <p:blipFill>
                      <a:blip r:embed="rId6"/>
                      <a:srcRect/>
                      <a:stretch>
                        <a:fillRect/>
                      </a:stretch>
                    </p:blipFill>
                    <p:spPr bwMode="auto">
                      <a:xfrm>
                        <a:off x="1746152" y="4192689"/>
                        <a:ext cx="6080435" cy="887808"/>
                      </a:xfrm>
                      <a:prstGeom prst="rect">
                        <a:avLst/>
                      </a:prstGeom>
                      <a:noFill/>
                      <a:extLst/>
                    </p:spPr>
                  </p:pic>
                </p:oleObj>
              </mc:Fallback>
            </mc:AlternateContent>
          </a:graphicData>
        </a:graphic>
      </p:graphicFrame>
      <p:sp>
        <p:nvSpPr>
          <p:cNvPr id="17" name="文字方塊 16"/>
          <p:cNvSpPr txBox="1"/>
          <p:nvPr/>
        </p:nvSpPr>
        <p:spPr>
          <a:xfrm>
            <a:off x="1162738" y="5263755"/>
            <a:ext cx="2781300" cy="461665"/>
          </a:xfrm>
          <a:prstGeom prst="rect">
            <a:avLst/>
          </a:prstGeom>
          <a:noFill/>
        </p:spPr>
        <p:txBody>
          <a:bodyPr wrap="square" rtlCol="0">
            <a:spAutoFit/>
          </a:bodyPr>
          <a:lstStyle/>
          <a:p>
            <a:r>
              <a:rPr lang="en-US" altLang="zh-TW" sz="2400" dirty="0" smtClean="0"/>
              <a:t>When x is close to x</a:t>
            </a:r>
            <a:r>
              <a:rPr lang="en-US" altLang="zh-TW" sz="2400" baseline="-25000" dirty="0" smtClean="0"/>
              <a:t>0</a:t>
            </a:r>
            <a:endParaRPr lang="zh-TW" altLang="en-US" sz="2400" baseline="-25000" dirty="0"/>
          </a:p>
        </p:txBody>
      </p:sp>
      <p:grpSp>
        <p:nvGrpSpPr>
          <p:cNvPr id="18" name="群組 17"/>
          <p:cNvGrpSpPr/>
          <p:nvPr/>
        </p:nvGrpSpPr>
        <p:grpSpPr>
          <a:xfrm>
            <a:off x="3964147" y="5246404"/>
            <a:ext cx="4301065" cy="536575"/>
            <a:chOff x="3796772" y="3169588"/>
            <a:chExt cx="4301065" cy="536575"/>
          </a:xfrm>
        </p:grpSpPr>
        <p:graphicFrame>
          <p:nvGraphicFramePr>
            <p:cNvPr id="19" name="Object 12"/>
            <p:cNvGraphicFramePr>
              <a:graphicFrameLocks noChangeAspect="1"/>
            </p:cNvGraphicFramePr>
            <p:nvPr>
              <p:extLst/>
            </p:nvPr>
          </p:nvGraphicFramePr>
          <p:xfrm>
            <a:off x="4194175" y="3169588"/>
            <a:ext cx="3903662" cy="536575"/>
          </p:xfrm>
          <a:graphic>
            <a:graphicData uri="http://schemas.openxmlformats.org/presentationml/2006/ole">
              <mc:AlternateContent xmlns:mc="http://schemas.openxmlformats.org/markup-compatibility/2006">
                <mc:Choice xmlns:v="urn:schemas-microsoft-com:vml" Requires="v">
                  <p:oleObj spid="_x0000_s69036" name="方程式" r:id="rId7" imgW="1663560" imgH="228600" progId="Equation.3">
                    <p:embed/>
                  </p:oleObj>
                </mc:Choice>
                <mc:Fallback>
                  <p:oleObj name="方程式" r:id="rId7" imgW="1663560" imgH="228600" progId="Equation.3">
                    <p:embed/>
                    <p:pic>
                      <p:nvPicPr>
                        <p:cNvPr id="0" name=""/>
                        <p:cNvPicPr>
                          <a:picLocks noChangeAspect="1" noChangeArrowheads="1"/>
                        </p:cNvPicPr>
                        <p:nvPr/>
                      </p:nvPicPr>
                      <p:blipFill>
                        <a:blip r:embed="rId8"/>
                        <a:srcRect/>
                        <a:stretch>
                          <a:fillRect/>
                        </a:stretch>
                      </p:blipFill>
                      <p:spPr bwMode="auto">
                        <a:xfrm>
                          <a:off x="4194175" y="3169588"/>
                          <a:ext cx="3903662" cy="536575"/>
                        </a:xfrm>
                        <a:prstGeom prst="rect">
                          <a:avLst/>
                        </a:prstGeom>
                        <a:noFill/>
                        <a:extLst/>
                      </p:spPr>
                    </p:pic>
                  </p:oleObj>
                </mc:Fallback>
              </mc:AlternateContent>
            </a:graphicData>
          </a:graphic>
        </p:graphicFrame>
        <p:sp>
          <p:nvSpPr>
            <p:cNvPr id="20" name="向右箭號 19"/>
            <p:cNvSpPr/>
            <p:nvPr/>
          </p:nvSpPr>
          <p:spPr>
            <a:xfrm>
              <a:off x="3796772" y="3194165"/>
              <a:ext cx="346603" cy="454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46530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128994" y="1010048"/>
            <a:ext cx="1079142" cy="461665"/>
          </a:xfrm>
          <a:prstGeom prst="rect">
            <a:avLst/>
          </a:prstGeom>
        </p:spPr>
        <p:txBody>
          <a:bodyPr wrap="none">
            <a:spAutoFit/>
          </a:bodyPr>
          <a:lstStyle/>
          <a:p>
            <a:r>
              <a:rPr lang="en-US" altLang="zh-TW" sz="2400" dirty="0"/>
              <a:t>sin(x</a:t>
            </a:r>
            <a:r>
              <a:rPr lang="en-US" altLang="zh-TW" sz="2400" dirty="0" smtClean="0"/>
              <a:t>)= </a:t>
            </a:r>
            <a:endParaRPr lang="zh-TW" altLang="en-US" sz="2400" dirty="0"/>
          </a:p>
        </p:txBody>
      </p:sp>
      <p:grpSp>
        <p:nvGrpSpPr>
          <p:cNvPr id="5" name="群組 4"/>
          <p:cNvGrpSpPr/>
          <p:nvPr/>
        </p:nvGrpSpPr>
        <p:grpSpPr>
          <a:xfrm>
            <a:off x="1104900" y="718346"/>
            <a:ext cx="8039100" cy="1944686"/>
            <a:chOff x="1104900" y="4722890"/>
            <a:chExt cx="8039100" cy="1944686"/>
          </a:xfrm>
        </p:grpSpPr>
        <p:pic>
          <p:nvPicPr>
            <p:cNvPr id="6" name="圖片 5"/>
            <p:cNvPicPr>
              <a:picLocks noChangeAspect="1"/>
            </p:cNvPicPr>
            <p:nvPr/>
          </p:nvPicPr>
          <p:blipFill>
            <a:blip r:embed="rId2"/>
            <a:stretch>
              <a:fillRect/>
            </a:stretch>
          </p:blipFill>
          <p:spPr>
            <a:xfrm>
              <a:off x="1104900" y="4722890"/>
              <a:ext cx="8039100" cy="1809750"/>
            </a:xfrm>
            <a:prstGeom prst="rect">
              <a:avLst/>
            </a:prstGeom>
          </p:spPr>
        </p:pic>
        <p:sp>
          <p:nvSpPr>
            <p:cNvPr id="7" name="矩形 6"/>
            <p:cNvSpPr/>
            <p:nvPr/>
          </p:nvSpPr>
          <p:spPr>
            <a:xfrm>
              <a:off x="7624916" y="5708649"/>
              <a:ext cx="1390090" cy="9589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7549304" y="5883575"/>
              <a:ext cx="1106129" cy="461665"/>
            </a:xfrm>
            <a:prstGeom prst="rect">
              <a:avLst/>
            </a:prstGeom>
            <a:noFill/>
          </p:spPr>
          <p:txBody>
            <a:bodyPr wrap="square" rtlCol="0">
              <a:spAutoFit/>
            </a:bodyPr>
            <a:lstStyle/>
            <a:p>
              <a:r>
                <a:rPr lang="en-US" altLang="zh-TW" sz="2400" dirty="0" smtClean="0"/>
                <a:t>……</a:t>
              </a:r>
              <a:endParaRPr lang="zh-TW" altLang="en-US" sz="2400" dirty="0"/>
            </a:p>
          </p:txBody>
        </p:sp>
      </p:grpSp>
      <p:sp>
        <p:nvSpPr>
          <p:cNvPr id="9" name="矩形 8"/>
          <p:cNvSpPr/>
          <p:nvPr/>
        </p:nvSpPr>
        <p:spPr>
          <a:xfrm>
            <a:off x="128994" y="110830"/>
            <a:ext cx="5920852" cy="461665"/>
          </a:xfrm>
          <a:prstGeom prst="rect">
            <a:avLst/>
          </a:prstGeom>
        </p:spPr>
        <p:txBody>
          <a:bodyPr wrap="none">
            <a:spAutoFit/>
          </a:bodyPr>
          <a:lstStyle/>
          <a:p>
            <a:r>
              <a:rPr lang="en-US" altLang="zh-TW" sz="2400" u="sng" dirty="0" smtClean="0"/>
              <a:t>E.g. Taylor </a:t>
            </a:r>
            <a:r>
              <a:rPr lang="en-US" altLang="zh-TW" sz="2400" u="sng" dirty="0"/>
              <a:t>series for h(x)=sin(x) around x</a:t>
            </a:r>
            <a:r>
              <a:rPr lang="en-US" altLang="zh-TW" sz="2400" u="sng" baseline="-25000" dirty="0"/>
              <a:t>0</a:t>
            </a:r>
            <a:r>
              <a:rPr lang="en-US" altLang="zh-TW" sz="2400" u="sng" dirty="0"/>
              <a:t>=</a:t>
            </a:r>
            <a:r>
              <a:rPr lang="el-GR" altLang="zh-TW" sz="2400" u="sng" dirty="0"/>
              <a:t>π</a:t>
            </a:r>
            <a:r>
              <a:rPr lang="en-US" altLang="zh-TW" sz="2400" u="sng" dirty="0"/>
              <a:t>/4</a:t>
            </a:r>
          </a:p>
        </p:txBody>
      </p:sp>
      <p:pic>
        <p:nvPicPr>
          <p:cNvPr id="10" name="圖片 9"/>
          <p:cNvPicPr>
            <a:picLocks noChangeAspect="1"/>
          </p:cNvPicPr>
          <p:nvPr/>
        </p:nvPicPr>
        <p:blipFill>
          <a:blip r:embed="rId3"/>
          <a:stretch>
            <a:fillRect/>
          </a:stretch>
        </p:blipFill>
        <p:spPr>
          <a:xfrm>
            <a:off x="1208136" y="2663032"/>
            <a:ext cx="6473190" cy="4038944"/>
          </a:xfrm>
          <a:prstGeom prst="rect">
            <a:avLst/>
          </a:prstGeom>
        </p:spPr>
      </p:pic>
      <p:sp>
        <p:nvSpPr>
          <p:cNvPr id="11" name="文字方塊 10"/>
          <p:cNvSpPr txBox="1"/>
          <p:nvPr/>
        </p:nvSpPr>
        <p:spPr>
          <a:xfrm>
            <a:off x="4141404" y="5697094"/>
            <a:ext cx="2604827" cy="830997"/>
          </a:xfrm>
          <a:prstGeom prst="rect">
            <a:avLst/>
          </a:prstGeom>
          <a:solidFill>
            <a:schemeClr val="accent4">
              <a:lumMod val="20000"/>
              <a:lumOff val="80000"/>
            </a:schemeClr>
          </a:solidFill>
          <a:ln w="38100">
            <a:solidFill>
              <a:srgbClr val="FFC000"/>
            </a:solidFill>
          </a:ln>
        </p:spPr>
        <p:txBody>
          <a:bodyPr wrap="square" rtlCol="0">
            <a:spAutoFit/>
          </a:bodyPr>
          <a:lstStyle/>
          <a:p>
            <a:r>
              <a:rPr lang="en-US" altLang="zh-TW" sz="2400" dirty="0" smtClean="0"/>
              <a:t>The approximation is good around </a:t>
            </a:r>
            <a:r>
              <a:rPr lang="el-GR" altLang="zh-TW" sz="2400" dirty="0"/>
              <a:t>π</a:t>
            </a:r>
            <a:r>
              <a:rPr lang="en-US" altLang="zh-TW" sz="2400" dirty="0" smtClean="0"/>
              <a:t>/4.</a:t>
            </a:r>
            <a:endParaRPr lang="zh-TW" altLang="en-US" sz="2400" dirty="0"/>
          </a:p>
        </p:txBody>
      </p:sp>
      <p:cxnSp>
        <p:nvCxnSpPr>
          <p:cNvPr id="12" name="直線單箭頭接點 11"/>
          <p:cNvCxnSpPr/>
          <p:nvPr/>
        </p:nvCxnSpPr>
        <p:spPr>
          <a:xfrm flipV="1">
            <a:off x="4472613" y="4243750"/>
            <a:ext cx="0" cy="145334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907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b="1" i="1" u="sng" dirty="0" smtClean="0"/>
              <a:t>Classification</a:t>
            </a:r>
            <a:endParaRPr lang="zh-TW" altLang="en-US" b="1" i="1" u="sng" dirty="0"/>
          </a:p>
        </p:txBody>
      </p:sp>
      <p:cxnSp>
        <p:nvCxnSpPr>
          <p:cNvPr id="11" name="直線單箭頭接點 10"/>
          <p:cNvCxnSpPr/>
          <p:nvPr/>
        </p:nvCxnSpPr>
        <p:spPr>
          <a:xfrm flipV="1">
            <a:off x="1949826" y="4070526"/>
            <a:ext cx="724561" cy="30607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en-US" altLang="zh-TW" dirty="0" smtClean="0"/>
              <a:t>Task Considered Today</a:t>
            </a:r>
            <a:endParaRPr lang="zh-TW" altLang="en-US" dirty="0"/>
          </a:p>
        </p:txBody>
      </p:sp>
      <p:grpSp>
        <p:nvGrpSpPr>
          <p:cNvPr id="9" name="群組 8"/>
          <p:cNvGrpSpPr/>
          <p:nvPr/>
        </p:nvGrpSpPr>
        <p:grpSpPr>
          <a:xfrm>
            <a:off x="228680" y="3794843"/>
            <a:ext cx="2107769" cy="1983783"/>
            <a:chOff x="1573943" y="3235751"/>
            <a:chExt cx="2107769" cy="1983783"/>
          </a:xfrm>
        </p:grpSpPr>
        <p:sp>
          <p:nvSpPr>
            <p:cNvPr id="4" name="橢圓 3"/>
            <p:cNvSpPr/>
            <p:nvPr/>
          </p:nvSpPr>
          <p:spPr>
            <a:xfrm>
              <a:off x="1689315" y="3235751"/>
              <a:ext cx="1983783" cy="19837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1573943" y="3701740"/>
              <a:ext cx="2107769" cy="954107"/>
            </a:xfrm>
            <a:prstGeom prst="rect">
              <a:avLst/>
            </a:prstGeom>
            <a:noFill/>
          </p:spPr>
          <p:txBody>
            <a:bodyPr wrap="square" rtlCol="0">
              <a:spAutoFit/>
            </a:bodyPr>
            <a:lstStyle/>
            <a:p>
              <a:pPr algn="ctr"/>
              <a:r>
                <a:rPr lang="en-US" altLang="zh-TW" sz="2800" dirty="0" smtClean="0"/>
                <a:t>input </a:t>
              </a:r>
            </a:p>
            <a:p>
              <a:pPr algn="ctr"/>
              <a:r>
                <a:rPr lang="en-US" altLang="zh-TW" sz="2800" dirty="0" smtClean="0"/>
                <a:t>object</a:t>
              </a:r>
              <a:endParaRPr lang="zh-TW" altLang="en-US" sz="2800" dirty="0"/>
            </a:p>
          </p:txBody>
        </p:sp>
      </p:grpSp>
      <p:sp>
        <p:nvSpPr>
          <p:cNvPr id="6" name="文字方塊 5"/>
          <p:cNvSpPr txBox="1"/>
          <p:nvPr/>
        </p:nvSpPr>
        <p:spPr>
          <a:xfrm>
            <a:off x="2297605" y="3776988"/>
            <a:ext cx="1921790" cy="523220"/>
          </a:xfrm>
          <a:prstGeom prst="rect">
            <a:avLst/>
          </a:prstGeom>
          <a:noFill/>
        </p:spPr>
        <p:txBody>
          <a:bodyPr wrap="square" rtlCol="0">
            <a:spAutoFit/>
          </a:bodyPr>
          <a:lstStyle/>
          <a:p>
            <a:pPr algn="ctr"/>
            <a:r>
              <a:rPr lang="en-US" altLang="zh-TW" sz="2800" dirty="0" smtClean="0"/>
              <a:t>Class A</a:t>
            </a:r>
            <a:endParaRPr lang="zh-TW" altLang="en-US" sz="2800" dirty="0"/>
          </a:p>
        </p:txBody>
      </p:sp>
      <p:sp>
        <p:nvSpPr>
          <p:cNvPr id="7" name="文字方塊 6"/>
          <p:cNvSpPr txBox="1"/>
          <p:nvPr/>
        </p:nvSpPr>
        <p:spPr>
          <a:xfrm>
            <a:off x="2285198" y="5255558"/>
            <a:ext cx="1921790" cy="523220"/>
          </a:xfrm>
          <a:prstGeom prst="rect">
            <a:avLst/>
          </a:prstGeom>
          <a:noFill/>
        </p:spPr>
        <p:txBody>
          <a:bodyPr wrap="square" rtlCol="0">
            <a:spAutoFit/>
          </a:bodyPr>
          <a:lstStyle/>
          <a:p>
            <a:pPr algn="ctr"/>
            <a:r>
              <a:rPr lang="en-US" altLang="zh-TW" sz="2800" dirty="0" smtClean="0"/>
              <a:t>Class B</a:t>
            </a:r>
            <a:endParaRPr lang="zh-TW" altLang="en-US" sz="2800" dirty="0"/>
          </a:p>
        </p:txBody>
      </p:sp>
      <p:cxnSp>
        <p:nvCxnSpPr>
          <p:cNvPr id="12" name="直線單箭頭接點 11"/>
          <p:cNvCxnSpPr/>
          <p:nvPr/>
        </p:nvCxnSpPr>
        <p:spPr>
          <a:xfrm>
            <a:off x="1956665" y="5127584"/>
            <a:ext cx="738562" cy="4185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文字方塊 27"/>
          <p:cNvSpPr txBox="1"/>
          <p:nvPr/>
        </p:nvSpPr>
        <p:spPr>
          <a:xfrm>
            <a:off x="325108" y="2534144"/>
            <a:ext cx="3617285" cy="523220"/>
          </a:xfrm>
          <a:prstGeom prst="rect">
            <a:avLst/>
          </a:prstGeom>
          <a:noFill/>
        </p:spPr>
        <p:txBody>
          <a:bodyPr wrap="square" rtlCol="0">
            <a:spAutoFit/>
          </a:bodyPr>
          <a:lstStyle/>
          <a:p>
            <a:pPr algn="ctr"/>
            <a:r>
              <a:rPr lang="en-US" altLang="zh-TW" sz="2800" b="1" i="1" u="sng" dirty="0" smtClean="0"/>
              <a:t>Binary Classification</a:t>
            </a:r>
            <a:endParaRPr lang="zh-TW" altLang="en-US" sz="2800" b="1" i="1" u="sng" dirty="0"/>
          </a:p>
        </p:txBody>
      </p:sp>
      <p:sp>
        <p:nvSpPr>
          <p:cNvPr id="32" name="文字方塊 31"/>
          <p:cNvSpPr txBox="1"/>
          <p:nvPr/>
        </p:nvSpPr>
        <p:spPr>
          <a:xfrm>
            <a:off x="924340" y="3048181"/>
            <a:ext cx="2510726" cy="461665"/>
          </a:xfrm>
          <a:prstGeom prst="rect">
            <a:avLst/>
          </a:prstGeom>
          <a:noFill/>
        </p:spPr>
        <p:txBody>
          <a:bodyPr wrap="square" rtlCol="0">
            <a:spAutoFit/>
          </a:bodyPr>
          <a:lstStyle/>
          <a:p>
            <a:r>
              <a:rPr lang="en-US" altLang="zh-TW" sz="2400" dirty="0" smtClean="0"/>
              <a:t>Only two classes</a:t>
            </a:r>
            <a:endParaRPr lang="zh-TW" altLang="en-US" sz="2400" dirty="0"/>
          </a:p>
        </p:txBody>
      </p:sp>
      <p:sp>
        <p:nvSpPr>
          <p:cNvPr id="35" name="文字方塊 34"/>
          <p:cNvSpPr txBox="1"/>
          <p:nvPr/>
        </p:nvSpPr>
        <p:spPr>
          <a:xfrm>
            <a:off x="2297605" y="4223177"/>
            <a:ext cx="1921790" cy="523220"/>
          </a:xfrm>
          <a:prstGeom prst="rect">
            <a:avLst/>
          </a:prstGeom>
          <a:noFill/>
        </p:spPr>
        <p:txBody>
          <a:bodyPr wrap="square" rtlCol="0">
            <a:spAutoFit/>
          </a:bodyPr>
          <a:lstStyle/>
          <a:p>
            <a:pPr algn="ctr"/>
            <a:r>
              <a:rPr lang="en-US" altLang="zh-TW" sz="2800" dirty="0" smtClean="0"/>
              <a:t>(yes)</a:t>
            </a:r>
            <a:endParaRPr lang="zh-TW" altLang="en-US" sz="2800" dirty="0"/>
          </a:p>
        </p:txBody>
      </p:sp>
      <p:sp>
        <p:nvSpPr>
          <p:cNvPr id="36" name="文字方塊 35"/>
          <p:cNvSpPr txBox="1"/>
          <p:nvPr/>
        </p:nvSpPr>
        <p:spPr>
          <a:xfrm>
            <a:off x="2307093" y="5706518"/>
            <a:ext cx="1921790" cy="523220"/>
          </a:xfrm>
          <a:prstGeom prst="rect">
            <a:avLst/>
          </a:prstGeom>
          <a:noFill/>
        </p:spPr>
        <p:txBody>
          <a:bodyPr wrap="square" rtlCol="0">
            <a:spAutoFit/>
          </a:bodyPr>
          <a:lstStyle/>
          <a:p>
            <a:pPr algn="ctr"/>
            <a:r>
              <a:rPr lang="en-US" altLang="zh-TW" sz="2800" dirty="0" smtClean="0"/>
              <a:t>(no)</a:t>
            </a:r>
            <a:endParaRPr lang="zh-TW" altLang="en-US" sz="2800" dirty="0"/>
          </a:p>
        </p:txBody>
      </p:sp>
      <p:sp>
        <p:nvSpPr>
          <p:cNvPr id="27" name="內容版面配置區 2"/>
          <p:cNvSpPr txBox="1">
            <a:spLocks/>
          </p:cNvSpPr>
          <p:nvPr/>
        </p:nvSpPr>
        <p:spPr>
          <a:xfrm>
            <a:off x="3522250" y="2795754"/>
            <a:ext cx="5413244" cy="370976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TW" sz="2600" b="1" dirty="0" smtClean="0"/>
              <a:t>Spam filtering</a:t>
            </a:r>
          </a:p>
          <a:p>
            <a:pPr lvl="2"/>
            <a:r>
              <a:rPr lang="en-US" altLang="zh-TW" sz="2600" dirty="0" smtClean="0"/>
              <a:t>Is an e-mail spam or not?</a:t>
            </a:r>
          </a:p>
          <a:p>
            <a:pPr lvl="1"/>
            <a:r>
              <a:rPr lang="en-US" altLang="zh-TW" sz="2600" b="1" dirty="0" smtClean="0"/>
              <a:t>Recommendation systems</a:t>
            </a:r>
          </a:p>
          <a:p>
            <a:pPr lvl="2"/>
            <a:r>
              <a:rPr lang="en-US" altLang="zh-TW" sz="2600" dirty="0" smtClean="0"/>
              <a:t>recommend the product to the customer or not?</a:t>
            </a:r>
          </a:p>
          <a:p>
            <a:pPr lvl="1"/>
            <a:r>
              <a:rPr lang="en-US" altLang="zh-TW" sz="2600" b="1" dirty="0" smtClean="0"/>
              <a:t>Malware detection </a:t>
            </a:r>
          </a:p>
          <a:p>
            <a:pPr lvl="2"/>
            <a:r>
              <a:rPr lang="en-US" altLang="zh-TW" sz="2600" dirty="0" smtClean="0"/>
              <a:t>Is the software malicious or not?</a:t>
            </a:r>
          </a:p>
          <a:p>
            <a:pPr lvl="1"/>
            <a:r>
              <a:rPr lang="en-US" altLang="zh-TW" sz="2600" b="1" dirty="0" smtClean="0"/>
              <a:t>Stock prediction</a:t>
            </a:r>
          </a:p>
          <a:p>
            <a:pPr lvl="2"/>
            <a:r>
              <a:rPr lang="en-US" altLang="zh-TW" sz="2600" dirty="0" smtClean="0"/>
              <a:t>Will the future value of a stock increase or not?</a:t>
            </a:r>
          </a:p>
          <a:p>
            <a:endParaRPr lang="zh-TW" altLang="en-US" dirty="0"/>
          </a:p>
        </p:txBody>
      </p:sp>
    </p:spTree>
    <p:extLst>
      <p:ext uri="{BB962C8B-B14F-4D97-AF65-F5344CB8AC3E}">
        <p14:creationId xmlns:p14="http://schemas.microsoft.com/office/powerpoint/2010/main" val="98514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8" grpId="0"/>
      <p:bldP spid="32" grpId="0"/>
      <p:bldP spid="35" grpId="0"/>
      <p:bldP spid="36" grpId="0"/>
      <p:bldP spid="2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Multivariable Taylor series</a:t>
            </a:r>
            <a:endParaRPr lang="zh-TW" altLang="en-US" dirty="0"/>
          </a:p>
        </p:txBody>
      </p:sp>
      <p:graphicFrame>
        <p:nvGraphicFramePr>
          <p:cNvPr id="6" name="Object 12"/>
          <p:cNvGraphicFramePr>
            <a:graphicFrameLocks noChangeAspect="1"/>
          </p:cNvGraphicFramePr>
          <p:nvPr>
            <p:extLst>
              <p:ext uri="{D42A27DB-BD31-4B8C-83A1-F6EECF244321}">
                <p14:modId xmlns:p14="http://schemas.microsoft.com/office/powerpoint/2010/main" val="1919467605"/>
              </p:ext>
            </p:extLst>
          </p:nvPr>
        </p:nvGraphicFramePr>
        <p:xfrm>
          <a:off x="428625" y="1956162"/>
          <a:ext cx="8286750" cy="989013"/>
        </p:xfrm>
        <a:graphic>
          <a:graphicData uri="http://schemas.openxmlformats.org/presentationml/2006/ole">
            <mc:AlternateContent xmlns:mc="http://schemas.openxmlformats.org/markup-compatibility/2006">
              <mc:Choice xmlns:v="urn:schemas-microsoft-com:vml" Requires="v">
                <p:oleObj spid="_x0000_s71394" name="方程式" r:id="rId3" imgW="3504960" imgH="419040" progId="Equation.3">
                  <p:embed/>
                </p:oleObj>
              </mc:Choice>
              <mc:Fallback>
                <p:oleObj name="方程式" r:id="rId3" imgW="3504960" imgH="419040" progId="Equation.3">
                  <p:embed/>
                  <p:pic>
                    <p:nvPicPr>
                      <p:cNvPr id="0" name=""/>
                      <p:cNvPicPr>
                        <a:picLocks noChangeAspect="1" noChangeArrowheads="1"/>
                      </p:cNvPicPr>
                      <p:nvPr/>
                    </p:nvPicPr>
                    <p:blipFill>
                      <a:blip r:embed="rId4"/>
                      <a:srcRect/>
                      <a:stretch>
                        <a:fillRect/>
                      </a:stretch>
                    </p:blipFill>
                    <p:spPr bwMode="auto">
                      <a:xfrm>
                        <a:off x="428625" y="1956162"/>
                        <a:ext cx="8286750" cy="989013"/>
                      </a:xfrm>
                      <a:prstGeom prst="rect">
                        <a:avLst/>
                      </a:prstGeom>
                      <a:noFill/>
                      <a:extLst/>
                    </p:spPr>
                  </p:pic>
                </p:oleObj>
              </mc:Fallback>
            </mc:AlternateContent>
          </a:graphicData>
        </a:graphic>
      </p:graphicFrame>
      <p:sp>
        <p:nvSpPr>
          <p:cNvPr id="9" name="文字方塊 8"/>
          <p:cNvSpPr txBox="1"/>
          <p:nvPr/>
        </p:nvSpPr>
        <p:spPr>
          <a:xfrm>
            <a:off x="396875" y="3951492"/>
            <a:ext cx="5024437" cy="523220"/>
          </a:xfrm>
          <a:prstGeom prst="rect">
            <a:avLst/>
          </a:prstGeom>
          <a:noFill/>
        </p:spPr>
        <p:txBody>
          <a:bodyPr wrap="square" rtlCol="0">
            <a:spAutoFit/>
          </a:bodyPr>
          <a:lstStyle/>
          <a:p>
            <a:r>
              <a:rPr lang="en-US" altLang="zh-TW" sz="2800" dirty="0" smtClean="0"/>
              <a:t>When x and y is close to x</a:t>
            </a:r>
            <a:r>
              <a:rPr lang="en-US" altLang="zh-TW" sz="2800" baseline="-25000" dirty="0" smtClean="0"/>
              <a:t>0 </a:t>
            </a:r>
            <a:r>
              <a:rPr lang="en-US" altLang="zh-TW" sz="2800" dirty="0" smtClean="0"/>
              <a:t>and</a:t>
            </a:r>
            <a:r>
              <a:rPr lang="en-US" altLang="zh-TW" sz="2800" baseline="-25000" dirty="0" smtClean="0"/>
              <a:t> </a:t>
            </a:r>
            <a:r>
              <a:rPr lang="en-US" altLang="zh-TW" sz="2800" dirty="0"/>
              <a:t>y</a:t>
            </a:r>
            <a:r>
              <a:rPr lang="en-US" altLang="zh-TW" sz="2800" baseline="-25000" dirty="0" smtClean="0"/>
              <a:t>0</a:t>
            </a:r>
            <a:endParaRPr lang="zh-TW" altLang="en-US" sz="2800" baseline="-25000" dirty="0"/>
          </a:p>
        </p:txBody>
      </p:sp>
      <p:grpSp>
        <p:nvGrpSpPr>
          <p:cNvPr id="13" name="群組 12"/>
          <p:cNvGrpSpPr/>
          <p:nvPr/>
        </p:nvGrpSpPr>
        <p:grpSpPr>
          <a:xfrm>
            <a:off x="428625" y="4512005"/>
            <a:ext cx="8286750" cy="1539230"/>
            <a:chOff x="743478" y="5040930"/>
            <a:chExt cx="8286750" cy="1539230"/>
          </a:xfrm>
        </p:grpSpPr>
        <p:sp>
          <p:nvSpPr>
            <p:cNvPr id="10" name="向右箭號 9"/>
            <p:cNvSpPr/>
            <p:nvPr/>
          </p:nvSpPr>
          <p:spPr>
            <a:xfrm rot="5400000">
              <a:off x="2671533" y="5070173"/>
              <a:ext cx="512925" cy="454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1" name="Object 12"/>
            <p:cNvGraphicFramePr>
              <a:graphicFrameLocks noChangeAspect="1"/>
            </p:cNvGraphicFramePr>
            <p:nvPr>
              <p:extLst>
                <p:ext uri="{D42A27DB-BD31-4B8C-83A1-F6EECF244321}">
                  <p14:modId xmlns:p14="http://schemas.microsoft.com/office/powerpoint/2010/main" val="4269665992"/>
                </p:ext>
              </p:extLst>
            </p:nvPr>
          </p:nvGraphicFramePr>
          <p:xfrm>
            <a:off x="743478" y="5591148"/>
            <a:ext cx="8286750" cy="989012"/>
          </p:xfrm>
          <a:graphic>
            <a:graphicData uri="http://schemas.openxmlformats.org/presentationml/2006/ole">
              <mc:AlternateContent xmlns:mc="http://schemas.openxmlformats.org/markup-compatibility/2006">
                <mc:Choice xmlns:v="urn:schemas-microsoft-com:vml" Requires="v">
                  <p:oleObj spid="_x0000_s71395" name="方程式" r:id="rId5" imgW="3504960" imgH="419040" progId="Equation.3">
                    <p:embed/>
                  </p:oleObj>
                </mc:Choice>
                <mc:Fallback>
                  <p:oleObj name="方程式" r:id="rId5" imgW="3504960" imgH="419040" progId="Equation.3">
                    <p:embed/>
                    <p:pic>
                      <p:nvPicPr>
                        <p:cNvPr id="0" name=""/>
                        <p:cNvPicPr>
                          <a:picLocks noChangeAspect="1" noChangeArrowheads="1"/>
                        </p:cNvPicPr>
                        <p:nvPr/>
                      </p:nvPicPr>
                      <p:blipFill>
                        <a:blip r:embed="rId6"/>
                        <a:srcRect/>
                        <a:stretch>
                          <a:fillRect/>
                        </a:stretch>
                      </p:blipFill>
                      <p:spPr bwMode="auto">
                        <a:xfrm>
                          <a:off x="743478" y="5591148"/>
                          <a:ext cx="8286750" cy="989012"/>
                        </a:xfrm>
                        <a:prstGeom prst="rect">
                          <a:avLst/>
                        </a:prstGeom>
                        <a:noFill/>
                        <a:extLst/>
                      </p:spPr>
                    </p:pic>
                  </p:oleObj>
                </mc:Fallback>
              </mc:AlternateContent>
            </a:graphicData>
          </a:graphic>
        </p:graphicFrame>
      </p:grpSp>
      <p:sp>
        <p:nvSpPr>
          <p:cNvPr id="15" name="文字方塊 14"/>
          <p:cNvSpPr txBox="1"/>
          <p:nvPr/>
        </p:nvSpPr>
        <p:spPr>
          <a:xfrm>
            <a:off x="1446115" y="2952972"/>
            <a:ext cx="7528130" cy="523220"/>
          </a:xfrm>
          <a:prstGeom prst="rect">
            <a:avLst/>
          </a:prstGeom>
          <a:noFill/>
        </p:spPr>
        <p:txBody>
          <a:bodyPr wrap="square" rtlCol="0">
            <a:spAutoFit/>
          </a:bodyPr>
          <a:lstStyle/>
          <a:p>
            <a:r>
              <a:rPr lang="en-US" altLang="zh-TW" sz="2800" dirty="0" smtClean="0"/>
              <a:t>+ something related to (x-x</a:t>
            </a:r>
            <a:r>
              <a:rPr lang="en-US" altLang="zh-TW" sz="2800" baseline="-25000" dirty="0" smtClean="0"/>
              <a:t>0</a:t>
            </a:r>
            <a:r>
              <a:rPr lang="en-US" altLang="zh-TW" sz="2800" dirty="0" smtClean="0"/>
              <a:t>)</a:t>
            </a:r>
            <a:r>
              <a:rPr lang="en-US" altLang="zh-TW" sz="2800" baseline="30000" dirty="0" smtClean="0"/>
              <a:t>2</a:t>
            </a:r>
            <a:r>
              <a:rPr lang="en-US" altLang="zh-TW" sz="2800" dirty="0" smtClean="0"/>
              <a:t> and (y-y</a:t>
            </a:r>
            <a:r>
              <a:rPr lang="en-US" altLang="zh-TW" sz="2800" baseline="-25000" dirty="0" smtClean="0"/>
              <a:t>0</a:t>
            </a:r>
            <a:r>
              <a:rPr lang="en-US" altLang="zh-TW" sz="2800" dirty="0" smtClean="0"/>
              <a:t>)</a:t>
            </a:r>
            <a:r>
              <a:rPr lang="en-US" altLang="zh-TW" sz="2800" baseline="30000" dirty="0" smtClean="0"/>
              <a:t>2</a:t>
            </a:r>
            <a:r>
              <a:rPr lang="en-US" altLang="zh-TW" sz="2800" dirty="0" smtClean="0"/>
              <a:t> + …… </a:t>
            </a:r>
            <a:endParaRPr lang="zh-TW" altLang="en-US" sz="2800" dirty="0"/>
          </a:p>
        </p:txBody>
      </p:sp>
    </p:spTree>
    <p:extLst>
      <p:ext uri="{BB962C8B-B14F-4D97-AF65-F5344CB8AC3E}">
        <p14:creationId xmlns:p14="http://schemas.microsoft.com/office/powerpoint/2010/main" val="241365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Formal Derivation of </a:t>
            </a:r>
            <a:br>
              <a:rPr lang="en-US" altLang="zh-TW" dirty="0"/>
            </a:br>
            <a:r>
              <a:rPr lang="en-US" altLang="zh-TW" dirty="0"/>
              <a:t>Gradient Descent </a:t>
            </a:r>
            <a:endParaRPr lang="zh-TW" altLang="en-US" dirty="0"/>
          </a:p>
        </p:txBody>
      </p:sp>
      <p:grpSp>
        <p:nvGrpSpPr>
          <p:cNvPr id="4" name="群組 3"/>
          <p:cNvGrpSpPr/>
          <p:nvPr/>
        </p:nvGrpSpPr>
        <p:grpSpPr>
          <a:xfrm>
            <a:off x="4510576" y="3154033"/>
            <a:ext cx="4698304" cy="3662378"/>
            <a:chOff x="2041936" y="1762916"/>
            <a:chExt cx="4970003" cy="3976200"/>
          </a:xfrm>
        </p:grpSpPr>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1936" y="1762916"/>
              <a:ext cx="4970003" cy="3727501"/>
            </a:xfrm>
            <a:prstGeom prst="rect">
              <a:avLst/>
            </a:prstGeom>
          </p:spPr>
        </p:pic>
        <p:graphicFrame>
          <p:nvGraphicFramePr>
            <p:cNvPr id="6" name="Object 12"/>
            <p:cNvGraphicFramePr>
              <a:graphicFrameLocks noChangeAspect="1"/>
            </p:cNvGraphicFramePr>
            <p:nvPr>
              <p:extLst>
                <p:ext uri="{D42A27DB-BD31-4B8C-83A1-F6EECF244321}">
                  <p14:modId xmlns:p14="http://schemas.microsoft.com/office/powerpoint/2010/main" val="293626569"/>
                </p:ext>
              </p:extLst>
            </p:nvPr>
          </p:nvGraphicFramePr>
          <p:xfrm>
            <a:off x="4479541" y="5278741"/>
            <a:ext cx="328613" cy="460375"/>
          </p:xfrm>
          <a:graphic>
            <a:graphicData uri="http://schemas.openxmlformats.org/presentationml/2006/ole">
              <mc:AlternateContent xmlns:mc="http://schemas.openxmlformats.org/markup-compatibility/2006">
                <mc:Choice xmlns:v="urn:schemas-microsoft-com:vml" Requires="v">
                  <p:oleObj spid="_x0000_s209426"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4479541" y="5278741"/>
                          <a:ext cx="328613"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extLst>
                <p:ext uri="{D42A27DB-BD31-4B8C-83A1-F6EECF244321}">
                  <p14:modId xmlns:p14="http://schemas.microsoft.com/office/powerpoint/2010/main" val="571914879"/>
                </p:ext>
              </p:extLst>
            </p:nvPr>
          </p:nvGraphicFramePr>
          <p:xfrm>
            <a:off x="2125917" y="3409135"/>
            <a:ext cx="355600" cy="460375"/>
          </p:xfrm>
          <a:graphic>
            <a:graphicData uri="http://schemas.openxmlformats.org/presentationml/2006/ole">
              <mc:AlternateContent xmlns:mc="http://schemas.openxmlformats.org/markup-compatibility/2006">
                <mc:Choice xmlns:v="urn:schemas-microsoft-com:vml" Requires="v">
                  <p:oleObj spid="_x0000_s209427"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2125917" y="3409135"/>
                          <a:ext cx="3556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 name="橢圓 7"/>
          <p:cNvSpPr/>
          <p:nvPr/>
        </p:nvSpPr>
        <p:spPr>
          <a:xfrm>
            <a:off x="6972230" y="540227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6573982" y="4987186"/>
            <a:ext cx="912767" cy="91276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0" name="Object 12"/>
          <p:cNvGraphicFramePr>
            <a:graphicFrameLocks noChangeAspect="1"/>
          </p:cNvGraphicFramePr>
          <p:nvPr>
            <p:extLst>
              <p:ext uri="{D42A27DB-BD31-4B8C-83A1-F6EECF244321}">
                <p14:modId xmlns:p14="http://schemas.microsoft.com/office/powerpoint/2010/main" val="1220384891"/>
              </p:ext>
            </p:extLst>
          </p:nvPr>
        </p:nvGraphicFramePr>
        <p:xfrm>
          <a:off x="7064473" y="4974683"/>
          <a:ext cx="736600" cy="463550"/>
        </p:xfrm>
        <a:graphic>
          <a:graphicData uri="http://schemas.openxmlformats.org/presentationml/2006/ole">
            <mc:AlternateContent xmlns:mc="http://schemas.openxmlformats.org/markup-compatibility/2006">
              <mc:Choice xmlns:v="urn:schemas-microsoft-com:vml" Requires="v">
                <p:oleObj spid="_x0000_s209428" name="方程式" r:id="rId8" imgW="342720" imgH="215640" progId="Equation.3">
                  <p:embed/>
                </p:oleObj>
              </mc:Choice>
              <mc:Fallback>
                <p:oleObj name="方程式" r:id="rId8" imgW="342720" imgH="215640" progId="Equation.3">
                  <p:embed/>
                  <p:pic>
                    <p:nvPicPr>
                      <p:cNvPr id="0" name=""/>
                      <p:cNvPicPr>
                        <a:picLocks noChangeAspect="1" noChangeArrowheads="1"/>
                      </p:cNvPicPr>
                      <p:nvPr/>
                    </p:nvPicPr>
                    <p:blipFill>
                      <a:blip r:embed="rId9"/>
                      <a:srcRect/>
                      <a:stretch>
                        <a:fillRect/>
                      </a:stretch>
                    </p:blipFill>
                    <p:spPr bwMode="auto">
                      <a:xfrm>
                        <a:off x="7064473" y="4974683"/>
                        <a:ext cx="736600" cy="463550"/>
                      </a:xfrm>
                      <a:prstGeom prst="rect">
                        <a:avLst/>
                      </a:prstGeom>
                      <a:noFill/>
                      <a:extLst/>
                    </p:spPr>
                  </p:pic>
                </p:oleObj>
              </mc:Fallback>
            </mc:AlternateContent>
          </a:graphicData>
        </a:graphic>
      </p:graphicFrame>
      <p:graphicFrame>
        <p:nvGraphicFramePr>
          <p:cNvPr id="12" name="Object 12"/>
          <p:cNvGraphicFramePr>
            <a:graphicFrameLocks noChangeAspect="1"/>
          </p:cNvGraphicFramePr>
          <p:nvPr>
            <p:extLst>
              <p:ext uri="{D42A27DB-BD31-4B8C-83A1-F6EECF244321}">
                <p14:modId xmlns:p14="http://schemas.microsoft.com/office/powerpoint/2010/main" val="2891682000"/>
              </p:ext>
            </p:extLst>
          </p:nvPr>
        </p:nvGraphicFramePr>
        <p:xfrm>
          <a:off x="1060450" y="2478246"/>
          <a:ext cx="6934200" cy="979488"/>
        </p:xfrm>
        <a:graphic>
          <a:graphicData uri="http://schemas.openxmlformats.org/presentationml/2006/ole">
            <mc:AlternateContent xmlns:mc="http://schemas.openxmlformats.org/markup-compatibility/2006">
              <mc:Choice xmlns:v="urn:schemas-microsoft-com:vml" Requires="v">
                <p:oleObj spid="_x0000_s209429" name="方程式" r:id="rId10" imgW="3047760" imgH="431640" progId="Equation.3">
                  <p:embed/>
                </p:oleObj>
              </mc:Choice>
              <mc:Fallback>
                <p:oleObj name="方程式" r:id="rId10" imgW="3047760" imgH="431640" progId="Equation.3">
                  <p:embed/>
                  <p:pic>
                    <p:nvPicPr>
                      <p:cNvPr id="0" name=""/>
                      <p:cNvPicPr>
                        <a:picLocks noChangeAspect="1" noChangeArrowheads="1"/>
                      </p:cNvPicPr>
                      <p:nvPr/>
                    </p:nvPicPr>
                    <p:blipFill>
                      <a:blip r:embed="rId11"/>
                      <a:srcRect/>
                      <a:stretch>
                        <a:fillRect/>
                      </a:stretch>
                    </p:blipFill>
                    <p:spPr bwMode="auto">
                      <a:xfrm>
                        <a:off x="1060450" y="2478246"/>
                        <a:ext cx="6934200" cy="979488"/>
                      </a:xfrm>
                      <a:prstGeom prst="rect">
                        <a:avLst/>
                      </a:prstGeom>
                      <a:noFill/>
                      <a:extLst/>
                    </p:spPr>
                  </p:pic>
                </p:oleObj>
              </mc:Fallback>
            </mc:AlternateContent>
          </a:graphicData>
        </a:graphic>
      </p:graphicFrame>
      <p:sp>
        <p:nvSpPr>
          <p:cNvPr id="14" name="文字方塊 13"/>
          <p:cNvSpPr txBox="1"/>
          <p:nvPr/>
        </p:nvSpPr>
        <p:spPr>
          <a:xfrm>
            <a:off x="216179" y="1627119"/>
            <a:ext cx="3513992" cy="461665"/>
          </a:xfrm>
          <a:prstGeom prst="rect">
            <a:avLst/>
          </a:prstGeom>
          <a:noFill/>
        </p:spPr>
        <p:txBody>
          <a:bodyPr wrap="square" rtlCol="0">
            <a:spAutoFit/>
          </a:bodyPr>
          <a:lstStyle/>
          <a:p>
            <a:r>
              <a:rPr lang="en-US" altLang="zh-TW" sz="2400" dirty="0" smtClean="0">
                <a:solidFill>
                  <a:srgbClr val="0000FF"/>
                </a:solidFill>
              </a:rPr>
              <a:t>Based on Taylor Series:</a:t>
            </a:r>
            <a:endParaRPr lang="zh-TW" altLang="en-US" sz="2400" dirty="0">
              <a:solidFill>
                <a:srgbClr val="0000FF"/>
              </a:solidFill>
            </a:endParaRPr>
          </a:p>
        </p:txBody>
      </p:sp>
      <p:sp>
        <p:nvSpPr>
          <p:cNvPr id="15" name="文字方塊 14"/>
          <p:cNvSpPr txBox="1"/>
          <p:nvPr/>
        </p:nvSpPr>
        <p:spPr>
          <a:xfrm>
            <a:off x="216179" y="1982590"/>
            <a:ext cx="6604240" cy="461665"/>
          </a:xfrm>
          <a:prstGeom prst="rect">
            <a:avLst/>
          </a:prstGeom>
          <a:noFill/>
        </p:spPr>
        <p:txBody>
          <a:bodyPr wrap="square" rtlCol="0">
            <a:spAutoFit/>
          </a:bodyPr>
          <a:lstStyle/>
          <a:p>
            <a:r>
              <a:rPr lang="en-US" altLang="zh-TW" sz="2400" dirty="0" smtClean="0">
                <a:solidFill>
                  <a:srgbClr val="FF0000"/>
                </a:solidFill>
              </a:rPr>
              <a:t>If the red circle is </a:t>
            </a:r>
            <a:r>
              <a:rPr lang="en-US" altLang="zh-TW" sz="2400" b="1" i="1" u="sng" dirty="0" smtClean="0">
                <a:solidFill>
                  <a:srgbClr val="FF0000"/>
                </a:solidFill>
              </a:rPr>
              <a:t>small enough</a:t>
            </a:r>
            <a:r>
              <a:rPr lang="en-US" altLang="zh-TW" sz="2400" dirty="0" smtClean="0">
                <a:solidFill>
                  <a:srgbClr val="FF0000"/>
                </a:solidFill>
              </a:rPr>
              <a:t>, in the red circle</a:t>
            </a:r>
            <a:endParaRPr lang="zh-TW" altLang="en-US" sz="2400" dirty="0">
              <a:solidFill>
                <a:srgbClr val="FF0000"/>
              </a:solidFill>
            </a:endParaRPr>
          </a:p>
        </p:txBody>
      </p:sp>
      <p:graphicFrame>
        <p:nvGraphicFramePr>
          <p:cNvPr id="20" name="Object 12"/>
          <p:cNvGraphicFramePr>
            <a:graphicFrameLocks noChangeAspect="1"/>
          </p:cNvGraphicFramePr>
          <p:nvPr>
            <p:extLst>
              <p:ext uri="{D42A27DB-BD31-4B8C-83A1-F6EECF244321}">
                <p14:modId xmlns:p14="http://schemas.microsoft.com/office/powerpoint/2010/main" val="1422366245"/>
              </p:ext>
            </p:extLst>
          </p:nvPr>
        </p:nvGraphicFramePr>
        <p:xfrm>
          <a:off x="619079" y="4270926"/>
          <a:ext cx="3752850" cy="1030288"/>
        </p:xfrm>
        <a:graphic>
          <a:graphicData uri="http://schemas.openxmlformats.org/presentationml/2006/ole">
            <mc:AlternateContent xmlns:mc="http://schemas.openxmlformats.org/markup-compatibility/2006">
              <mc:Choice xmlns:v="urn:schemas-microsoft-com:vml" Requires="v">
                <p:oleObj spid="_x0000_s209430" name="方程式" r:id="rId12" imgW="1574640" imgH="431640" progId="Equation.3">
                  <p:embed/>
                </p:oleObj>
              </mc:Choice>
              <mc:Fallback>
                <p:oleObj name="方程式" r:id="rId12" imgW="1574640" imgH="431640" progId="Equation.3">
                  <p:embed/>
                  <p:pic>
                    <p:nvPicPr>
                      <p:cNvPr id="0" name=""/>
                      <p:cNvPicPr>
                        <a:picLocks noChangeAspect="1" noChangeArrowheads="1"/>
                      </p:cNvPicPr>
                      <p:nvPr/>
                    </p:nvPicPr>
                    <p:blipFill>
                      <a:blip r:embed="rId13"/>
                      <a:srcRect/>
                      <a:stretch>
                        <a:fillRect/>
                      </a:stretch>
                    </p:blipFill>
                    <p:spPr bwMode="auto">
                      <a:xfrm>
                        <a:off x="619079" y="4270926"/>
                        <a:ext cx="3752850" cy="1030288"/>
                      </a:xfrm>
                      <a:prstGeom prst="rect">
                        <a:avLst/>
                      </a:prstGeom>
                      <a:noFill/>
                      <a:extLst/>
                    </p:spPr>
                  </p:pic>
                </p:oleObj>
              </mc:Fallback>
            </mc:AlternateContent>
          </a:graphicData>
        </a:graphic>
      </p:graphicFrame>
      <p:graphicFrame>
        <p:nvGraphicFramePr>
          <p:cNvPr id="21" name="Object 12"/>
          <p:cNvGraphicFramePr>
            <a:graphicFrameLocks noChangeAspect="1"/>
          </p:cNvGraphicFramePr>
          <p:nvPr>
            <p:extLst>
              <p:ext uri="{D42A27DB-BD31-4B8C-83A1-F6EECF244321}">
                <p14:modId xmlns:p14="http://schemas.microsoft.com/office/powerpoint/2010/main" val="3838396010"/>
              </p:ext>
            </p:extLst>
          </p:nvPr>
        </p:nvGraphicFramePr>
        <p:xfrm>
          <a:off x="647839" y="5359049"/>
          <a:ext cx="3571876" cy="1076325"/>
        </p:xfrm>
        <a:graphic>
          <a:graphicData uri="http://schemas.openxmlformats.org/presentationml/2006/ole">
            <mc:AlternateContent xmlns:mc="http://schemas.openxmlformats.org/markup-compatibility/2006">
              <mc:Choice xmlns:v="urn:schemas-microsoft-com:vml" Requires="v">
                <p:oleObj spid="_x0000_s209431" name="方程式" r:id="rId14" imgW="1511280" imgH="457200" progId="Equation.3">
                  <p:embed/>
                </p:oleObj>
              </mc:Choice>
              <mc:Fallback>
                <p:oleObj name="方程式" r:id="rId14" imgW="1511280" imgH="457200" progId="Equation.3">
                  <p:embed/>
                  <p:pic>
                    <p:nvPicPr>
                      <p:cNvPr id="0" name=""/>
                      <p:cNvPicPr>
                        <a:picLocks noChangeAspect="1" noChangeArrowheads="1"/>
                      </p:cNvPicPr>
                      <p:nvPr/>
                    </p:nvPicPr>
                    <p:blipFill>
                      <a:blip r:embed="rId15"/>
                      <a:srcRect/>
                      <a:stretch>
                        <a:fillRect/>
                      </a:stretch>
                    </p:blipFill>
                    <p:spPr bwMode="auto">
                      <a:xfrm>
                        <a:off x="647839" y="5359049"/>
                        <a:ext cx="3571876" cy="1076325"/>
                      </a:xfrm>
                      <a:prstGeom prst="rect">
                        <a:avLst/>
                      </a:prstGeom>
                      <a:noFill/>
                      <a:extLst/>
                    </p:spPr>
                  </p:pic>
                </p:oleObj>
              </mc:Fallback>
            </mc:AlternateContent>
          </a:graphicData>
        </a:graphic>
      </p:graphicFrame>
      <p:graphicFrame>
        <p:nvGraphicFramePr>
          <p:cNvPr id="22" name="Object 12"/>
          <p:cNvGraphicFramePr>
            <a:graphicFrameLocks noChangeAspect="1"/>
          </p:cNvGraphicFramePr>
          <p:nvPr>
            <p:extLst>
              <p:ext uri="{D42A27DB-BD31-4B8C-83A1-F6EECF244321}">
                <p14:modId xmlns:p14="http://schemas.microsoft.com/office/powerpoint/2010/main" val="3779763965"/>
              </p:ext>
            </p:extLst>
          </p:nvPr>
        </p:nvGraphicFramePr>
        <p:xfrm>
          <a:off x="651785" y="3645543"/>
          <a:ext cx="1393825" cy="515938"/>
        </p:xfrm>
        <a:graphic>
          <a:graphicData uri="http://schemas.openxmlformats.org/presentationml/2006/ole">
            <mc:AlternateContent xmlns:mc="http://schemas.openxmlformats.org/markup-compatibility/2006">
              <mc:Choice xmlns:v="urn:schemas-microsoft-com:vml" Requires="v">
                <p:oleObj spid="_x0000_s209432" name="方程式" r:id="rId16" imgW="583920" imgH="215640" progId="Equation.3">
                  <p:embed/>
                </p:oleObj>
              </mc:Choice>
              <mc:Fallback>
                <p:oleObj name="方程式" r:id="rId16" imgW="583920" imgH="215640" progId="Equation.3">
                  <p:embed/>
                  <p:pic>
                    <p:nvPicPr>
                      <p:cNvPr id="0" name=""/>
                      <p:cNvPicPr>
                        <a:picLocks noChangeAspect="1" noChangeArrowheads="1"/>
                      </p:cNvPicPr>
                      <p:nvPr/>
                    </p:nvPicPr>
                    <p:blipFill>
                      <a:blip r:embed="rId17"/>
                      <a:srcRect/>
                      <a:stretch>
                        <a:fillRect/>
                      </a:stretch>
                    </p:blipFill>
                    <p:spPr bwMode="auto">
                      <a:xfrm>
                        <a:off x="651785" y="3645543"/>
                        <a:ext cx="1393825" cy="515938"/>
                      </a:xfrm>
                      <a:prstGeom prst="rect">
                        <a:avLst/>
                      </a:prstGeom>
                      <a:noFill/>
                      <a:extLst/>
                    </p:spPr>
                  </p:pic>
                </p:oleObj>
              </mc:Fallback>
            </mc:AlternateContent>
          </a:graphicData>
        </a:graphic>
      </p:graphicFrame>
      <p:sp>
        <p:nvSpPr>
          <p:cNvPr id="17" name="文字方塊 16"/>
          <p:cNvSpPr txBox="1"/>
          <p:nvPr/>
        </p:nvSpPr>
        <p:spPr>
          <a:xfrm>
            <a:off x="7080230" y="3913156"/>
            <a:ext cx="1451540" cy="461665"/>
          </a:xfrm>
          <a:prstGeom prst="rect">
            <a:avLst/>
          </a:prstGeom>
          <a:noFill/>
        </p:spPr>
        <p:txBody>
          <a:bodyPr wrap="square" rtlCol="0">
            <a:spAutoFit/>
          </a:bodyPr>
          <a:lstStyle/>
          <a:p>
            <a:pPr algn="ctr"/>
            <a:r>
              <a:rPr lang="en-US" altLang="zh-TW" sz="2400" dirty="0" smtClean="0">
                <a:solidFill>
                  <a:srgbClr val="FF0000"/>
                </a:solidFill>
              </a:rPr>
              <a:t>C(</a:t>
            </a:r>
            <a:r>
              <a:rPr lang="el-GR" altLang="zh-TW" sz="2400" dirty="0" smtClean="0">
                <a:solidFill>
                  <a:srgbClr val="FF0000"/>
                </a:solidFill>
              </a:rPr>
              <a:t>θ</a:t>
            </a:r>
            <a:r>
              <a:rPr lang="en-US" altLang="zh-TW" sz="2400" dirty="0" smtClean="0">
                <a:solidFill>
                  <a:srgbClr val="FF0000"/>
                </a:solidFill>
              </a:rPr>
              <a:t>)</a:t>
            </a:r>
            <a:endParaRPr lang="zh-TW" altLang="en-US" sz="2400" dirty="0">
              <a:solidFill>
                <a:srgbClr val="FF0000"/>
              </a:solidFill>
            </a:endParaRPr>
          </a:p>
        </p:txBody>
      </p:sp>
    </p:spTree>
    <p:extLst>
      <p:ext uri="{BB962C8B-B14F-4D97-AF65-F5344CB8AC3E}">
        <p14:creationId xmlns:p14="http://schemas.microsoft.com/office/powerpoint/2010/main" val="285335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Formal Derivation of </a:t>
            </a:r>
            <a:br>
              <a:rPr lang="en-US" altLang="zh-TW" dirty="0"/>
            </a:br>
            <a:r>
              <a:rPr lang="en-US" altLang="zh-TW" dirty="0"/>
              <a:t>Gradient Descent </a:t>
            </a:r>
            <a:endParaRPr lang="zh-TW" altLang="en-US" dirty="0"/>
          </a:p>
        </p:txBody>
      </p:sp>
      <mc:AlternateContent xmlns:mc="http://schemas.openxmlformats.org/markup-compatibility/2006" xmlns:a14="http://schemas.microsoft.com/office/drawing/2010/main">
        <mc:Choice Requires="a14">
          <p:sp>
            <p:nvSpPr>
              <p:cNvPr id="17" name="文字方塊 16"/>
              <p:cNvSpPr txBox="1"/>
              <p:nvPr/>
            </p:nvSpPr>
            <p:spPr>
              <a:xfrm>
                <a:off x="216179" y="3225991"/>
                <a:ext cx="8741209" cy="476221"/>
              </a:xfrm>
              <a:prstGeom prst="rect">
                <a:avLst/>
              </a:prstGeom>
              <a:noFill/>
            </p:spPr>
            <p:txBody>
              <a:bodyPr wrap="square" rtlCol="0">
                <a:spAutoFit/>
              </a:bodyPr>
              <a:lstStyle/>
              <a:p>
                <a:r>
                  <a:rPr lang="en-US" altLang="zh-TW" sz="2400" dirty="0" smtClean="0"/>
                  <a:t>Find </a:t>
                </a:r>
                <a14:m>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1</m:t>
                        </m:r>
                      </m:sub>
                    </m:sSub>
                  </m:oMath>
                </a14:m>
                <a:r>
                  <a:rPr lang="en-US" altLang="zh-TW" sz="2400" dirty="0" smtClean="0"/>
                  <a:t> and </a:t>
                </a:r>
                <a14:m>
                  <m:oMath xmlns:m="http://schemas.openxmlformats.org/officeDocument/2006/math">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oMath>
                </a14:m>
                <a:r>
                  <a:rPr lang="en-US" altLang="zh-TW" sz="2400" dirty="0" smtClean="0"/>
                  <a:t> yielding the smallest value of </a:t>
                </a:r>
                <a14:m>
                  <m:oMath xmlns:m="http://schemas.openxmlformats.org/officeDocument/2006/math">
                    <m:r>
                      <a:rPr lang="en-US" altLang="zh-TW" sz="2400" b="0" i="1" smtClean="0">
                        <a:latin typeface="Cambria Math" panose="02040503050406030204" pitchFamily="18" charset="0"/>
                      </a:rPr>
                      <m:t>𝐶</m:t>
                    </m:r>
                    <m:d>
                      <m:dPr>
                        <m:ctrlPr>
                          <a:rPr lang="en-US" altLang="zh-TW" sz="2400" b="0" i="1" smtClean="0">
                            <a:latin typeface="Cambria Math" panose="02040503050406030204" pitchFamily="18" charset="0"/>
                          </a:rPr>
                        </m:ctrlPr>
                      </m:dPr>
                      <m:e>
                        <m:r>
                          <a:rPr lang="zh-TW" altLang="en-US" sz="2400" b="0" i="1" smtClean="0">
                            <a:latin typeface="Cambria Math" panose="02040503050406030204" pitchFamily="18" charset="0"/>
                          </a:rPr>
                          <m:t>𝜃</m:t>
                        </m:r>
                      </m:e>
                    </m:d>
                  </m:oMath>
                </a14:m>
                <a:r>
                  <a:rPr lang="en-US" altLang="zh-TW" sz="2400" dirty="0" smtClean="0"/>
                  <a:t> in the circle</a:t>
                </a:r>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216179" y="3225991"/>
                <a:ext cx="8741209" cy="476221"/>
              </a:xfrm>
              <a:prstGeom prst="rect">
                <a:avLst/>
              </a:prstGeom>
              <a:blipFill rotWithShape="0">
                <a:blip r:embed="rId4"/>
                <a:stretch>
                  <a:fillRect l="-1046" t="-10256" b="-25641"/>
                </a:stretch>
              </a:blipFill>
            </p:spPr>
            <p:txBody>
              <a:bodyPr/>
              <a:lstStyle/>
              <a:p>
                <a:r>
                  <a:rPr lang="zh-TW" altLang="en-US">
                    <a:noFill/>
                  </a:rPr>
                  <a:t> </a:t>
                </a:r>
              </a:p>
            </p:txBody>
          </p:sp>
        </mc:Fallback>
      </mc:AlternateContent>
      <p:graphicFrame>
        <p:nvGraphicFramePr>
          <p:cNvPr id="22" name="Object 12"/>
          <p:cNvGraphicFramePr>
            <a:graphicFrameLocks noChangeAspect="1"/>
          </p:cNvGraphicFramePr>
          <p:nvPr>
            <p:extLst>
              <p:ext uri="{D42A27DB-BD31-4B8C-83A1-F6EECF244321}">
                <p14:modId xmlns:p14="http://schemas.microsoft.com/office/powerpoint/2010/main" val="3917008488"/>
              </p:ext>
            </p:extLst>
          </p:nvPr>
        </p:nvGraphicFramePr>
        <p:xfrm>
          <a:off x="1130815" y="2612838"/>
          <a:ext cx="4322763" cy="508000"/>
        </p:xfrm>
        <a:graphic>
          <a:graphicData uri="http://schemas.openxmlformats.org/presentationml/2006/ole">
            <mc:AlternateContent xmlns:mc="http://schemas.openxmlformats.org/markup-compatibility/2006">
              <mc:Choice xmlns:v="urn:schemas-microsoft-com:vml" Requires="v">
                <p:oleObj spid="_x0000_s73693" name="方程式" r:id="rId5" imgW="1828800" imgH="215640" progId="Equation.3">
                  <p:embed/>
                </p:oleObj>
              </mc:Choice>
              <mc:Fallback>
                <p:oleObj name="方程式" r:id="rId5" imgW="1828800" imgH="215640" progId="Equation.3">
                  <p:embed/>
                  <p:pic>
                    <p:nvPicPr>
                      <p:cNvPr id="0" name=""/>
                      <p:cNvPicPr>
                        <a:picLocks noChangeAspect="1" noChangeArrowheads="1"/>
                      </p:cNvPicPr>
                      <p:nvPr/>
                    </p:nvPicPr>
                    <p:blipFill>
                      <a:blip r:embed="rId6"/>
                      <a:srcRect/>
                      <a:stretch>
                        <a:fillRect/>
                      </a:stretch>
                    </p:blipFill>
                    <p:spPr bwMode="auto">
                      <a:xfrm>
                        <a:off x="1130815" y="2612838"/>
                        <a:ext cx="4322763" cy="508000"/>
                      </a:xfrm>
                      <a:prstGeom prst="rect">
                        <a:avLst/>
                      </a:prstGeom>
                      <a:noFill/>
                      <a:extLst/>
                    </p:spPr>
                  </p:pic>
                </p:oleObj>
              </mc:Fallback>
            </mc:AlternateContent>
          </a:graphicData>
        </a:graphic>
      </p:graphicFrame>
      <p:graphicFrame>
        <p:nvGraphicFramePr>
          <p:cNvPr id="32" name="Object 12"/>
          <p:cNvGraphicFramePr>
            <a:graphicFrameLocks noChangeAspect="1"/>
          </p:cNvGraphicFramePr>
          <p:nvPr>
            <p:extLst>
              <p:ext uri="{D42A27DB-BD31-4B8C-83A1-F6EECF244321}">
                <p14:modId xmlns:p14="http://schemas.microsoft.com/office/powerpoint/2010/main" val="683911407"/>
              </p:ext>
            </p:extLst>
          </p:nvPr>
        </p:nvGraphicFramePr>
        <p:xfrm>
          <a:off x="628650" y="4055246"/>
          <a:ext cx="2576512" cy="1123950"/>
        </p:xfrm>
        <a:graphic>
          <a:graphicData uri="http://schemas.openxmlformats.org/presentationml/2006/ole">
            <mc:AlternateContent xmlns:mc="http://schemas.openxmlformats.org/markup-compatibility/2006">
              <mc:Choice xmlns:v="urn:schemas-microsoft-com:vml" Requires="v">
                <p:oleObj spid="_x0000_s73694" name="方程式" r:id="rId7" imgW="1104840" imgH="482400" progId="Equation.3">
                  <p:embed/>
                </p:oleObj>
              </mc:Choice>
              <mc:Fallback>
                <p:oleObj name="方程式" r:id="rId7" imgW="1104840" imgH="482400" progId="Equation.3">
                  <p:embed/>
                  <p:pic>
                    <p:nvPicPr>
                      <p:cNvPr id="0" name=""/>
                      <p:cNvPicPr>
                        <a:picLocks noChangeAspect="1" noChangeArrowheads="1"/>
                      </p:cNvPicPr>
                      <p:nvPr/>
                    </p:nvPicPr>
                    <p:blipFill>
                      <a:blip r:embed="rId8"/>
                      <a:srcRect/>
                      <a:stretch>
                        <a:fillRect/>
                      </a:stretch>
                    </p:blipFill>
                    <p:spPr bwMode="auto">
                      <a:xfrm>
                        <a:off x="628650" y="4055246"/>
                        <a:ext cx="2576512" cy="1123950"/>
                      </a:xfrm>
                      <a:prstGeom prst="rect">
                        <a:avLst/>
                      </a:prstGeom>
                      <a:noFill/>
                      <a:extLst/>
                    </p:spPr>
                  </p:pic>
                </p:oleObj>
              </mc:Fallback>
            </mc:AlternateContent>
          </a:graphicData>
        </a:graphic>
      </p:graphicFrame>
      <p:graphicFrame>
        <p:nvGraphicFramePr>
          <p:cNvPr id="45" name="Object 12"/>
          <p:cNvGraphicFramePr>
            <a:graphicFrameLocks noChangeAspect="1"/>
          </p:cNvGraphicFramePr>
          <p:nvPr>
            <p:extLst>
              <p:ext uri="{D42A27DB-BD31-4B8C-83A1-F6EECF244321}">
                <p14:modId xmlns:p14="http://schemas.microsoft.com/office/powerpoint/2010/main" val="4069094775"/>
              </p:ext>
            </p:extLst>
          </p:nvPr>
        </p:nvGraphicFramePr>
        <p:xfrm>
          <a:off x="5189754" y="1081931"/>
          <a:ext cx="3752850" cy="1030288"/>
        </p:xfrm>
        <a:graphic>
          <a:graphicData uri="http://schemas.openxmlformats.org/presentationml/2006/ole">
            <mc:AlternateContent xmlns:mc="http://schemas.openxmlformats.org/markup-compatibility/2006">
              <mc:Choice xmlns:v="urn:schemas-microsoft-com:vml" Requires="v">
                <p:oleObj spid="_x0000_s73695" name="方程式" r:id="rId9" imgW="1574640" imgH="431640" progId="Equation.3">
                  <p:embed/>
                </p:oleObj>
              </mc:Choice>
              <mc:Fallback>
                <p:oleObj name="方程式" r:id="rId9" imgW="1574640" imgH="431640" progId="Equation.3">
                  <p:embed/>
                  <p:pic>
                    <p:nvPicPr>
                      <p:cNvPr id="0" name=""/>
                      <p:cNvPicPr>
                        <a:picLocks noChangeAspect="1" noChangeArrowheads="1"/>
                      </p:cNvPicPr>
                      <p:nvPr/>
                    </p:nvPicPr>
                    <p:blipFill>
                      <a:blip r:embed="rId10"/>
                      <a:srcRect/>
                      <a:stretch>
                        <a:fillRect/>
                      </a:stretch>
                    </p:blipFill>
                    <p:spPr bwMode="auto">
                      <a:xfrm>
                        <a:off x="5189754" y="1081931"/>
                        <a:ext cx="3752850" cy="1030288"/>
                      </a:xfrm>
                      <a:prstGeom prst="rect">
                        <a:avLst/>
                      </a:prstGeom>
                      <a:noFill/>
                      <a:extLst/>
                    </p:spPr>
                  </p:pic>
                </p:oleObj>
              </mc:Fallback>
            </mc:AlternateContent>
          </a:graphicData>
        </a:graphic>
      </p:graphicFrame>
      <p:graphicFrame>
        <p:nvGraphicFramePr>
          <p:cNvPr id="46" name="Object 12"/>
          <p:cNvGraphicFramePr>
            <a:graphicFrameLocks noChangeAspect="1"/>
          </p:cNvGraphicFramePr>
          <p:nvPr>
            <p:extLst>
              <p:ext uri="{D42A27DB-BD31-4B8C-83A1-F6EECF244321}">
                <p14:modId xmlns:p14="http://schemas.microsoft.com/office/powerpoint/2010/main" val="1685462828"/>
              </p:ext>
            </p:extLst>
          </p:nvPr>
        </p:nvGraphicFramePr>
        <p:xfrm>
          <a:off x="3430017" y="3602739"/>
          <a:ext cx="2871788" cy="2011363"/>
        </p:xfrm>
        <a:graphic>
          <a:graphicData uri="http://schemas.openxmlformats.org/presentationml/2006/ole">
            <mc:AlternateContent xmlns:mc="http://schemas.openxmlformats.org/markup-compatibility/2006">
              <mc:Choice xmlns:v="urn:schemas-microsoft-com:vml" Requires="v">
                <p:oleObj spid="_x0000_s73696" name="方程式" r:id="rId11" imgW="1231560" imgH="863280" progId="Equation.3">
                  <p:embed/>
                </p:oleObj>
              </mc:Choice>
              <mc:Fallback>
                <p:oleObj name="方程式" r:id="rId11" imgW="1231560" imgH="863280" progId="Equation.3">
                  <p:embed/>
                  <p:pic>
                    <p:nvPicPr>
                      <p:cNvPr id="0" name=""/>
                      <p:cNvPicPr>
                        <a:picLocks noChangeAspect="1" noChangeArrowheads="1"/>
                      </p:cNvPicPr>
                      <p:nvPr/>
                    </p:nvPicPr>
                    <p:blipFill>
                      <a:blip r:embed="rId12"/>
                      <a:srcRect/>
                      <a:stretch>
                        <a:fillRect/>
                      </a:stretch>
                    </p:blipFill>
                    <p:spPr bwMode="auto">
                      <a:xfrm>
                        <a:off x="3430017" y="3602739"/>
                        <a:ext cx="2871788" cy="2011363"/>
                      </a:xfrm>
                      <a:prstGeom prst="rect">
                        <a:avLst/>
                      </a:prstGeom>
                      <a:noFill/>
                      <a:extLst/>
                    </p:spPr>
                  </p:pic>
                </p:oleObj>
              </mc:Fallback>
            </mc:AlternateContent>
          </a:graphicData>
        </a:graphic>
      </p:graphicFrame>
      <p:sp>
        <p:nvSpPr>
          <p:cNvPr id="3" name="文字方塊 2"/>
          <p:cNvSpPr txBox="1"/>
          <p:nvPr/>
        </p:nvSpPr>
        <p:spPr>
          <a:xfrm>
            <a:off x="667725" y="5358552"/>
            <a:ext cx="3749002"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TW" sz="2400" dirty="0" smtClean="0"/>
              <a:t>Its value depending on the radius of the circle, u and v.</a:t>
            </a:r>
            <a:endParaRPr lang="zh-TW" altLang="en-US" sz="2400" dirty="0"/>
          </a:p>
        </p:txBody>
      </p:sp>
      <p:cxnSp>
        <p:nvCxnSpPr>
          <p:cNvPr id="12" name="直線單箭頭接點 11"/>
          <p:cNvCxnSpPr/>
          <p:nvPr/>
        </p:nvCxnSpPr>
        <p:spPr>
          <a:xfrm>
            <a:off x="2328474" y="4796577"/>
            <a:ext cx="0" cy="56197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文字方塊 47"/>
          <p:cNvSpPr txBox="1"/>
          <p:nvPr/>
        </p:nvSpPr>
        <p:spPr>
          <a:xfrm>
            <a:off x="5189754" y="5736728"/>
            <a:ext cx="4507683" cy="830997"/>
          </a:xfrm>
          <a:prstGeom prst="rect">
            <a:avLst/>
          </a:prstGeom>
          <a:noFill/>
        </p:spPr>
        <p:txBody>
          <a:bodyPr wrap="square" rtlCol="0">
            <a:spAutoFit/>
          </a:bodyPr>
          <a:lstStyle/>
          <a:p>
            <a:r>
              <a:rPr lang="en-US" altLang="zh-TW" sz="2400" dirty="0" smtClean="0">
                <a:solidFill>
                  <a:srgbClr val="0000FF"/>
                </a:solidFill>
              </a:rPr>
              <a:t>This is how gradient descent updates parameters.</a:t>
            </a:r>
            <a:endParaRPr lang="zh-TW" altLang="en-US" sz="2400" dirty="0">
              <a:solidFill>
                <a:srgbClr val="0000FF"/>
              </a:solidFill>
            </a:endParaRPr>
          </a:p>
        </p:txBody>
      </p:sp>
      <p:sp>
        <p:nvSpPr>
          <p:cNvPr id="50" name="文字方塊 49"/>
          <p:cNvSpPr txBox="1"/>
          <p:nvPr/>
        </p:nvSpPr>
        <p:spPr>
          <a:xfrm>
            <a:off x="216179" y="1627119"/>
            <a:ext cx="3513992" cy="461665"/>
          </a:xfrm>
          <a:prstGeom prst="rect">
            <a:avLst/>
          </a:prstGeom>
          <a:noFill/>
        </p:spPr>
        <p:txBody>
          <a:bodyPr wrap="square" rtlCol="0">
            <a:spAutoFit/>
          </a:bodyPr>
          <a:lstStyle/>
          <a:p>
            <a:r>
              <a:rPr lang="en-US" altLang="zh-TW" sz="2400" dirty="0" smtClean="0">
                <a:solidFill>
                  <a:srgbClr val="0000FF"/>
                </a:solidFill>
              </a:rPr>
              <a:t>Based on Taylor Series:</a:t>
            </a:r>
            <a:endParaRPr lang="zh-TW" altLang="en-US" sz="2400" dirty="0">
              <a:solidFill>
                <a:srgbClr val="0000FF"/>
              </a:solidFill>
            </a:endParaRPr>
          </a:p>
        </p:txBody>
      </p:sp>
      <p:sp>
        <p:nvSpPr>
          <p:cNvPr id="51" name="文字方塊 50"/>
          <p:cNvSpPr txBox="1"/>
          <p:nvPr/>
        </p:nvSpPr>
        <p:spPr>
          <a:xfrm>
            <a:off x="216179" y="1982590"/>
            <a:ext cx="6604240" cy="461665"/>
          </a:xfrm>
          <a:prstGeom prst="rect">
            <a:avLst/>
          </a:prstGeom>
          <a:noFill/>
        </p:spPr>
        <p:txBody>
          <a:bodyPr wrap="square" rtlCol="0">
            <a:spAutoFit/>
          </a:bodyPr>
          <a:lstStyle/>
          <a:p>
            <a:r>
              <a:rPr lang="en-US" altLang="zh-TW" sz="2400" dirty="0" smtClean="0">
                <a:solidFill>
                  <a:srgbClr val="FF0000"/>
                </a:solidFill>
              </a:rPr>
              <a:t>If the red circle is </a:t>
            </a:r>
            <a:r>
              <a:rPr lang="en-US" altLang="zh-TW" sz="2400" b="1" i="1" u="sng" dirty="0" smtClean="0">
                <a:solidFill>
                  <a:srgbClr val="FF0000"/>
                </a:solidFill>
              </a:rPr>
              <a:t>small enough</a:t>
            </a:r>
            <a:r>
              <a:rPr lang="en-US" altLang="zh-TW" sz="2400" dirty="0" smtClean="0">
                <a:solidFill>
                  <a:srgbClr val="FF0000"/>
                </a:solidFill>
              </a:rPr>
              <a:t>, in the red circle</a:t>
            </a:r>
            <a:endParaRPr lang="zh-TW" altLang="en-US" sz="2400" dirty="0">
              <a:solidFill>
                <a:srgbClr val="FF0000"/>
              </a:solidFill>
            </a:endParaRPr>
          </a:p>
        </p:txBody>
      </p:sp>
      <p:graphicFrame>
        <p:nvGraphicFramePr>
          <p:cNvPr id="53" name="Object 12"/>
          <p:cNvGraphicFramePr>
            <a:graphicFrameLocks noChangeAspect="1"/>
          </p:cNvGraphicFramePr>
          <p:nvPr>
            <p:extLst>
              <p:ext uri="{D42A27DB-BD31-4B8C-83A1-F6EECF244321}">
                <p14:modId xmlns:p14="http://schemas.microsoft.com/office/powerpoint/2010/main" val="703233359"/>
              </p:ext>
            </p:extLst>
          </p:nvPr>
        </p:nvGraphicFramePr>
        <p:xfrm>
          <a:off x="6341340" y="4161291"/>
          <a:ext cx="2576512" cy="1065213"/>
        </p:xfrm>
        <a:graphic>
          <a:graphicData uri="http://schemas.openxmlformats.org/presentationml/2006/ole">
            <mc:AlternateContent xmlns:mc="http://schemas.openxmlformats.org/markup-compatibility/2006">
              <mc:Choice xmlns:v="urn:schemas-microsoft-com:vml" Requires="v">
                <p:oleObj spid="_x0000_s73697" name="方程式" r:id="rId13" imgW="1104840" imgH="457200" progId="Equation.3">
                  <p:embed/>
                </p:oleObj>
              </mc:Choice>
              <mc:Fallback>
                <p:oleObj name="方程式" r:id="rId13" imgW="1104840" imgH="457200" progId="Equation.3">
                  <p:embed/>
                  <p:pic>
                    <p:nvPicPr>
                      <p:cNvPr id="0" name=""/>
                      <p:cNvPicPr>
                        <a:picLocks noChangeAspect="1" noChangeArrowheads="1"/>
                      </p:cNvPicPr>
                      <p:nvPr/>
                    </p:nvPicPr>
                    <p:blipFill>
                      <a:blip r:embed="rId14"/>
                      <a:srcRect/>
                      <a:stretch>
                        <a:fillRect/>
                      </a:stretch>
                    </p:blipFill>
                    <p:spPr bwMode="auto">
                      <a:xfrm>
                        <a:off x="6341340" y="4161291"/>
                        <a:ext cx="2576512" cy="1065213"/>
                      </a:xfrm>
                      <a:prstGeom prst="rect">
                        <a:avLst/>
                      </a:prstGeom>
                      <a:noFill/>
                      <a:extLst/>
                    </p:spPr>
                  </p:pic>
                </p:oleObj>
              </mc:Fallback>
            </mc:AlternateContent>
          </a:graphicData>
        </a:graphic>
      </p:graphicFrame>
    </p:spTree>
    <p:extLst>
      <p:ext uri="{BB962C8B-B14F-4D97-AF65-F5344CB8AC3E}">
        <p14:creationId xmlns:p14="http://schemas.microsoft.com/office/powerpoint/2010/main" val="340588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 grpId="0" animBg="1"/>
      <p:bldP spid="4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 </a:t>
            </a:r>
            <a:br>
              <a:rPr lang="en-US" altLang="zh-TW" dirty="0"/>
            </a:br>
            <a:r>
              <a:rPr lang="en-US" altLang="zh-TW" dirty="0"/>
              <a:t>for Neural Network</a:t>
            </a:r>
            <a:endParaRPr lang="zh-TW" altLang="en-US" dirty="0"/>
          </a:p>
        </p:txBody>
      </p:sp>
      <p:graphicFrame>
        <p:nvGraphicFramePr>
          <p:cNvPr id="5" name="Object 12"/>
          <p:cNvGraphicFramePr>
            <a:graphicFrameLocks noChangeAspect="1"/>
          </p:cNvGraphicFramePr>
          <p:nvPr>
            <p:extLst>
              <p:ext uri="{D42A27DB-BD31-4B8C-83A1-F6EECF244321}">
                <p14:modId xmlns:p14="http://schemas.microsoft.com/office/powerpoint/2010/main" val="557009753"/>
              </p:ext>
            </p:extLst>
          </p:nvPr>
        </p:nvGraphicFramePr>
        <p:xfrm>
          <a:off x="2262861" y="2257126"/>
          <a:ext cx="407987" cy="434975"/>
        </p:xfrm>
        <a:graphic>
          <a:graphicData uri="http://schemas.openxmlformats.org/presentationml/2006/ole">
            <mc:AlternateContent xmlns:mc="http://schemas.openxmlformats.org/markup-compatibility/2006">
              <mc:Choice xmlns:v="urn:schemas-microsoft-com:vml" Requires="v">
                <p:oleObj spid="_x0000_s219784" name="方程式" r:id="rId4" imgW="190440" imgH="203040" progId="Equation.3">
                  <p:embed/>
                </p:oleObj>
              </mc:Choice>
              <mc:Fallback>
                <p:oleObj name="方程式" r:id="rId4" imgW="190440" imgH="203040" progId="Equation.3">
                  <p:embed/>
                  <p:pic>
                    <p:nvPicPr>
                      <p:cNvPr id="0" name=""/>
                      <p:cNvPicPr>
                        <a:picLocks noChangeAspect="1" noChangeArrowheads="1"/>
                      </p:cNvPicPr>
                      <p:nvPr/>
                    </p:nvPicPr>
                    <p:blipFill>
                      <a:blip r:embed="rId5"/>
                      <a:srcRect/>
                      <a:stretch>
                        <a:fillRect/>
                      </a:stretch>
                    </p:blipFill>
                    <p:spPr bwMode="auto">
                      <a:xfrm>
                        <a:off x="2262861" y="2257126"/>
                        <a:ext cx="4079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文字方塊 5"/>
          <p:cNvSpPr txBox="1"/>
          <p:nvPr/>
        </p:nvSpPr>
        <p:spPr>
          <a:xfrm>
            <a:off x="424783" y="2075115"/>
            <a:ext cx="1948295" cy="830997"/>
          </a:xfrm>
          <a:prstGeom prst="rect">
            <a:avLst/>
          </a:prstGeom>
          <a:noFill/>
        </p:spPr>
        <p:txBody>
          <a:bodyPr wrap="square" rtlCol="0">
            <a:spAutoFit/>
          </a:bodyPr>
          <a:lstStyle/>
          <a:p>
            <a:pPr algn="ctr"/>
            <a:r>
              <a:rPr lang="en-US" altLang="zh-TW" sz="2400" dirty="0" smtClean="0"/>
              <a:t>Starting Parameters</a:t>
            </a:r>
            <a:endParaRPr lang="zh-TW" altLang="en-US" sz="2400" dirty="0"/>
          </a:p>
        </p:txBody>
      </p:sp>
      <p:graphicFrame>
        <p:nvGraphicFramePr>
          <p:cNvPr id="8" name="Object 12"/>
          <p:cNvGraphicFramePr>
            <a:graphicFrameLocks noChangeAspect="1"/>
          </p:cNvGraphicFramePr>
          <p:nvPr>
            <p:extLst>
              <p:ext uri="{D42A27DB-BD31-4B8C-83A1-F6EECF244321}">
                <p14:modId xmlns:p14="http://schemas.microsoft.com/office/powerpoint/2010/main" val="4272550022"/>
              </p:ext>
            </p:extLst>
          </p:nvPr>
        </p:nvGraphicFramePr>
        <p:xfrm>
          <a:off x="4001366" y="2257125"/>
          <a:ext cx="354013" cy="434975"/>
        </p:xfrm>
        <a:graphic>
          <a:graphicData uri="http://schemas.openxmlformats.org/presentationml/2006/ole">
            <mc:AlternateContent xmlns:mc="http://schemas.openxmlformats.org/markup-compatibility/2006">
              <mc:Choice xmlns:v="urn:schemas-microsoft-com:vml" Requires="v">
                <p:oleObj spid="_x0000_s219785" name="方程式" r:id="rId6" imgW="164880" imgH="203040" progId="Equation.3">
                  <p:embed/>
                </p:oleObj>
              </mc:Choice>
              <mc:Fallback>
                <p:oleObj name="方程式" r:id="rId6" imgW="164880" imgH="203040" progId="Equation.3">
                  <p:embed/>
                  <p:pic>
                    <p:nvPicPr>
                      <p:cNvPr id="0" name=""/>
                      <p:cNvPicPr>
                        <a:picLocks noChangeAspect="1" noChangeArrowheads="1"/>
                      </p:cNvPicPr>
                      <p:nvPr/>
                    </p:nvPicPr>
                    <p:blipFill>
                      <a:blip r:embed="rId7"/>
                      <a:srcRect/>
                      <a:stretch>
                        <a:fillRect/>
                      </a:stretch>
                    </p:blipFill>
                    <p:spPr bwMode="auto">
                      <a:xfrm>
                        <a:off x="4001366" y="2257125"/>
                        <a:ext cx="354013"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2"/>
          <p:cNvGraphicFramePr>
            <a:graphicFrameLocks noChangeAspect="1"/>
          </p:cNvGraphicFramePr>
          <p:nvPr>
            <p:extLst>
              <p:ext uri="{D42A27DB-BD31-4B8C-83A1-F6EECF244321}">
                <p14:modId xmlns:p14="http://schemas.microsoft.com/office/powerpoint/2010/main" val="2526600951"/>
              </p:ext>
            </p:extLst>
          </p:nvPr>
        </p:nvGraphicFramePr>
        <p:xfrm>
          <a:off x="5659352" y="2257772"/>
          <a:ext cx="407987" cy="434975"/>
        </p:xfrm>
        <a:graphic>
          <a:graphicData uri="http://schemas.openxmlformats.org/presentationml/2006/ole">
            <mc:AlternateContent xmlns:mc="http://schemas.openxmlformats.org/markup-compatibility/2006">
              <mc:Choice xmlns:v="urn:schemas-microsoft-com:vml" Requires="v">
                <p:oleObj spid="_x0000_s219786" name="方程式" r:id="rId8" imgW="190440" imgH="203040" progId="Equation.3">
                  <p:embed/>
                </p:oleObj>
              </mc:Choice>
              <mc:Fallback>
                <p:oleObj name="方程式" r:id="rId8" imgW="190440" imgH="203040" progId="Equation.3">
                  <p:embed/>
                  <p:pic>
                    <p:nvPicPr>
                      <p:cNvPr id="0" name=""/>
                      <p:cNvPicPr>
                        <a:picLocks noChangeAspect="1" noChangeArrowheads="1"/>
                      </p:cNvPicPr>
                      <p:nvPr/>
                    </p:nvPicPr>
                    <p:blipFill>
                      <a:blip r:embed="rId9"/>
                      <a:srcRect/>
                      <a:stretch>
                        <a:fillRect/>
                      </a:stretch>
                    </p:blipFill>
                    <p:spPr bwMode="auto">
                      <a:xfrm>
                        <a:off x="5659352" y="2257772"/>
                        <a:ext cx="4079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6" name="直線單箭頭接點 15"/>
          <p:cNvCxnSpPr/>
          <p:nvPr/>
        </p:nvCxnSpPr>
        <p:spPr>
          <a:xfrm>
            <a:off x="2719846" y="2490614"/>
            <a:ext cx="118040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a:off x="4389983" y="2490614"/>
            <a:ext cx="118040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7067787" y="2186726"/>
            <a:ext cx="1247401" cy="461665"/>
          </a:xfrm>
          <a:prstGeom prst="rect">
            <a:avLst/>
          </a:prstGeom>
          <a:noFill/>
        </p:spPr>
        <p:txBody>
          <a:bodyPr wrap="square" rtlCol="0">
            <a:spAutoFit/>
          </a:bodyPr>
          <a:lstStyle/>
          <a:p>
            <a:pPr algn="ctr"/>
            <a:r>
              <a:rPr lang="en-US" altLang="zh-TW" sz="2400" dirty="0" smtClean="0"/>
              <a:t>……</a:t>
            </a:r>
            <a:endParaRPr lang="zh-TW" altLang="en-US" sz="2400" dirty="0"/>
          </a:p>
        </p:txBody>
      </p:sp>
      <p:cxnSp>
        <p:nvCxnSpPr>
          <p:cNvPr id="22" name="直線單箭頭接點 21"/>
          <p:cNvCxnSpPr/>
          <p:nvPr/>
        </p:nvCxnSpPr>
        <p:spPr>
          <a:xfrm>
            <a:off x="6118571" y="2474612"/>
            <a:ext cx="118040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Object 12"/>
          <p:cNvGraphicFramePr>
            <a:graphicFrameLocks noChangeAspect="1"/>
          </p:cNvGraphicFramePr>
          <p:nvPr>
            <p:extLst>
              <p:ext uri="{D42A27DB-BD31-4B8C-83A1-F6EECF244321}">
                <p14:modId xmlns:p14="http://schemas.microsoft.com/office/powerpoint/2010/main" val="3523473986"/>
              </p:ext>
            </p:extLst>
          </p:nvPr>
        </p:nvGraphicFramePr>
        <p:xfrm>
          <a:off x="5894250" y="123337"/>
          <a:ext cx="2284412" cy="488950"/>
        </p:xfrm>
        <a:graphic>
          <a:graphicData uri="http://schemas.openxmlformats.org/presentationml/2006/ole">
            <mc:AlternateContent xmlns:mc="http://schemas.openxmlformats.org/markup-compatibility/2006">
              <mc:Choice xmlns:v="urn:schemas-microsoft-com:vml" Requires="v">
                <p:oleObj spid="_x0000_s219787" name="方程式" r:id="rId10" imgW="1066680" imgH="228600" progId="Equation.3">
                  <p:embed/>
                </p:oleObj>
              </mc:Choice>
              <mc:Fallback>
                <p:oleObj name="方程式" r:id="rId10" imgW="1066680" imgH="228600" progId="Equation.3">
                  <p:embed/>
                  <p:pic>
                    <p:nvPicPr>
                      <p:cNvPr id="0" name=""/>
                      <p:cNvPicPr>
                        <a:picLocks noChangeAspect="1" noChangeArrowheads="1"/>
                      </p:cNvPicPr>
                      <p:nvPr/>
                    </p:nvPicPr>
                    <p:blipFill>
                      <a:blip r:embed="rId11"/>
                      <a:srcRect/>
                      <a:stretch>
                        <a:fillRect/>
                      </a:stretch>
                    </p:blipFill>
                    <p:spPr bwMode="auto">
                      <a:xfrm>
                        <a:off x="5894250" y="123337"/>
                        <a:ext cx="2284412"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12"/>
          <p:cNvGraphicFramePr>
            <a:graphicFrameLocks noChangeAspect="1"/>
          </p:cNvGraphicFramePr>
          <p:nvPr>
            <p:extLst>
              <p:ext uri="{D42A27DB-BD31-4B8C-83A1-F6EECF244321}">
                <p14:modId xmlns:p14="http://schemas.microsoft.com/office/powerpoint/2010/main" val="539057974"/>
              </p:ext>
            </p:extLst>
          </p:nvPr>
        </p:nvGraphicFramePr>
        <p:xfrm>
          <a:off x="5894250" y="642869"/>
          <a:ext cx="2420938" cy="488950"/>
        </p:xfrm>
        <a:graphic>
          <a:graphicData uri="http://schemas.openxmlformats.org/presentationml/2006/ole">
            <mc:AlternateContent xmlns:mc="http://schemas.openxmlformats.org/markup-compatibility/2006">
              <mc:Choice xmlns:v="urn:schemas-microsoft-com:vml" Requires="v">
                <p:oleObj spid="_x0000_s219788" name="方程式" r:id="rId12" imgW="1130040" imgH="228600" progId="Equation.3">
                  <p:embed/>
                </p:oleObj>
              </mc:Choice>
              <mc:Fallback>
                <p:oleObj name="方程式" r:id="rId12" imgW="1130040" imgH="228600" progId="Equation.3">
                  <p:embed/>
                  <p:pic>
                    <p:nvPicPr>
                      <p:cNvPr id="0" name=""/>
                      <p:cNvPicPr>
                        <a:picLocks noChangeAspect="1" noChangeArrowheads="1"/>
                      </p:cNvPicPr>
                      <p:nvPr/>
                    </p:nvPicPr>
                    <p:blipFill>
                      <a:blip r:embed="rId13"/>
                      <a:srcRect/>
                      <a:stretch>
                        <a:fillRect/>
                      </a:stretch>
                    </p:blipFill>
                    <p:spPr bwMode="auto">
                      <a:xfrm>
                        <a:off x="5894250" y="642869"/>
                        <a:ext cx="242093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12"/>
          <p:cNvGraphicFramePr>
            <a:graphicFrameLocks noChangeAspect="1"/>
          </p:cNvGraphicFramePr>
          <p:nvPr>
            <p:extLst>
              <p:ext uri="{D42A27DB-BD31-4B8C-83A1-F6EECF244321}">
                <p14:modId xmlns:p14="http://schemas.microsoft.com/office/powerpoint/2010/main" val="1967363575"/>
              </p:ext>
            </p:extLst>
          </p:nvPr>
        </p:nvGraphicFramePr>
        <p:xfrm>
          <a:off x="5899358" y="1153370"/>
          <a:ext cx="2257425" cy="488950"/>
        </p:xfrm>
        <a:graphic>
          <a:graphicData uri="http://schemas.openxmlformats.org/presentationml/2006/ole">
            <mc:AlternateContent xmlns:mc="http://schemas.openxmlformats.org/markup-compatibility/2006">
              <mc:Choice xmlns:v="urn:schemas-microsoft-com:vml" Requires="v">
                <p:oleObj spid="_x0000_s219789" name="方程式" r:id="rId14" imgW="1054080" imgH="228600" progId="Equation.3">
                  <p:embed/>
                </p:oleObj>
              </mc:Choice>
              <mc:Fallback>
                <p:oleObj name="方程式" r:id="rId14" imgW="1054080" imgH="228600" progId="Equation.3">
                  <p:embed/>
                  <p:pic>
                    <p:nvPicPr>
                      <p:cNvPr id="0" name=""/>
                      <p:cNvPicPr>
                        <a:picLocks noChangeAspect="1" noChangeArrowheads="1"/>
                      </p:cNvPicPr>
                      <p:nvPr/>
                    </p:nvPicPr>
                    <p:blipFill>
                      <a:blip r:embed="rId15"/>
                      <a:srcRect/>
                      <a:stretch>
                        <a:fillRect/>
                      </a:stretch>
                    </p:blipFill>
                    <p:spPr bwMode="auto">
                      <a:xfrm>
                        <a:off x="5899358" y="1153370"/>
                        <a:ext cx="22574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12"/>
          <p:cNvGraphicFramePr>
            <a:graphicFrameLocks noChangeAspect="1"/>
          </p:cNvGraphicFramePr>
          <p:nvPr>
            <p:extLst>
              <p:ext uri="{D42A27DB-BD31-4B8C-83A1-F6EECF244321}">
                <p14:modId xmlns:p14="http://schemas.microsoft.com/office/powerpoint/2010/main" val="3130200200"/>
              </p:ext>
            </p:extLst>
          </p:nvPr>
        </p:nvGraphicFramePr>
        <p:xfrm>
          <a:off x="5899358" y="1672483"/>
          <a:ext cx="2393950" cy="488950"/>
        </p:xfrm>
        <a:graphic>
          <a:graphicData uri="http://schemas.openxmlformats.org/presentationml/2006/ole">
            <mc:AlternateContent xmlns:mc="http://schemas.openxmlformats.org/markup-compatibility/2006">
              <mc:Choice xmlns:v="urn:schemas-microsoft-com:vml" Requires="v">
                <p:oleObj spid="_x0000_s219790" name="方程式" r:id="rId16" imgW="1117440" imgH="228600" progId="Equation.3">
                  <p:embed/>
                </p:oleObj>
              </mc:Choice>
              <mc:Fallback>
                <p:oleObj name="方程式" r:id="rId16" imgW="1117440" imgH="228600" progId="Equation.3">
                  <p:embed/>
                  <p:pic>
                    <p:nvPicPr>
                      <p:cNvPr id="0" name=""/>
                      <p:cNvPicPr>
                        <a:picLocks noChangeAspect="1" noChangeArrowheads="1"/>
                      </p:cNvPicPr>
                      <p:nvPr/>
                    </p:nvPicPr>
                    <p:blipFill>
                      <a:blip r:embed="rId17"/>
                      <a:srcRect/>
                      <a:stretch>
                        <a:fillRect/>
                      </a:stretch>
                    </p:blipFill>
                    <p:spPr bwMode="auto">
                      <a:xfrm>
                        <a:off x="5899358" y="1672483"/>
                        <a:ext cx="239395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12"/>
          <p:cNvGraphicFramePr>
            <a:graphicFrameLocks noChangeAspect="1"/>
          </p:cNvGraphicFramePr>
          <p:nvPr>
            <p:extLst>
              <p:ext uri="{D42A27DB-BD31-4B8C-83A1-F6EECF244321}">
                <p14:modId xmlns:p14="http://schemas.microsoft.com/office/powerpoint/2010/main" val="3511660273"/>
              </p:ext>
            </p:extLst>
          </p:nvPr>
        </p:nvGraphicFramePr>
        <p:xfrm>
          <a:off x="683529" y="3012648"/>
          <a:ext cx="1148244" cy="575964"/>
        </p:xfrm>
        <a:graphic>
          <a:graphicData uri="http://schemas.openxmlformats.org/presentationml/2006/ole">
            <mc:AlternateContent xmlns:mc="http://schemas.openxmlformats.org/markup-compatibility/2006">
              <mc:Choice xmlns:v="urn:schemas-microsoft-com:vml" Requires="v">
                <p:oleObj spid="_x0000_s219791" name="方程式" r:id="rId18" imgW="431640" imgH="215640" progId="Equation.3">
                  <p:embed/>
                </p:oleObj>
              </mc:Choice>
              <mc:Fallback>
                <p:oleObj name="方程式" r:id="rId18" imgW="431640" imgH="215640" progId="Equation.3">
                  <p:embed/>
                  <p:pic>
                    <p:nvPicPr>
                      <p:cNvPr id="0" name=""/>
                      <p:cNvPicPr>
                        <a:picLocks noChangeAspect="1" noChangeArrowheads="1"/>
                      </p:cNvPicPr>
                      <p:nvPr/>
                    </p:nvPicPr>
                    <p:blipFill>
                      <a:blip r:embed="rId19"/>
                      <a:srcRect/>
                      <a:stretch>
                        <a:fillRect/>
                      </a:stretch>
                    </p:blipFill>
                    <p:spPr bwMode="auto">
                      <a:xfrm>
                        <a:off x="683529" y="3012648"/>
                        <a:ext cx="1148244" cy="575964"/>
                      </a:xfrm>
                      <a:prstGeom prst="rect">
                        <a:avLst/>
                      </a:prstGeom>
                      <a:noFill/>
                      <a:extLst/>
                    </p:spPr>
                  </p:pic>
                </p:oleObj>
              </mc:Fallback>
            </mc:AlternateContent>
          </a:graphicData>
        </a:graphic>
      </p:graphicFrame>
      <p:graphicFrame>
        <p:nvGraphicFramePr>
          <p:cNvPr id="33" name="Object 12"/>
          <p:cNvGraphicFramePr>
            <a:graphicFrameLocks noChangeAspect="1"/>
          </p:cNvGraphicFramePr>
          <p:nvPr>
            <p:extLst>
              <p:ext uri="{D42A27DB-BD31-4B8C-83A1-F6EECF244321}">
                <p14:modId xmlns:p14="http://schemas.microsoft.com/office/powerpoint/2010/main" val="1995438382"/>
              </p:ext>
            </p:extLst>
          </p:nvPr>
        </p:nvGraphicFramePr>
        <p:xfrm>
          <a:off x="2401008" y="3002451"/>
          <a:ext cx="6247692" cy="557041"/>
        </p:xfrm>
        <a:graphic>
          <a:graphicData uri="http://schemas.openxmlformats.org/presentationml/2006/ole">
            <mc:AlternateContent xmlns:mc="http://schemas.openxmlformats.org/markup-compatibility/2006">
              <mc:Choice xmlns:v="urn:schemas-microsoft-com:vml" Requires="v">
                <p:oleObj spid="_x0000_s219792" name="方程式" r:id="rId20" imgW="2552400" imgH="228600" progId="Equation.3">
                  <p:embed/>
                </p:oleObj>
              </mc:Choice>
              <mc:Fallback>
                <p:oleObj name="方程式" r:id="rId20" imgW="2552400" imgH="228600" progId="Equation.3">
                  <p:embed/>
                  <p:pic>
                    <p:nvPicPr>
                      <p:cNvPr id="0" name=""/>
                      <p:cNvPicPr>
                        <a:picLocks noChangeAspect="1" noChangeArrowheads="1"/>
                      </p:cNvPicPr>
                      <p:nvPr/>
                    </p:nvPicPr>
                    <p:blipFill>
                      <a:blip r:embed="rId21"/>
                      <a:srcRect/>
                      <a:stretch>
                        <a:fillRect/>
                      </a:stretch>
                    </p:blipFill>
                    <p:spPr bwMode="auto">
                      <a:xfrm>
                        <a:off x="2401008" y="3002451"/>
                        <a:ext cx="6247692" cy="557041"/>
                      </a:xfrm>
                      <a:prstGeom prst="rect">
                        <a:avLst/>
                      </a:prstGeom>
                      <a:noFill/>
                      <a:extLst/>
                    </p:spPr>
                  </p:pic>
                </p:oleObj>
              </mc:Fallback>
            </mc:AlternateContent>
          </a:graphicData>
        </a:graphic>
      </p:graphicFrame>
      <p:graphicFrame>
        <p:nvGraphicFramePr>
          <p:cNvPr id="35" name="Object 12"/>
          <p:cNvGraphicFramePr>
            <a:graphicFrameLocks noChangeAspect="1"/>
          </p:cNvGraphicFramePr>
          <p:nvPr>
            <p:extLst>
              <p:ext uri="{D42A27DB-BD31-4B8C-83A1-F6EECF244321}">
                <p14:modId xmlns:p14="http://schemas.microsoft.com/office/powerpoint/2010/main" val="255454510"/>
              </p:ext>
            </p:extLst>
          </p:nvPr>
        </p:nvGraphicFramePr>
        <p:xfrm>
          <a:off x="863813" y="3613205"/>
          <a:ext cx="1252896" cy="3035500"/>
        </p:xfrm>
        <a:graphic>
          <a:graphicData uri="http://schemas.openxmlformats.org/presentationml/2006/ole">
            <mc:AlternateContent xmlns:mc="http://schemas.openxmlformats.org/markup-compatibility/2006">
              <mc:Choice xmlns:v="urn:schemas-microsoft-com:vml" Requires="v">
                <p:oleObj spid="_x0000_s219793" name="方程式" r:id="rId22" imgW="672840" imgH="1625400" progId="Equation.3">
                  <p:embed/>
                </p:oleObj>
              </mc:Choice>
              <mc:Fallback>
                <p:oleObj name="方程式" r:id="rId22" imgW="672840" imgH="1625400" progId="Equation.3">
                  <p:embed/>
                  <p:pic>
                    <p:nvPicPr>
                      <p:cNvPr id="0" name=""/>
                      <p:cNvPicPr>
                        <a:picLocks noChangeAspect="1" noChangeArrowheads="1"/>
                      </p:cNvPicPr>
                      <p:nvPr/>
                    </p:nvPicPr>
                    <p:blipFill>
                      <a:blip r:embed="rId23"/>
                      <a:srcRect/>
                      <a:stretch>
                        <a:fillRect/>
                      </a:stretch>
                    </p:blipFill>
                    <p:spPr bwMode="auto">
                      <a:xfrm>
                        <a:off x="863813" y="3613205"/>
                        <a:ext cx="1252896" cy="3035500"/>
                      </a:xfrm>
                      <a:prstGeom prst="rect">
                        <a:avLst/>
                      </a:prstGeom>
                      <a:noFill/>
                      <a:extLst/>
                    </p:spPr>
                  </p:pic>
                </p:oleObj>
              </mc:Fallback>
            </mc:AlternateContent>
          </a:graphicData>
        </a:graphic>
      </p:graphicFrame>
      <p:graphicFrame>
        <p:nvGraphicFramePr>
          <p:cNvPr id="37" name="Object 12"/>
          <p:cNvGraphicFramePr>
            <a:graphicFrameLocks noChangeAspect="1"/>
          </p:cNvGraphicFramePr>
          <p:nvPr>
            <p:extLst>
              <p:ext uri="{D42A27DB-BD31-4B8C-83A1-F6EECF244321}">
                <p14:modId xmlns:p14="http://schemas.microsoft.com/office/powerpoint/2010/main" val="2688791978"/>
              </p:ext>
            </p:extLst>
          </p:nvPr>
        </p:nvGraphicFramePr>
        <p:xfrm>
          <a:off x="3358276" y="3767145"/>
          <a:ext cx="2160116" cy="1681792"/>
        </p:xfrm>
        <a:graphic>
          <a:graphicData uri="http://schemas.openxmlformats.org/presentationml/2006/ole">
            <mc:AlternateContent xmlns:mc="http://schemas.openxmlformats.org/markup-compatibility/2006">
              <mc:Choice xmlns:v="urn:schemas-microsoft-com:vml" Requires="v">
                <p:oleObj spid="_x0000_s219794" name="方程式" r:id="rId24" imgW="1206360" imgH="939600" progId="Equation.3">
                  <p:embed/>
                </p:oleObj>
              </mc:Choice>
              <mc:Fallback>
                <p:oleObj name="方程式" r:id="rId24" imgW="1206360" imgH="939600" progId="Equation.3">
                  <p:embed/>
                  <p:pic>
                    <p:nvPicPr>
                      <p:cNvPr id="0" name=""/>
                      <p:cNvPicPr>
                        <a:picLocks noChangeAspect="1" noChangeArrowheads="1"/>
                      </p:cNvPicPr>
                      <p:nvPr/>
                    </p:nvPicPr>
                    <p:blipFill>
                      <a:blip r:embed="rId25"/>
                      <a:srcRect/>
                      <a:stretch>
                        <a:fillRect/>
                      </a:stretch>
                    </p:blipFill>
                    <p:spPr bwMode="auto">
                      <a:xfrm>
                        <a:off x="3358276" y="3767145"/>
                        <a:ext cx="2160116" cy="1681792"/>
                      </a:xfrm>
                      <a:prstGeom prst="rect">
                        <a:avLst/>
                      </a:prstGeom>
                      <a:noFill/>
                      <a:extLst/>
                    </p:spPr>
                  </p:pic>
                </p:oleObj>
              </mc:Fallback>
            </mc:AlternateContent>
          </a:graphicData>
        </a:graphic>
      </p:graphicFrame>
      <p:graphicFrame>
        <p:nvGraphicFramePr>
          <p:cNvPr id="38" name="Object 12"/>
          <p:cNvGraphicFramePr>
            <a:graphicFrameLocks noChangeAspect="1"/>
          </p:cNvGraphicFramePr>
          <p:nvPr>
            <p:extLst>
              <p:ext uri="{D42A27DB-BD31-4B8C-83A1-F6EECF244321}">
                <p14:modId xmlns:p14="http://schemas.microsoft.com/office/powerpoint/2010/main" val="1503315836"/>
              </p:ext>
            </p:extLst>
          </p:nvPr>
        </p:nvGraphicFramePr>
        <p:xfrm>
          <a:off x="7583520" y="3591046"/>
          <a:ext cx="524350" cy="2146558"/>
        </p:xfrm>
        <a:graphic>
          <a:graphicData uri="http://schemas.openxmlformats.org/presentationml/2006/ole">
            <mc:AlternateContent xmlns:mc="http://schemas.openxmlformats.org/markup-compatibility/2006">
              <mc:Choice xmlns:v="urn:schemas-microsoft-com:vml" Requires="v">
                <p:oleObj spid="_x0000_s219795" name="方程式" r:id="rId26" imgW="304560" imgH="1244520" progId="Equation.3">
                  <p:embed/>
                </p:oleObj>
              </mc:Choice>
              <mc:Fallback>
                <p:oleObj name="方程式" r:id="rId26" imgW="304560" imgH="1244520" progId="Equation.3">
                  <p:embed/>
                  <p:pic>
                    <p:nvPicPr>
                      <p:cNvPr id="0" name=""/>
                      <p:cNvPicPr>
                        <a:picLocks noChangeAspect="1" noChangeArrowheads="1"/>
                      </p:cNvPicPr>
                      <p:nvPr/>
                    </p:nvPicPr>
                    <p:blipFill>
                      <a:blip r:embed="rId27"/>
                      <a:srcRect/>
                      <a:stretch>
                        <a:fillRect/>
                      </a:stretch>
                    </p:blipFill>
                    <p:spPr bwMode="auto">
                      <a:xfrm>
                        <a:off x="7583520" y="3591046"/>
                        <a:ext cx="524350" cy="2146558"/>
                      </a:xfrm>
                      <a:prstGeom prst="rect">
                        <a:avLst/>
                      </a:prstGeom>
                      <a:noFill/>
                      <a:extLst/>
                    </p:spPr>
                  </p:pic>
                </p:oleObj>
              </mc:Fallback>
            </mc:AlternateContent>
          </a:graphicData>
        </a:graphic>
      </p:graphicFrame>
      <p:sp>
        <p:nvSpPr>
          <p:cNvPr id="39" name="文字方塊 38"/>
          <p:cNvSpPr txBox="1"/>
          <p:nvPr/>
        </p:nvSpPr>
        <p:spPr>
          <a:xfrm>
            <a:off x="2403498" y="5492498"/>
            <a:ext cx="4147458" cy="461665"/>
          </a:xfrm>
          <a:prstGeom prst="rect">
            <a:avLst/>
          </a:prstGeom>
          <a:noFill/>
        </p:spPr>
        <p:txBody>
          <a:bodyPr wrap="square" rtlCol="0">
            <a:spAutoFit/>
          </a:bodyPr>
          <a:lstStyle/>
          <a:p>
            <a:r>
              <a:rPr lang="en-US" altLang="zh-TW" sz="2400" dirty="0" smtClean="0"/>
              <a:t>Millions of parameters ……</a:t>
            </a:r>
            <a:endParaRPr lang="zh-TW" altLang="en-US" sz="2400" dirty="0"/>
          </a:p>
        </p:txBody>
      </p:sp>
      <p:sp>
        <p:nvSpPr>
          <p:cNvPr id="40" name="文字方塊 39"/>
          <p:cNvSpPr txBox="1"/>
          <p:nvPr/>
        </p:nvSpPr>
        <p:spPr>
          <a:xfrm>
            <a:off x="3143654" y="5864408"/>
            <a:ext cx="5582643" cy="830997"/>
          </a:xfrm>
          <a:prstGeom prst="rect">
            <a:avLst/>
          </a:prstGeom>
          <a:noFill/>
        </p:spPr>
        <p:txBody>
          <a:bodyPr wrap="square" rtlCol="0">
            <a:spAutoFit/>
          </a:bodyPr>
          <a:lstStyle/>
          <a:p>
            <a:r>
              <a:rPr lang="en-US" altLang="zh-TW" sz="2400" dirty="0" smtClean="0">
                <a:solidFill>
                  <a:srgbClr val="0000FF"/>
                </a:solidFill>
              </a:rPr>
              <a:t>To compute the gradients efficiently, we use </a:t>
            </a:r>
            <a:r>
              <a:rPr lang="en-US" altLang="zh-TW" sz="2400" b="1" i="1" u="sng" dirty="0" smtClean="0">
                <a:solidFill>
                  <a:srgbClr val="0000FF"/>
                </a:solidFill>
              </a:rPr>
              <a:t>backpropagation</a:t>
            </a:r>
            <a:r>
              <a:rPr lang="en-US" altLang="zh-TW" sz="2400" dirty="0" smtClean="0">
                <a:solidFill>
                  <a:srgbClr val="0000FF"/>
                </a:solidFill>
              </a:rPr>
              <a:t>.</a:t>
            </a:r>
            <a:endParaRPr lang="zh-TW" altLang="en-US" sz="2400" dirty="0">
              <a:solidFill>
                <a:srgbClr val="0000FF"/>
              </a:solidFill>
            </a:endParaRPr>
          </a:p>
        </p:txBody>
      </p:sp>
      <p:cxnSp>
        <p:nvCxnSpPr>
          <p:cNvPr id="41" name="直線單箭頭接點 40"/>
          <p:cNvCxnSpPr/>
          <p:nvPr/>
        </p:nvCxnSpPr>
        <p:spPr>
          <a:xfrm flipH="1">
            <a:off x="5082964" y="3496079"/>
            <a:ext cx="1120321" cy="419827"/>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a:off x="6747637" y="3459079"/>
            <a:ext cx="774398" cy="339040"/>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89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0" grpId="0"/>
      <p:bldP spid="39" grpId="0"/>
      <p:bldP spid="4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Stuck at local minima?</a:t>
            </a:r>
            <a:endParaRPr lang="zh-TW" altLang="en-US" dirty="0"/>
          </a:p>
        </p:txBody>
      </p:sp>
      <p:sp>
        <p:nvSpPr>
          <p:cNvPr id="3" name="內容版面配置區 2"/>
          <p:cNvSpPr>
            <a:spLocks noGrp="1"/>
          </p:cNvSpPr>
          <p:nvPr>
            <p:ph sz="half" idx="1"/>
          </p:nvPr>
        </p:nvSpPr>
        <p:spPr/>
        <p:txBody>
          <a:bodyPr>
            <a:normAutofit fontScale="92500"/>
          </a:bodyPr>
          <a:lstStyle/>
          <a:p>
            <a:endParaRPr lang="zh-TW" altLang="en-US"/>
          </a:p>
        </p:txBody>
      </p:sp>
      <p:sp>
        <p:nvSpPr>
          <p:cNvPr id="4" name="內容版面配置區 3"/>
          <p:cNvSpPr>
            <a:spLocks noGrp="1"/>
          </p:cNvSpPr>
          <p:nvPr>
            <p:ph sz="half" idx="2"/>
          </p:nvPr>
        </p:nvSpPr>
        <p:spPr/>
        <p:txBody>
          <a:bodyPr>
            <a:normAutofit fontScale="92500"/>
          </a:bodyPr>
          <a:lstStyle/>
          <a:p>
            <a:r>
              <a:rPr lang="en-US" altLang="zh-TW" sz="3000" dirty="0"/>
              <a:t>Who is Afraid of Non-Convex Loss Functions?</a:t>
            </a:r>
          </a:p>
          <a:p>
            <a:r>
              <a:rPr lang="en-US" altLang="zh-TW" sz="3000" u="sng" dirty="0"/>
              <a:t>http://videolectures.net/eml07_lecun_wia/</a:t>
            </a:r>
            <a:endParaRPr lang="zh-TW" altLang="en-US" sz="3000" dirty="0"/>
          </a:p>
          <a:p>
            <a:r>
              <a:rPr lang="en-US" altLang="zh-TW" sz="3000" dirty="0"/>
              <a:t>Deep Learning</a:t>
            </a:r>
            <a:r>
              <a:rPr lang="en-US" altLang="zh-TW" sz="3000" dirty="0" smtClean="0"/>
              <a:t>: Theoretical </a:t>
            </a:r>
            <a:r>
              <a:rPr lang="en-US" altLang="zh-TW" sz="3000" dirty="0"/>
              <a:t>Motivations</a:t>
            </a:r>
          </a:p>
          <a:p>
            <a:r>
              <a:rPr lang="zh-TW" altLang="en-US" sz="3000" dirty="0" smtClean="0"/>
              <a:t>http</a:t>
            </a:r>
            <a:r>
              <a:rPr lang="zh-TW" altLang="en-US" sz="3000" dirty="0"/>
              <a:t>://videolectures.net/deeplearning2015_bengio_theoretical_motivations/</a:t>
            </a:r>
          </a:p>
          <a:p>
            <a:endParaRPr lang="zh-TW" altLang="en-US" dirty="0"/>
          </a:p>
        </p:txBody>
      </p:sp>
      <p:pic>
        <p:nvPicPr>
          <p:cNvPr id="5" name="圖片 4"/>
          <p:cNvPicPr>
            <a:picLocks noChangeAspect="1"/>
          </p:cNvPicPr>
          <p:nvPr/>
        </p:nvPicPr>
        <p:blipFill>
          <a:blip r:embed="rId2"/>
          <a:stretch>
            <a:fillRect/>
          </a:stretch>
        </p:blipFill>
        <p:spPr>
          <a:xfrm>
            <a:off x="166928" y="1435897"/>
            <a:ext cx="4405072" cy="3198587"/>
          </a:xfrm>
          <a:prstGeom prst="rect">
            <a:avLst/>
          </a:prstGeom>
        </p:spPr>
      </p:pic>
      <p:grpSp>
        <p:nvGrpSpPr>
          <p:cNvPr id="6" name="群組 5"/>
          <p:cNvGrpSpPr/>
          <p:nvPr/>
        </p:nvGrpSpPr>
        <p:grpSpPr>
          <a:xfrm>
            <a:off x="628650" y="4672584"/>
            <a:ext cx="4363838" cy="1904029"/>
            <a:chOff x="6376953" y="3132413"/>
            <a:chExt cx="4363838" cy="1904029"/>
          </a:xfrm>
        </p:grpSpPr>
        <p:pic>
          <p:nvPicPr>
            <p:cNvPr id="7" name="圖片 6"/>
            <p:cNvPicPr>
              <a:picLocks noChangeAspect="1"/>
            </p:cNvPicPr>
            <p:nvPr/>
          </p:nvPicPr>
          <p:blipFill>
            <a:blip r:embed="rId3"/>
            <a:stretch>
              <a:fillRect/>
            </a:stretch>
          </p:blipFill>
          <p:spPr>
            <a:xfrm>
              <a:off x="6376953" y="3132413"/>
              <a:ext cx="2331901" cy="1904029"/>
            </a:xfrm>
            <a:prstGeom prst="rect">
              <a:avLst/>
            </a:prstGeom>
          </p:spPr>
        </p:pic>
        <p:sp>
          <p:nvSpPr>
            <p:cNvPr id="8" name="文字方塊 7"/>
            <p:cNvSpPr txBox="1"/>
            <p:nvPr/>
          </p:nvSpPr>
          <p:spPr>
            <a:xfrm>
              <a:off x="7963086" y="3645250"/>
              <a:ext cx="2777705" cy="954107"/>
            </a:xfrm>
            <a:prstGeom prst="rect">
              <a:avLst/>
            </a:prstGeom>
            <a:noFill/>
          </p:spPr>
          <p:txBody>
            <a:bodyPr wrap="square" rtlCol="0">
              <a:spAutoFit/>
            </a:bodyPr>
            <a:lstStyle/>
            <a:p>
              <a:pPr algn="ctr"/>
              <a:r>
                <a:rPr lang="en-US" altLang="zh-TW" sz="2800" dirty="0" smtClean="0">
                  <a:solidFill>
                    <a:srgbClr val="0000FF"/>
                  </a:solidFill>
                </a:rPr>
                <a:t>Saddle</a:t>
              </a:r>
            </a:p>
            <a:p>
              <a:pPr algn="ctr"/>
              <a:r>
                <a:rPr lang="en-US" altLang="zh-TW" sz="2800" dirty="0" smtClean="0">
                  <a:solidFill>
                    <a:srgbClr val="0000FF"/>
                  </a:solidFill>
                </a:rPr>
                <a:t>point</a:t>
              </a:r>
              <a:endParaRPr lang="zh-TW" altLang="en-US" sz="2800" dirty="0">
                <a:solidFill>
                  <a:srgbClr val="0000FF"/>
                </a:solidFill>
              </a:endParaRPr>
            </a:p>
          </p:txBody>
        </p:sp>
      </p:grpSp>
    </p:spTree>
    <p:extLst>
      <p:ext uri="{BB962C8B-B14F-4D97-AF65-F5344CB8AC3E}">
        <p14:creationId xmlns:p14="http://schemas.microsoft.com/office/powerpoint/2010/main" val="291624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411923"/>
            <a:ext cx="7772400" cy="2387600"/>
          </a:xfrm>
        </p:spPr>
        <p:txBody>
          <a:bodyPr>
            <a:normAutofit/>
          </a:bodyPr>
          <a:lstStyle/>
          <a:p>
            <a:r>
              <a:rPr lang="en-US" altLang="zh-TW" dirty="0">
                <a:solidFill>
                  <a:schemeClr val="tx1">
                    <a:lumMod val="75000"/>
                    <a:lumOff val="25000"/>
                  </a:schemeClr>
                </a:solidFill>
              </a:rPr>
              <a:t>3. How to pick </a:t>
            </a:r>
            <a:r>
              <a:rPr lang="en-US" altLang="zh-TW" dirty="0" smtClean="0">
                <a:solidFill>
                  <a:schemeClr val="tx1">
                    <a:lumMod val="75000"/>
                    <a:lumOff val="25000"/>
                  </a:schemeClr>
                </a:solidFill>
              </a:rPr>
              <a:t/>
            </a:r>
            <a:br>
              <a:rPr lang="en-US" altLang="zh-TW" dirty="0" smtClean="0">
                <a:solidFill>
                  <a:schemeClr val="tx1">
                    <a:lumMod val="75000"/>
                    <a:lumOff val="25000"/>
                  </a:schemeClr>
                </a:solidFill>
              </a:rPr>
            </a:br>
            <a:r>
              <a:rPr lang="en-US" altLang="zh-TW" dirty="0" smtClean="0">
                <a:solidFill>
                  <a:schemeClr val="tx1">
                    <a:lumMod val="75000"/>
                    <a:lumOff val="25000"/>
                  </a:schemeClr>
                </a:solidFill>
              </a:rPr>
              <a:t>the </a:t>
            </a:r>
            <a:r>
              <a:rPr lang="en-US" altLang="zh-TW" dirty="0">
                <a:solidFill>
                  <a:schemeClr val="tx1">
                    <a:lumMod val="75000"/>
                    <a:lumOff val="25000"/>
                  </a:schemeClr>
                </a:solidFill>
              </a:rPr>
              <a:t>“best” function?</a:t>
            </a:r>
            <a:endParaRPr lang="zh-TW" altLang="en-US" dirty="0">
              <a:solidFill>
                <a:srgbClr val="0000FF"/>
              </a:solidFill>
            </a:endParaRPr>
          </a:p>
        </p:txBody>
      </p:sp>
      <p:sp>
        <p:nvSpPr>
          <p:cNvPr id="3" name="副標題 2"/>
          <p:cNvSpPr>
            <a:spLocks noGrp="1"/>
          </p:cNvSpPr>
          <p:nvPr>
            <p:ph type="subTitle" idx="1"/>
          </p:nvPr>
        </p:nvSpPr>
        <p:spPr>
          <a:xfrm>
            <a:off x="1143000" y="3891598"/>
            <a:ext cx="6858000" cy="1655762"/>
          </a:xfrm>
        </p:spPr>
        <p:txBody>
          <a:bodyPr>
            <a:normAutofit/>
          </a:bodyPr>
          <a:lstStyle/>
          <a:p>
            <a:r>
              <a:rPr lang="en-US" altLang="zh-TW" sz="4400" dirty="0">
                <a:solidFill>
                  <a:srgbClr val="0000FF"/>
                </a:solidFill>
              </a:rPr>
              <a:t>Practical Issues </a:t>
            </a:r>
            <a:endParaRPr lang="en-US" altLang="zh-TW" sz="4400" dirty="0" smtClean="0">
              <a:solidFill>
                <a:srgbClr val="0000FF"/>
              </a:solidFill>
            </a:endParaRPr>
          </a:p>
          <a:p>
            <a:r>
              <a:rPr lang="en-US" altLang="zh-TW" sz="4400" dirty="0" smtClean="0">
                <a:solidFill>
                  <a:srgbClr val="0000FF"/>
                </a:solidFill>
              </a:rPr>
              <a:t>for </a:t>
            </a:r>
            <a:r>
              <a:rPr lang="en-US" altLang="zh-TW" sz="4400" dirty="0">
                <a:solidFill>
                  <a:srgbClr val="0000FF"/>
                </a:solidFill>
              </a:rPr>
              <a:t>neural network</a:t>
            </a:r>
            <a:endParaRPr lang="zh-TW" altLang="en-US" sz="4400" dirty="0">
              <a:solidFill>
                <a:srgbClr val="0000FF"/>
              </a:solidFill>
            </a:endParaRPr>
          </a:p>
        </p:txBody>
      </p:sp>
    </p:spTree>
    <p:extLst>
      <p:ext uri="{BB962C8B-B14F-4D97-AF65-F5344CB8AC3E}">
        <p14:creationId xmlns:p14="http://schemas.microsoft.com/office/powerpoint/2010/main" val="2217782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Practical Issues </a:t>
            </a:r>
            <a:r>
              <a:rPr lang="en-US" altLang="zh-TW" dirty="0"/>
              <a:t>for neural network</a:t>
            </a:r>
            <a:endParaRPr lang="zh-TW" altLang="en-US" dirty="0"/>
          </a:p>
        </p:txBody>
      </p:sp>
      <p:sp>
        <p:nvSpPr>
          <p:cNvPr id="3" name="內容版面配置區 2"/>
          <p:cNvSpPr>
            <a:spLocks noGrp="1"/>
          </p:cNvSpPr>
          <p:nvPr>
            <p:ph idx="1"/>
          </p:nvPr>
        </p:nvSpPr>
        <p:spPr/>
        <p:txBody>
          <a:bodyPr/>
          <a:lstStyle/>
          <a:p>
            <a:r>
              <a:rPr lang="en-US" altLang="zh-TW" dirty="0" smtClean="0"/>
              <a:t>Parameter </a:t>
            </a:r>
            <a:r>
              <a:rPr lang="en-US" altLang="zh-TW" dirty="0"/>
              <a:t>Initialization</a:t>
            </a:r>
          </a:p>
          <a:p>
            <a:r>
              <a:rPr lang="en-US" altLang="zh-TW" dirty="0"/>
              <a:t>Learning </a:t>
            </a:r>
            <a:r>
              <a:rPr lang="en-US" altLang="zh-TW" dirty="0" smtClean="0"/>
              <a:t>Rate</a:t>
            </a:r>
          </a:p>
          <a:p>
            <a:r>
              <a:rPr lang="en-US" altLang="zh-TW" dirty="0" smtClean="0"/>
              <a:t>Stochastic </a:t>
            </a:r>
            <a:r>
              <a:rPr lang="en-US" altLang="zh-TW" dirty="0"/>
              <a:t>gradient </a:t>
            </a:r>
            <a:r>
              <a:rPr lang="en-US" altLang="zh-TW" dirty="0" smtClean="0"/>
              <a:t>descent and Mini-batch</a:t>
            </a:r>
            <a:endParaRPr lang="en-US" altLang="zh-TW" dirty="0"/>
          </a:p>
          <a:p>
            <a:r>
              <a:rPr lang="en-US" altLang="zh-TW" dirty="0"/>
              <a:t>Recipe for </a:t>
            </a:r>
            <a:r>
              <a:rPr lang="en-US" altLang="zh-TW" dirty="0" smtClean="0"/>
              <a:t>Learning</a:t>
            </a:r>
          </a:p>
          <a:p>
            <a:endParaRPr lang="zh-TW" altLang="en-US" dirty="0"/>
          </a:p>
          <a:p>
            <a:endParaRPr lang="en-US" altLang="zh-TW" dirty="0"/>
          </a:p>
          <a:p>
            <a:endParaRPr lang="zh-TW" altLang="en-US" dirty="0"/>
          </a:p>
        </p:txBody>
      </p:sp>
    </p:spTree>
    <p:extLst>
      <p:ext uri="{BB962C8B-B14F-4D97-AF65-F5344CB8AC3E}">
        <p14:creationId xmlns:p14="http://schemas.microsoft.com/office/powerpoint/2010/main" val="1420270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Parameter Initialization</a:t>
            </a:r>
            <a:endParaRPr lang="zh-TW" altLang="en-US" dirty="0"/>
          </a:p>
        </p:txBody>
      </p:sp>
      <p:sp>
        <p:nvSpPr>
          <p:cNvPr id="3" name="內容版面配置區 2"/>
          <p:cNvSpPr>
            <a:spLocks noGrp="1"/>
          </p:cNvSpPr>
          <p:nvPr>
            <p:ph idx="1"/>
          </p:nvPr>
        </p:nvSpPr>
        <p:spPr/>
        <p:txBody>
          <a:bodyPr>
            <a:normAutofit/>
          </a:bodyPr>
          <a:lstStyle/>
          <a:p>
            <a:r>
              <a:rPr lang="en-US" altLang="zh-TW" dirty="0" smtClean="0"/>
              <a:t>For gradient Descent, we need to pick an initialization parameter </a:t>
            </a:r>
            <a:r>
              <a:rPr lang="el-GR" altLang="zh-TW" dirty="0" smtClean="0"/>
              <a:t>θ</a:t>
            </a:r>
            <a:r>
              <a:rPr lang="en-US" altLang="zh-TW" baseline="30000" dirty="0" smtClean="0"/>
              <a:t>0</a:t>
            </a:r>
            <a:r>
              <a:rPr lang="en-US" altLang="zh-TW" dirty="0" smtClean="0"/>
              <a:t>.</a:t>
            </a:r>
          </a:p>
          <a:p>
            <a:r>
              <a:rPr lang="en-US" altLang="zh-TW" dirty="0" smtClean="0"/>
              <a:t>The initialization parameters have some influence to the training.</a:t>
            </a:r>
          </a:p>
          <a:p>
            <a:pPr lvl="1"/>
            <a:r>
              <a:rPr lang="en-US" altLang="zh-TW" sz="2800" dirty="0"/>
              <a:t> We will go back to this issue in the future.</a:t>
            </a:r>
          </a:p>
          <a:p>
            <a:r>
              <a:rPr lang="en-US" altLang="zh-TW" dirty="0" smtClean="0"/>
              <a:t>Suggestion today:</a:t>
            </a:r>
          </a:p>
          <a:p>
            <a:pPr lvl="1"/>
            <a:r>
              <a:rPr lang="en-US" altLang="zh-TW" sz="2800" dirty="0" smtClean="0"/>
              <a:t>Do not set all the parameters </a:t>
            </a:r>
            <a:r>
              <a:rPr lang="el-GR" altLang="zh-TW" sz="2800" dirty="0"/>
              <a:t>θ</a:t>
            </a:r>
            <a:r>
              <a:rPr lang="en-US" altLang="zh-TW" sz="2800" baseline="30000" dirty="0"/>
              <a:t>0</a:t>
            </a:r>
            <a:r>
              <a:rPr lang="en-US" altLang="zh-TW" sz="2800" dirty="0" smtClean="0"/>
              <a:t> equal</a:t>
            </a:r>
          </a:p>
          <a:p>
            <a:pPr lvl="1"/>
            <a:r>
              <a:rPr lang="en-US" altLang="zh-TW" sz="2800" dirty="0" smtClean="0"/>
              <a:t>Set the parameters in </a:t>
            </a:r>
            <a:r>
              <a:rPr lang="el-GR" altLang="zh-TW" sz="2800" dirty="0" smtClean="0"/>
              <a:t>θ</a:t>
            </a:r>
            <a:r>
              <a:rPr lang="en-US" altLang="zh-TW" sz="2800" baseline="30000" dirty="0" smtClean="0"/>
              <a:t>0 </a:t>
            </a:r>
            <a:r>
              <a:rPr lang="en-US" altLang="zh-TW" sz="2800" dirty="0" smtClean="0"/>
              <a:t>randomly </a:t>
            </a:r>
          </a:p>
        </p:txBody>
      </p:sp>
    </p:spTree>
    <p:extLst>
      <p:ext uri="{BB962C8B-B14F-4D97-AF65-F5344CB8AC3E}">
        <p14:creationId xmlns:p14="http://schemas.microsoft.com/office/powerpoint/2010/main" val="92564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Learning </a:t>
            </a:r>
            <a:r>
              <a:rPr lang="en-US" altLang="zh-TW" dirty="0" smtClean="0"/>
              <a:t>Rate</a:t>
            </a:r>
            <a:endParaRPr lang="zh-TW" altLang="en-US" dirty="0"/>
          </a:p>
        </p:txBody>
      </p:sp>
      <p:cxnSp>
        <p:nvCxnSpPr>
          <p:cNvPr id="5" name="直線單箭頭接點 4"/>
          <p:cNvCxnSpPr/>
          <p:nvPr/>
        </p:nvCxnSpPr>
        <p:spPr>
          <a:xfrm>
            <a:off x="1002462" y="5678311"/>
            <a:ext cx="40767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flipV="1">
            <a:off x="1002462" y="2554111"/>
            <a:ext cx="0" cy="31242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1910512" y="5790260"/>
            <a:ext cx="4077583" cy="461665"/>
          </a:xfrm>
          <a:prstGeom prst="rect">
            <a:avLst/>
          </a:prstGeom>
          <a:noFill/>
        </p:spPr>
        <p:txBody>
          <a:bodyPr wrap="square" rtlCol="0">
            <a:spAutoFit/>
          </a:bodyPr>
          <a:lstStyle/>
          <a:p>
            <a:pPr algn="ctr"/>
            <a:r>
              <a:rPr lang="en-US" altLang="zh-TW" sz="2400" dirty="0" smtClean="0"/>
              <a:t>No. of parameters updates</a:t>
            </a:r>
            <a:endParaRPr lang="zh-TW" altLang="en-US" sz="2400" dirty="0"/>
          </a:p>
        </p:txBody>
      </p:sp>
      <p:sp>
        <p:nvSpPr>
          <p:cNvPr id="11" name="文字方塊 10"/>
          <p:cNvSpPr txBox="1"/>
          <p:nvPr/>
        </p:nvSpPr>
        <p:spPr>
          <a:xfrm>
            <a:off x="430962" y="2092445"/>
            <a:ext cx="1143000" cy="461665"/>
          </a:xfrm>
          <a:prstGeom prst="rect">
            <a:avLst/>
          </a:prstGeom>
          <a:noFill/>
        </p:spPr>
        <p:txBody>
          <a:bodyPr wrap="square" rtlCol="0">
            <a:spAutoFit/>
          </a:bodyPr>
          <a:lstStyle/>
          <a:p>
            <a:pPr algn="ctr"/>
            <a:r>
              <a:rPr lang="en-US" altLang="zh-TW" sz="2400" dirty="0"/>
              <a:t>c</a:t>
            </a:r>
            <a:r>
              <a:rPr lang="en-US" altLang="zh-TW" sz="2400" dirty="0" smtClean="0"/>
              <a:t>ost</a:t>
            </a:r>
            <a:endParaRPr lang="zh-TW" altLang="en-US" sz="2400" dirty="0"/>
          </a:p>
        </p:txBody>
      </p:sp>
      <p:sp>
        <p:nvSpPr>
          <p:cNvPr id="12" name="手繪多邊形 11"/>
          <p:cNvSpPr/>
          <p:nvPr/>
        </p:nvSpPr>
        <p:spPr>
          <a:xfrm>
            <a:off x="4910153" y="1567953"/>
            <a:ext cx="3900367" cy="4523185"/>
          </a:xfrm>
          <a:custGeom>
            <a:avLst/>
            <a:gdLst>
              <a:gd name="connsiteX0" fmla="*/ 0 w 3899756"/>
              <a:gd name="connsiteY0" fmla="*/ 2050581 h 4527158"/>
              <a:gd name="connsiteX1" fmla="*/ 514350 w 3899756"/>
              <a:gd name="connsiteY1" fmla="*/ 2964981 h 4527158"/>
              <a:gd name="connsiteX2" fmla="*/ 1257300 w 3899756"/>
              <a:gd name="connsiteY2" fmla="*/ 3403131 h 4527158"/>
              <a:gd name="connsiteX3" fmla="*/ 1733550 w 3899756"/>
              <a:gd name="connsiteY3" fmla="*/ 4527081 h 4527158"/>
              <a:gd name="connsiteX4" fmla="*/ 2266950 w 3899756"/>
              <a:gd name="connsiteY4" fmla="*/ 3345981 h 4527158"/>
              <a:gd name="connsiteX5" fmla="*/ 2552700 w 3899756"/>
              <a:gd name="connsiteY5" fmla="*/ 2641131 h 4527158"/>
              <a:gd name="connsiteX6" fmla="*/ 3162300 w 3899756"/>
              <a:gd name="connsiteY6" fmla="*/ 2488731 h 4527158"/>
              <a:gd name="connsiteX7" fmla="*/ 3829050 w 3899756"/>
              <a:gd name="connsiteY7" fmla="*/ 374181 h 4527158"/>
              <a:gd name="connsiteX8" fmla="*/ 3848100 w 3899756"/>
              <a:gd name="connsiteY8" fmla="*/ 12231 h 4527158"/>
              <a:gd name="connsiteX0" fmla="*/ 0 w 3902334"/>
              <a:gd name="connsiteY0" fmla="*/ 2047495 h 4524072"/>
              <a:gd name="connsiteX1" fmla="*/ 514350 w 3902334"/>
              <a:gd name="connsiteY1" fmla="*/ 2961895 h 4524072"/>
              <a:gd name="connsiteX2" fmla="*/ 1257300 w 3902334"/>
              <a:gd name="connsiteY2" fmla="*/ 3400045 h 4524072"/>
              <a:gd name="connsiteX3" fmla="*/ 1733550 w 3902334"/>
              <a:gd name="connsiteY3" fmla="*/ 4523995 h 4524072"/>
              <a:gd name="connsiteX4" fmla="*/ 2266950 w 3902334"/>
              <a:gd name="connsiteY4" fmla="*/ 3342895 h 4524072"/>
              <a:gd name="connsiteX5" fmla="*/ 2552700 w 3902334"/>
              <a:gd name="connsiteY5" fmla="*/ 2638045 h 4524072"/>
              <a:gd name="connsiteX6" fmla="*/ 3124200 w 3902334"/>
              <a:gd name="connsiteY6" fmla="*/ 2323720 h 4524072"/>
              <a:gd name="connsiteX7" fmla="*/ 3829050 w 3902334"/>
              <a:gd name="connsiteY7" fmla="*/ 371095 h 4524072"/>
              <a:gd name="connsiteX8" fmla="*/ 3848100 w 3902334"/>
              <a:gd name="connsiteY8" fmla="*/ 9145 h 4524072"/>
              <a:gd name="connsiteX0" fmla="*/ 0 w 3900367"/>
              <a:gd name="connsiteY0" fmla="*/ 2046608 h 4523185"/>
              <a:gd name="connsiteX1" fmla="*/ 514350 w 3900367"/>
              <a:gd name="connsiteY1" fmla="*/ 2961008 h 4523185"/>
              <a:gd name="connsiteX2" fmla="*/ 1257300 w 3900367"/>
              <a:gd name="connsiteY2" fmla="*/ 3399158 h 4523185"/>
              <a:gd name="connsiteX3" fmla="*/ 1733550 w 3900367"/>
              <a:gd name="connsiteY3" fmla="*/ 4523108 h 4523185"/>
              <a:gd name="connsiteX4" fmla="*/ 2266950 w 3900367"/>
              <a:gd name="connsiteY4" fmla="*/ 3342008 h 4523185"/>
              <a:gd name="connsiteX5" fmla="*/ 2552700 w 3900367"/>
              <a:gd name="connsiteY5" fmla="*/ 2637158 h 4523185"/>
              <a:gd name="connsiteX6" fmla="*/ 3153228 w 3900367"/>
              <a:gd name="connsiteY6" fmla="*/ 2264775 h 4523185"/>
              <a:gd name="connsiteX7" fmla="*/ 3829050 w 3900367"/>
              <a:gd name="connsiteY7" fmla="*/ 370208 h 4523185"/>
              <a:gd name="connsiteX8" fmla="*/ 3848100 w 3900367"/>
              <a:gd name="connsiteY8" fmla="*/ 8258 h 452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67" h="4523185">
                <a:moveTo>
                  <a:pt x="0" y="2046608"/>
                </a:moveTo>
                <a:cubicBezTo>
                  <a:pt x="152400" y="2391095"/>
                  <a:pt x="304800" y="2735583"/>
                  <a:pt x="514350" y="2961008"/>
                </a:cubicBezTo>
                <a:cubicBezTo>
                  <a:pt x="723900" y="3186433"/>
                  <a:pt x="1054100" y="3138808"/>
                  <a:pt x="1257300" y="3399158"/>
                </a:cubicBezTo>
                <a:cubicBezTo>
                  <a:pt x="1460500" y="3659508"/>
                  <a:pt x="1565275" y="4532633"/>
                  <a:pt x="1733550" y="4523108"/>
                </a:cubicBezTo>
                <a:cubicBezTo>
                  <a:pt x="1901825" y="4513583"/>
                  <a:pt x="2130425" y="3656333"/>
                  <a:pt x="2266950" y="3342008"/>
                </a:cubicBezTo>
                <a:cubicBezTo>
                  <a:pt x="2403475" y="3027683"/>
                  <a:pt x="2404987" y="2816697"/>
                  <a:pt x="2552700" y="2637158"/>
                </a:cubicBezTo>
                <a:cubicBezTo>
                  <a:pt x="2700413" y="2457619"/>
                  <a:pt x="2940503" y="2642600"/>
                  <a:pt x="3153228" y="2264775"/>
                </a:cubicBezTo>
                <a:cubicBezTo>
                  <a:pt x="3365953" y="1886950"/>
                  <a:pt x="3713238" y="746294"/>
                  <a:pt x="3829050" y="370208"/>
                </a:cubicBezTo>
                <a:cubicBezTo>
                  <a:pt x="3944862" y="-5878"/>
                  <a:pt x="3895725" y="-17142"/>
                  <a:pt x="3848100" y="825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 name="直線單箭頭接點 13"/>
          <p:cNvCxnSpPr>
            <a:endCxn id="12" idx="0"/>
          </p:cNvCxnSpPr>
          <p:nvPr/>
        </p:nvCxnSpPr>
        <p:spPr>
          <a:xfrm flipH="1" flipV="1">
            <a:off x="4910153" y="3614561"/>
            <a:ext cx="817068" cy="1047551"/>
          </a:xfrm>
          <a:prstGeom prst="straightConnector1">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12" idx="0"/>
            <a:endCxn id="12" idx="7"/>
          </p:cNvCxnSpPr>
          <p:nvPr/>
        </p:nvCxnSpPr>
        <p:spPr>
          <a:xfrm flipV="1">
            <a:off x="4910153" y="1938161"/>
            <a:ext cx="3829050" cy="1676400"/>
          </a:xfrm>
          <a:prstGeom prst="straightConnector1">
            <a:avLst/>
          </a:prstGeom>
          <a:ln w="381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H="1">
            <a:off x="5758133" y="4624348"/>
            <a:ext cx="1574320" cy="37765"/>
          </a:xfrm>
          <a:prstGeom prst="straightConnector1">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手繪多邊形 24"/>
          <p:cNvSpPr/>
          <p:nvPr/>
        </p:nvSpPr>
        <p:spPr>
          <a:xfrm>
            <a:off x="1015162" y="1938161"/>
            <a:ext cx="1790700" cy="1758857"/>
          </a:xfrm>
          <a:custGeom>
            <a:avLst/>
            <a:gdLst>
              <a:gd name="connsiteX0" fmla="*/ 0 w 1790700"/>
              <a:gd name="connsiteY0" fmla="*/ 1409700 h 1758857"/>
              <a:gd name="connsiteX1" fmla="*/ 304800 w 1790700"/>
              <a:gd name="connsiteY1" fmla="*/ 1663700 h 1758857"/>
              <a:gd name="connsiteX2" fmla="*/ 1790700 w 1790700"/>
              <a:gd name="connsiteY2" fmla="*/ 0 h 1758857"/>
            </a:gdLst>
            <a:ahLst/>
            <a:cxnLst>
              <a:cxn ang="0">
                <a:pos x="connsiteX0" y="connsiteY0"/>
              </a:cxn>
              <a:cxn ang="0">
                <a:pos x="connsiteX1" y="connsiteY1"/>
              </a:cxn>
              <a:cxn ang="0">
                <a:pos x="connsiteX2" y="connsiteY2"/>
              </a:cxn>
            </a:cxnLst>
            <a:rect l="l" t="t" r="r" b="b"/>
            <a:pathLst>
              <a:path w="1790700" h="1758857">
                <a:moveTo>
                  <a:pt x="0" y="1409700"/>
                </a:moveTo>
                <a:cubicBezTo>
                  <a:pt x="3175" y="1654175"/>
                  <a:pt x="6350" y="1898650"/>
                  <a:pt x="304800" y="1663700"/>
                </a:cubicBezTo>
                <a:cubicBezTo>
                  <a:pt x="603250" y="1428750"/>
                  <a:pt x="1196975" y="714375"/>
                  <a:pt x="1790700" y="0"/>
                </a:cubicBezTo>
              </a:path>
            </a:pathLst>
          </a:cu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手繪多邊形 27"/>
          <p:cNvSpPr/>
          <p:nvPr/>
        </p:nvSpPr>
        <p:spPr>
          <a:xfrm>
            <a:off x="1023309" y="3453774"/>
            <a:ext cx="3935464" cy="1520095"/>
          </a:xfrm>
          <a:custGeom>
            <a:avLst/>
            <a:gdLst>
              <a:gd name="connsiteX0" fmla="*/ 0 w 3935464"/>
              <a:gd name="connsiteY0" fmla="*/ 0 h 1520095"/>
              <a:gd name="connsiteX1" fmla="*/ 293298 w 3935464"/>
              <a:gd name="connsiteY1" fmla="*/ 672861 h 1520095"/>
              <a:gd name="connsiteX2" fmla="*/ 569344 w 3935464"/>
              <a:gd name="connsiteY2" fmla="*/ 1069676 h 1520095"/>
              <a:gd name="connsiteX3" fmla="*/ 1242204 w 3935464"/>
              <a:gd name="connsiteY3" fmla="*/ 1414732 h 1520095"/>
              <a:gd name="connsiteX4" fmla="*/ 3536830 w 3935464"/>
              <a:gd name="connsiteY4" fmla="*/ 1518249 h 1520095"/>
              <a:gd name="connsiteX5" fmla="*/ 3933645 w 3935464"/>
              <a:gd name="connsiteY5" fmla="*/ 1483744 h 1520095"/>
              <a:gd name="connsiteX6" fmla="*/ 3933645 w 3935464"/>
              <a:gd name="connsiteY6" fmla="*/ 1483744 h 152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5464" h="1520095">
                <a:moveTo>
                  <a:pt x="0" y="0"/>
                </a:moveTo>
                <a:cubicBezTo>
                  <a:pt x="99203" y="247291"/>
                  <a:pt x="198407" y="494582"/>
                  <a:pt x="293298" y="672861"/>
                </a:cubicBezTo>
                <a:cubicBezTo>
                  <a:pt x="388189" y="851140"/>
                  <a:pt x="411193" y="946031"/>
                  <a:pt x="569344" y="1069676"/>
                </a:cubicBezTo>
                <a:cubicBezTo>
                  <a:pt x="727495" y="1193321"/>
                  <a:pt x="747623" y="1339970"/>
                  <a:pt x="1242204" y="1414732"/>
                </a:cubicBezTo>
                <a:cubicBezTo>
                  <a:pt x="1736785" y="1489494"/>
                  <a:pt x="3088257" y="1506747"/>
                  <a:pt x="3536830" y="1518249"/>
                </a:cubicBezTo>
                <a:cubicBezTo>
                  <a:pt x="3985403" y="1529751"/>
                  <a:pt x="3933645" y="1483744"/>
                  <a:pt x="3933645" y="1483744"/>
                </a:cubicBezTo>
                <a:lnTo>
                  <a:pt x="3933645" y="1483744"/>
                </a:lnTo>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手繪多邊形 28"/>
          <p:cNvSpPr/>
          <p:nvPr/>
        </p:nvSpPr>
        <p:spPr>
          <a:xfrm>
            <a:off x="1006056" y="3453774"/>
            <a:ext cx="3952717" cy="1764955"/>
          </a:xfrm>
          <a:custGeom>
            <a:avLst/>
            <a:gdLst>
              <a:gd name="connsiteX0" fmla="*/ 0 w 4071668"/>
              <a:gd name="connsiteY0" fmla="*/ 0 h 1961190"/>
              <a:gd name="connsiteX1" fmla="*/ 1086929 w 4071668"/>
              <a:gd name="connsiteY1" fmla="*/ 724619 h 1961190"/>
              <a:gd name="connsiteX2" fmla="*/ 3071004 w 4071668"/>
              <a:gd name="connsiteY2" fmla="*/ 1500996 h 1961190"/>
              <a:gd name="connsiteX3" fmla="*/ 3709359 w 4071668"/>
              <a:gd name="connsiteY3" fmla="*/ 1828800 h 1961190"/>
              <a:gd name="connsiteX4" fmla="*/ 3985404 w 4071668"/>
              <a:gd name="connsiteY4" fmla="*/ 1949570 h 1961190"/>
              <a:gd name="connsiteX5" fmla="*/ 4071668 w 4071668"/>
              <a:gd name="connsiteY5" fmla="*/ 1949570 h 196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1668" h="1961190">
                <a:moveTo>
                  <a:pt x="0" y="0"/>
                </a:moveTo>
                <a:cubicBezTo>
                  <a:pt x="287547" y="237226"/>
                  <a:pt x="575095" y="474453"/>
                  <a:pt x="1086929" y="724619"/>
                </a:cubicBezTo>
                <a:cubicBezTo>
                  <a:pt x="1598763" y="974785"/>
                  <a:pt x="2633932" y="1316966"/>
                  <a:pt x="3071004" y="1500996"/>
                </a:cubicBezTo>
                <a:cubicBezTo>
                  <a:pt x="3508076" y="1685026"/>
                  <a:pt x="3556959" y="1754038"/>
                  <a:pt x="3709359" y="1828800"/>
                </a:cubicBezTo>
                <a:cubicBezTo>
                  <a:pt x="3861759" y="1903562"/>
                  <a:pt x="3925019" y="1929442"/>
                  <a:pt x="3985404" y="1949570"/>
                </a:cubicBezTo>
                <a:cubicBezTo>
                  <a:pt x="4045789" y="1969698"/>
                  <a:pt x="4058728" y="1959634"/>
                  <a:pt x="4071668" y="1949570"/>
                </a:cubicBezTo>
              </a:path>
            </a:pathLst>
          </a:cu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008" name="手繪多邊形 43007"/>
          <p:cNvSpPr/>
          <p:nvPr/>
        </p:nvSpPr>
        <p:spPr>
          <a:xfrm>
            <a:off x="1040562" y="3488280"/>
            <a:ext cx="3916392" cy="2018581"/>
          </a:xfrm>
          <a:custGeom>
            <a:avLst/>
            <a:gdLst>
              <a:gd name="connsiteX0" fmla="*/ 0 w 3916392"/>
              <a:gd name="connsiteY0" fmla="*/ 0 h 2018581"/>
              <a:gd name="connsiteX1" fmla="*/ 879894 w 3916392"/>
              <a:gd name="connsiteY1" fmla="*/ 931653 h 2018581"/>
              <a:gd name="connsiteX2" fmla="*/ 2104845 w 3916392"/>
              <a:gd name="connsiteY2" fmla="*/ 1777041 h 2018581"/>
              <a:gd name="connsiteX3" fmla="*/ 3916392 w 3916392"/>
              <a:gd name="connsiteY3" fmla="*/ 2018581 h 2018581"/>
            </a:gdLst>
            <a:ahLst/>
            <a:cxnLst>
              <a:cxn ang="0">
                <a:pos x="connsiteX0" y="connsiteY0"/>
              </a:cxn>
              <a:cxn ang="0">
                <a:pos x="connsiteX1" y="connsiteY1"/>
              </a:cxn>
              <a:cxn ang="0">
                <a:pos x="connsiteX2" y="connsiteY2"/>
              </a:cxn>
              <a:cxn ang="0">
                <a:pos x="connsiteX3" y="connsiteY3"/>
              </a:cxn>
            </a:cxnLst>
            <a:rect l="l" t="t" r="r" b="b"/>
            <a:pathLst>
              <a:path w="3916392" h="2018581">
                <a:moveTo>
                  <a:pt x="0" y="0"/>
                </a:moveTo>
                <a:cubicBezTo>
                  <a:pt x="264543" y="317740"/>
                  <a:pt x="529087" y="635480"/>
                  <a:pt x="879894" y="931653"/>
                </a:cubicBezTo>
                <a:cubicBezTo>
                  <a:pt x="1230701" y="1227826"/>
                  <a:pt x="1598762" y="1595886"/>
                  <a:pt x="2104845" y="1777041"/>
                </a:cubicBezTo>
                <a:cubicBezTo>
                  <a:pt x="2610928" y="1958196"/>
                  <a:pt x="3263660" y="1988388"/>
                  <a:pt x="3916392" y="2018581"/>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p:cNvSpPr txBox="1"/>
          <p:nvPr/>
        </p:nvSpPr>
        <p:spPr>
          <a:xfrm>
            <a:off x="7061245" y="4914960"/>
            <a:ext cx="1143000" cy="830997"/>
          </a:xfrm>
          <a:prstGeom prst="rect">
            <a:avLst/>
          </a:prstGeom>
          <a:noFill/>
        </p:spPr>
        <p:txBody>
          <a:bodyPr wrap="square" rtlCol="0">
            <a:spAutoFit/>
          </a:bodyPr>
          <a:lstStyle/>
          <a:p>
            <a:pPr algn="ctr"/>
            <a:r>
              <a:rPr lang="en-US" altLang="zh-TW" sz="2400" dirty="0" smtClean="0"/>
              <a:t>Error</a:t>
            </a:r>
          </a:p>
          <a:p>
            <a:pPr algn="ctr"/>
            <a:r>
              <a:rPr lang="en-US" altLang="zh-TW" sz="2400" dirty="0" smtClean="0"/>
              <a:t>Surface</a:t>
            </a:r>
            <a:endParaRPr lang="zh-TW" altLang="en-US" sz="2400" dirty="0"/>
          </a:p>
        </p:txBody>
      </p:sp>
      <p:sp>
        <p:nvSpPr>
          <p:cNvPr id="43009" name="文字方塊 43008"/>
          <p:cNvSpPr txBox="1"/>
          <p:nvPr/>
        </p:nvSpPr>
        <p:spPr>
          <a:xfrm>
            <a:off x="2402060" y="2311445"/>
            <a:ext cx="2191109" cy="461665"/>
          </a:xfrm>
          <a:prstGeom prst="rect">
            <a:avLst/>
          </a:prstGeom>
          <a:noFill/>
        </p:spPr>
        <p:txBody>
          <a:bodyPr wrap="square" rtlCol="0">
            <a:spAutoFit/>
          </a:bodyPr>
          <a:lstStyle/>
          <a:p>
            <a:r>
              <a:rPr lang="en-US" altLang="zh-TW" sz="2400" dirty="0" smtClean="0">
                <a:solidFill>
                  <a:srgbClr val="FFC000"/>
                </a:solidFill>
              </a:rPr>
              <a:t>Very Large</a:t>
            </a:r>
            <a:endParaRPr lang="zh-TW" altLang="en-US" sz="2400" dirty="0">
              <a:solidFill>
                <a:srgbClr val="FFC000"/>
              </a:solidFill>
            </a:endParaRPr>
          </a:p>
        </p:txBody>
      </p:sp>
      <p:sp>
        <p:nvSpPr>
          <p:cNvPr id="36" name="文字方塊 35"/>
          <p:cNvSpPr txBox="1"/>
          <p:nvPr/>
        </p:nvSpPr>
        <p:spPr>
          <a:xfrm>
            <a:off x="1177521" y="4611957"/>
            <a:ext cx="876178" cy="461665"/>
          </a:xfrm>
          <a:prstGeom prst="rect">
            <a:avLst/>
          </a:prstGeom>
          <a:noFill/>
        </p:spPr>
        <p:txBody>
          <a:bodyPr wrap="square" rtlCol="0">
            <a:spAutoFit/>
          </a:bodyPr>
          <a:lstStyle/>
          <a:p>
            <a:r>
              <a:rPr lang="en-US" altLang="zh-TW" sz="2400" dirty="0" smtClean="0">
                <a:solidFill>
                  <a:srgbClr val="00B050"/>
                </a:solidFill>
              </a:rPr>
              <a:t>Large</a:t>
            </a:r>
            <a:endParaRPr lang="zh-TW" altLang="en-US" sz="2400" dirty="0">
              <a:solidFill>
                <a:srgbClr val="00B050"/>
              </a:solidFill>
            </a:endParaRPr>
          </a:p>
        </p:txBody>
      </p:sp>
      <p:sp>
        <p:nvSpPr>
          <p:cNvPr id="38" name="文字方塊 37"/>
          <p:cNvSpPr txBox="1"/>
          <p:nvPr/>
        </p:nvSpPr>
        <p:spPr>
          <a:xfrm>
            <a:off x="2914647" y="3982988"/>
            <a:ext cx="876178" cy="461665"/>
          </a:xfrm>
          <a:prstGeom prst="rect">
            <a:avLst/>
          </a:prstGeom>
          <a:noFill/>
        </p:spPr>
        <p:txBody>
          <a:bodyPr wrap="square" rtlCol="0">
            <a:spAutoFit/>
          </a:bodyPr>
          <a:lstStyle/>
          <a:p>
            <a:r>
              <a:rPr lang="en-US" altLang="zh-TW" sz="2400" dirty="0" smtClean="0">
                <a:solidFill>
                  <a:srgbClr val="0000FF"/>
                </a:solidFill>
              </a:rPr>
              <a:t>small</a:t>
            </a:r>
            <a:endParaRPr lang="zh-TW" altLang="en-US" sz="2400" dirty="0">
              <a:solidFill>
                <a:srgbClr val="0000FF"/>
              </a:solidFill>
            </a:endParaRPr>
          </a:p>
        </p:txBody>
      </p:sp>
      <p:sp>
        <p:nvSpPr>
          <p:cNvPr id="39" name="文字方塊 38"/>
          <p:cNvSpPr txBox="1"/>
          <p:nvPr/>
        </p:nvSpPr>
        <p:spPr>
          <a:xfrm>
            <a:off x="1899186" y="5145319"/>
            <a:ext cx="1449837" cy="461665"/>
          </a:xfrm>
          <a:prstGeom prst="rect">
            <a:avLst/>
          </a:prstGeom>
          <a:noFill/>
        </p:spPr>
        <p:txBody>
          <a:bodyPr wrap="square" rtlCol="0">
            <a:spAutoFit/>
          </a:bodyPr>
          <a:lstStyle/>
          <a:p>
            <a:r>
              <a:rPr lang="en-US" altLang="zh-TW" sz="2400" dirty="0" smtClean="0">
                <a:solidFill>
                  <a:srgbClr val="FF0000"/>
                </a:solidFill>
              </a:rPr>
              <a:t>Just make</a:t>
            </a:r>
            <a:endParaRPr lang="zh-TW" altLang="en-US" sz="2400" dirty="0">
              <a:solidFill>
                <a:srgbClr val="FF0000"/>
              </a:solidFill>
            </a:endParaRPr>
          </a:p>
        </p:txBody>
      </p:sp>
      <p:graphicFrame>
        <p:nvGraphicFramePr>
          <p:cNvPr id="21" name="Object 12"/>
          <p:cNvGraphicFramePr>
            <a:graphicFrameLocks noChangeAspect="1"/>
          </p:cNvGraphicFramePr>
          <p:nvPr>
            <p:extLst>
              <p:ext uri="{D42A27DB-BD31-4B8C-83A1-F6EECF244321}">
                <p14:modId xmlns:p14="http://schemas.microsoft.com/office/powerpoint/2010/main" val="2083694076"/>
              </p:ext>
            </p:extLst>
          </p:nvPr>
        </p:nvGraphicFramePr>
        <p:xfrm>
          <a:off x="4904788" y="350807"/>
          <a:ext cx="3225800" cy="573087"/>
        </p:xfrm>
        <a:graphic>
          <a:graphicData uri="http://schemas.openxmlformats.org/presentationml/2006/ole">
            <mc:AlternateContent xmlns:mc="http://schemas.openxmlformats.org/markup-compatibility/2006">
              <mc:Choice xmlns:v="urn:schemas-microsoft-com:vml" Requires="v">
                <p:oleObj spid="_x0000_s236565" name="方程式" r:id="rId3" imgW="1282680" imgH="228600" progId="Equation.3">
                  <p:embed/>
                </p:oleObj>
              </mc:Choice>
              <mc:Fallback>
                <p:oleObj name="方程式" r:id="rId3" imgW="1282680" imgH="228600" progId="Equation.3">
                  <p:embed/>
                  <p:pic>
                    <p:nvPicPr>
                      <p:cNvPr id="0" name=""/>
                      <p:cNvPicPr>
                        <a:picLocks noChangeAspect="1" noChangeArrowheads="1"/>
                      </p:cNvPicPr>
                      <p:nvPr/>
                    </p:nvPicPr>
                    <p:blipFill>
                      <a:blip r:embed="rId4"/>
                      <a:srcRect/>
                      <a:stretch>
                        <a:fillRect/>
                      </a:stretch>
                    </p:blipFill>
                    <p:spPr bwMode="auto">
                      <a:xfrm>
                        <a:off x="4904788" y="350807"/>
                        <a:ext cx="3225800" cy="573087"/>
                      </a:xfrm>
                      <a:prstGeom prst="rect">
                        <a:avLst/>
                      </a:prstGeom>
                      <a:noFill/>
                      <a:extLst/>
                    </p:spPr>
                  </p:pic>
                </p:oleObj>
              </mc:Fallback>
            </mc:AlternateContent>
          </a:graphicData>
        </a:graphic>
      </p:graphicFrame>
      <p:sp>
        <p:nvSpPr>
          <p:cNvPr id="22" name="內容版面配置區 2"/>
          <p:cNvSpPr txBox="1">
            <a:spLocks/>
          </p:cNvSpPr>
          <p:nvPr/>
        </p:nvSpPr>
        <p:spPr>
          <a:xfrm>
            <a:off x="4126662" y="995191"/>
            <a:ext cx="5139238" cy="704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smtClean="0"/>
              <a:t>Set the learning rate </a:t>
            </a:r>
            <a:r>
              <a:rPr lang="el-GR" altLang="zh-TW" dirty="0" smtClean="0"/>
              <a:t>η</a:t>
            </a:r>
            <a:r>
              <a:rPr lang="en-US" altLang="zh-TW" dirty="0" smtClean="0"/>
              <a:t> carefully</a:t>
            </a:r>
            <a:endParaRPr lang="zh-TW" altLang="en-US" dirty="0"/>
          </a:p>
        </p:txBody>
      </p:sp>
    </p:spTree>
    <p:extLst>
      <p:ext uri="{BB962C8B-B14F-4D97-AF65-F5344CB8AC3E}">
        <p14:creationId xmlns:p14="http://schemas.microsoft.com/office/powerpoint/2010/main" val="1937905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00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0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animBg="1"/>
      <p:bldP spid="25" grpId="0" animBg="1"/>
      <p:bldP spid="28" grpId="0" animBg="1"/>
      <p:bldP spid="29" grpId="0" animBg="1"/>
      <p:bldP spid="43008" grpId="0" animBg="1"/>
      <p:bldP spid="34" grpId="0"/>
      <p:bldP spid="43009" grpId="0"/>
      <p:bldP spid="36" grpId="0"/>
      <p:bldP spid="38" grpId="0"/>
      <p:bldP spid="3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Learning Rate</a:t>
            </a:r>
            <a:endParaRPr lang="zh-TW" altLang="en-US" dirty="0"/>
          </a:p>
        </p:txBody>
      </p:sp>
      <p:sp>
        <p:nvSpPr>
          <p:cNvPr id="3" name="內容版面配置區 2"/>
          <p:cNvSpPr>
            <a:spLocks noGrp="1"/>
          </p:cNvSpPr>
          <p:nvPr>
            <p:ph idx="1"/>
          </p:nvPr>
        </p:nvSpPr>
        <p:spPr/>
        <p:txBody>
          <a:bodyPr/>
          <a:lstStyle/>
          <a:p>
            <a:r>
              <a:rPr lang="en-US" altLang="zh-TW" b="1" i="1" u="sng" dirty="0" smtClean="0"/>
              <a:t>Toy Example</a:t>
            </a:r>
          </a:p>
          <a:p>
            <a:pPr lvl="1"/>
            <a:endParaRPr lang="zh-TW" altLang="en-US" b="1" i="1" u="sng" dirty="0"/>
          </a:p>
        </p:txBody>
      </p:sp>
      <p:grpSp>
        <p:nvGrpSpPr>
          <p:cNvPr id="47" name="群組 46"/>
          <p:cNvGrpSpPr/>
          <p:nvPr/>
        </p:nvGrpSpPr>
        <p:grpSpPr>
          <a:xfrm>
            <a:off x="1125437" y="2994611"/>
            <a:ext cx="3980897" cy="1490518"/>
            <a:chOff x="1125437" y="2994611"/>
            <a:chExt cx="3980897" cy="1490518"/>
          </a:xfrm>
        </p:grpSpPr>
        <p:graphicFrame>
          <p:nvGraphicFramePr>
            <p:cNvPr id="5" name="Object 12"/>
            <p:cNvGraphicFramePr>
              <a:graphicFrameLocks noChangeAspect="1"/>
            </p:cNvGraphicFramePr>
            <p:nvPr>
              <p:extLst/>
            </p:nvPr>
          </p:nvGraphicFramePr>
          <p:xfrm>
            <a:off x="4694226" y="2994611"/>
            <a:ext cx="387350" cy="455612"/>
          </p:xfrm>
          <a:graphic>
            <a:graphicData uri="http://schemas.openxmlformats.org/presentationml/2006/ole">
              <mc:AlternateContent xmlns:mc="http://schemas.openxmlformats.org/markup-compatibility/2006">
                <mc:Choice xmlns:v="urn:schemas-microsoft-com:vml" Requires="v">
                  <p:oleObj spid="_x0000_s220647" name="方程式" r:id="rId4" imgW="139680" imgH="164880" progId="Equation.3">
                    <p:embed/>
                  </p:oleObj>
                </mc:Choice>
                <mc:Fallback>
                  <p:oleObj name="方程式" r:id="rId4" imgW="139680" imgH="164880" progId="Equation.3">
                    <p:embed/>
                    <p:pic>
                      <p:nvPicPr>
                        <p:cNvPr id="0" name=""/>
                        <p:cNvPicPr>
                          <a:picLocks noChangeAspect="1" noChangeArrowheads="1"/>
                        </p:cNvPicPr>
                        <p:nvPr/>
                      </p:nvPicPr>
                      <p:blipFill>
                        <a:blip r:embed="rId5"/>
                        <a:srcRect/>
                        <a:stretch>
                          <a:fillRect/>
                        </a:stretch>
                      </p:blipFill>
                      <p:spPr bwMode="auto">
                        <a:xfrm>
                          <a:off x="4694226" y="2994611"/>
                          <a:ext cx="387350" cy="455612"/>
                        </a:xfrm>
                        <a:prstGeom prst="rect">
                          <a:avLst/>
                        </a:prstGeom>
                        <a:noFill/>
                        <a:extLst/>
                      </p:spPr>
                    </p:pic>
                  </p:oleObj>
                </mc:Fallback>
              </mc:AlternateContent>
            </a:graphicData>
          </a:graphic>
        </p:graphicFrame>
        <p:grpSp>
          <p:nvGrpSpPr>
            <p:cNvPr id="11" name="群組 10"/>
            <p:cNvGrpSpPr/>
            <p:nvPr/>
          </p:nvGrpSpPr>
          <p:grpSpPr>
            <a:xfrm>
              <a:off x="2421237" y="3212663"/>
              <a:ext cx="520319" cy="520319"/>
              <a:chOff x="3342651" y="3507082"/>
              <a:chExt cx="520319" cy="520319"/>
            </a:xfrm>
          </p:grpSpPr>
          <p:sp>
            <p:nvSpPr>
              <p:cNvPr id="12" name="矩形 11"/>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3"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220648" name="方程式" r:id="rId6" imgW="139680" imgH="139680" progId="Equation.3">
                      <p:embed/>
                    </p:oleObj>
                  </mc:Choice>
                  <mc:Fallback>
                    <p:oleObj name="方程式" r:id="rId6" imgW="139680" imgH="139680" progId="Equation.3">
                      <p:embed/>
                      <p:pic>
                        <p:nvPicPr>
                          <p:cNvPr id="0" name=""/>
                          <p:cNvPicPr>
                            <a:picLocks noChangeAspect="1" noChangeArrowheads="1"/>
                          </p:cNvPicPr>
                          <p:nvPr/>
                        </p:nvPicPr>
                        <p:blipFill>
                          <a:blip r:embed="rId7"/>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14" name="Object 12"/>
            <p:cNvGraphicFramePr>
              <a:graphicFrameLocks noChangeAspect="1"/>
            </p:cNvGraphicFramePr>
            <p:nvPr>
              <p:extLst/>
            </p:nvPr>
          </p:nvGraphicFramePr>
          <p:xfrm>
            <a:off x="3219175" y="3037244"/>
            <a:ext cx="352425" cy="350837"/>
          </p:xfrm>
          <a:graphic>
            <a:graphicData uri="http://schemas.openxmlformats.org/presentationml/2006/ole">
              <mc:AlternateContent xmlns:mc="http://schemas.openxmlformats.org/markup-compatibility/2006">
                <mc:Choice xmlns:v="urn:schemas-microsoft-com:vml" Requires="v">
                  <p:oleObj spid="_x0000_s220649" name="方程式" r:id="rId8" imgW="126720" imgH="126720" progId="Equation.3">
                    <p:embed/>
                  </p:oleObj>
                </mc:Choice>
                <mc:Fallback>
                  <p:oleObj name="方程式" r:id="rId8" imgW="126720" imgH="126720" progId="Equation.3">
                    <p:embed/>
                    <p:pic>
                      <p:nvPicPr>
                        <p:cNvPr id="0" name=""/>
                        <p:cNvPicPr>
                          <a:picLocks noChangeAspect="1" noChangeArrowheads="1"/>
                        </p:cNvPicPr>
                        <p:nvPr/>
                      </p:nvPicPr>
                      <p:blipFill>
                        <a:blip r:embed="rId9"/>
                        <a:srcRect/>
                        <a:stretch>
                          <a:fillRect/>
                        </a:stretch>
                      </p:blipFill>
                      <p:spPr bwMode="auto">
                        <a:xfrm>
                          <a:off x="3219175" y="3037244"/>
                          <a:ext cx="352425" cy="350837"/>
                        </a:xfrm>
                        <a:prstGeom prst="rect">
                          <a:avLst/>
                        </a:prstGeom>
                        <a:noFill/>
                        <a:extLst/>
                      </p:spPr>
                    </p:pic>
                  </p:oleObj>
                </mc:Fallback>
              </mc:AlternateContent>
            </a:graphicData>
          </a:graphic>
        </p:graphicFrame>
        <p:graphicFrame>
          <p:nvGraphicFramePr>
            <p:cNvPr id="15" name="Object 12"/>
            <p:cNvGraphicFramePr>
              <a:graphicFrameLocks noChangeAspect="1"/>
            </p:cNvGraphicFramePr>
            <p:nvPr>
              <p:extLst/>
            </p:nvPr>
          </p:nvGraphicFramePr>
          <p:xfrm>
            <a:off x="1627585" y="3037244"/>
            <a:ext cx="423862" cy="384175"/>
          </p:xfrm>
          <a:graphic>
            <a:graphicData uri="http://schemas.openxmlformats.org/presentationml/2006/ole">
              <mc:AlternateContent xmlns:mc="http://schemas.openxmlformats.org/markup-compatibility/2006">
                <mc:Choice xmlns:v="urn:schemas-microsoft-com:vml" Requires="v">
                  <p:oleObj spid="_x0000_s220650" name="方程式" r:id="rId10" imgW="152280" imgH="139680" progId="Equation.3">
                    <p:embed/>
                  </p:oleObj>
                </mc:Choice>
                <mc:Fallback>
                  <p:oleObj name="方程式" r:id="rId10" imgW="152280" imgH="139680" progId="Equation.3">
                    <p:embed/>
                    <p:pic>
                      <p:nvPicPr>
                        <p:cNvPr id="0" name=""/>
                        <p:cNvPicPr>
                          <a:picLocks noChangeAspect="1" noChangeArrowheads="1"/>
                        </p:cNvPicPr>
                        <p:nvPr/>
                      </p:nvPicPr>
                      <p:blipFill>
                        <a:blip r:embed="rId11"/>
                        <a:srcRect/>
                        <a:stretch>
                          <a:fillRect/>
                        </a:stretch>
                      </p:blipFill>
                      <p:spPr bwMode="auto">
                        <a:xfrm>
                          <a:off x="1627585" y="3037244"/>
                          <a:ext cx="423862" cy="384175"/>
                        </a:xfrm>
                        <a:prstGeom prst="rect">
                          <a:avLst/>
                        </a:prstGeom>
                        <a:noFill/>
                        <a:extLst/>
                      </p:spPr>
                    </p:pic>
                  </p:oleObj>
                </mc:Fallback>
              </mc:AlternateContent>
            </a:graphicData>
          </a:graphic>
        </p:graphicFrame>
        <p:graphicFrame>
          <p:nvGraphicFramePr>
            <p:cNvPr id="18" name="Object 12"/>
            <p:cNvGraphicFramePr>
              <a:graphicFrameLocks noChangeAspect="1"/>
            </p:cNvGraphicFramePr>
            <p:nvPr>
              <p:extLst/>
            </p:nvPr>
          </p:nvGraphicFramePr>
          <p:xfrm>
            <a:off x="1845975" y="3959665"/>
            <a:ext cx="352425" cy="488950"/>
          </p:xfrm>
          <a:graphic>
            <a:graphicData uri="http://schemas.openxmlformats.org/presentationml/2006/ole">
              <mc:AlternateContent xmlns:mc="http://schemas.openxmlformats.org/markup-compatibility/2006">
                <mc:Choice xmlns:v="urn:schemas-microsoft-com:vml" Requires="v">
                  <p:oleObj spid="_x0000_s220651" name="方程式" r:id="rId12" imgW="126720" imgH="177480" progId="Equation.3">
                    <p:embed/>
                  </p:oleObj>
                </mc:Choice>
                <mc:Fallback>
                  <p:oleObj name="方程式" r:id="rId12" imgW="126720" imgH="177480" progId="Equation.3">
                    <p:embed/>
                    <p:pic>
                      <p:nvPicPr>
                        <p:cNvPr id="0" name=""/>
                        <p:cNvPicPr>
                          <a:picLocks noChangeAspect="1" noChangeArrowheads="1"/>
                        </p:cNvPicPr>
                        <p:nvPr/>
                      </p:nvPicPr>
                      <p:blipFill>
                        <a:blip r:embed="rId13"/>
                        <a:srcRect/>
                        <a:stretch>
                          <a:fillRect/>
                        </a:stretch>
                      </p:blipFill>
                      <p:spPr bwMode="auto">
                        <a:xfrm>
                          <a:off x="1845975" y="3959665"/>
                          <a:ext cx="352425" cy="488950"/>
                        </a:xfrm>
                        <a:prstGeom prst="rect">
                          <a:avLst/>
                        </a:prstGeom>
                        <a:noFill/>
                        <a:extLst/>
                      </p:spPr>
                    </p:pic>
                  </p:oleObj>
                </mc:Fallback>
              </mc:AlternateContent>
            </a:graphicData>
          </a:graphic>
        </p:graphicFrame>
        <p:cxnSp>
          <p:nvCxnSpPr>
            <p:cNvPr id="19" name="直線單箭頭接點 18"/>
            <p:cNvCxnSpPr/>
            <p:nvPr/>
          </p:nvCxnSpPr>
          <p:spPr>
            <a:xfrm flipV="1">
              <a:off x="4587857" y="3480261"/>
              <a:ext cx="51847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V="1">
              <a:off x="2953251" y="3480321"/>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a:off x="1504550" y="3472822"/>
              <a:ext cx="916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stCxn id="31" idx="3"/>
              <a:endCxn id="12" idx="1"/>
            </p:cNvCxnSpPr>
            <p:nvPr/>
          </p:nvCxnSpPr>
          <p:spPr>
            <a:xfrm flipV="1">
              <a:off x="1491307" y="3472823"/>
              <a:ext cx="929930" cy="8408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6" name="Object 12"/>
            <p:cNvGraphicFramePr>
              <a:graphicFrameLocks noChangeAspect="1"/>
            </p:cNvGraphicFramePr>
            <p:nvPr>
              <p:extLst/>
            </p:nvPr>
          </p:nvGraphicFramePr>
          <p:xfrm>
            <a:off x="1125437" y="3258135"/>
            <a:ext cx="352425" cy="384175"/>
          </p:xfrm>
          <a:graphic>
            <a:graphicData uri="http://schemas.openxmlformats.org/presentationml/2006/ole">
              <mc:AlternateContent xmlns:mc="http://schemas.openxmlformats.org/markup-compatibility/2006">
                <mc:Choice xmlns:v="urn:schemas-microsoft-com:vml" Requires="v">
                  <p:oleObj spid="_x0000_s220652" name="方程式" r:id="rId14" imgW="126720" imgH="139680" progId="Equation.3">
                    <p:embed/>
                  </p:oleObj>
                </mc:Choice>
                <mc:Fallback>
                  <p:oleObj name="方程式" r:id="rId14" imgW="126720" imgH="139680" progId="Equation.3">
                    <p:embed/>
                    <p:pic>
                      <p:nvPicPr>
                        <p:cNvPr id="0" name=""/>
                        <p:cNvPicPr>
                          <a:picLocks noChangeAspect="1" noChangeArrowheads="1"/>
                        </p:cNvPicPr>
                        <p:nvPr/>
                      </p:nvPicPr>
                      <p:blipFill>
                        <a:blip r:embed="rId15"/>
                        <a:srcRect/>
                        <a:stretch>
                          <a:fillRect/>
                        </a:stretch>
                      </p:blipFill>
                      <p:spPr bwMode="auto">
                        <a:xfrm>
                          <a:off x="1125437" y="3258135"/>
                          <a:ext cx="352425" cy="384175"/>
                        </a:xfrm>
                        <a:prstGeom prst="rect">
                          <a:avLst/>
                        </a:prstGeom>
                        <a:noFill/>
                        <a:extLst/>
                      </p:spPr>
                    </p:pic>
                  </p:oleObj>
                </mc:Fallback>
              </mc:AlternateContent>
            </a:graphicData>
          </a:graphic>
        </p:graphicFrame>
        <p:grpSp>
          <p:nvGrpSpPr>
            <p:cNvPr id="30" name="群組 29"/>
            <p:cNvGrpSpPr/>
            <p:nvPr/>
          </p:nvGrpSpPr>
          <p:grpSpPr>
            <a:xfrm>
              <a:off x="1148407" y="4112900"/>
              <a:ext cx="342900" cy="372229"/>
              <a:chOff x="1482114" y="5745163"/>
              <a:chExt cx="342900" cy="372229"/>
            </a:xfrm>
          </p:grpSpPr>
          <p:sp>
            <p:nvSpPr>
              <p:cNvPr id="31" name="矩形 30"/>
              <p:cNvSpPr/>
              <p:nvPr/>
            </p:nvSpPr>
            <p:spPr>
              <a:xfrm>
                <a:off x="1482114" y="5774492"/>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32" name="Object 12"/>
              <p:cNvGraphicFramePr>
                <a:graphicFrameLocks noChangeAspect="1"/>
              </p:cNvGraphicFramePr>
              <p:nvPr>
                <p:extLst/>
              </p:nvPr>
            </p:nvGraphicFramePr>
            <p:xfrm>
              <a:off x="1587500" y="5745163"/>
              <a:ext cx="190500" cy="354012"/>
            </p:xfrm>
            <a:graphic>
              <a:graphicData uri="http://schemas.openxmlformats.org/presentationml/2006/ole">
                <mc:AlternateContent xmlns:mc="http://schemas.openxmlformats.org/markup-compatibility/2006">
                  <mc:Choice xmlns:v="urn:schemas-microsoft-com:vml" Requires="v">
                    <p:oleObj spid="_x0000_s220653" name="方程式" r:id="rId16" imgW="88560" imgH="164880" progId="Equation.3">
                      <p:embed/>
                    </p:oleObj>
                  </mc:Choice>
                  <mc:Fallback>
                    <p:oleObj name="方程式" r:id="rId16" imgW="88560" imgH="164880" progId="Equation.3">
                      <p:embed/>
                      <p:pic>
                        <p:nvPicPr>
                          <p:cNvPr id="0" name=""/>
                          <p:cNvPicPr>
                            <a:picLocks noChangeAspect="1" noChangeArrowheads="1"/>
                          </p:cNvPicPr>
                          <p:nvPr/>
                        </p:nvPicPr>
                        <p:blipFill>
                          <a:blip r:embed="rId17"/>
                          <a:srcRect/>
                          <a:stretch>
                            <a:fillRect/>
                          </a:stretch>
                        </p:blipFill>
                        <p:spPr bwMode="auto">
                          <a:xfrm>
                            <a:off x="1587500" y="5745163"/>
                            <a:ext cx="190500" cy="354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3" name="Object 12"/>
            <p:cNvGraphicFramePr>
              <a:graphicFrameLocks noChangeAspect="1"/>
            </p:cNvGraphicFramePr>
            <p:nvPr>
              <p:extLst/>
            </p:nvPr>
          </p:nvGraphicFramePr>
          <p:xfrm>
            <a:off x="3602019" y="3903078"/>
            <a:ext cx="985838" cy="455613"/>
          </p:xfrm>
          <a:graphic>
            <a:graphicData uri="http://schemas.openxmlformats.org/presentationml/2006/ole">
              <mc:AlternateContent xmlns:mc="http://schemas.openxmlformats.org/markup-compatibility/2006">
                <mc:Choice xmlns:v="urn:schemas-microsoft-com:vml" Requires="v">
                  <p:oleObj spid="_x0000_s220654" name="方程式" r:id="rId18" imgW="355320" imgH="164880" progId="Equation.3">
                    <p:embed/>
                  </p:oleObj>
                </mc:Choice>
                <mc:Fallback>
                  <p:oleObj name="方程式" r:id="rId18" imgW="355320" imgH="164880" progId="Equation.3">
                    <p:embed/>
                    <p:pic>
                      <p:nvPicPr>
                        <p:cNvPr id="0" name=""/>
                        <p:cNvPicPr>
                          <a:picLocks noChangeAspect="1" noChangeArrowheads="1"/>
                        </p:cNvPicPr>
                        <p:nvPr/>
                      </p:nvPicPr>
                      <p:blipFill>
                        <a:blip r:embed="rId19"/>
                        <a:srcRect/>
                        <a:stretch>
                          <a:fillRect/>
                        </a:stretch>
                      </p:blipFill>
                      <p:spPr bwMode="auto">
                        <a:xfrm>
                          <a:off x="3602019" y="3903078"/>
                          <a:ext cx="985838" cy="455613"/>
                        </a:xfrm>
                        <a:prstGeom prst="rect">
                          <a:avLst/>
                        </a:prstGeom>
                        <a:noFill/>
                        <a:extLst/>
                      </p:spPr>
                    </p:pic>
                  </p:oleObj>
                </mc:Fallback>
              </mc:AlternateContent>
            </a:graphicData>
          </a:graphic>
        </p:graphicFrame>
        <p:grpSp>
          <p:nvGrpSpPr>
            <p:cNvPr id="38" name="群組 37"/>
            <p:cNvGrpSpPr/>
            <p:nvPr/>
          </p:nvGrpSpPr>
          <p:grpSpPr>
            <a:xfrm>
              <a:off x="3769633" y="3016611"/>
              <a:ext cx="806529" cy="806529"/>
              <a:chOff x="7594055" y="2998729"/>
              <a:chExt cx="1317156" cy="1317156"/>
            </a:xfrm>
          </p:grpSpPr>
          <p:sp>
            <p:nvSpPr>
              <p:cNvPr id="4" name="橢圓 3"/>
              <p:cNvSpPr/>
              <p:nvPr/>
            </p:nvSpPr>
            <p:spPr>
              <a:xfrm>
                <a:off x="7594055" y="2998729"/>
                <a:ext cx="1317156" cy="13171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cxnSp>
            <p:nvCxnSpPr>
              <p:cNvPr id="35" name="直線接點 34"/>
              <p:cNvCxnSpPr/>
              <p:nvPr/>
            </p:nvCxnSpPr>
            <p:spPr>
              <a:xfrm flipV="1">
                <a:off x="7954345" y="3352967"/>
                <a:ext cx="624625" cy="6246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44" name="矩形 43"/>
          <p:cNvSpPr/>
          <p:nvPr/>
        </p:nvSpPr>
        <p:spPr>
          <a:xfrm>
            <a:off x="425315" y="5659537"/>
            <a:ext cx="8537822" cy="646331"/>
          </a:xfrm>
          <a:prstGeom prst="rect">
            <a:avLst/>
          </a:prstGeom>
        </p:spPr>
        <p:txBody>
          <a:bodyPr wrap="square">
            <a:spAutoFit/>
          </a:bodyPr>
          <a:lstStyle/>
          <a:p>
            <a:r>
              <a:rPr lang="zh-TW" altLang="en-US" dirty="0" smtClean="0"/>
              <a:t>x </a:t>
            </a:r>
            <a:r>
              <a:rPr lang="zh-TW" altLang="en-US" dirty="0"/>
              <a:t>= [0.0</a:t>
            </a:r>
            <a:r>
              <a:rPr lang="zh-TW" altLang="en-US" dirty="0" smtClean="0"/>
              <a:t>, 0</a:t>
            </a:r>
            <a:r>
              <a:rPr lang="zh-TW" altLang="en-US" dirty="0"/>
              <a:t>.5</a:t>
            </a:r>
            <a:r>
              <a:rPr lang="zh-TW" altLang="en-US" dirty="0" smtClean="0"/>
              <a:t>, 1</a:t>
            </a:r>
            <a:r>
              <a:rPr lang="zh-TW" altLang="en-US" dirty="0"/>
              <a:t>.0</a:t>
            </a:r>
            <a:r>
              <a:rPr lang="zh-TW" altLang="en-US" dirty="0" smtClean="0"/>
              <a:t>, 1</a:t>
            </a:r>
            <a:r>
              <a:rPr lang="zh-TW" altLang="en-US" dirty="0"/>
              <a:t>.5</a:t>
            </a:r>
            <a:r>
              <a:rPr lang="zh-TW" altLang="en-US" dirty="0" smtClean="0"/>
              <a:t>, 2.</a:t>
            </a:r>
            <a:r>
              <a:rPr lang="zh-TW" altLang="en-US" dirty="0"/>
              <a:t>0</a:t>
            </a:r>
            <a:r>
              <a:rPr lang="zh-TW" altLang="en-US" dirty="0" smtClean="0"/>
              <a:t>, 2</a:t>
            </a:r>
            <a:r>
              <a:rPr lang="zh-TW" altLang="en-US" dirty="0"/>
              <a:t>.5</a:t>
            </a:r>
            <a:r>
              <a:rPr lang="zh-TW" altLang="en-US" dirty="0" smtClean="0"/>
              <a:t>, 3</a:t>
            </a:r>
            <a:r>
              <a:rPr lang="zh-TW" altLang="en-US" dirty="0"/>
              <a:t>.0</a:t>
            </a:r>
            <a:r>
              <a:rPr lang="zh-TW" altLang="en-US" dirty="0" smtClean="0"/>
              <a:t>, 3</a:t>
            </a:r>
            <a:r>
              <a:rPr lang="zh-TW" altLang="en-US" dirty="0"/>
              <a:t>.5</a:t>
            </a:r>
            <a:r>
              <a:rPr lang="zh-TW" altLang="en-US" dirty="0" smtClean="0"/>
              <a:t>, 4</a:t>
            </a:r>
            <a:r>
              <a:rPr lang="zh-TW" altLang="en-US" dirty="0"/>
              <a:t>.0</a:t>
            </a:r>
            <a:r>
              <a:rPr lang="zh-TW" altLang="en-US" dirty="0" smtClean="0"/>
              <a:t>, 4</a:t>
            </a:r>
            <a:r>
              <a:rPr lang="zh-TW" altLang="en-US" dirty="0"/>
              <a:t>.5</a:t>
            </a:r>
            <a:r>
              <a:rPr lang="zh-TW" altLang="en-US" dirty="0" smtClean="0"/>
              <a:t>, 5</a:t>
            </a:r>
            <a:r>
              <a:rPr lang="zh-TW" altLang="en-US" dirty="0"/>
              <a:t>.0</a:t>
            </a:r>
            <a:r>
              <a:rPr lang="zh-TW" altLang="en-US" dirty="0" smtClean="0"/>
              <a:t>, 5</a:t>
            </a:r>
            <a:r>
              <a:rPr lang="zh-TW" altLang="en-US" dirty="0"/>
              <a:t>.5</a:t>
            </a:r>
            <a:r>
              <a:rPr lang="zh-TW" altLang="en-US" dirty="0" smtClean="0"/>
              <a:t>, 6</a:t>
            </a:r>
            <a:r>
              <a:rPr lang="zh-TW" altLang="en-US" dirty="0"/>
              <a:t>.0</a:t>
            </a:r>
            <a:r>
              <a:rPr lang="zh-TW" altLang="en-US" dirty="0" smtClean="0"/>
              <a:t>, 6</a:t>
            </a:r>
            <a:r>
              <a:rPr lang="zh-TW" altLang="en-US" dirty="0"/>
              <a:t>.5</a:t>
            </a:r>
            <a:r>
              <a:rPr lang="zh-TW" altLang="en-US" dirty="0" smtClean="0"/>
              <a:t>, 7</a:t>
            </a:r>
            <a:r>
              <a:rPr lang="zh-TW" altLang="en-US" dirty="0"/>
              <a:t>.0</a:t>
            </a:r>
            <a:r>
              <a:rPr lang="zh-TW" altLang="en-US" dirty="0" smtClean="0"/>
              <a:t>, 7</a:t>
            </a:r>
            <a:r>
              <a:rPr lang="zh-TW" altLang="en-US" dirty="0"/>
              <a:t>.5</a:t>
            </a:r>
            <a:r>
              <a:rPr lang="zh-TW" altLang="en-US" dirty="0" smtClean="0"/>
              <a:t>, 8</a:t>
            </a:r>
            <a:r>
              <a:rPr lang="zh-TW" altLang="en-US" dirty="0"/>
              <a:t>.0</a:t>
            </a:r>
            <a:r>
              <a:rPr lang="zh-TW" altLang="en-US" dirty="0" smtClean="0"/>
              <a:t>, 8</a:t>
            </a:r>
            <a:r>
              <a:rPr lang="zh-TW" altLang="en-US" dirty="0"/>
              <a:t>.5</a:t>
            </a:r>
            <a:r>
              <a:rPr lang="zh-TW" altLang="en-US" dirty="0" smtClean="0"/>
              <a:t>, 9</a:t>
            </a:r>
            <a:r>
              <a:rPr lang="zh-TW" altLang="en-US" dirty="0"/>
              <a:t>.0</a:t>
            </a:r>
            <a:r>
              <a:rPr lang="zh-TW" altLang="en-US" dirty="0" smtClean="0"/>
              <a:t>, 9</a:t>
            </a:r>
            <a:r>
              <a:rPr lang="zh-TW" altLang="en-US" dirty="0"/>
              <a:t>.5]</a:t>
            </a:r>
          </a:p>
          <a:p>
            <a:r>
              <a:rPr lang="en-US" altLang="zh-TW" dirty="0"/>
              <a:t>y</a:t>
            </a:r>
            <a:r>
              <a:rPr lang="zh-TW" altLang="en-US" dirty="0" smtClean="0"/>
              <a:t> </a:t>
            </a:r>
            <a:r>
              <a:rPr lang="zh-TW" altLang="en-US" dirty="0"/>
              <a:t>= [0.1</a:t>
            </a:r>
            <a:r>
              <a:rPr lang="zh-TW" altLang="en-US" dirty="0" smtClean="0"/>
              <a:t>, 0</a:t>
            </a:r>
            <a:r>
              <a:rPr lang="zh-TW" altLang="en-US" dirty="0"/>
              <a:t>.4</a:t>
            </a:r>
            <a:r>
              <a:rPr lang="zh-TW" altLang="en-US" dirty="0" smtClean="0"/>
              <a:t>, 0</a:t>
            </a:r>
            <a:r>
              <a:rPr lang="zh-TW" altLang="en-US" dirty="0"/>
              <a:t>.9</a:t>
            </a:r>
            <a:r>
              <a:rPr lang="zh-TW" altLang="en-US" dirty="0" smtClean="0"/>
              <a:t>, 1</a:t>
            </a:r>
            <a:r>
              <a:rPr lang="zh-TW" altLang="en-US" dirty="0"/>
              <a:t>.6</a:t>
            </a:r>
            <a:r>
              <a:rPr lang="zh-TW" altLang="en-US" dirty="0" smtClean="0"/>
              <a:t>, 2</a:t>
            </a:r>
            <a:r>
              <a:rPr lang="zh-TW" altLang="en-US" dirty="0"/>
              <a:t>.2</a:t>
            </a:r>
            <a:r>
              <a:rPr lang="zh-TW" altLang="en-US" dirty="0" smtClean="0"/>
              <a:t>, 2</a:t>
            </a:r>
            <a:r>
              <a:rPr lang="zh-TW" altLang="en-US" dirty="0"/>
              <a:t>.5</a:t>
            </a:r>
            <a:r>
              <a:rPr lang="zh-TW" altLang="en-US" dirty="0" smtClean="0"/>
              <a:t>, 2</a:t>
            </a:r>
            <a:r>
              <a:rPr lang="zh-TW" altLang="en-US" dirty="0"/>
              <a:t>.8</a:t>
            </a:r>
            <a:r>
              <a:rPr lang="zh-TW" altLang="en-US" dirty="0" smtClean="0"/>
              <a:t>, 3</a:t>
            </a:r>
            <a:r>
              <a:rPr lang="zh-TW" altLang="en-US" dirty="0"/>
              <a:t>.5</a:t>
            </a:r>
            <a:r>
              <a:rPr lang="zh-TW" altLang="en-US" dirty="0" smtClean="0"/>
              <a:t>, 3</a:t>
            </a:r>
            <a:r>
              <a:rPr lang="zh-TW" altLang="en-US" dirty="0"/>
              <a:t>.9</a:t>
            </a:r>
            <a:r>
              <a:rPr lang="zh-TW" altLang="en-US" dirty="0" smtClean="0"/>
              <a:t>, 4</a:t>
            </a:r>
            <a:r>
              <a:rPr lang="zh-TW" altLang="en-US" dirty="0"/>
              <a:t>.7</a:t>
            </a:r>
            <a:r>
              <a:rPr lang="zh-TW" altLang="en-US" dirty="0" smtClean="0"/>
              <a:t>, 5</a:t>
            </a:r>
            <a:r>
              <a:rPr lang="zh-TW" altLang="en-US" dirty="0"/>
              <a:t>.1</a:t>
            </a:r>
            <a:r>
              <a:rPr lang="zh-TW" altLang="en-US" dirty="0" smtClean="0"/>
              <a:t>, 5</a:t>
            </a:r>
            <a:r>
              <a:rPr lang="zh-TW" altLang="en-US" dirty="0"/>
              <a:t>.3</a:t>
            </a:r>
            <a:r>
              <a:rPr lang="zh-TW" altLang="en-US" dirty="0" smtClean="0"/>
              <a:t>, 6</a:t>
            </a:r>
            <a:r>
              <a:rPr lang="zh-TW" altLang="en-US" dirty="0"/>
              <a:t>.3</a:t>
            </a:r>
            <a:r>
              <a:rPr lang="zh-TW" altLang="en-US" dirty="0" smtClean="0"/>
              <a:t>, 6</a:t>
            </a:r>
            <a:r>
              <a:rPr lang="zh-TW" altLang="en-US" dirty="0"/>
              <a:t>.5</a:t>
            </a:r>
            <a:r>
              <a:rPr lang="zh-TW" altLang="en-US" dirty="0" smtClean="0"/>
              <a:t>, 6</a:t>
            </a:r>
            <a:r>
              <a:rPr lang="zh-TW" altLang="en-US" dirty="0"/>
              <a:t>.7</a:t>
            </a:r>
            <a:r>
              <a:rPr lang="zh-TW" altLang="en-US" dirty="0" smtClean="0"/>
              <a:t>, 7</a:t>
            </a:r>
            <a:r>
              <a:rPr lang="zh-TW" altLang="en-US" dirty="0"/>
              <a:t>.5</a:t>
            </a:r>
            <a:r>
              <a:rPr lang="zh-TW" altLang="en-US" dirty="0" smtClean="0"/>
              <a:t>, 8</a:t>
            </a:r>
            <a:r>
              <a:rPr lang="zh-TW" altLang="en-US" dirty="0"/>
              <a:t>.1</a:t>
            </a:r>
            <a:r>
              <a:rPr lang="zh-TW" altLang="en-US" dirty="0" smtClean="0"/>
              <a:t>, 8</a:t>
            </a:r>
            <a:r>
              <a:rPr lang="zh-TW" altLang="en-US" dirty="0"/>
              <a:t>.5</a:t>
            </a:r>
            <a:r>
              <a:rPr lang="zh-TW" altLang="en-US" dirty="0" smtClean="0"/>
              <a:t>, 8</a:t>
            </a:r>
            <a:r>
              <a:rPr lang="zh-TW" altLang="en-US" dirty="0"/>
              <a:t>.9</a:t>
            </a:r>
            <a:r>
              <a:rPr lang="zh-TW" altLang="en-US" dirty="0" smtClean="0"/>
              <a:t>, 9</a:t>
            </a:r>
            <a:r>
              <a:rPr lang="zh-TW" altLang="en-US" dirty="0"/>
              <a:t>.5]</a:t>
            </a:r>
          </a:p>
        </p:txBody>
      </p:sp>
      <p:sp>
        <p:nvSpPr>
          <p:cNvPr id="45" name="文字方塊 44"/>
          <p:cNvSpPr txBox="1"/>
          <p:nvPr/>
        </p:nvSpPr>
        <p:spPr>
          <a:xfrm>
            <a:off x="394445" y="5149346"/>
            <a:ext cx="4048861" cy="461665"/>
          </a:xfrm>
          <a:prstGeom prst="rect">
            <a:avLst/>
          </a:prstGeom>
          <a:noFill/>
        </p:spPr>
        <p:txBody>
          <a:bodyPr wrap="square" rtlCol="0">
            <a:spAutoFit/>
          </a:bodyPr>
          <a:lstStyle/>
          <a:p>
            <a:r>
              <a:rPr lang="en-US" altLang="zh-TW" sz="2400" dirty="0" smtClean="0"/>
              <a:t>Training Data (20 examples)</a:t>
            </a:r>
            <a:endParaRPr lang="zh-TW" altLang="en-US" sz="2400" dirty="0"/>
          </a:p>
        </p:txBody>
      </p:sp>
      <p:graphicFrame>
        <p:nvGraphicFramePr>
          <p:cNvPr id="46" name="Object 12"/>
          <p:cNvGraphicFramePr>
            <a:graphicFrameLocks noChangeAspect="1"/>
          </p:cNvGraphicFramePr>
          <p:nvPr>
            <p:extLst/>
          </p:nvPr>
        </p:nvGraphicFramePr>
        <p:xfrm>
          <a:off x="5979846" y="2946840"/>
          <a:ext cx="2154237" cy="1257300"/>
        </p:xfrm>
        <a:graphic>
          <a:graphicData uri="http://schemas.openxmlformats.org/presentationml/2006/ole">
            <mc:AlternateContent xmlns:mc="http://schemas.openxmlformats.org/markup-compatibility/2006">
              <mc:Choice xmlns:v="urn:schemas-microsoft-com:vml" Requires="v">
                <p:oleObj spid="_x0000_s220655" name="方程式" r:id="rId20" imgW="774360" imgH="457200" progId="Equation.3">
                  <p:embed/>
                </p:oleObj>
              </mc:Choice>
              <mc:Fallback>
                <p:oleObj name="方程式" r:id="rId20" imgW="774360" imgH="457200" progId="Equation.3">
                  <p:embed/>
                  <p:pic>
                    <p:nvPicPr>
                      <p:cNvPr id="0" name=""/>
                      <p:cNvPicPr>
                        <a:picLocks noChangeAspect="1" noChangeArrowheads="1"/>
                      </p:cNvPicPr>
                      <p:nvPr/>
                    </p:nvPicPr>
                    <p:blipFill>
                      <a:blip r:embed="rId21"/>
                      <a:srcRect/>
                      <a:stretch>
                        <a:fillRect/>
                      </a:stretch>
                    </p:blipFill>
                    <p:spPr bwMode="auto">
                      <a:xfrm>
                        <a:off x="5979846" y="2946840"/>
                        <a:ext cx="2154237" cy="1257300"/>
                      </a:xfrm>
                      <a:prstGeom prst="rect">
                        <a:avLst/>
                      </a:prstGeom>
                      <a:noFill/>
                      <a:extLst/>
                    </p:spPr>
                  </p:pic>
                </p:oleObj>
              </mc:Fallback>
            </mc:AlternateContent>
          </a:graphicData>
        </a:graphic>
      </p:graphicFrame>
      <p:graphicFrame>
        <p:nvGraphicFramePr>
          <p:cNvPr id="29" name="Object 12"/>
          <p:cNvGraphicFramePr>
            <a:graphicFrameLocks noChangeAspect="1"/>
          </p:cNvGraphicFramePr>
          <p:nvPr>
            <p:extLst>
              <p:ext uri="{D42A27DB-BD31-4B8C-83A1-F6EECF244321}">
                <p14:modId xmlns:p14="http://schemas.microsoft.com/office/powerpoint/2010/main" val="2884894346"/>
              </p:ext>
            </p:extLst>
          </p:nvPr>
        </p:nvGraphicFramePr>
        <p:xfrm>
          <a:off x="4904788" y="350807"/>
          <a:ext cx="3225800" cy="573087"/>
        </p:xfrm>
        <a:graphic>
          <a:graphicData uri="http://schemas.openxmlformats.org/presentationml/2006/ole">
            <mc:AlternateContent xmlns:mc="http://schemas.openxmlformats.org/markup-compatibility/2006">
              <mc:Choice xmlns:v="urn:schemas-microsoft-com:vml" Requires="v">
                <p:oleObj spid="_x0000_s220656" name="方程式" r:id="rId22" imgW="1282680" imgH="228600" progId="Equation.3">
                  <p:embed/>
                </p:oleObj>
              </mc:Choice>
              <mc:Fallback>
                <p:oleObj name="方程式" r:id="rId22" imgW="1282680" imgH="228600" progId="Equation.3">
                  <p:embed/>
                  <p:pic>
                    <p:nvPicPr>
                      <p:cNvPr id="0" name=""/>
                      <p:cNvPicPr>
                        <a:picLocks noChangeAspect="1" noChangeArrowheads="1"/>
                      </p:cNvPicPr>
                      <p:nvPr/>
                    </p:nvPicPr>
                    <p:blipFill>
                      <a:blip r:embed="rId23"/>
                      <a:srcRect/>
                      <a:stretch>
                        <a:fillRect/>
                      </a:stretch>
                    </p:blipFill>
                    <p:spPr bwMode="auto">
                      <a:xfrm>
                        <a:off x="4904788" y="350807"/>
                        <a:ext cx="3225800" cy="573087"/>
                      </a:xfrm>
                      <a:prstGeom prst="rect">
                        <a:avLst/>
                      </a:prstGeom>
                      <a:noFill/>
                      <a:extLst/>
                    </p:spPr>
                  </p:pic>
                </p:oleObj>
              </mc:Fallback>
            </mc:AlternateContent>
          </a:graphicData>
        </a:graphic>
      </p:graphicFrame>
      <p:sp>
        <p:nvSpPr>
          <p:cNvPr id="34" name="內容版面配置區 2"/>
          <p:cNvSpPr txBox="1">
            <a:spLocks/>
          </p:cNvSpPr>
          <p:nvPr/>
        </p:nvSpPr>
        <p:spPr>
          <a:xfrm>
            <a:off x="4126662" y="995191"/>
            <a:ext cx="5139238" cy="704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smtClean="0"/>
              <a:t>Set the learning rate </a:t>
            </a:r>
            <a:r>
              <a:rPr lang="el-GR" altLang="zh-TW" dirty="0" smtClean="0"/>
              <a:t>η</a:t>
            </a:r>
            <a:r>
              <a:rPr lang="en-US" altLang="zh-TW" dirty="0" smtClean="0"/>
              <a:t> carefully</a:t>
            </a:r>
            <a:endParaRPr lang="zh-TW" altLang="en-US" dirty="0"/>
          </a:p>
        </p:txBody>
      </p:sp>
    </p:spTree>
    <p:extLst>
      <p:ext uri="{BB962C8B-B14F-4D97-AF65-F5344CB8AC3E}">
        <p14:creationId xmlns:p14="http://schemas.microsoft.com/office/powerpoint/2010/main" val="359972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4" grpId="0"/>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單箭頭接點 23"/>
          <p:cNvCxnSpPr/>
          <p:nvPr/>
        </p:nvCxnSpPr>
        <p:spPr>
          <a:xfrm flipV="1">
            <a:off x="5862139" y="4002260"/>
            <a:ext cx="1489532" cy="60557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 name="內容版面配置區 2"/>
          <p:cNvSpPr>
            <a:spLocks noGrp="1"/>
          </p:cNvSpPr>
          <p:nvPr>
            <p:ph idx="1"/>
          </p:nvPr>
        </p:nvSpPr>
        <p:spPr/>
        <p:txBody>
          <a:bodyPr/>
          <a:lstStyle/>
          <a:p>
            <a:r>
              <a:rPr lang="en-US" altLang="zh-TW" b="1" i="1" u="sng" dirty="0" smtClean="0"/>
              <a:t>Classification</a:t>
            </a:r>
            <a:endParaRPr lang="zh-TW" altLang="en-US" b="1" i="1" u="sng" dirty="0"/>
          </a:p>
        </p:txBody>
      </p:sp>
      <p:cxnSp>
        <p:nvCxnSpPr>
          <p:cNvPr id="11" name="直線單箭頭接點 10"/>
          <p:cNvCxnSpPr/>
          <p:nvPr/>
        </p:nvCxnSpPr>
        <p:spPr>
          <a:xfrm flipV="1">
            <a:off x="1949826" y="4070526"/>
            <a:ext cx="724561" cy="30607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en-US" altLang="zh-TW" dirty="0" smtClean="0"/>
              <a:t>Task Considered Today</a:t>
            </a:r>
            <a:endParaRPr lang="zh-TW" altLang="en-US" dirty="0"/>
          </a:p>
        </p:txBody>
      </p:sp>
      <p:grpSp>
        <p:nvGrpSpPr>
          <p:cNvPr id="9" name="群組 8"/>
          <p:cNvGrpSpPr/>
          <p:nvPr/>
        </p:nvGrpSpPr>
        <p:grpSpPr>
          <a:xfrm>
            <a:off x="228680" y="3794843"/>
            <a:ext cx="2107769" cy="1983783"/>
            <a:chOff x="1573943" y="3235751"/>
            <a:chExt cx="2107769" cy="1983783"/>
          </a:xfrm>
        </p:grpSpPr>
        <p:sp>
          <p:nvSpPr>
            <p:cNvPr id="4" name="橢圓 3"/>
            <p:cNvSpPr/>
            <p:nvPr/>
          </p:nvSpPr>
          <p:spPr>
            <a:xfrm>
              <a:off x="1689315" y="3235751"/>
              <a:ext cx="1983783" cy="19837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1573943" y="3701740"/>
              <a:ext cx="2107769" cy="954107"/>
            </a:xfrm>
            <a:prstGeom prst="rect">
              <a:avLst/>
            </a:prstGeom>
            <a:noFill/>
          </p:spPr>
          <p:txBody>
            <a:bodyPr wrap="square" rtlCol="0">
              <a:spAutoFit/>
            </a:bodyPr>
            <a:lstStyle/>
            <a:p>
              <a:pPr algn="ctr"/>
              <a:r>
                <a:rPr lang="en-US" altLang="zh-TW" sz="2800" dirty="0" smtClean="0"/>
                <a:t>input </a:t>
              </a:r>
            </a:p>
            <a:p>
              <a:pPr algn="ctr"/>
              <a:r>
                <a:rPr lang="en-US" altLang="zh-TW" sz="2800" dirty="0" smtClean="0"/>
                <a:t>object</a:t>
              </a:r>
              <a:endParaRPr lang="zh-TW" altLang="en-US" sz="2800" dirty="0"/>
            </a:p>
          </p:txBody>
        </p:sp>
      </p:grpSp>
      <p:sp>
        <p:nvSpPr>
          <p:cNvPr id="6" name="文字方塊 5"/>
          <p:cNvSpPr txBox="1"/>
          <p:nvPr/>
        </p:nvSpPr>
        <p:spPr>
          <a:xfrm>
            <a:off x="2297605" y="3776988"/>
            <a:ext cx="1921790" cy="523220"/>
          </a:xfrm>
          <a:prstGeom prst="rect">
            <a:avLst/>
          </a:prstGeom>
          <a:noFill/>
        </p:spPr>
        <p:txBody>
          <a:bodyPr wrap="square" rtlCol="0">
            <a:spAutoFit/>
          </a:bodyPr>
          <a:lstStyle/>
          <a:p>
            <a:pPr algn="ctr"/>
            <a:r>
              <a:rPr lang="en-US" altLang="zh-TW" sz="2800" dirty="0" smtClean="0"/>
              <a:t>Class A</a:t>
            </a:r>
            <a:endParaRPr lang="zh-TW" altLang="en-US" sz="2800" dirty="0"/>
          </a:p>
        </p:txBody>
      </p:sp>
      <p:sp>
        <p:nvSpPr>
          <p:cNvPr id="7" name="文字方塊 6"/>
          <p:cNvSpPr txBox="1"/>
          <p:nvPr/>
        </p:nvSpPr>
        <p:spPr>
          <a:xfrm>
            <a:off x="2285198" y="5255558"/>
            <a:ext cx="1921790" cy="523220"/>
          </a:xfrm>
          <a:prstGeom prst="rect">
            <a:avLst/>
          </a:prstGeom>
          <a:noFill/>
        </p:spPr>
        <p:txBody>
          <a:bodyPr wrap="square" rtlCol="0">
            <a:spAutoFit/>
          </a:bodyPr>
          <a:lstStyle/>
          <a:p>
            <a:pPr algn="ctr"/>
            <a:r>
              <a:rPr lang="en-US" altLang="zh-TW" sz="2800" dirty="0" smtClean="0"/>
              <a:t>Class B</a:t>
            </a:r>
            <a:endParaRPr lang="zh-TW" altLang="en-US" sz="2800" dirty="0"/>
          </a:p>
        </p:txBody>
      </p:sp>
      <p:cxnSp>
        <p:nvCxnSpPr>
          <p:cNvPr id="12" name="直線單箭頭接點 11"/>
          <p:cNvCxnSpPr/>
          <p:nvPr/>
        </p:nvCxnSpPr>
        <p:spPr>
          <a:xfrm>
            <a:off x="1956665" y="5127584"/>
            <a:ext cx="738562" cy="4185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18" name="群組 17"/>
          <p:cNvGrpSpPr/>
          <p:nvPr/>
        </p:nvGrpSpPr>
        <p:grpSpPr>
          <a:xfrm>
            <a:off x="4375736" y="3817573"/>
            <a:ext cx="2107769" cy="1983783"/>
            <a:chOff x="1627321" y="3235751"/>
            <a:chExt cx="2107769" cy="1983783"/>
          </a:xfrm>
        </p:grpSpPr>
        <p:sp>
          <p:nvSpPr>
            <p:cNvPr id="19" name="橢圓 18"/>
            <p:cNvSpPr/>
            <p:nvPr/>
          </p:nvSpPr>
          <p:spPr>
            <a:xfrm>
              <a:off x="1689315" y="3235751"/>
              <a:ext cx="1983783" cy="19837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1627321" y="3750588"/>
              <a:ext cx="2107769" cy="954107"/>
            </a:xfrm>
            <a:prstGeom prst="rect">
              <a:avLst/>
            </a:prstGeom>
            <a:noFill/>
          </p:spPr>
          <p:txBody>
            <a:bodyPr wrap="square" rtlCol="0">
              <a:spAutoFit/>
            </a:bodyPr>
            <a:lstStyle/>
            <a:p>
              <a:pPr algn="ctr"/>
              <a:r>
                <a:rPr lang="en-US" altLang="zh-TW" sz="2800" dirty="0"/>
                <a:t>input </a:t>
              </a:r>
            </a:p>
            <a:p>
              <a:pPr algn="ctr"/>
              <a:r>
                <a:rPr lang="en-US" altLang="zh-TW" sz="2800" dirty="0"/>
                <a:t>object</a:t>
              </a:r>
              <a:endParaRPr lang="zh-TW" altLang="en-US" sz="2800" dirty="0"/>
            </a:p>
          </p:txBody>
        </p:sp>
      </p:grpSp>
      <p:sp>
        <p:nvSpPr>
          <p:cNvPr id="21" name="文字方塊 20"/>
          <p:cNvSpPr txBox="1"/>
          <p:nvPr/>
        </p:nvSpPr>
        <p:spPr>
          <a:xfrm>
            <a:off x="7082697" y="3764624"/>
            <a:ext cx="1921790" cy="523220"/>
          </a:xfrm>
          <a:prstGeom prst="rect">
            <a:avLst/>
          </a:prstGeom>
          <a:noFill/>
        </p:spPr>
        <p:txBody>
          <a:bodyPr wrap="square" rtlCol="0">
            <a:spAutoFit/>
          </a:bodyPr>
          <a:lstStyle/>
          <a:p>
            <a:pPr algn="ctr"/>
            <a:r>
              <a:rPr lang="en-US" altLang="zh-TW" sz="2800" dirty="0" smtClean="0"/>
              <a:t>Class A</a:t>
            </a:r>
            <a:endParaRPr lang="zh-TW" altLang="en-US" sz="2800" dirty="0"/>
          </a:p>
        </p:txBody>
      </p:sp>
      <p:sp>
        <p:nvSpPr>
          <p:cNvPr id="22" name="文字方塊 21"/>
          <p:cNvSpPr txBox="1"/>
          <p:nvPr/>
        </p:nvSpPr>
        <p:spPr>
          <a:xfrm>
            <a:off x="7078913" y="4558016"/>
            <a:ext cx="1921790" cy="523220"/>
          </a:xfrm>
          <a:prstGeom prst="rect">
            <a:avLst/>
          </a:prstGeom>
          <a:noFill/>
        </p:spPr>
        <p:txBody>
          <a:bodyPr wrap="square" rtlCol="0">
            <a:spAutoFit/>
          </a:bodyPr>
          <a:lstStyle/>
          <a:p>
            <a:pPr algn="ctr"/>
            <a:r>
              <a:rPr lang="en-US" altLang="zh-TW" sz="2800" dirty="0" smtClean="0"/>
              <a:t>Class B</a:t>
            </a:r>
            <a:endParaRPr lang="zh-TW" altLang="en-US" sz="2800" dirty="0"/>
          </a:p>
        </p:txBody>
      </p:sp>
      <p:sp>
        <p:nvSpPr>
          <p:cNvPr id="23" name="文字方塊 22"/>
          <p:cNvSpPr txBox="1"/>
          <p:nvPr/>
        </p:nvSpPr>
        <p:spPr>
          <a:xfrm>
            <a:off x="7082697" y="5333644"/>
            <a:ext cx="1921790" cy="523220"/>
          </a:xfrm>
          <a:prstGeom prst="rect">
            <a:avLst/>
          </a:prstGeom>
          <a:noFill/>
        </p:spPr>
        <p:txBody>
          <a:bodyPr wrap="square" rtlCol="0">
            <a:spAutoFit/>
          </a:bodyPr>
          <a:lstStyle/>
          <a:p>
            <a:pPr algn="ctr"/>
            <a:r>
              <a:rPr lang="en-US" altLang="zh-TW" sz="2800" dirty="0" smtClean="0"/>
              <a:t>Class C</a:t>
            </a:r>
            <a:endParaRPr lang="zh-TW" altLang="en-US" sz="2800" dirty="0"/>
          </a:p>
        </p:txBody>
      </p:sp>
      <p:cxnSp>
        <p:nvCxnSpPr>
          <p:cNvPr id="25" name="直線單箭頭接點 24"/>
          <p:cNvCxnSpPr/>
          <p:nvPr/>
        </p:nvCxnSpPr>
        <p:spPr>
          <a:xfrm flipV="1">
            <a:off x="5998674" y="4843038"/>
            <a:ext cx="1381451" cy="919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5875943" y="5326862"/>
            <a:ext cx="1525100" cy="3273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文字方塊 27"/>
          <p:cNvSpPr txBox="1"/>
          <p:nvPr/>
        </p:nvSpPr>
        <p:spPr>
          <a:xfrm>
            <a:off x="325108" y="2534144"/>
            <a:ext cx="3617285" cy="523220"/>
          </a:xfrm>
          <a:prstGeom prst="rect">
            <a:avLst/>
          </a:prstGeom>
          <a:noFill/>
        </p:spPr>
        <p:txBody>
          <a:bodyPr wrap="square" rtlCol="0">
            <a:spAutoFit/>
          </a:bodyPr>
          <a:lstStyle/>
          <a:p>
            <a:pPr algn="ctr"/>
            <a:r>
              <a:rPr lang="en-US" altLang="zh-TW" sz="2800" b="1" i="1" u="sng" dirty="0" smtClean="0"/>
              <a:t>Binary Classification</a:t>
            </a:r>
            <a:endParaRPr lang="zh-TW" altLang="en-US" sz="2800" b="1" i="1" u="sng" dirty="0"/>
          </a:p>
        </p:txBody>
      </p:sp>
      <p:sp>
        <p:nvSpPr>
          <p:cNvPr id="29" name="文字方塊 28"/>
          <p:cNvSpPr txBox="1"/>
          <p:nvPr/>
        </p:nvSpPr>
        <p:spPr>
          <a:xfrm>
            <a:off x="4437730" y="2538431"/>
            <a:ext cx="4217630" cy="523220"/>
          </a:xfrm>
          <a:prstGeom prst="rect">
            <a:avLst/>
          </a:prstGeom>
          <a:noFill/>
        </p:spPr>
        <p:txBody>
          <a:bodyPr wrap="square" rtlCol="0">
            <a:spAutoFit/>
          </a:bodyPr>
          <a:lstStyle/>
          <a:p>
            <a:pPr algn="ctr"/>
            <a:r>
              <a:rPr lang="en-US" altLang="zh-TW" sz="2800" b="1" i="1" u="sng" dirty="0" smtClean="0"/>
              <a:t>Multi-class Classification</a:t>
            </a:r>
            <a:endParaRPr lang="zh-TW" altLang="en-US" sz="2800" b="1" i="1" u="sng" dirty="0"/>
          </a:p>
        </p:txBody>
      </p:sp>
      <p:sp>
        <p:nvSpPr>
          <p:cNvPr id="32" name="文字方塊 31"/>
          <p:cNvSpPr txBox="1"/>
          <p:nvPr/>
        </p:nvSpPr>
        <p:spPr>
          <a:xfrm>
            <a:off x="924340" y="3048181"/>
            <a:ext cx="2510726" cy="461665"/>
          </a:xfrm>
          <a:prstGeom prst="rect">
            <a:avLst/>
          </a:prstGeom>
          <a:noFill/>
        </p:spPr>
        <p:txBody>
          <a:bodyPr wrap="square" rtlCol="0">
            <a:spAutoFit/>
          </a:bodyPr>
          <a:lstStyle/>
          <a:p>
            <a:r>
              <a:rPr lang="en-US" altLang="zh-TW" sz="2400" dirty="0" smtClean="0"/>
              <a:t>Only two classes</a:t>
            </a:r>
            <a:endParaRPr lang="zh-TW" altLang="en-US" sz="2400" dirty="0"/>
          </a:p>
        </p:txBody>
      </p:sp>
      <p:sp>
        <p:nvSpPr>
          <p:cNvPr id="33" name="文字方塊 32"/>
          <p:cNvSpPr txBox="1"/>
          <p:nvPr/>
        </p:nvSpPr>
        <p:spPr>
          <a:xfrm>
            <a:off x="5062020" y="3061142"/>
            <a:ext cx="3089770" cy="461665"/>
          </a:xfrm>
          <a:prstGeom prst="rect">
            <a:avLst/>
          </a:prstGeom>
          <a:noFill/>
        </p:spPr>
        <p:txBody>
          <a:bodyPr wrap="square" rtlCol="0">
            <a:spAutoFit/>
          </a:bodyPr>
          <a:lstStyle/>
          <a:p>
            <a:r>
              <a:rPr lang="en-US" altLang="zh-TW" sz="2400" dirty="0" smtClean="0"/>
              <a:t>More than two classes</a:t>
            </a:r>
            <a:endParaRPr lang="zh-TW" altLang="en-US" sz="2400" dirty="0"/>
          </a:p>
        </p:txBody>
      </p:sp>
      <p:sp>
        <p:nvSpPr>
          <p:cNvPr id="35" name="文字方塊 34"/>
          <p:cNvSpPr txBox="1"/>
          <p:nvPr/>
        </p:nvSpPr>
        <p:spPr>
          <a:xfrm>
            <a:off x="2297605" y="4223177"/>
            <a:ext cx="1921790" cy="523220"/>
          </a:xfrm>
          <a:prstGeom prst="rect">
            <a:avLst/>
          </a:prstGeom>
          <a:noFill/>
        </p:spPr>
        <p:txBody>
          <a:bodyPr wrap="square" rtlCol="0">
            <a:spAutoFit/>
          </a:bodyPr>
          <a:lstStyle/>
          <a:p>
            <a:pPr algn="ctr"/>
            <a:r>
              <a:rPr lang="en-US" altLang="zh-TW" sz="2800" dirty="0" smtClean="0"/>
              <a:t>(yes)</a:t>
            </a:r>
            <a:endParaRPr lang="zh-TW" altLang="en-US" sz="2800" dirty="0"/>
          </a:p>
        </p:txBody>
      </p:sp>
      <p:sp>
        <p:nvSpPr>
          <p:cNvPr id="36" name="文字方塊 35"/>
          <p:cNvSpPr txBox="1"/>
          <p:nvPr/>
        </p:nvSpPr>
        <p:spPr>
          <a:xfrm>
            <a:off x="2307093" y="5706518"/>
            <a:ext cx="1921790" cy="523220"/>
          </a:xfrm>
          <a:prstGeom prst="rect">
            <a:avLst/>
          </a:prstGeom>
          <a:noFill/>
        </p:spPr>
        <p:txBody>
          <a:bodyPr wrap="square" rtlCol="0">
            <a:spAutoFit/>
          </a:bodyPr>
          <a:lstStyle/>
          <a:p>
            <a:pPr algn="ctr"/>
            <a:r>
              <a:rPr lang="en-US" altLang="zh-TW" sz="2800" dirty="0" smtClean="0"/>
              <a:t>(no)</a:t>
            </a:r>
            <a:endParaRPr lang="zh-TW" altLang="en-US" sz="2800" dirty="0"/>
          </a:p>
        </p:txBody>
      </p:sp>
      <p:sp>
        <p:nvSpPr>
          <p:cNvPr id="27" name="文字方塊 26"/>
          <p:cNvSpPr txBox="1"/>
          <p:nvPr/>
        </p:nvSpPr>
        <p:spPr>
          <a:xfrm rot="5400000">
            <a:off x="7519326" y="5959467"/>
            <a:ext cx="1204019" cy="523220"/>
          </a:xfrm>
          <a:prstGeom prst="rect">
            <a:avLst/>
          </a:prstGeom>
          <a:noFill/>
        </p:spPr>
        <p:txBody>
          <a:bodyPr wrap="square" rtlCol="0">
            <a:spAutoFit/>
          </a:bodyPr>
          <a:lstStyle/>
          <a:p>
            <a:pPr algn="ctr"/>
            <a:r>
              <a:rPr lang="en-US" altLang="zh-TW" sz="2800" dirty="0" smtClean="0"/>
              <a:t>……</a:t>
            </a:r>
            <a:endParaRPr lang="zh-TW" altLang="en-US" sz="2800" dirty="0"/>
          </a:p>
        </p:txBody>
      </p:sp>
    </p:spTree>
    <p:extLst>
      <p:ext uri="{BB962C8B-B14F-4D97-AF65-F5344CB8AC3E}">
        <p14:creationId xmlns:p14="http://schemas.microsoft.com/office/powerpoint/2010/main" val="238453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9" grpId="0"/>
      <p:bldP spid="33" grpId="0"/>
      <p:bldP spid="2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b="1" i="1" u="sng" dirty="0" smtClean="0"/>
              <a:t>Toy Example</a:t>
            </a:r>
            <a:endParaRPr lang="zh-TW" altLang="en-US" b="1" i="1" u="sng" dirty="0"/>
          </a:p>
        </p:txBody>
      </p:sp>
      <p:sp>
        <p:nvSpPr>
          <p:cNvPr id="2" name="標題 1"/>
          <p:cNvSpPr>
            <a:spLocks noGrp="1"/>
          </p:cNvSpPr>
          <p:nvPr>
            <p:ph type="title"/>
          </p:nvPr>
        </p:nvSpPr>
        <p:spPr/>
        <p:txBody>
          <a:bodyPr/>
          <a:lstStyle/>
          <a:p>
            <a:r>
              <a:rPr lang="en-US" altLang="zh-TW" dirty="0"/>
              <a:t>Learning Rate</a:t>
            </a:r>
            <a:endParaRPr lang="zh-TW" altLang="en-US" dirty="0"/>
          </a:p>
        </p:txBody>
      </p:sp>
      <p:pic>
        <p:nvPicPr>
          <p:cNvPr id="5" name="圖片 4"/>
          <p:cNvPicPr>
            <a:picLocks noChangeAspect="1"/>
          </p:cNvPicPr>
          <p:nvPr/>
        </p:nvPicPr>
        <p:blipFill>
          <a:blip r:embed="rId3"/>
          <a:stretch>
            <a:fillRect/>
          </a:stretch>
        </p:blipFill>
        <p:spPr>
          <a:xfrm>
            <a:off x="3161489" y="2454356"/>
            <a:ext cx="5171939" cy="4042182"/>
          </a:xfrm>
          <a:prstGeom prst="rect">
            <a:avLst/>
          </a:prstGeom>
        </p:spPr>
      </p:pic>
      <p:sp>
        <p:nvSpPr>
          <p:cNvPr id="9" name="文字方塊 8"/>
          <p:cNvSpPr txBox="1"/>
          <p:nvPr/>
        </p:nvSpPr>
        <p:spPr>
          <a:xfrm>
            <a:off x="4412343" y="1931136"/>
            <a:ext cx="3398571" cy="523220"/>
          </a:xfrm>
          <a:prstGeom prst="rect">
            <a:avLst/>
          </a:prstGeom>
          <a:noFill/>
        </p:spPr>
        <p:txBody>
          <a:bodyPr wrap="square" rtlCol="0">
            <a:spAutoFit/>
          </a:bodyPr>
          <a:lstStyle/>
          <a:p>
            <a:r>
              <a:rPr lang="en-US" altLang="zh-TW" sz="2800" dirty="0" smtClean="0"/>
              <a:t>Error Surface: C(</a:t>
            </a:r>
            <a:r>
              <a:rPr lang="en-US" altLang="zh-TW" sz="2800" dirty="0" err="1" smtClean="0"/>
              <a:t>w,b</a:t>
            </a:r>
            <a:r>
              <a:rPr lang="en-US" altLang="zh-TW" sz="2800" dirty="0" smtClean="0"/>
              <a:t>)</a:t>
            </a:r>
            <a:endParaRPr lang="zh-TW" altLang="en-US" sz="2800" dirty="0"/>
          </a:p>
        </p:txBody>
      </p:sp>
      <p:sp>
        <p:nvSpPr>
          <p:cNvPr id="17" name="文字方塊 16"/>
          <p:cNvSpPr txBox="1"/>
          <p:nvPr/>
        </p:nvSpPr>
        <p:spPr>
          <a:xfrm>
            <a:off x="3730172" y="4939901"/>
            <a:ext cx="943429" cy="461665"/>
          </a:xfrm>
          <a:prstGeom prst="rect">
            <a:avLst/>
          </a:prstGeom>
          <a:noFill/>
        </p:spPr>
        <p:txBody>
          <a:bodyPr wrap="square" rtlCol="0">
            <a:spAutoFit/>
          </a:bodyPr>
          <a:lstStyle/>
          <a:p>
            <a:pPr algn="ctr"/>
            <a:r>
              <a:rPr lang="en-US" altLang="zh-TW" sz="2400" dirty="0" smtClean="0">
                <a:solidFill>
                  <a:srgbClr val="FFC000"/>
                </a:solidFill>
              </a:rPr>
              <a:t>target</a:t>
            </a:r>
            <a:endParaRPr lang="zh-TW" altLang="en-US" sz="2400" dirty="0">
              <a:solidFill>
                <a:srgbClr val="FFC000"/>
              </a:solidFill>
            </a:endParaRPr>
          </a:p>
        </p:txBody>
      </p:sp>
      <p:sp>
        <p:nvSpPr>
          <p:cNvPr id="18" name="文字方塊 17"/>
          <p:cNvSpPr txBox="1"/>
          <p:nvPr/>
        </p:nvSpPr>
        <p:spPr>
          <a:xfrm>
            <a:off x="6111628" y="2559867"/>
            <a:ext cx="943429" cy="461665"/>
          </a:xfrm>
          <a:prstGeom prst="rect">
            <a:avLst/>
          </a:prstGeom>
          <a:noFill/>
        </p:spPr>
        <p:txBody>
          <a:bodyPr wrap="square" rtlCol="0">
            <a:spAutoFit/>
          </a:bodyPr>
          <a:lstStyle/>
          <a:p>
            <a:pPr algn="ctr"/>
            <a:r>
              <a:rPr lang="en-US" altLang="zh-TW" sz="2400" dirty="0" smtClean="0">
                <a:solidFill>
                  <a:srgbClr val="0000FF"/>
                </a:solidFill>
              </a:rPr>
              <a:t>start</a:t>
            </a:r>
            <a:endParaRPr lang="zh-TW" altLang="en-US" sz="2400" dirty="0">
              <a:solidFill>
                <a:srgbClr val="0000FF"/>
              </a:solidFill>
            </a:endParaRPr>
          </a:p>
        </p:txBody>
      </p:sp>
      <p:cxnSp>
        <p:nvCxnSpPr>
          <p:cNvPr id="12" name="直線單箭頭接點 11"/>
          <p:cNvCxnSpPr/>
          <p:nvPr/>
        </p:nvCxnSpPr>
        <p:spPr>
          <a:xfrm flipH="1">
            <a:off x="6962775" y="2820685"/>
            <a:ext cx="77768" cy="430515"/>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flipH="1">
            <a:off x="6867525" y="3264409"/>
            <a:ext cx="95250" cy="444828"/>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flipH="1">
            <a:off x="6791325" y="3722446"/>
            <a:ext cx="76200" cy="324948"/>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0" name="Object 12"/>
          <p:cNvGraphicFramePr>
            <a:graphicFrameLocks noChangeAspect="1"/>
          </p:cNvGraphicFramePr>
          <p:nvPr>
            <p:extLst/>
          </p:nvPr>
        </p:nvGraphicFramePr>
        <p:xfrm>
          <a:off x="4568385" y="1116990"/>
          <a:ext cx="3225800" cy="573087"/>
        </p:xfrm>
        <a:graphic>
          <a:graphicData uri="http://schemas.openxmlformats.org/presentationml/2006/ole">
            <mc:AlternateContent xmlns:mc="http://schemas.openxmlformats.org/markup-compatibility/2006">
              <mc:Choice xmlns:v="urn:schemas-microsoft-com:vml" Requires="v">
                <p:oleObj spid="_x0000_s109719" name="方程式" r:id="rId4" imgW="1282680" imgH="228600" progId="Equation.3">
                  <p:embed/>
                </p:oleObj>
              </mc:Choice>
              <mc:Fallback>
                <p:oleObj name="方程式" r:id="rId4" imgW="1282680" imgH="228600" progId="Equation.3">
                  <p:embed/>
                  <p:pic>
                    <p:nvPicPr>
                      <p:cNvPr id="0" name=""/>
                      <p:cNvPicPr>
                        <a:picLocks noChangeAspect="1" noChangeArrowheads="1"/>
                      </p:cNvPicPr>
                      <p:nvPr/>
                    </p:nvPicPr>
                    <p:blipFill>
                      <a:blip r:embed="rId5"/>
                      <a:srcRect/>
                      <a:stretch>
                        <a:fillRect/>
                      </a:stretch>
                    </p:blipFill>
                    <p:spPr bwMode="auto">
                      <a:xfrm>
                        <a:off x="4568385" y="1116990"/>
                        <a:ext cx="3225800" cy="573087"/>
                      </a:xfrm>
                      <a:prstGeom prst="rect">
                        <a:avLst/>
                      </a:prstGeom>
                      <a:noFill/>
                      <a:extLst/>
                    </p:spPr>
                  </p:pic>
                </p:oleObj>
              </mc:Fallback>
            </mc:AlternateContent>
          </a:graphicData>
        </a:graphic>
      </p:graphicFrame>
    </p:spTree>
    <p:extLst>
      <p:ext uri="{BB962C8B-B14F-4D97-AF65-F5344CB8AC3E}">
        <p14:creationId xmlns:p14="http://schemas.microsoft.com/office/powerpoint/2010/main" val="289635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4572000" y="104640"/>
            <a:ext cx="4219575" cy="3314700"/>
          </a:xfrm>
          <a:prstGeom prst="rect">
            <a:avLst/>
          </a:prstGeom>
        </p:spPr>
      </p:pic>
      <p:pic>
        <p:nvPicPr>
          <p:cNvPr id="7" name="圖片 6"/>
          <p:cNvPicPr>
            <a:picLocks noChangeAspect="1"/>
          </p:cNvPicPr>
          <p:nvPr/>
        </p:nvPicPr>
        <p:blipFill>
          <a:blip r:embed="rId4"/>
          <a:stretch>
            <a:fillRect/>
          </a:stretch>
        </p:blipFill>
        <p:spPr>
          <a:xfrm>
            <a:off x="4586287" y="3432650"/>
            <a:ext cx="4191000" cy="3324225"/>
          </a:xfrm>
          <a:prstGeom prst="rect">
            <a:avLst/>
          </a:prstGeom>
        </p:spPr>
      </p:pic>
      <p:pic>
        <p:nvPicPr>
          <p:cNvPr id="8" name="圖片 7"/>
          <p:cNvPicPr>
            <a:picLocks noChangeAspect="1"/>
          </p:cNvPicPr>
          <p:nvPr/>
        </p:nvPicPr>
        <p:blipFill>
          <a:blip r:embed="rId5"/>
          <a:stretch>
            <a:fillRect/>
          </a:stretch>
        </p:blipFill>
        <p:spPr>
          <a:xfrm>
            <a:off x="352425" y="3479282"/>
            <a:ext cx="4214998" cy="3317792"/>
          </a:xfrm>
          <a:prstGeom prst="rect">
            <a:avLst/>
          </a:prstGeom>
        </p:spPr>
      </p:pic>
      <p:sp>
        <p:nvSpPr>
          <p:cNvPr id="3" name="內容版面配置區 2"/>
          <p:cNvSpPr>
            <a:spLocks noGrp="1"/>
          </p:cNvSpPr>
          <p:nvPr>
            <p:ph idx="1"/>
          </p:nvPr>
        </p:nvSpPr>
        <p:spPr/>
        <p:txBody>
          <a:bodyPr/>
          <a:lstStyle/>
          <a:p>
            <a:r>
              <a:rPr lang="en-US" altLang="zh-TW" b="1" i="1" u="sng" dirty="0" smtClean="0"/>
              <a:t>Toy Example</a:t>
            </a:r>
            <a:endParaRPr lang="zh-TW" altLang="en-US" b="1" i="1" u="sng" dirty="0"/>
          </a:p>
        </p:txBody>
      </p:sp>
      <p:graphicFrame>
        <p:nvGraphicFramePr>
          <p:cNvPr id="10" name="Object 12"/>
          <p:cNvGraphicFramePr>
            <a:graphicFrameLocks noChangeAspect="1"/>
          </p:cNvGraphicFramePr>
          <p:nvPr>
            <p:extLst/>
          </p:nvPr>
        </p:nvGraphicFramePr>
        <p:xfrm>
          <a:off x="5224441" y="4112420"/>
          <a:ext cx="1976970" cy="432000"/>
        </p:xfrm>
        <a:graphic>
          <a:graphicData uri="http://schemas.openxmlformats.org/presentationml/2006/ole">
            <mc:AlternateContent xmlns:mc="http://schemas.openxmlformats.org/markup-compatibility/2006">
              <mc:Choice xmlns:v="urn:schemas-microsoft-com:vml" Requires="v">
                <p:oleObj spid="_x0000_s111344" name="方程式" r:id="rId6" imgW="927000" imgH="203040" progId="Equation.3">
                  <p:embed/>
                </p:oleObj>
              </mc:Choice>
              <mc:Fallback>
                <p:oleObj name="方程式" r:id="rId6" imgW="927000" imgH="203040" progId="Equation.3">
                  <p:embed/>
                  <p:pic>
                    <p:nvPicPr>
                      <p:cNvPr id="0" name=""/>
                      <p:cNvPicPr>
                        <a:picLocks noChangeAspect="1" noChangeArrowheads="1"/>
                      </p:cNvPicPr>
                      <p:nvPr/>
                    </p:nvPicPr>
                    <p:blipFill>
                      <a:blip r:embed="rId7"/>
                      <a:srcRect/>
                      <a:stretch>
                        <a:fillRect/>
                      </a:stretch>
                    </p:blipFill>
                    <p:spPr bwMode="auto">
                      <a:xfrm>
                        <a:off x="5224441" y="4112420"/>
                        <a:ext cx="1976970" cy="432000"/>
                      </a:xfrm>
                      <a:prstGeom prst="rect">
                        <a:avLst/>
                      </a:prstGeom>
                      <a:noFill/>
                      <a:extLst/>
                    </p:spPr>
                  </p:pic>
                </p:oleObj>
              </mc:Fallback>
            </mc:AlternateContent>
          </a:graphicData>
        </a:graphic>
      </p:graphicFrame>
      <p:graphicFrame>
        <p:nvGraphicFramePr>
          <p:cNvPr id="6" name="Object 12"/>
          <p:cNvGraphicFramePr>
            <a:graphicFrameLocks noChangeAspect="1"/>
          </p:cNvGraphicFramePr>
          <p:nvPr>
            <p:extLst/>
          </p:nvPr>
        </p:nvGraphicFramePr>
        <p:xfrm>
          <a:off x="5081198" y="236629"/>
          <a:ext cx="974353" cy="432000"/>
        </p:xfrm>
        <a:graphic>
          <a:graphicData uri="http://schemas.openxmlformats.org/presentationml/2006/ole">
            <mc:AlternateContent xmlns:mc="http://schemas.openxmlformats.org/markup-compatibility/2006">
              <mc:Choice xmlns:v="urn:schemas-microsoft-com:vml" Requires="v">
                <p:oleObj spid="_x0000_s111345" name="方程式" r:id="rId8" imgW="457200" imgH="203040" progId="Equation.3">
                  <p:embed/>
                </p:oleObj>
              </mc:Choice>
              <mc:Fallback>
                <p:oleObj name="方程式" r:id="rId8" imgW="457200" imgH="203040" progId="Equation.3">
                  <p:embed/>
                  <p:pic>
                    <p:nvPicPr>
                      <p:cNvPr id="0" name=""/>
                      <p:cNvPicPr>
                        <a:picLocks noChangeAspect="1" noChangeArrowheads="1"/>
                      </p:cNvPicPr>
                      <p:nvPr/>
                    </p:nvPicPr>
                    <p:blipFill>
                      <a:blip r:embed="rId9"/>
                      <a:srcRect/>
                      <a:stretch>
                        <a:fillRect/>
                      </a:stretch>
                    </p:blipFill>
                    <p:spPr bwMode="auto">
                      <a:xfrm>
                        <a:off x="5081198" y="236629"/>
                        <a:ext cx="974353" cy="432000"/>
                      </a:xfrm>
                      <a:prstGeom prst="rect">
                        <a:avLst/>
                      </a:prstGeom>
                      <a:noFill/>
                      <a:extLst/>
                    </p:spPr>
                  </p:pic>
                </p:oleObj>
              </mc:Fallback>
            </mc:AlternateContent>
          </a:graphicData>
        </a:graphic>
      </p:graphicFrame>
      <p:sp>
        <p:nvSpPr>
          <p:cNvPr id="2" name="標題 1"/>
          <p:cNvSpPr>
            <a:spLocks noGrp="1"/>
          </p:cNvSpPr>
          <p:nvPr>
            <p:ph type="title"/>
          </p:nvPr>
        </p:nvSpPr>
        <p:spPr/>
        <p:txBody>
          <a:bodyPr/>
          <a:lstStyle/>
          <a:p>
            <a:r>
              <a:rPr lang="en-US" altLang="zh-TW" dirty="0"/>
              <a:t>Learning Rate</a:t>
            </a:r>
            <a:endParaRPr lang="zh-TW" altLang="en-US" dirty="0"/>
          </a:p>
        </p:txBody>
      </p:sp>
      <p:graphicFrame>
        <p:nvGraphicFramePr>
          <p:cNvPr id="13" name="Object 12"/>
          <p:cNvGraphicFramePr>
            <a:graphicFrameLocks noChangeAspect="1"/>
          </p:cNvGraphicFramePr>
          <p:nvPr>
            <p:extLst/>
          </p:nvPr>
        </p:nvGraphicFramePr>
        <p:xfrm>
          <a:off x="942688" y="4112420"/>
          <a:ext cx="1733381" cy="432000"/>
        </p:xfrm>
        <a:graphic>
          <a:graphicData uri="http://schemas.openxmlformats.org/presentationml/2006/ole">
            <mc:AlternateContent xmlns:mc="http://schemas.openxmlformats.org/markup-compatibility/2006">
              <mc:Choice xmlns:v="urn:schemas-microsoft-com:vml" Requires="v">
                <p:oleObj spid="_x0000_s111346" name="方程式" r:id="rId10" imgW="812520" imgH="203040" progId="Equation.3">
                  <p:embed/>
                </p:oleObj>
              </mc:Choice>
              <mc:Fallback>
                <p:oleObj name="方程式" r:id="rId10" imgW="812520" imgH="203040" progId="Equation.3">
                  <p:embed/>
                  <p:pic>
                    <p:nvPicPr>
                      <p:cNvPr id="0" name=""/>
                      <p:cNvPicPr>
                        <a:picLocks noChangeAspect="1" noChangeArrowheads="1"/>
                      </p:cNvPicPr>
                      <p:nvPr/>
                    </p:nvPicPr>
                    <p:blipFill>
                      <a:blip r:embed="rId11"/>
                      <a:srcRect/>
                      <a:stretch>
                        <a:fillRect/>
                      </a:stretch>
                    </p:blipFill>
                    <p:spPr bwMode="auto">
                      <a:xfrm>
                        <a:off x="942688" y="4112420"/>
                        <a:ext cx="1733381" cy="432000"/>
                      </a:xfrm>
                      <a:prstGeom prst="rect">
                        <a:avLst/>
                      </a:prstGeom>
                      <a:noFill/>
                      <a:extLst/>
                    </p:spPr>
                  </p:pic>
                </p:oleObj>
              </mc:Fallback>
            </mc:AlternateContent>
          </a:graphicData>
        </a:graphic>
      </p:graphicFrame>
      <p:graphicFrame>
        <p:nvGraphicFramePr>
          <p:cNvPr id="14" name="Object 12"/>
          <p:cNvGraphicFramePr>
            <a:graphicFrameLocks noChangeAspect="1"/>
          </p:cNvGraphicFramePr>
          <p:nvPr>
            <p:extLst/>
          </p:nvPr>
        </p:nvGraphicFramePr>
        <p:xfrm>
          <a:off x="942688" y="3694408"/>
          <a:ext cx="1298692" cy="432000"/>
        </p:xfrm>
        <a:graphic>
          <a:graphicData uri="http://schemas.openxmlformats.org/presentationml/2006/ole">
            <mc:AlternateContent xmlns:mc="http://schemas.openxmlformats.org/markup-compatibility/2006">
              <mc:Choice xmlns:v="urn:schemas-microsoft-com:vml" Requires="v">
                <p:oleObj spid="_x0000_s111347" name="方程式" r:id="rId12" imgW="609480" imgH="203040" progId="Equation.3">
                  <p:embed/>
                </p:oleObj>
              </mc:Choice>
              <mc:Fallback>
                <p:oleObj name="方程式" r:id="rId12" imgW="609480" imgH="203040" progId="Equation.3">
                  <p:embed/>
                  <p:pic>
                    <p:nvPicPr>
                      <p:cNvPr id="0" name=""/>
                      <p:cNvPicPr>
                        <a:picLocks noChangeAspect="1" noChangeArrowheads="1"/>
                      </p:cNvPicPr>
                      <p:nvPr/>
                    </p:nvPicPr>
                    <p:blipFill>
                      <a:blip r:embed="rId13"/>
                      <a:srcRect/>
                      <a:stretch>
                        <a:fillRect/>
                      </a:stretch>
                    </p:blipFill>
                    <p:spPr bwMode="auto">
                      <a:xfrm>
                        <a:off x="942688" y="3694408"/>
                        <a:ext cx="1298692" cy="432000"/>
                      </a:xfrm>
                      <a:prstGeom prst="rect">
                        <a:avLst/>
                      </a:prstGeom>
                      <a:noFill/>
                      <a:extLst/>
                    </p:spPr>
                  </p:pic>
                </p:oleObj>
              </mc:Fallback>
            </mc:AlternateContent>
          </a:graphicData>
        </a:graphic>
      </p:graphicFrame>
      <p:graphicFrame>
        <p:nvGraphicFramePr>
          <p:cNvPr id="15" name="Object 12"/>
          <p:cNvGraphicFramePr>
            <a:graphicFrameLocks noChangeAspect="1"/>
          </p:cNvGraphicFramePr>
          <p:nvPr>
            <p:extLst/>
          </p:nvPr>
        </p:nvGraphicFramePr>
        <p:xfrm>
          <a:off x="5224441" y="3606464"/>
          <a:ext cx="1135849" cy="432000"/>
        </p:xfrm>
        <a:graphic>
          <a:graphicData uri="http://schemas.openxmlformats.org/presentationml/2006/ole">
            <mc:AlternateContent xmlns:mc="http://schemas.openxmlformats.org/markup-compatibility/2006">
              <mc:Choice xmlns:v="urn:schemas-microsoft-com:vml" Requires="v">
                <p:oleObj spid="_x0000_s111348" name="方程式" r:id="rId14" imgW="533160" imgH="203040" progId="Equation.3">
                  <p:embed/>
                </p:oleObj>
              </mc:Choice>
              <mc:Fallback>
                <p:oleObj name="方程式" r:id="rId14" imgW="533160" imgH="203040" progId="Equation.3">
                  <p:embed/>
                  <p:pic>
                    <p:nvPicPr>
                      <p:cNvPr id="0" name=""/>
                      <p:cNvPicPr>
                        <a:picLocks noChangeAspect="1" noChangeArrowheads="1"/>
                      </p:cNvPicPr>
                      <p:nvPr/>
                    </p:nvPicPr>
                    <p:blipFill>
                      <a:blip r:embed="rId15"/>
                      <a:srcRect/>
                      <a:stretch>
                        <a:fillRect/>
                      </a:stretch>
                    </p:blipFill>
                    <p:spPr bwMode="auto">
                      <a:xfrm>
                        <a:off x="5224441" y="3606464"/>
                        <a:ext cx="1135849" cy="432000"/>
                      </a:xfrm>
                      <a:prstGeom prst="rect">
                        <a:avLst/>
                      </a:prstGeom>
                      <a:noFill/>
                      <a:extLst/>
                    </p:spPr>
                  </p:pic>
                </p:oleObj>
              </mc:Fallback>
            </mc:AlternateContent>
          </a:graphicData>
        </a:graphic>
      </p:graphicFrame>
      <p:sp>
        <p:nvSpPr>
          <p:cNvPr id="16" name="文字方塊 15"/>
          <p:cNvSpPr txBox="1"/>
          <p:nvPr/>
        </p:nvSpPr>
        <p:spPr>
          <a:xfrm>
            <a:off x="843958" y="2354153"/>
            <a:ext cx="3231931" cy="461665"/>
          </a:xfrm>
          <a:prstGeom prst="rect">
            <a:avLst/>
          </a:prstGeom>
          <a:noFill/>
        </p:spPr>
        <p:txBody>
          <a:bodyPr wrap="square" rtlCol="0">
            <a:spAutoFit/>
          </a:bodyPr>
          <a:lstStyle/>
          <a:p>
            <a:r>
              <a:rPr lang="en-US" altLang="zh-TW" sz="2400" dirty="0" smtClean="0"/>
              <a:t>Different learning rate </a:t>
            </a:r>
            <a:r>
              <a:rPr lang="el-GR" altLang="zh-TW" sz="2400" dirty="0" smtClean="0"/>
              <a:t>η</a:t>
            </a:r>
            <a:endParaRPr lang="zh-TW" altLang="en-US" sz="2400" dirty="0"/>
          </a:p>
        </p:txBody>
      </p:sp>
    </p:spTree>
    <p:extLst>
      <p:ext uri="{BB962C8B-B14F-4D97-AF65-F5344CB8AC3E}">
        <p14:creationId xmlns:p14="http://schemas.microsoft.com/office/powerpoint/2010/main" val="400373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Stochastic Gradient Descent</a:t>
            </a:r>
            <a:br>
              <a:rPr lang="en-US" altLang="zh-TW" dirty="0"/>
            </a:br>
            <a:r>
              <a:rPr lang="en-US" altLang="zh-TW" dirty="0"/>
              <a:t>and Mini-batch</a:t>
            </a:r>
            <a:endParaRPr lang="zh-TW" altLang="en-US" dirty="0"/>
          </a:p>
        </p:txBody>
      </p:sp>
      <p:sp>
        <p:nvSpPr>
          <p:cNvPr id="6" name="文字方塊 5"/>
          <p:cNvSpPr txBox="1"/>
          <p:nvPr/>
        </p:nvSpPr>
        <p:spPr>
          <a:xfrm>
            <a:off x="421863" y="1946956"/>
            <a:ext cx="3333777" cy="523220"/>
          </a:xfrm>
          <a:prstGeom prst="rect">
            <a:avLst/>
          </a:prstGeom>
          <a:noFill/>
        </p:spPr>
        <p:txBody>
          <a:bodyPr wrap="square" rtlCol="0">
            <a:spAutoFit/>
          </a:bodyPr>
          <a:lstStyle/>
          <a:p>
            <a:pPr marL="285750" indent="-285750">
              <a:buFont typeface="Wingdings" panose="05000000000000000000" pitchFamily="2" charset="2"/>
              <a:buChar char="u"/>
            </a:pPr>
            <a:r>
              <a:rPr lang="en-US" altLang="zh-TW" sz="2800" b="1" i="1" u="sng" dirty="0" smtClean="0"/>
              <a:t>Gradient Descent</a:t>
            </a:r>
            <a:endParaRPr lang="zh-TW" altLang="en-US" sz="2800" b="1" i="1" u="sng" dirty="0"/>
          </a:p>
        </p:txBody>
      </p:sp>
      <p:sp>
        <p:nvSpPr>
          <p:cNvPr id="7" name="文字方塊 6"/>
          <p:cNvSpPr txBox="1"/>
          <p:nvPr/>
        </p:nvSpPr>
        <p:spPr>
          <a:xfrm>
            <a:off x="421864" y="3977676"/>
            <a:ext cx="4893086" cy="523220"/>
          </a:xfrm>
          <a:prstGeom prst="rect">
            <a:avLst/>
          </a:prstGeom>
          <a:noFill/>
        </p:spPr>
        <p:txBody>
          <a:bodyPr wrap="square" rtlCol="0">
            <a:spAutoFit/>
          </a:bodyPr>
          <a:lstStyle/>
          <a:p>
            <a:pPr marL="285750" indent="-285750">
              <a:buFont typeface="Wingdings" panose="05000000000000000000" pitchFamily="2" charset="2"/>
              <a:buChar char="u"/>
            </a:pPr>
            <a:r>
              <a:rPr lang="en-US" altLang="zh-TW" sz="2800" b="1" i="1" u="sng" dirty="0" smtClean="0"/>
              <a:t>Stochastic Gradient Descent</a:t>
            </a:r>
            <a:endParaRPr lang="zh-TW" altLang="en-US" sz="2800" b="1" i="1" u="sng" dirty="0"/>
          </a:p>
        </p:txBody>
      </p:sp>
      <p:graphicFrame>
        <p:nvGraphicFramePr>
          <p:cNvPr id="8" name="Object 12"/>
          <p:cNvGraphicFramePr>
            <a:graphicFrameLocks noChangeAspect="1"/>
          </p:cNvGraphicFramePr>
          <p:nvPr>
            <p:extLst>
              <p:ext uri="{D42A27DB-BD31-4B8C-83A1-F6EECF244321}">
                <p14:modId xmlns:p14="http://schemas.microsoft.com/office/powerpoint/2010/main" val="2437666969"/>
              </p:ext>
            </p:extLst>
          </p:nvPr>
        </p:nvGraphicFramePr>
        <p:xfrm>
          <a:off x="960186" y="2914383"/>
          <a:ext cx="3225800" cy="573087"/>
        </p:xfrm>
        <a:graphic>
          <a:graphicData uri="http://schemas.openxmlformats.org/presentationml/2006/ole">
            <mc:AlternateContent xmlns:mc="http://schemas.openxmlformats.org/markup-compatibility/2006">
              <mc:Choice xmlns:v="urn:schemas-microsoft-com:vml" Requires="v">
                <p:oleObj spid="_x0000_s156418" name="方程式" r:id="rId4" imgW="1282680" imgH="228600" progId="Equation.3">
                  <p:embed/>
                </p:oleObj>
              </mc:Choice>
              <mc:Fallback>
                <p:oleObj name="方程式" r:id="rId4" imgW="1282680" imgH="228600" progId="Equation.3">
                  <p:embed/>
                  <p:pic>
                    <p:nvPicPr>
                      <p:cNvPr id="0" name=""/>
                      <p:cNvPicPr>
                        <a:picLocks noChangeAspect="1" noChangeArrowheads="1"/>
                      </p:cNvPicPr>
                      <p:nvPr/>
                    </p:nvPicPr>
                    <p:blipFill>
                      <a:blip r:embed="rId5"/>
                      <a:srcRect/>
                      <a:stretch>
                        <a:fillRect/>
                      </a:stretch>
                    </p:blipFill>
                    <p:spPr bwMode="auto">
                      <a:xfrm>
                        <a:off x="960186" y="2914383"/>
                        <a:ext cx="3225800" cy="573087"/>
                      </a:xfrm>
                      <a:prstGeom prst="rect">
                        <a:avLst/>
                      </a:prstGeom>
                      <a:noFill/>
                      <a:extLst/>
                    </p:spPr>
                  </p:pic>
                </p:oleObj>
              </mc:Fallback>
            </mc:AlternateContent>
          </a:graphicData>
        </a:graphic>
      </p:graphicFrame>
      <p:graphicFrame>
        <p:nvGraphicFramePr>
          <p:cNvPr id="9" name="Object 12"/>
          <p:cNvGraphicFramePr>
            <a:graphicFrameLocks noChangeAspect="1"/>
          </p:cNvGraphicFramePr>
          <p:nvPr>
            <p:extLst>
              <p:ext uri="{D42A27DB-BD31-4B8C-83A1-F6EECF244321}">
                <p14:modId xmlns:p14="http://schemas.microsoft.com/office/powerpoint/2010/main" val="114189581"/>
              </p:ext>
            </p:extLst>
          </p:nvPr>
        </p:nvGraphicFramePr>
        <p:xfrm>
          <a:off x="4690017" y="2703703"/>
          <a:ext cx="4089400" cy="1049337"/>
        </p:xfrm>
        <a:graphic>
          <a:graphicData uri="http://schemas.openxmlformats.org/presentationml/2006/ole">
            <mc:AlternateContent xmlns:mc="http://schemas.openxmlformats.org/markup-compatibility/2006">
              <mc:Choice xmlns:v="urn:schemas-microsoft-com:vml" Requires="v">
                <p:oleObj spid="_x0000_s156419" name="方程式" r:id="rId6" imgW="1625400" imgH="419040" progId="Equation.3">
                  <p:embed/>
                </p:oleObj>
              </mc:Choice>
              <mc:Fallback>
                <p:oleObj name="方程式" r:id="rId6" imgW="1625400" imgH="419040" progId="Equation.3">
                  <p:embed/>
                  <p:pic>
                    <p:nvPicPr>
                      <p:cNvPr id="0" name=""/>
                      <p:cNvPicPr>
                        <a:picLocks noChangeAspect="1" noChangeArrowheads="1"/>
                      </p:cNvPicPr>
                      <p:nvPr/>
                    </p:nvPicPr>
                    <p:blipFill>
                      <a:blip r:embed="rId7"/>
                      <a:srcRect/>
                      <a:stretch>
                        <a:fillRect/>
                      </a:stretch>
                    </p:blipFill>
                    <p:spPr bwMode="auto">
                      <a:xfrm>
                        <a:off x="4690017" y="2703703"/>
                        <a:ext cx="4089400" cy="1049337"/>
                      </a:xfrm>
                      <a:prstGeom prst="rect">
                        <a:avLst/>
                      </a:prstGeom>
                      <a:noFill/>
                      <a:extLst/>
                    </p:spPr>
                  </p:pic>
                </p:oleObj>
              </mc:Fallback>
            </mc:AlternateContent>
          </a:graphicData>
        </a:graphic>
      </p:graphicFrame>
      <p:graphicFrame>
        <p:nvGraphicFramePr>
          <p:cNvPr id="10" name="Object 12"/>
          <p:cNvGraphicFramePr>
            <a:graphicFrameLocks noChangeAspect="1"/>
          </p:cNvGraphicFramePr>
          <p:nvPr>
            <p:extLst>
              <p:ext uri="{D42A27DB-BD31-4B8C-83A1-F6EECF244321}">
                <p14:modId xmlns:p14="http://schemas.microsoft.com/office/powerpoint/2010/main" val="3539184140"/>
              </p:ext>
            </p:extLst>
          </p:nvPr>
        </p:nvGraphicFramePr>
        <p:xfrm>
          <a:off x="4476246" y="4643835"/>
          <a:ext cx="3386137" cy="573087"/>
        </p:xfrm>
        <a:graphic>
          <a:graphicData uri="http://schemas.openxmlformats.org/presentationml/2006/ole">
            <mc:AlternateContent xmlns:mc="http://schemas.openxmlformats.org/markup-compatibility/2006">
              <mc:Choice xmlns:v="urn:schemas-microsoft-com:vml" Requires="v">
                <p:oleObj spid="_x0000_s156420" name="方程式" r:id="rId8" imgW="1346040" imgH="228600" progId="Equation.3">
                  <p:embed/>
                </p:oleObj>
              </mc:Choice>
              <mc:Fallback>
                <p:oleObj name="方程式" r:id="rId8" imgW="1346040" imgH="228600" progId="Equation.3">
                  <p:embed/>
                  <p:pic>
                    <p:nvPicPr>
                      <p:cNvPr id="0" name=""/>
                      <p:cNvPicPr>
                        <a:picLocks noChangeAspect="1" noChangeArrowheads="1"/>
                      </p:cNvPicPr>
                      <p:nvPr/>
                    </p:nvPicPr>
                    <p:blipFill>
                      <a:blip r:embed="rId9"/>
                      <a:srcRect/>
                      <a:stretch>
                        <a:fillRect/>
                      </a:stretch>
                    </p:blipFill>
                    <p:spPr bwMode="auto">
                      <a:xfrm>
                        <a:off x="4476246" y="4643835"/>
                        <a:ext cx="3386137" cy="573087"/>
                      </a:xfrm>
                      <a:prstGeom prst="rect">
                        <a:avLst/>
                      </a:prstGeom>
                      <a:noFill/>
                      <a:extLst/>
                    </p:spPr>
                  </p:pic>
                </p:oleObj>
              </mc:Fallback>
            </mc:AlternateContent>
          </a:graphicData>
        </a:graphic>
      </p:graphicFrame>
      <p:sp>
        <p:nvSpPr>
          <p:cNvPr id="11" name="文字方塊 10"/>
          <p:cNvSpPr txBox="1"/>
          <p:nvPr/>
        </p:nvSpPr>
        <p:spPr>
          <a:xfrm>
            <a:off x="945683" y="4646294"/>
            <a:ext cx="3815583" cy="523220"/>
          </a:xfrm>
          <a:prstGeom prst="rect">
            <a:avLst/>
          </a:prstGeom>
          <a:noFill/>
        </p:spPr>
        <p:txBody>
          <a:bodyPr wrap="square" rtlCol="0">
            <a:spAutoFit/>
          </a:bodyPr>
          <a:lstStyle/>
          <a:p>
            <a:r>
              <a:rPr lang="en-US" altLang="zh-TW" sz="2800" dirty="0"/>
              <a:t>P</a:t>
            </a:r>
            <a:r>
              <a:rPr lang="en-US" altLang="zh-TW" sz="2800" dirty="0" smtClean="0"/>
              <a:t>ick an example </a:t>
            </a:r>
            <a:r>
              <a:rPr lang="en-US" altLang="zh-TW" sz="2800" dirty="0" err="1" smtClean="0"/>
              <a:t>x</a:t>
            </a:r>
            <a:r>
              <a:rPr lang="en-US" altLang="zh-TW" sz="2800" baseline="30000" dirty="0" err="1" smtClean="0"/>
              <a:t>r</a:t>
            </a:r>
            <a:endParaRPr lang="zh-TW" altLang="en-US" sz="2800" baseline="30000" dirty="0"/>
          </a:p>
        </p:txBody>
      </p:sp>
      <p:sp>
        <p:nvSpPr>
          <p:cNvPr id="13" name="文字方塊 12"/>
          <p:cNvSpPr txBox="1"/>
          <p:nvPr/>
        </p:nvSpPr>
        <p:spPr>
          <a:xfrm>
            <a:off x="945683" y="5314912"/>
            <a:ext cx="3260431" cy="1384995"/>
          </a:xfrm>
          <a:prstGeom prst="rect">
            <a:avLst/>
          </a:prstGeom>
          <a:noFill/>
        </p:spPr>
        <p:txBody>
          <a:bodyPr wrap="square" rtlCol="0">
            <a:spAutoFit/>
          </a:bodyPr>
          <a:lstStyle/>
          <a:p>
            <a:r>
              <a:rPr lang="en-US" altLang="zh-TW" sz="2800" dirty="0" smtClean="0"/>
              <a:t>If all example </a:t>
            </a:r>
            <a:r>
              <a:rPr lang="en-US" altLang="zh-TW" sz="2800" dirty="0" err="1" smtClean="0"/>
              <a:t>x</a:t>
            </a:r>
            <a:r>
              <a:rPr lang="en-US" altLang="zh-TW" sz="2800" baseline="30000" dirty="0" err="1" smtClean="0"/>
              <a:t>r</a:t>
            </a:r>
            <a:r>
              <a:rPr lang="en-US" altLang="zh-TW" sz="2800" dirty="0" smtClean="0"/>
              <a:t> have equal probabilities to be picked</a:t>
            </a:r>
            <a:endParaRPr lang="zh-TW" altLang="en-US" sz="2800" dirty="0"/>
          </a:p>
        </p:txBody>
      </p:sp>
      <p:graphicFrame>
        <p:nvGraphicFramePr>
          <p:cNvPr id="14" name="Object 12"/>
          <p:cNvGraphicFramePr>
            <a:graphicFrameLocks noChangeAspect="1"/>
          </p:cNvGraphicFramePr>
          <p:nvPr>
            <p:extLst>
              <p:ext uri="{D42A27DB-BD31-4B8C-83A1-F6EECF244321}">
                <p14:modId xmlns:p14="http://schemas.microsoft.com/office/powerpoint/2010/main" val="749817779"/>
              </p:ext>
            </p:extLst>
          </p:nvPr>
        </p:nvGraphicFramePr>
        <p:xfrm>
          <a:off x="4476246" y="5375815"/>
          <a:ext cx="4173362" cy="934738"/>
        </p:xfrm>
        <a:graphic>
          <a:graphicData uri="http://schemas.openxmlformats.org/presentationml/2006/ole">
            <mc:AlternateContent xmlns:mc="http://schemas.openxmlformats.org/markup-compatibility/2006">
              <mc:Choice xmlns:v="urn:schemas-microsoft-com:vml" Requires="v">
                <p:oleObj spid="_x0000_s156421" name="方程式" r:id="rId10" imgW="1866600" imgH="419040" progId="Equation.3">
                  <p:embed/>
                </p:oleObj>
              </mc:Choice>
              <mc:Fallback>
                <p:oleObj name="方程式" r:id="rId10" imgW="1866600" imgH="419040" progId="Equation.3">
                  <p:embed/>
                  <p:pic>
                    <p:nvPicPr>
                      <p:cNvPr id="0" name=""/>
                      <p:cNvPicPr>
                        <a:picLocks noChangeAspect="1" noChangeArrowheads="1"/>
                      </p:cNvPicPr>
                      <p:nvPr/>
                    </p:nvPicPr>
                    <p:blipFill>
                      <a:blip r:embed="rId11"/>
                      <a:srcRect/>
                      <a:stretch>
                        <a:fillRect/>
                      </a:stretch>
                    </p:blipFill>
                    <p:spPr bwMode="auto">
                      <a:xfrm>
                        <a:off x="4476246" y="5375815"/>
                        <a:ext cx="4173362" cy="934738"/>
                      </a:xfrm>
                      <a:prstGeom prst="rect">
                        <a:avLst/>
                      </a:prstGeom>
                      <a:noFill/>
                      <a:extLst/>
                    </p:spPr>
                  </p:pic>
                </p:oleObj>
              </mc:Fallback>
            </mc:AlternateContent>
          </a:graphicData>
        </a:graphic>
      </p:graphicFrame>
      <p:sp>
        <p:nvSpPr>
          <p:cNvPr id="3" name="矩形 2"/>
          <p:cNvSpPr/>
          <p:nvPr/>
        </p:nvSpPr>
        <p:spPr>
          <a:xfrm>
            <a:off x="5131746" y="3927915"/>
            <a:ext cx="1656272" cy="52322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2800" dirty="0" smtClean="0"/>
              <a:t>Faster!</a:t>
            </a:r>
            <a:endParaRPr lang="zh-TW" altLang="en-US" sz="2800" dirty="0"/>
          </a:p>
        </p:txBody>
      </p:sp>
      <p:sp>
        <p:nvSpPr>
          <p:cNvPr id="15" name="矩形 14"/>
          <p:cNvSpPr/>
          <p:nvPr/>
        </p:nvSpPr>
        <p:spPr>
          <a:xfrm>
            <a:off x="6859078" y="3932037"/>
            <a:ext cx="1656272" cy="52322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sz="2800" dirty="0" smtClean="0"/>
              <a:t>Better!</a:t>
            </a:r>
            <a:endParaRPr lang="zh-TW" altLang="en-US" sz="2800" dirty="0"/>
          </a:p>
        </p:txBody>
      </p:sp>
      <p:graphicFrame>
        <p:nvGraphicFramePr>
          <p:cNvPr id="16" name="Object 12"/>
          <p:cNvGraphicFramePr>
            <a:graphicFrameLocks noChangeAspect="1"/>
          </p:cNvGraphicFramePr>
          <p:nvPr>
            <p:extLst>
              <p:ext uri="{D42A27DB-BD31-4B8C-83A1-F6EECF244321}">
                <p14:modId xmlns:p14="http://schemas.microsoft.com/office/powerpoint/2010/main" val="3628000786"/>
              </p:ext>
            </p:extLst>
          </p:nvPr>
        </p:nvGraphicFramePr>
        <p:xfrm>
          <a:off x="4690017" y="1008096"/>
          <a:ext cx="4149725" cy="1049337"/>
        </p:xfrm>
        <a:graphic>
          <a:graphicData uri="http://schemas.openxmlformats.org/presentationml/2006/ole">
            <mc:AlternateContent xmlns:mc="http://schemas.openxmlformats.org/markup-compatibility/2006">
              <mc:Choice xmlns:v="urn:schemas-microsoft-com:vml" Requires="v">
                <p:oleObj spid="_x0000_s156422" name="方程式" r:id="rId12" imgW="1650960" imgH="419040" progId="Equation.3">
                  <p:embed/>
                </p:oleObj>
              </mc:Choice>
              <mc:Fallback>
                <p:oleObj name="方程式" r:id="rId12" imgW="1650960" imgH="419040" progId="Equation.3">
                  <p:embed/>
                  <p:pic>
                    <p:nvPicPr>
                      <p:cNvPr id="0" name=""/>
                      <p:cNvPicPr>
                        <a:picLocks noChangeAspect="1" noChangeArrowheads="1"/>
                      </p:cNvPicPr>
                      <p:nvPr/>
                    </p:nvPicPr>
                    <p:blipFill>
                      <a:blip r:embed="rId13"/>
                      <a:srcRect/>
                      <a:stretch>
                        <a:fillRect/>
                      </a:stretch>
                    </p:blipFill>
                    <p:spPr bwMode="auto">
                      <a:xfrm>
                        <a:off x="4690017" y="1008096"/>
                        <a:ext cx="4149725" cy="1049337"/>
                      </a:xfrm>
                      <a:prstGeom prst="rect">
                        <a:avLst/>
                      </a:prstGeom>
                      <a:noFill/>
                      <a:extLst/>
                    </p:spPr>
                  </p:pic>
                </p:oleObj>
              </mc:Fallback>
            </mc:AlternateContent>
          </a:graphicData>
        </a:graphic>
      </p:graphicFrame>
      <p:graphicFrame>
        <p:nvGraphicFramePr>
          <p:cNvPr id="17" name="Object 12"/>
          <p:cNvGraphicFramePr>
            <a:graphicFrameLocks noChangeAspect="1"/>
          </p:cNvGraphicFramePr>
          <p:nvPr>
            <p:extLst>
              <p:ext uri="{D42A27DB-BD31-4B8C-83A1-F6EECF244321}">
                <p14:modId xmlns:p14="http://schemas.microsoft.com/office/powerpoint/2010/main" val="4160836839"/>
              </p:ext>
            </p:extLst>
          </p:nvPr>
        </p:nvGraphicFramePr>
        <p:xfrm>
          <a:off x="6633908" y="1777867"/>
          <a:ext cx="2106612" cy="1049338"/>
        </p:xfrm>
        <a:graphic>
          <a:graphicData uri="http://schemas.openxmlformats.org/presentationml/2006/ole">
            <mc:AlternateContent xmlns:mc="http://schemas.openxmlformats.org/markup-compatibility/2006">
              <mc:Choice xmlns:v="urn:schemas-microsoft-com:vml" Requires="v">
                <p:oleObj spid="_x0000_s156423" name="方程式" r:id="rId14" imgW="838080" imgH="419040" progId="Equation.3">
                  <p:embed/>
                </p:oleObj>
              </mc:Choice>
              <mc:Fallback>
                <p:oleObj name="方程式" r:id="rId14" imgW="838080" imgH="419040" progId="Equation.3">
                  <p:embed/>
                  <p:pic>
                    <p:nvPicPr>
                      <p:cNvPr id="0" name=""/>
                      <p:cNvPicPr>
                        <a:picLocks noChangeAspect="1" noChangeArrowheads="1"/>
                      </p:cNvPicPr>
                      <p:nvPr/>
                    </p:nvPicPr>
                    <p:blipFill>
                      <a:blip r:embed="rId15"/>
                      <a:srcRect/>
                      <a:stretch>
                        <a:fillRect/>
                      </a:stretch>
                    </p:blipFill>
                    <p:spPr bwMode="auto">
                      <a:xfrm>
                        <a:off x="6633908" y="1777867"/>
                        <a:ext cx="2106612" cy="1049338"/>
                      </a:xfrm>
                      <a:prstGeom prst="rect">
                        <a:avLst/>
                      </a:prstGeom>
                      <a:noFill/>
                      <a:extLst/>
                    </p:spPr>
                  </p:pic>
                </p:oleObj>
              </mc:Fallback>
            </mc:AlternateContent>
          </a:graphicData>
        </a:graphic>
      </p:graphicFrame>
    </p:spTree>
    <p:extLst>
      <p:ext uri="{BB962C8B-B14F-4D97-AF65-F5344CB8AC3E}">
        <p14:creationId xmlns:p14="http://schemas.microsoft.com/office/powerpoint/2010/main" val="3733935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3" grpId="0"/>
      <p:bldP spid="3" grpId="0" animBg="1"/>
      <p:bldP spid="1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Stochastic Gradient Descent</a:t>
            </a:r>
            <a:br>
              <a:rPr lang="en-US" altLang="zh-TW" dirty="0"/>
            </a:br>
            <a:r>
              <a:rPr lang="en-US" altLang="zh-TW" dirty="0"/>
              <a:t>and Mini-batch</a:t>
            </a:r>
            <a:endParaRPr lang="zh-TW" altLang="en-US" dirty="0"/>
          </a:p>
        </p:txBody>
      </p:sp>
      <p:sp>
        <p:nvSpPr>
          <p:cNvPr id="6" name="文字方塊 5"/>
          <p:cNvSpPr txBox="1"/>
          <p:nvPr/>
        </p:nvSpPr>
        <p:spPr>
          <a:xfrm>
            <a:off x="437852" y="2757149"/>
            <a:ext cx="5174523" cy="461665"/>
          </a:xfrm>
          <a:prstGeom prst="rect">
            <a:avLst/>
          </a:prstGeom>
          <a:noFill/>
        </p:spPr>
        <p:txBody>
          <a:bodyPr wrap="square" rtlCol="0">
            <a:spAutoFit/>
          </a:bodyPr>
          <a:lstStyle/>
          <a:p>
            <a:r>
              <a:rPr lang="en-US" altLang="zh-TW" sz="2400" dirty="0" smtClean="0"/>
              <a:t>When using stochastic </a:t>
            </a:r>
            <a:r>
              <a:rPr lang="en-US" altLang="zh-TW" sz="2400" dirty="0"/>
              <a:t>g</a:t>
            </a:r>
            <a:r>
              <a:rPr lang="en-US" altLang="zh-TW" sz="2400" dirty="0" smtClean="0"/>
              <a:t>radient descent</a:t>
            </a:r>
            <a:endParaRPr lang="zh-TW" altLang="en-US" sz="2400" dirty="0"/>
          </a:p>
        </p:txBody>
      </p:sp>
      <p:graphicFrame>
        <p:nvGraphicFramePr>
          <p:cNvPr id="7" name="Object 12"/>
          <p:cNvGraphicFramePr>
            <a:graphicFrameLocks noChangeAspect="1"/>
          </p:cNvGraphicFramePr>
          <p:nvPr>
            <p:extLst>
              <p:ext uri="{D42A27DB-BD31-4B8C-83A1-F6EECF244321}">
                <p14:modId xmlns:p14="http://schemas.microsoft.com/office/powerpoint/2010/main" val="1869007314"/>
              </p:ext>
            </p:extLst>
          </p:nvPr>
        </p:nvGraphicFramePr>
        <p:xfrm>
          <a:off x="3648596" y="3280986"/>
          <a:ext cx="2694565" cy="514133"/>
        </p:xfrm>
        <a:graphic>
          <a:graphicData uri="http://schemas.openxmlformats.org/presentationml/2006/ole">
            <mc:AlternateContent xmlns:mc="http://schemas.openxmlformats.org/markup-compatibility/2006">
              <mc:Choice xmlns:v="urn:schemas-microsoft-com:vml" Requires="v">
                <p:oleObj spid="_x0000_s157424" name="方程式" r:id="rId4" imgW="1193760" imgH="228600" progId="Equation.3">
                  <p:embed/>
                </p:oleObj>
              </mc:Choice>
              <mc:Fallback>
                <p:oleObj name="方程式" r:id="rId4" imgW="1193760" imgH="228600" progId="Equation.3">
                  <p:embed/>
                  <p:pic>
                    <p:nvPicPr>
                      <p:cNvPr id="0" name=""/>
                      <p:cNvPicPr>
                        <a:picLocks noChangeAspect="1" noChangeArrowheads="1"/>
                      </p:cNvPicPr>
                      <p:nvPr/>
                    </p:nvPicPr>
                    <p:blipFill>
                      <a:blip r:embed="rId5"/>
                      <a:srcRect/>
                      <a:stretch>
                        <a:fillRect/>
                      </a:stretch>
                    </p:blipFill>
                    <p:spPr bwMode="auto">
                      <a:xfrm>
                        <a:off x="3648596" y="3280986"/>
                        <a:ext cx="2694565" cy="514133"/>
                      </a:xfrm>
                      <a:prstGeom prst="rect">
                        <a:avLst/>
                      </a:prstGeom>
                      <a:noFill/>
                      <a:extLst/>
                    </p:spPr>
                  </p:pic>
                </p:oleObj>
              </mc:Fallback>
            </mc:AlternateContent>
          </a:graphicData>
        </a:graphic>
      </p:graphicFrame>
      <p:sp>
        <p:nvSpPr>
          <p:cNvPr id="8" name="文字方塊 7"/>
          <p:cNvSpPr txBox="1"/>
          <p:nvPr/>
        </p:nvSpPr>
        <p:spPr>
          <a:xfrm>
            <a:off x="454610" y="3278478"/>
            <a:ext cx="2066678" cy="461665"/>
          </a:xfrm>
          <a:prstGeom prst="rect">
            <a:avLst/>
          </a:prstGeom>
          <a:noFill/>
        </p:spPr>
        <p:txBody>
          <a:bodyPr wrap="square" rtlCol="0">
            <a:spAutoFit/>
          </a:bodyPr>
          <a:lstStyle/>
          <a:p>
            <a:r>
              <a:rPr lang="en-US" altLang="zh-TW" sz="2400" dirty="0" smtClean="0"/>
              <a:t>Starting at </a:t>
            </a:r>
            <a:r>
              <a:rPr lang="el-GR" altLang="zh-TW" sz="2400" dirty="0" smtClean="0"/>
              <a:t>θ</a:t>
            </a:r>
            <a:r>
              <a:rPr lang="en-US" altLang="zh-TW" sz="2400" baseline="-25000" dirty="0" smtClean="0"/>
              <a:t>0</a:t>
            </a:r>
            <a:endParaRPr lang="zh-TW" altLang="en-US" sz="2400" baseline="-25000" dirty="0"/>
          </a:p>
        </p:txBody>
      </p:sp>
      <p:grpSp>
        <p:nvGrpSpPr>
          <p:cNvPr id="23" name="群組 22"/>
          <p:cNvGrpSpPr/>
          <p:nvPr/>
        </p:nvGrpSpPr>
        <p:grpSpPr>
          <a:xfrm>
            <a:off x="420599" y="2147737"/>
            <a:ext cx="7619608" cy="573088"/>
            <a:chOff x="619517" y="2340857"/>
            <a:chExt cx="7619608" cy="573088"/>
          </a:xfrm>
        </p:grpSpPr>
        <p:sp>
          <p:nvSpPr>
            <p:cNvPr id="9" name="文字方塊 8"/>
            <p:cNvSpPr txBox="1"/>
            <p:nvPr/>
          </p:nvSpPr>
          <p:spPr>
            <a:xfrm>
              <a:off x="619517" y="2373913"/>
              <a:ext cx="2066678" cy="461665"/>
            </a:xfrm>
            <a:prstGeom prst="rect">
              <a:avLst/>
            </a:prstGeom>
            <a:noFill/>
          </p:spPr>
          <p:txBody>
            <a:bodyPr wrap="square" rtlCol="0">
              <a:spAutoFit/>
            </a:bodyPr>
            <a:lstStyle/>
            <a:p>
              <a:r>
                <a:rPr lang="en-US" altLang="zh-TW" sz="2400" dirty="0" smtClean="0"/>
                <a:t>Training Data:</a:t>
              </a:r>
              <a:endParaRPr lang="zh-TW" altLang="en-US" sz="2400" baseline="-25000" dirty="0"/>
            </a:p>
          </p:txBody>
        </p:sp>
        <p:graphicFrame>
          <p:nvGraphicFramePr>
            <p:cNvPr id="10" name="Object 12"/>
            <p:cNvGraphicFramePr>
              <a:graphicFrameLocks noChangeAspect="1"/>
            </p:cNvGraphicFramePr>
            <p:nvPr>
              <p:extLst/>
            </p:nvPr>
          </p:nvGraphicFramePr>
          <p:xfrm>
            <a:off x="2422525" y="2340857"/>
            <a:ext cx="5816600" cy="573088"/>
          </p:xfrm>
          <a:graphic>
            <a:graphicData uri="http://schemas.openxmlformats.org/presentationml/2006/ole">
              <mc:AlternateContent xmlns:mc="http://schemas.openxmlformats.org/markup-compatibility/2006">
                <mc:Choice xmlns:v="urn:schemas-microsoft-com:vml" Requires="v">
                  <p:oleObj spid="_x0000_s157425" name="方程式" r:id="rId6" imgW="2311200" imgH="228600" progId="Equation.3">
                    <p:embed/>
                  </p:oleObj>
                </mc:Choice>
                <mc:Fallback>
                  <p:oleObj name="方程式" r:id="rId6" imgW="2311200" imgH="228600" progId="Equation.3">
                    <p:embed/>
                    <p:pic>
                      <p:nvPicPr>
                        <p:cNvPr id="0" name=""/>
                        <p:cNvPicPr>
                          <a:picLocks noChangeAspect="1" noChangeArrowheads="1"/>
                        </p:cNvPicPr>
                        <p:nvPr/>
                      </p:nvPicPr>
                      <p:blipFill>
                        <a:blip r:embed="rId7"/>
                        <a:srcRect/>
                        <a:stretch>
                          <a:fillRect/>
                        </a:stretch>
                      </p:blipFill>
                      <p:spPr bwMode="auto">
                        <a:xfrm>
                          <a:off x="2422525" y="2340857"/>
                          <a:ext cx="5816600" cy="573088"/>
                        </a:xfrm>
                        <a:prstGeom prst="rect">
                          <a:avLst/>
                        </a:prstGeom>
                        <a:noFill/>
                        <a:extLst/>
                      </p:spPr>
                    </p:pic>
                  </p:oleObj>
                </mc:Fallback>
              </mc:AlternateContent>
            </a:graphicData>
          </a:graphic>
        </p:graphicFrame>
      </p:grpSp>
      <p:graphicFrame>
        <p:nvGraphicFramePr>
          <p:cNvPr id="11" name="Object 12"/>
          <p:cNvGraphicFramePr>
            <a:graphicFrameLocks noChangeAspect="1"/>
          </p:cNvGraphicFramePr>
          <p:nvPr>
            <p:extLst>
              <p:ext uri="{D42A27DB-BD31-4B8C-83A1-F6EECF244321}">
                <p14:modId xmlns:p14="http://schemas.microsoft.com/office/powerpoint/2010/main" val="2023790971"/>
              </p:ext>
            </p:extLst>
          </p:nvPr>
        </p:nvGraphicFramePr>
        <p:xfrm>
          <a:off x="3648596" y="3830858"/>
          <a:ext cx="2694565" cy="508753"/>
        </p:xfrm>
        <a:graphic>
          <a:graphicData uri="http://schemas.openxmlformats.org/presentationml/2006/ole">
            <mc:AlternateContent xmlns:mc="http://schemas.openxmlformats.org/markup-compatibility/2006">
              <mc:Choice xmlns:v="urn:schemas-microsoft-com:vml" Requires="v">
                <p:oleObj spid="_x0000_s157426" name="方程式" r:id="rId8" imgW="1206360" imgH="228600" progId="Equation.3">
                  <p:embed/>
                </p:oleObj>
              </mc:Choice>
              <mc:Fallback>
                <p:oleObj name="方程式" r:id="rId8" imgW="1206360" imgH="228600" progId="Equation.3">
                  <p:embed/>
                  <p:pic>
                    <p:nvPicPr>
                      <p:cNvPr id="0" name=""/>
                      <p:cNvPicPr>
                        <a:picLocks noChangeAspect="1" noChangeArrowheads="1"/>
                      </p:cNvPicPr>
                      <p:nvPr/>
                    </p:nvPicPr>
                    <p:blipFill>
                      <a:blip r:embed="rId9"/>
                      <a:srcRect/>
                      <a:stretch>
                        <a:fillRect/>
                      </a:stretch>
                    </p:blipFill>
                    <p:spPr bwMode="auto">
                      <a:xfrm>
                        <a:off x="3648596" y="3830858"/>
                        <a:ext cx="2694565" cy="508753"/>
                      </a:xfrm>
                      <a:prstGeom prst="rect">
                        <a:avLst/>
                      </a:prstGeom>
                      <a:noFill/>
                      <a:extLst/>
                    </p:spPr>
                  </p:pic>
                </p:oleObj>
              </mc:Fallback>
            </mc:AlternateContent>
          </a:graphicData>
        </a:graphic>
      </p:graphicFrame>
      <p:sp>
        <p:nvSpPr>
          <p:cNvPr id="12" name="文字方塊 11"/>
          <p:cNvSpPr txBox="1"/>
          <p:nvPr/>
        </p:nvSpPr>
        <p:spPr>
          <a:xfrm>
            <a:off x="2390945" y="3296752"/>
            <a:ext cx="2066678" cy="461665"/>
          </a:xfrm>
          <a:prstGeom prst="rect">
            <a:avLst/>
          </a:prstGeom>
          <a:noFill/>
        </p:spPr>
        <p:txBody>
          <a:bodyPr wrap="square" rtlCol="0">
            <a:spAutoFit/>
          </a:bodyPr>
          <a:lstStyle/>
          <a:p>
            <a:r>
              <a:rPr lang="en-US" altLang="zh-TW" sz="2400" dirty="0" smtClean="0"/>
              <a:t>pick x</a:t>
            </a:r>
            <a:r>
              <a:rPr lang="en-US" altLang="zh-TW" sz="2400" baseline="30000" dirty="0" smtClean="0"/>
              <a:t>1</a:t>
            </a:r>
            <a:endParaRPr lang="zh-TW" altLang="en-US" sz="2400" baseline="30000" dirty="0"/>
          </a:p>
        </p:txBody>
      </p:sp>
      <p:sp>
        <p:nvSpPr>
          <p:cNvPr id="13" name="文字方塊 12"/>
          <p:cNvSpPr txBox="1"/>
          <p:nvPr/>
        </p:nvSpPr>
        <p:spPr>
          <a:xfrm>
            <a:off x="2390945" y="3841303"/>
            <a:ext cx="2066678" cy="461665"/>
          </a:xfrm>
          <a:prstGeom prst="rect">
            <a:avLst/>
          </a:prstGeom>
          <a:noFill/>
        </p:spPr>
        <p:txBody>
          <a:bodyPr wrap="square" rtlCol="0">
            <a:spAutoFit/>
          </a:bodyPr>
          <a:lstStyle/>
          <a:p>
            <a:r>
              <a:rPr lang="en-US" altLang="zh-TW" sz="2400" dirty="0" smtClean="0"/>
              <a:t>pick x</a:t>
            </a:r>
            <a:r>
              <a:rPr lang="en-US" altLang="zh-TW" sz="2400" baseline="30000" dirty="0"/>
              <a:t>2</a:t>
            </a:r>
            <a:endParaRPr lang="zh-TW" altLang="en-US" sz="2400" baseline="30000" dirty="0"/>
          </a:p>
        </p:txBody>
      </p:sp>
      <p:sp>
        <p:nvSpPr>
          <p:cNvPr id="14" name="文字方塊 13"/>
          <p:cNvSpPr txBox="1"/>
          <p:nvPr/>
        </p:nvSpPr>
        <p:spPr>
          <a:xfrm>
            <a:off x="2397220" y="4669922"/>
            <a:ext cx="1038892" cy="461665"/>
          </a:xfrm>
          <a:prstGeom prst="rect">
            <a:avLst/>
          </a:prstGeom>
          <a:noFill/>
        </p:spPr>
        <p:txBody>
          <a:bodyPr wrap="square" rtlCol="0">
            <a:spAutoFit/>
          </a:bodyPr>
          <a:lstStyle/>
          <a:p>
            <a:r>
              <a:rPr lang="en-US" altLang="zh-TW" sz="2400" dirty="0" smtClean="0"/>
              <a:t>pick </a:t>
            </a:r>
            <a:r>
              <a:rPr lang="en-US" altLang="zh-TW" sz="2400" dirty="0" err="1" smtClean="0"/>
              <a:t>x</a:t>
            </a:r>
            <a:r>
              <a:rPr lang="en-US" altLang="zh-TW" sz="2400" baseline="30000" dirty="0" err="1" smtClean="0"/>
              <a:t>r</a:t>
            </a:r>
            <a:endParaRPr lang="zh-TW" altLang="en-US" sz="2400" baseline="30000" dirty="0"/>
          </a:p>
        </p:txBody>
      </p:sp>
      <p:graphicFrame>
        <p:nvGraphicFramePr>
          <p:cNvPr id="15" name="Object 12"/>
          <p:cNvGraphicFramePr>
            <a:graphicFrameLocks noChangeAspect="1"/>
          </p:cNvGraphicFramePr>
          <p:nvPr>
            <p:extLst>
              <p:ext uri="{D42A27DB-BD31-4B8C-83A1-F6EECF244321}">
                <p14:modId xmlns:p14="http://schemas.microsoft.com/office/powerpoint/2010/main" val="29936322"/>
              </p:ext>
            </p:extLst>
          </p:nvPr>
        </p:nvGraphicFramePr>
        <p:xfrm>
          <a:off x="3664638" y="4685626"/>
          <a:ext cx="2969322" cy="484158"/>
        </p:xfrm>
        <a:graphic>
          <a:graphicData uri="http://schemas.openxmlformats.org/presentationml/2006/ole">
            <mc:AlternateContent xmlns:mc="http://schemas.openxmlformats.org/markup-compatibility/2006">
              <mc:Choice xmlns:v="urn:schemas-microsoft-com:vml" Requires="v">
                <p:oleObj spid="_x0000_s157427" name="方程式" r:id="rId10" imgW="1396800" imgH="228600" progId="Equation.3">
                  <p:embed/>
                </p:oleObj>
              </mc:Choice>
              <mc:Fallback>
                <p:oleObj name="方程式" r:id="rId10" imgW="1396800" imgH="228600" progId="Equation.3">
                  <p:embed/>
                  <p:pic>
                    <p:nvPicPr>
                      <p:cNvPr id="0" name=""/>
                      <p:cNvPicPr>
                        <a:picLocks noChangeAspect="1" noChangeArrowheads="1"/>
                      </p:cNvPicPr>
                      <p:nvPr/>
                    </p:nvPicPr>
                    <p:blipFill>
                      <a:blip r:embed="rId11"/>
                      <a:srcRect/>
                      <a:stretch>
                        <a:fillRect/>
                      </a:stretch>
                    </p:blipFill>
                    <p:spPr bwMode="auto">
                      <a:xfrm>
                        <a:off x="3664638" y="4685626"/>
                        <a:ext cx="2969322" cy="484158"/>
                      </a:xfrm>
                      <a:prstGeom prst="rect">
                        <a:avLst/>
                      </a:prstGeom>
                      <a:noFill/>
                      <a:extLst/>
                    </p:spPr>
                  </p:pic>
                </p:oleObj>
              </mc:Fallback>
            </mc:AlternateContent>
          </a:graphicData>
        </a:graphic>
      </p:graphicFrame>
      <p:sp>
        <p:nvSpPr>
          <p:cNvPr id="16" name="文字方塊 15"/>
          <p:cNvSpPr txBox="1"/>
          <p:nvPr/>
        </p:nvSpPr>
        <p:spPr>
          <a:xfrm>
            <a:off x="2376907" y="5436766"/>
            <a:ext cx="2066678" cy="461665"/>
          </a:xfrm>
          <a:prstGeom prst="rect">
            <a:avLst/>
          </a:prstGeom>
          <a:noFill/>
        </p:spPr>
        <p:txBody>
          <a:bodyPr wrap="square" rtlCol="0">
            <a:spAutoFit/>
          </a:bodyPr>
          <a:lstStyle/>
          <a:p>
            <a:r>
              <a:rPr lang="en-US" altLang="zh-TW" sz="2400" dirty="0" smtClean="0"/>
              <a:t>pick </a:t>
            </a:r>
            <a:r>
              <a:rPr lang="en-US" altLang="zh-TW" sz="2400" dirty="0" err="1" smtClean="0"/>
              <a:t>x</a:t>
            </a:r>
            <a:r>
              <a:rPr lang="en-US" altLang="zh-TW" sz="2400" baseline="30000" dirty="0" err="1"/>
              <a:t>R</a:t>
            </a:r>
            <a:endParaRPr lang="zh-TW" altLang="en-US" sz="2400" baseline="30000" dirty="0"/>
          </a:p>
        </p:txBody>
      </p:sp>
      <p:graphicFrame>
        <p:nvGraphicFramePr>
          <p:cNvPr id="17" name="Object 12"/>
          <p:cNvGraphicFramePr>
            <a:graphicFrameLocks noChangeAspect="1"/>
          </p:cNvGraphicFramePr>
          <p:nvPr>
            <p:extLst>
              <p:ext uri="{D42A27DB-BD31-4B8C-83A1-F6EECF244321}">
                <p14:modId xmlns:p14="http://schemas.microsoft.com/office/powerpoint/2010/main" val="3416767309"/>
              </p:ext>
            </p:extLst>
          </p:nvPr>
        </p:nvGraphicFramePr>
        <p:xfrm>
          <a:off x="3664638" y="5526129"/>
          <a:ext cx="2985364" cy="457629"/>
        </p:xfrm>
        <a:graphic>
          <a:graphicData uri="http://schemas.openxmlformats.org/presentationml/2006/ole">
            <mc:AlternateContent xmlns:mc="http://schemas.openxmlformats.org/markup-compatibility/2006">
              <mc:Choice xmlns:v="urn:schemas-microsoft-com:vml" Requires="v">
                <p:oleObj spid="_x0000_s157428" name="方程式" r:id="rId12" imgW="1485720" imgH="228600" progId="Equation.3">
                  <p:embed/>
                </p:oleObj>
              </mc:Choice>
              <mc:Fallback>
                <p:oleObj name="方程式" r:id="rId12" imgW="1485720" imgH="228600" progId="Equation.3">
                  <p:embed/>
                  <p:pic>
                    <p:nvPicPr>
                      <p:cNvPr id="0" name=""/>
                      <p:cNvPicPr>
                        <a:picLocks noChangeAspect="1" noChangeArrowheads="1"/>
                      </p:cNvPicPr>
                      <p:nvPr/>
                    </p:nvPicPr>
                    <p:blipFill>
                      <a:blip r:embed="rId13"/>
                      <a:srcRect/>
                      <a:stretch>
                        <a:fillRect/>
                      </a:stretch>
                    </p:blipFill>
                    <p:spPr bwMode="auto">
                      <a:xfrm>
                        <a:off x="3664638" y="5526129"/>
                        <a:ext cx="2985364" cy="457629"/>
                      </a:xfrm>
                      <a:prstGeom prst="rect">
                        <a:avLst/>
                      </a:prstGeom>
                      <a:noFill/>
                      <a:extLst/>
                    </p:spPr>
                  </p:pic>
                </p:oleObj>
              </mc:Fallback>
            </mc:AlternateContent>
          </a:graphicData>
        </a:graphic>
      </p:graphicFrame>
      <p:sp>
        <p:nvSpPr>
          <p:cNvPr id="19" name="文字方塊 18"/>
          <p:cNvSpPr txBox="1"/>
          <p:nvPr/>
        </p:nvSpPr>
        <p:spPr>
          <a:xfrm>
            <a:off x="2371011" y="6178380"/>
            <a:ext cx="2066678" cy="461665"/>
          </a:xfrm>
          <a:prstGeom prst="rect">
            <a:avLst/>
          </a:prstGeom>
          <a:noFill/>
        </p:spPr>
        <p:txBody>
          <a:bodyPr wrap="square" rtlCol="0">
            <a:spAutoFit/>
          </a:bodyPr>
          <a:lstStyle/>
          <a:p>
            <a:r>
              <a:rPr lang="en-US" altLang="zh-TW" sz="2400" dirty="0" smtClean="0"/>
              <a:t>pick x</a:t>
            </a:r>
            <a:r>
              <a:rPr lang="en-US" altLang="zh-TW" sz="2400" baseline="30000" dirty="0" smtClean="0"/>
              <a:t>1</a:t>
            </a:r>
            <a:endParaRPr lang="zh-TW" altLang="en-US" sz="2400" baseline="30000" dirty="0"/>
          </a:p>
        </p:txBody>
      </p:sp>
      <p:graphicFrame>
        <p:nvGraphicFramePr>
          <p:cNvPr id="20" name="Object 12"/>
          <p:cNvGraphicFramePr>
            <a:graphicFrameLocks noChangeAspect="1"/>
          </p:cNvGraphicFramePr>
          <p:nvPr>
            <p:extLst>
              <p:ext uri="{D42A27DB-BD31-4B8C-83A1-F6EECF244321}">
                <p14:modId xmlns:p14="http://schemas.microsoft.com/office/powerpoint/2010/main" val="3481252573"/>
              </p:ext>
            </p:extLst>
          </p:nvPr>
        </p:nvGraphicFramePr>
        <p:xfrm>
          <a:off x="3664638" y="6187256"/>
          <a:ext cx="3003550" cy="498750"/>
        </p:xfrm>
        <a:graphic>
          <a:graphicData uri="http://schemas.openxmlformats.org/presentationml/2006/ole">
            <mc:AlternateContent xmlns:mc="http://schemas.openxmlformats.org/markup-compatibility/2006">
              <mc:Choice xmlns:v="urn:schemas-microsoft-com:vml" Requires="v">
                <p:oleObj spid="_x0000_s157429" name="方程式" r:id="rId14" imgW="1371600" imgH="228600" progId="Equation.3">
                  <p:embed/>
                </p:oleObj>
              </mc:Choice>
              <mc:Fallback>
                <p:oleObj name="方程式" r:id="rId14" imgW="1371600" imgH="228600" progId="Equation.3">
                  <p:embed/>
                  <p:pic>
                    <p:nvPicPr>
                      <p:cNvPr id="0" name=""/>
                      <p:cNvPicPr>
                        <a:picLocks noChangeAspect="1" noChangeArrowheads="1"/>
                      </p:cNvPicPr>
                      <p:nvPr/>
                    </p:nvPicPr>
                    <p:blipFill>
                      <a:blip r:embed="rId15"/>
                      <a:srcRect/>
                      <a:stretch>
                        <a:fillRect/>
                      </a:stretch>
                    </p:blipFill>
                    <p:spPr bwMode="auto">
                      <a:xfrm>
                        <a:off x="3664638" y="6187256"/>
                        <a:ext cx="3003550" cy="498750"/>
                      </a:xfrm>
                      <a:prstGeom prst="rect">
                        <a:avLst/>
                      </a:prstGeom>
                      <a:noFill/>
                      <a:extLst/>
                    </p:spPr>
                  </p:pic>
                </p:oleObj>
              </mc:Fallback>
            </mc:AlternateContent>
          </a:graphicData>
        </a:graphic>
      </p:graphicFrame>
      <p:sp>
        <p:nvSpPr>
          <p:cNvPr id="21" name="文字方塊 20"/>
          <p:cNvSpPr txBox="1"/>
          <p:nvPr/>
        </p:nvSpPr>
        <p:spPr>
          <a:xfrm>
            <a:off x="6853911" y="4174441"/>
            <a:ext cx="2228850" cy="830997"/>
          </a:xfrm>
          <a:prstGeom prst="rect">
            <a:avLst/>
          </a:prstGeom>
          <a:noFill/>
        </p:spPr>
        <p:txBody>
          <a:bodyPr wrap="square" rtlCol="0">
            <a:spAutoFit/>
          </a:bodyPr>
          <a:lstStyle/>
          <a:p>
            <a:r>
              <a:rPr lang="en-US" altLang="zh-TW" sz="2400" dirty="0" smtClean="0"/>
              <a:t>Seen all the examples once</a:t>
            </a:r>
            <a:endParaRPr lang="zh-TW" altLang="en-US" sz="2400" dirty="0"/>
          </a:p>
        </p:txBody>
      </p:sp>
      <p:sp>
        <p:nvSpPr>
          <p:cNvPr id="22" name="文字方塊 21"/>
          <p:cNvSpPr txBox="1"/>
          <p:nvPr/>
        </p:nvSpPr>
        <p:spPr>
          <a:xfrm>
            <a:off x="6853911" y="5015451"/>
            <a:ext cx="2228850" cy="523220"/>
          </a:xfrm>
          <a:prstGeom prst="rect">
            <a:avLst/>
          </a:prstGeom>
          <a:noFill/>
        </p:spPr>
        <p:txBody>
          <a:bodyPr wrap="square" rtlCol="0">
            <a:spAutoFit/>
          </a:bodyPr>
          <a:lstStyle/>
          <a:p>
            <a:r>
              <a:rPr lang="en-US" altLang="zh-TW" sz="2800" dirty="0" smtClean="0">
                <a:solidFill>
                  <a:srgbClr val="FF0000"/>
                </a:solidFill>
              </a:rPr>
              <a:t>One epoch</a:t>
            </a:r>
            <a:endParaRPr lang="zh-TW" altLang="en-US" sz="2800" dirty="0">
              <a:solidFill>
                <a:srgbClr val="FF0000"/>
              </a:solidFill>
            </a:endParaRPr>
          </a:p>
        </p:txBody>
      </p:sp>
      <p:sp>
        <p:nvSpPr>
          <p:cNvPr id="24" name="文字方塊 23"/>
          <p:cNvSpPr txBox="1"/>
          <p:nvPr/>
        </p:nvSpPr>
        <p:spPr>
          <a:xfrm rot="5400000">
            <a:off x="2537638" y="4223627"/>
            <a:ext cx="733519" cy="461665"/>
          </a:xfrm>
          <a:prstGeom prst="rect">
            <a:avLst/>
          </a:prstGeom>
          <a:noFill/>
        </p:spPr>
        <p:txBody>
          <a:bodyPr wrap="square" rtlCol="0">
            <a:spAutoFit/>
          </a:bodyPr>
          <a:lstStyle/>
          <a:p>
            <a:pPr algn="ctr"/>
            <a:r>
              <a:rPr lang="en-US" altLang="zh-TW" sz="2400" dirty="0" smtClean="0"/>
              <a:t>…</a:t>
            </a:r>
            <a:endParaRPr lang="zh-TW" altLang="en-US" sz="2400" dirty="0"/>
          </a:p>
        </p:txBody>
      </p:sp>
      <p:sp>
        <p:nvSpPr>
          <p:cNvPr id="25" name="文字方塊 24"/>
          <p:cNvSpPr txBox="1"/>
          <p:nvPr/>
        </p:nvSpPr>
        <p:spPr>
          <a:xfrm rot="5400000">
            <a:off x="4425737" y="4206655"/>
            <a:ext cx="733519" cy="461665"/>
          </a:xfrm>
          <a:prstGeom prst="rect">
            <a:avLst/>
          </a:prstGeom>
          <a:noFill/>
        </p:spPr>
        <p:txBody>
          <a:bodyPr wrap="square" rtlCol="0">
            <a:spAutoFit/>
          </a:bodyPr>
          <a:lstStyle/>
          <a:p>
            <a:pPr algn="ctr"/>
            <a:r>
              <a:rPr lang="en-US" altLang="zh-TW" sz="2400" dirty="0" smtClean="0"/>
              <a:t>…</a:t>
            </a:r>
            <a:endParaRPr lang="zh-TW" altLang="en-US" sz="2400" dirty="0"/>
          </a:p>
        </p:txBody>
      </p:sp>
      <p:sp>
        <p:nvSpPr>
          <p:cNvPr id="27" name="文字方塊 26"/>
          <p:cNvSpPr txBox="1"/>
          <p:nvPr/>
        </p:nvSpPr>
        <p:spPr>
          <a:xfrm rot="5400000">
            <a:off x="2556296" y="5065735"/>
            <a:ext cx="733519" cy="461665"/>
          </a:xfrm>
          <a:prstGeom prst="rect">
            <a:avLst/>
          </a:prstGeom>
          <a:noFill/>
        </p:spPr>
        <p:txBody>
          <a:bodyPr wrap="square" rtlCol="0">
            <a:spAutoFit/>
          </a:bodyPr>
          <a:lstStyle/>
          <a:p>
            <a:pPr algn="ctr"/>
            <a:r>
              <a:rPr lang="en-US" altLang="zh-TW" sz="2400" dirty="0" smtClean="0"/>
              <a:t>…</a:t>
            </a:r>
            <a:endParaRPr lang="zh-TW" altLang="en-US" sz="2400" dirty="0"/>
          </a:p>
        </p:txBody>
      </p:sp>
      <p:sp>
        <p:nvSpPr>
          <p:cNvPr id="28" name="文字方塊 27"/>
          <p:cNvSpPr txBox="1"/>
          <p:nvPr/>
        </p:nvSpPr>
        <p:spPr>
          <a:xfrm rot="5400000">
            <a:off x="4444395" y="5048763"/>
            <a:ext cx="733519" cy="461665"/>
          </a:xfrm>
          <a:prstGeom prst="rect">
            <a:avLst/>
          </a:prstGeom>
          <a:noFill/>
        </p:spPr>
        <p:txBody>
          <a:bodyPr wrap="square" rtlCol="0">
            <a:spAutoFit/>
          </a:bodyPr>
          <a:lstStyle/>
          <a:p>
            <a:pPr algn="ctr"/>
            <a:r>
              <a:rPr lang="en-US" altLang="zh-TW" sz="2400" dirty="0" smtClean="0"/>
              <a:t>…</a:t>
            </a:r>
            <a:endParaRPr lang="zh-TW" altLang="en-US" sz="2400" dirty="0"/>
          </a:p>
        </p:txBody>
      </p:sp>
      <p:cxnSp>
        <p:nvCxnSpPr>
          <p:cNvPr id="30" name="直線接點 29"/>
          <p:cNvCxnSpPr/>
          <p:nvPr/>
        </p:nvCxnSpPr>
        <p:spPr>
          <a:xfrm>
            <a:off x="454610" y="6019921"/>
            <a:ext cx="816242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文字方塊 25"/>
          <p:cNvSpPr txBox="1"/>
          <p:nvPr/>
        </p:nvSpPr>
        <p:spPr>
          <a:xfrm>
            <a:off x="328712" y="1660155"/>
            <a:ext cx="3728384" cy="461665"/>
          </a:xfrm>
          <a:prstGeom prst="rect">
            <a:avLst/>
          </a:prstGeom>
          <a:noFill/>
        </p:spPr>
        <p:txBody>
          <a:bodyPr wrap="square" rtlCol="0">
            <a:spAutoFit/>
          </a:bodyPr>
          <a:lstStyle/>
          <a:p>
            <a:r>
              <a:rPr lang="en-US" altLang="zh-TW" sz="2400" dirty="0" smtClean="0">
                <a:solidFill>
                  <a:srgbClr val="FF0000"/>
                </a:solidFill>
              </a:rPr>
              <a:t>What is epoch?</a:t>
            </a:r>
            <a:endParaRPr lang="zh-TW" altLang="en-US" sz="2400" dirty="0">
              <a:solidFill>
                <a:srgbClr val="FF0000"/>
              </a:solidFill>
            </a:endParaRPr>
          </a:p>
        </p:txBody>
      </p:sp>
    </p:spTree>
    <p:extLst>
      <p:ext uri="{BB962C8B-B14F-4D97-AF65-F5344CB8AC3E}">
        <p14:creationId xmlns:p14="http://schemas.microsoft.com/office/powerpoint/2010/main" val="2277028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2" grpId="0"/>
      <p:bldP spid="13" grpId="0"/>
      <p:bldP spid="14" grpId="0"/>
      <p:bldP spid="16" grpId="0"/>
      <p:bldP spid="19" grpId="0"/>
      <p:bldP spid="21" grpId="0"/>
      <p:bldP spid="22" grpId="0"/>
      <p:bldP spid="24" grpId="0"/>
      <p:bldP spid="25" grpId="0"/>
      <p:bldP spid="27" grpId="0"/>
      <p:bldP spid="28" grpId="0"/>
      <p:bldP spid="2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2566" y="2992941"/>
            <a:ext cx="4800001" cy="3600000"/>
          </a:xfrm>
          <a:prstGeom prst="rect">
            <a:avLst/>
          </a:prstGeom>
        </p:spPr>
      </p:pic>
      <p:sp>
        <p:nvSpPr>
          <p:cNvPr id="2" name="標題 1"/>
          <p:cNvSpPr>
            <a:spLocks noGrp="1"/>
          </p:cNvSpPr>
          <p:nvPr>
            <p:ph type="title"/>
          </p:nvPr>
        </p:nvSpPr>
        <p:spPr/>
        <p:txBody>
          <a:bodyPr/>
          <a:lstStyle/>
          <a:p>
            <a:r>
              <a:rPr lang="en-US" altLang="zh-TW" dirty="0"/>
              <a:t>Stochastic Gradient Descent</a:t>
            </a:r>
            <a:br>
              <a:rPr lang="en-US" altLang="zh-TW" dirty="0"/>
            </a:br>
            <a:r>
              <a:rPr lang="en-US" altLang="zh-TW" dirty="0"/>
              <a:t>and Mini-batch</a:t>
            </a:r>
            <a:endParaRPr lang="zh-TW" altLang="en-US" dirty="0"/>
          </a:p>
        </p:txBody>
      </p:sp>
      <p:sp>
        <p:nvSpPr>
          <p:cNvPr id="3" name="內容版面配置區 2"/>
          <p:cNvSpPr>
            <a:spLocks noGrp="1"/>
          </p:cNvSpPr>
          <p:nvPr>
            <p:ph idx="1"/>
          </p:nvPr>
        </p:nvSpPr>
        <p:spPr/>
        <p:txBody>
          <a:bodyPr/>
          <a:lstStyle/>
          <a:p>
            <a:r>
              <a:rPr lang="en-US" altLang="zh-TW" b="1" i="1" u="sng" dirty="0" smtClean="0"/>
              <a:t>Toy Example</a:t>
            </a:r>
            <a:endParaRPr lang="zh-TW" altLang="en-US" b="1" i="1" u="sng" dirty="0"/>
          </a:p>
        </p:txBody>
      </p:sp>
      <p:pic>
        <p:nvPicPr>
          <p:cNvPr id="4" name="內容版面配置區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85" y="3023501"/>
            <a:ext cx="4800000" cy="3600000"/>
          </a:xfrm>
          <a:prstGeom prst="rect">
            <a:avLst/>
          </a:prstGeom>
        </p:spPr>
      </p:pic>
      <p:sp>
        <p:nvSpPr>
          <p:cNvPr id="6" name="文字方塊 5"/>
          <p:cNvSpPr txBox="1"/>
          <p:nvPr/>
        </p:nvSpPr>
        <p:spPr>
          <a:xfrm>
            <a:off x="346823" y="2404530"/>
            <a:ext cx="3438524" cy="461665"/>
          </a:xfrm>
          <a:prstGeom prst="rect">
            <a:avLst/>
          </a:prstGeom>
          <a:noFill/>
        </p:spPr>
        <p:txBody>
          <a:bodyPr wrap="square" rtlCol="0">
            <a:spAutoFit/>
          </a:bodyPr>
          <a:lstStyle/>
          <a:p>
            <a:r>
              <a:rPr lang="en-US" altLang="zh-TW" sz="2400" b="1" i="1" u="sng" dirty="0" smtClean="0"/>
              <a:t>Gradient Descent</a:t>
            </a:r>
            <a:endParaRPr lang="zh-TW" altLang="en-US" sz="2400" b="1" i="1" u="sng" dirty="0"/>
          </a:p>
        </p:txBody>
      </p:sp>
      <p:sp>
        <p:nvSpPr>
          <p:cNvPr id="7" name="文字方塊 6"/>
          <p:cNvSpPr txBox="1"/>
          <p:nvPr/>
        </p:nvSpPr>
        <p:spPr>
          <a:xfrm>
            <a:off x="4725000" y="2000690"/>
            <a:ext cx="3790350" cy="461665"/>
          </a:xfrm>
          <a:prstGeom prst="rect">
            <a:avLst/>
          </a:prstGeom>
          <a:noFill/>
        </p:spPr>
        <p:txBody>
          <a:bodyPr wrap="square" rtlCol="0">
            <a:spAutoFit/>
          </a:bodyPr>
          <a:lstStyle/>
          <a:p>
            <a:pPr algn="ctr"/>
            <a:r>
              <a:rPr lang="en-US" altLang="zh-TW" sz="2400" b="1" i="1" u="sng" dirty="0" smtClean="0"/>
              <a:t>Stochastic Gradient Descent</a:t>
            </a:r>
            <a:endParaRPr lang="zh-TW" altLang="en-US" sz="2400" b="1" i="1" u="sng" dirty="0"/>
          </a:p>
        </p:txBody>
      </p:sp>
      <p:sp>
        <p:nvSpPr>
          <p:cNvPr id="8" name="文字方塊 7"/>
          <p:cNvSpPr txBox="1"/>
          <p:nvPr/>
        </p:nvSpPr>
        <p:spPr>
          <a:xfrm>
            <a:off x="5255664" y="5573701"/>
            <a:ext cx="1760443"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smtClean="0"/>
              <a:t>1 epoch</a:t>
            </a:r>
            <a:endParaRPr lang="zh-TW" altLang="en-US" sz="2400" dirty="0"/>
          </a:p>
        </p:txBody>
      </p:sp>
      <p:sp>
        <p:nvSpPr>
          <p:cNvPr id="9" name="文字方塊 8"/>
          <p:cNvSpPr txBox="1"/>
          <p:nvPr/>
        </p:nvSpPr>
        <p:spPr>
          <a:xfrm>
            <a:off x="1345867" y="3757576"/>
            <a:ext cx="1698171"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smtClean="0"/>
              <a:t>See all examples</a:t>
            </a:r>
            <a:endParaRPr lang="zh-TW" altLang="en-US" sz="2400" dirty="0"/>
          </a:p>
        </p:txBody>
      </p:sp>
      <p:sp>
        <p:nvSpPr>
          <p:cNvPr id="11" name="文字方塊 10"/>
          <p:cNvSpPr txBox="1"/>
          <p:nvPr/>
        </p:nvSpPr>
        <p:spPr>
          <a:xfrm>
            <a:off x="5299072" y="3663642"/>
            <a:ext cx="1807162" cy="83099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TW" sz="2400" dirty="0" smtClean="0"/>
              <a:t>See only one example</a:t>
            </a:r>
            <a:endParaRPr lang="zh-TW" altLang="en-US" sz="2400" dirty="0"/>
          </a:p>
        </p:txBody>
      </p:sp>
      <p:cxnSp>
        <p:nvCxnSpPr>
          <p:cNvPr id="14" name="直線單箭頭接點 13"/>
          <p:cNvCxnSpPr>
            <a:endCxn id="8" idx="3"/>
          </p:cNvCxnSpPr>
          <p:nvPr/>
        </p:nvCxnSpPr>
        <p:spPr>
          <a:xfrm flipH="1">
            <a:off x="7016107" y="5573701"/>
            <a:ext cx="195234" cy="2308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346823" y="2820508"/>
            <a:ext cx="4249565" cy="461665"/>
          </a:xfrm>
          <a:prstGeom prst="rect">
            <a:avLst/>
          </a:prstGeom>
          <a:noFill/>
        </p:spPr>
        <p:txBody>
          <a:bodyPr wrap="square" rtlCol="0">
            <a:spAutoFit/>
          </a:bodyPr>
          <a:lstStyle/>
          <a:p>
            <a:r>
              <a:rPr lang="en-US" altLang="zh-TW" sz="2400" dirty="0" smtClean="0"/>
              <a:t>Update after seeing all examples</a:t>
            </a:r>
            <a:endParaRPr lang="zh-TW" altLang="en-US" sz="2400" dirty="0"/>
          </a:p>
        </p:txBody>
      </p:sp>
      <p:sp>
        <p:nvSpPr>
          <p:cNvPr id="18" name="文字方塊 17"/>
          <p:cNvSpPr txBox="1"/>
          <p:nvPr/>
        </p:nvSpPr>
        <p:spPr>
          <a:xfrm>
            <a:off x="5030792" y="2416668"/>
            <a:ext cx="4008467" cy="830997"/>
          </a:xfrm>
          <a:prstGeom prst="rect">
            <a:avLst/>
          </a:prstGeom>
          <a:noFill/>
        </p:spPr>
        <p:txBody>
          <a:bodyPr wrap="square" rtlCol="0">
            <a:spAutoFit/>
          </a:bodyPr>
          <a:lstStyle/>
          <a:p>
            <a:r>
              <a:rPr lang="en-US" altLang="zh-TW" sz="2400" dirty="0" smtClean="0"/>
              <a:t>If there are 20 examples, update 20 times in one epoch.</a:t>
            </a:r>
            <a:endParaRPr lang="zh-TW" altLang="en-US" sz="2400" dirty="0"/>
          </a:p>
        </p:txBody>
      </p:sp>
      <p:cxnSp>
        <p:nvCxnSpPr>
          <p:cNvPr id="21" name="直線單箭頭接點 20"/>
          <p:cNvCxnSpPr/>
          <p:nvPr/>
        </p:nvCxnSpPr>
        <p:spPr>
          <a:xfrm flipH="1">
            <a:off x="7092478" y="3629671"/>
            <a:ext cx="591165" cy="44947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3254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Stochastic Gradient Descent</a:t>
            </a:r>
            <a:br>
              <a:rPr lang="en-US" altLang="zh-TW" dirty="0"/>
            </a:br>
            <a:r>
              <a:rPr lang="en-US" altLang="zh-TW" dirty="0"/>
              <a:t>and Mini-batch</a:t>
            </a:r>
            <a:endParaRPr lang="zh-TW" altLang="en-US" dirty="0"/>
          </a:p>
        </p:txBody>
      </p:sp>
      <p:sp>
        <p:nvSpPr>
          <p:cNvPr id="4" name="文字方塊 3"/>
          <p:cNvSpPr txBox="1"/>
          <p:nvPr/>
        </p:nvSpPr>
        <p:spPr>
          <a:xfrm>
            <a:off x="1124749" y="6154194"/>
            <a:ext cx="2709703" cy="461665"/>
          </a:xfrm>
          <a:prstGeom prst="rect">
            <a:avLst/>
          </a:prstGeom>
          <a:solidFill>
            <a:schemeClr val="accent1">
              <a:lumMod val="20000"/>
              <a:lumOff val="80000"/>
            </a:schemeClr>
          </a:solidFill>
          <a:ln w="38100">
            <a:solidFill>
              <a:srgbClr val="0000FF"/>
            </a:solidFill>
          </a:ln>
        </p:spPr>
        <p:txBody>
          <a:bodyPr wrap="square" rtlCol="0">
            <a:spAutoFit/>
          </a:bodyPr>
          <a:lstStyle/>
          <a:p>
            <a:pPr algn="ctr"/>
            <a:r>
              <a:rPr lang="en-US" altLang="zh-TW" sz="2400" dirty="0" smtClean="0">
                <a:solidFill>
                  <a:srgbClr val="0000FF"/>
                </a:solidFill>
              </a:rPr>
              <a:t>Shuffle your data</a:t>
            </a:r>
            <a:endParaRPr lang="zh-TW" altLang="en-US" sz="2400" dirty="0">
              <a:solidFill>
                <a:srgbClr val="0000FF"/>
              </a:solidFill>
            </a:endParaRPr>
          </a:p>
        </p:txBody>
      </p:sp>
      <p:sp>
        <p:nvSpPr>
          <p:cNvPr id="5" name="文字方塊 4"/>
          <p:cNvSpPr txBox="1"/>
          <p:nvPr/>
        </p:nvSpPr>
        <p:spPr>
          <a:xfrm>
            <a:off x="628648" y="3006247"/>
            <a:ext cx="5067302" cy="523220"/>
          </a:xfrm>
          <a:prstGeom prst="rect">
            <a:avLst/>
          </a:prstGeom>
          <a:noFill/>
        </p:spPr>
        <p:txBody>
          <a:bodyPr wrap="square" rtlCol="0">
            <a:spAutoFit/>
          </a:bodyPr>
          <a:lstStyle/>
          <a:p>
            <a:pPr marL="285750" indent="-285750">
              <a:buFont typeface="Wingdings" panose="05000000000000000000" pitchFamily="2" charset="2"/>
              <a:buChar char="u"/>
            </a:pPr>
            <a:r>
              <a:rPr lang="en-US" altLang="zh-TW" sz="2800" b="1" i="1" u="sng" dirty="0" smtClean="0"/>
              <a:t>Stochastic Gradient Descent</a:t>
            </a:r>
            <a:endParaRPr lang="zh-TW" altLang="en-US" sz="2800" b="1" i="1" u="sng" dirty="0"/>
          </a:p>
        </p:txBody>
      </p:sp>
      <p:graphicFrame>
        <p:nvGraphicFramePr>
          <p:cNvPr id="6" name="Object 12"/>
          <p:cNvGraphicFramePr>
            <a:graphicFrameLocks noChangeAspect="1"/>
          </p:cNvGraphicFramePr>
          <p:nvPr>
            <p:extLst/>
          </p:nvPr>
        </p:nvGraphicFramePr>
        <p:xfrm>
          <a:off x="4777428" y="3578886"/>
          <a:ext cx="3386137" cy="573087"/>
        </p:xfrm>
        <a:graphic>
          <a:graphicData uri="http://schemas.openxmlformats.org/presentationml/2006/ole">
            <mc:AlternateContent xmlns:mc="http://schemas.openxmlformats.org/markup-compatibility/2006">
              <mc:Choice xmlns:v="urn:schemas-microsoft-com:vml" Requires="v">
                <p:oleObj spid="_x0000_s158202" name="方程式" r:id="rId4" imgW="1346040" imgH="228600" progId="Equation.3">
                  <p:embed/>
                </p:oleObj>
              </mc:Choice>
              <mc:Fallback>
                <p:oleObj name="方程式" r:id="rId4" imgW="1346040" imgH="228600" progId="Equation.3">
                  <p:embed/>
                  <p:pic>
                    <p:nvPicPr>
                      <p:cNvPr id="0" name=""/>
                      <p:cNvPicPr>
                        <a:picLocks noChangeAspect="1" noChangeArrowheads="1"/>
                      </p:cNvPicPr>
                      <p:nvPr/>
                    </p:nvPicPr>
                    <p:blipFill>
                      <a:blip r:embed="rId5"/>
                      <a:srcRect/>
                      <a:stretch>
                        <a:fillRect/>
                      </a:stretch>
                    </p:blipFill>
                    <p:spPr bwMode="auto">
                      <a:xfrm>
                        <a:off x="4777428" y="3578886"/>
                        <a:ext cx="3386137" cy="573087"/>
                      </a:xfrm>
                      <a:prstGeom prst="rect">
                        <a:avLst/>
                      </a:prstGeom>
                      <a:noFill/>
                      <a:extLst/>
                    </p:spPr>
                  </p:pic>
                </p:oleObj>
              </mc:Fallback>
            </mc:AlternateContent>
          </a:graphicData>
        </a:graphic>
      </p:graphicFrame>
      <p:sp>
        <p:nvSpPr>
          <p:cNvPr id="7" name="文字方塊 6"/>
          <p:cNvSpPr txBox="1"/>
          <p:nvPr/>
        </p:nvSpPr>
        <p:spPr>
          <a:xfrm>
            <a:off x="983168" y="3559944"/>
            <a:ext cx="3815583" cy="523220"/>
          </a:xfrm>
          <a:prstGeom prst="rect">
            <a:avLst/>
          </a:prstGeom>
          <a:noFill/>
        </p:spPr>
        <p:txBody>
          <a:bodyPr wrap="square" rtlCol="0">
            <a:spAutoFit/>
          </a:bodyPr>
          <a:lstStyle/>
          <a:p>
            <a:r>
              <a:rPr lang="en-US" altLang="zh-TW" sz="2800" dirty="0"/>
              <a:t>P</a:t>
            </a:r>
            <a:r>
              <a:rPr lang="en-US" altLang="zh-TW" sz="2800" dirty="0" smtClean="0"/>
              <a:t>ick an example </a:t>
            </a:r>
            <a:r>
              <a:rPr lang="en-US" altLang="zh-TW" sz="2800" dirty="0" err="1" smtClean="0"/>
              <a:t>x</a:t>
            </a:r>
            <a:r>
              <a:rPr lang="en-US" altLang="zh-TW" sz="2800" baseline="-25000" dirty="0" err="1" smtClean="0"/>
              <a:t>r</a:t>
            </a:r>
            <a:endParaRPr lang="zh-TW" altLang="en-US" sz="2800" baseline="-25000" dirty="0"/>
          </a:p>
        </p:txBody>
      </p:sp>
      <p:sp>
        <p:nvSpPr>
          <p:cNvPr id="8" name="文字方塊 7"/>
          <p:cNvSpPr txBox="1"/>
          <p:nvPr/>
        </p:nvSpPr>
        <p:spPr>
          <a:xfrm>
            <a:off x="627194" y="4154184"/>
            <a:ext cx="7588144" cy="523220"/>
          </a:xfrm>
          <a:prstGeom prst="rect">
            <a:avLst/>
          </a:prstGeom>
          <a:noFill/>
        </p:spPr>
        <p:txBody>
          <a:bodyPr wrap="square" rtlCol="0">
            <a:spAutoFit/>
          </a:bodyPr>
          <a:lstStyle/>
          <a:p>
            <a:pPr marL="285750" indent="-285750">
              <a:buFont typeface="Wingdings" panose="05000000000000000000" pitchFamily="2" charset="2"/>
              <a:buChar char="u"/>
            </a:pPr>
            <a:r>
              <a:rPr lang="en-US" altLang="zh-TW" sz="2800" b="1" i="1" u="sng" dirty="0" smtClean="0"/>
              <a:t>Mini Batch Gradient Descent</a:t>
            </a:r>
            <a:endParaRPr lang="zh-TW" altLang="en-US" sz="2800" b="1" i="1" u="sng" dirty="0"/>
          </a:p>
        </p:txBody>
      </p:sp>
      <p:sp>
        <p:nvSpPr>
          <p:cNvPr id="9" name="文字方塊 8"/>
          <p:cNvSpPr txBox="1"/>
          <p:nvPr/>
        </p:nvSpPr>
        <p:spPr>
          <a:xfrm>
            <a:off x="1013618" y="4673448"/>
            <a:ext cx="2873101" cy="954107"/>
          </a:xfrm>
          <a:prstGeom prst="rect">
            <a:avLst/>
          </a:prstGeom>
          <a:noFill/>
        </p:spPr>
        <p:txBody>
          <a:bodyPr wrap="square" rtlCol="0">
            <a:spAutoFit/>
          </a:bodyPr>
          <a:lstStyle/>
          <a:p>
            <a:r>
              <a:rPr lang="en-US" altLang="zh-TW" sz="2800" dirty="0"/>
              <a:t>P</a:t>
            </a:r>
            <a:r>
              <a:rPr lang="en-US" altLang="zh-TW" sz="2800" dirty="0" smtClean="0"/>
              <a:t>ick B examples as a batch b</a:t>
            </a:r>
          </a:p>
        </p:txBody>
      </p:sp>
      <p:graphicFrame>
        <p:nvGraphicFramePr>
          <p:cNvPr id="10" name="Object 12"/>
          <p:cNvGraphicFramePr>
            <a:graphicFrameLocks noChangeAspect="1"/>
          </p:cNvGraphicFramePr>
          <p:nvPr>
            <p:extLst/>
          </p:nvPr>
        </p:nvGraphicFramePr>
        <p:xfrm>
          <a:off x="4447715" y="4689045"/>
          <a:ext cx="4313238" cy="1114425"/>
        </p:xfrm>
        <a:graphic>
          <a:graphicData uri="http://schemas.openxmlformats.org/presentationml/2006/ole">
            <mc:AlternateContent xmlns:mc="http://schemas.openxmlformats.org/markup-compatibility/2006">
              <mc:Choice xmlns:v="urn:schemas-microsoft-com:vml" Requires="v">
                <p:oleObj spid="_x0000_s158203" name="方程式" r:id="rId6" imgW="1714320" imgH="444240" progId="Equation.3">
                  <p:embed/>
                </p:oleObj>
              </mc:Choice>
              <mc:Fallback>
                <p:oleObj name="方程式" r:id="rId6" imgW="1714320" imgH="444240" progId="Equation.3">
                  <p:embed/>
                  <p:pic>
                    <p:nvPicPr>
                      <p:cNvPr id="0" name=""/>
                      <p:cNvPicPr>
                        <a:picLocks noChangeAspect="1" noChangeArrowheads="1"/>
                      </p:cNvPicPr>
                      <p:nvPr/>
                    </p:nvPicPr>
                    <p:blipFill>
                      <a:blip r:embed="rId7"/>
                      <a:srcRect/>
                      <a:stretch>
                        <a:fillRect/>
                      </a:stretch>
                    </p:blipFill>
                    <p:spPr bwMode="auto">
                      <a:xfrm>
                        <a:off x="4447715" y="4689045"/>
                        <a:ext cx="4313238" cy="1114425"/>
                      </a:xfrm>
                      <a:prstGeom prst="rect">
                        <a:avLst/>
                      </a:prstGeom>
                      <a:noFill/>
                      <a:extLst/>
                    </p:spPr>
                  </p:pic>
                </p:oleObj>
              </mc:Fallback>
            </mc:AlternateContent>
          </a:graphicData>
        </a:graphic>
      </p:graphicFrame>
      <p:sp>
        <p:nvSpPr>
          <p:cNvPr id="11" name="文字方塊 10"/>
          <p:cNvSpPr txBox="1"/>
          <p:nvPr/>
        </p:nvSpPr>
        <p:spPr>
          <a:xfrm>
            <a:off x="4395448" y="5806771"/>
            <a:ext cx="4313238" cy="954107"/>
          </a:xfrm>
          <a:prstGeom prst="rect">
            <a:avLst/>
          </a:prstGeom>
          <a:noFill/>
        </p:spPr>
        <p:txBody>
          <a:bodyPr wrap="square" rtlCol="0">
            <a:spAutoFit/>
          </a:bodyPr>
          <a:lstStyle/>
          <a:p>
            <a:r>
              <a:rPr lang="en-US" altLang="zh-TW" sz="2800" dirty="0" smtClean="0"/>
              <a:t>Average the gradient of the examples in the batch b </a:t>
            </a:r>
            <a:endParaRPr lang="zh-TW" altLang="en-US" sz="2800" dirty="0"/>
          </a:p>
        </p:txBody>
      </p:sp>
      <p:sp>
        <p:nvSpPr>
          <p:cNvPr id="12" name="文字方塊 11"/>
          <p:cNvSpPr txBox="1"/>
          <p:nvPr/>
        </p:nvSpPr>
        <p:spPr>
          <a:xfrm>
            <a:off x="730712" y="5571840"/>
            <a:ext cx="2709703" cy="523220"/>
          </a:xfrm>
          <a:prstGeom prst="rect">
            <a:avLst/>
          </a:prstGeom>
          <a:noFill/>
        </p:spPr>
        <p:txBody>
          <a:bodyPr wrap="square" rtlCol="0">
            <a:spAutoFit/>
          </a:bodyPr>
          <a:lstStyle/>
          <a:p>
            <a:pPr algn="ctr"/>
            <a:r>
              <a:rPr lang="en-US" altLang="zh-TW" sz="2800" dirty="0" smtClean="0"/>
              <a:t>B is batch size</a:t>
            </a:r>
            <a:endParaRPr lang="zh-TW" altLang="en-US" sz="2800" dirty="0"/>
          </a:p>
        </p:txBody>
      </p:sp>
      <p:cxnSp>
        <p:nvCxnSpPr>
          <p:cNvPr id="14" name="直線接點 13"/>
          <p:cNvCxnSpPr/>
          <p:nvPr/>
        </p:nvCxnSpPr>
        <p:spPr>
          <a:xfrm>
            <a:off x="6310872" y="5724961"/>
            <a:ext cx="2416831"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627194" y="1790511"/>
            <a:ext cx="3768254" cy="523220"/>
          </a:xfrm>
          <a:prstGeom prst="rect">
            <a:avLst/>
          </a:prstGeom>
          <a:noFill/>
        </p:spPr>
        <p:txBody>
          <a:bodyPr wrap="square" rtlCol="0">
            <a:spAutoFit/>
          </a:bodyPr>
          <a:lstStyle/>
          <a:p>
            <a:pPr marL="285750" indent="-285750">
              <a:buFont typeface="Wingdings" panose="05000000000000000000" pitchFamily="2" charset="2"/>
              <a:buChar char="u"/>
            </a:pPr>
            <a:r>
              <a:rPr lang="en-US" altLang="zh-TW" sz="2800" b="1" i="1" u="sng" dirty="0" smtClean="0"/>
              <a:t>Gradient Descent</a:t>
            </a:r>
            <a:endParaRPr lang="zh-TW" altLang="en-US" sz="2800" b="1" i="1" u="sng" dirty="0"/>
          </a:p>
        </p:txBody>
      </p:sp>
      <p:graphicFrame>
        <p:nvGraphicFramePr>
          <p:cNvPr id="16" name="Object 12"/>
          <p:cNvGraphicFramePr>
            <a:graphicFrameLocks noChangeAspect="1"/>
          </p:cNvGraphicFramePr>
          <p:nvPr>
            <p:extLst/>
          </p:nvPr>
        </p:nvGraphicFramePr>
        <p:xfrm>
          <a:off x="1055737" y="2356999"/>
          <a:ext cx="3225800" cy="573087"/>
        </p:xfrm>
        <a:graphic>
          <a:graphicData uri="http://schemas.openxmlformats.org/presentationml/2006/ole">
            <mc:AlternateContent xmlns:mc="http://schemas.openxmlformats.org/markup-compatibility/2006">
              <mc:Choice xmlns:v="urn:schemas-microsoft-com:vml" Requires="v">
                <p:oleObj spid="_x0000_s158204" name="方程式" r:id="rId8" imgW="1282680" imgH="228600" progId="Equation.3">
                  <p:embed/>
                </p:oleObj>
              </mc:Choice>
              <mc:Fallback>
                <p:oleObj name="方程式" r:id="rId8" imgW="1282680" imgH="228600" progId="Equation.3">
                  <p:embed/>
                  <p:pic>
                    <p:nvPicPr>
                      <p:cNvPr id="0" name=""/>
                      <p:cNvPicPr>
                        <a:picLocks noChangeAspect="1" noChangeArrowheads="1"/>
                      </p:cNvPicPr>
                      <p:nvPr/>
                    </p:nvPicPr>
                    <p:blipFill>
                      <a:blip r:embed="rId9"/>
                      <a:srcRect/>
                      <a:stretch>
                        <a:fillRect/>
                      </a:stretch>
                    </p:blipFill>
                    <p:spPr bwMode="auto">
                      <a:xfrm>
                        <a:off x="1055737" y="2356999"/>
                        <a:ext cx="3225800" cy="573087"/>
                      </a:xfrm>
                      <a:prstGeom prst="rect">
                        <a:avLst/>
                      </a:prstGeom>
                      <a:noFill/>
                      <a:extLst/>
                    </p:spPr>
                  </p:pic>
                </p:oleObj>
              </mc:Fallback>
            </mc:AlternateContent>
          </a:graphicData>
        </a:graphic>
      </p:graphicFrame>
      <p:graphicFrame>
        <p:nvGraphicFramePr>
          <p:cNvPr id="17" name="Object 12"/>
          <p:cNvGraphicFramePr>
            <a:graphicFrameLocks noChangeAspect="1"/>
          </p:cNvGraphicFramePr>
          <p:nvPr>
            <p:extLst/>
          </p:nvPr>
        </p:nvGraphicFramePr>
        <p:xfrm>
          <a:off x="4785568" y="2146319"/>
          <a:ext cx="4089400" cy="1049337"/>
        </p:xfrm>
        <a:graphic>
          <a:graphicData uri="http://schemas.openxmlformats.org/presentationml/2006/ole">
            <mc:AlternateContent xmlns:mc="http://schemas.openxmlformats.org/markup-compatibility/2006">
              <mc:Choice xmlns:v="urn:schemas-microsoft-com:vml" Requires="v">
                <p:oleObj spid="_x0000_s158205" name="方程式" r:id="rId10" imgW="1625400" imgH="419040" progId="Equation.3">
                  <p:embed/>
                </p:oleObj>
              </mc:Choice>
              <mc:Fallback>
                <p:oleObj name="方程式" r:id="rId10" imgW="1625400" imgH="419040" progId="Equation.3">
                  <p:embed/>
                  <p:pic>
                    <p:nvPicPr>
                      <p:cNvPr id="0" name=""/>
                      <p:cNvPicPr>
                        <a:picLocks noChangeAspect="1" noChangeArrowheads="1"/>
                      </p:cNvPicPr>
                      <p:nvPr/>
                    </p:nvPicPr>
                    <p:blipFill>
                      <a:blip r:embed="rId11"/>
                      <a:srcRect/>
                      <a:stretch>
                        <a:fillRect/>
                      </a:stretch>
                    </p:blipFill>
                    <p:spPr bwMode="auto">
                      <a:xfrm>
                        <a:off x="4785568" y="2146319"/>
                        <a:ext cx="4089400" cy="1049337"/>
                      </a:xfrm>
                      <a:prstGeom prst="rect">
                        <a:avLst/>
                      </a:prstGeom>
                      <a:noFill/>
                      <a:extLst/>
                    </p:spPr>
                  </p:pic>
                </p:oleObj>
              </mc:Fallback>
            </mc:AlternateContent>
          </a:graphicData>
        </a:graphic>
      </p:graphicFrame>
    </p:spTree>
    <p:extLst>
      <p:ext uri="{BB962C8B-B14F-4D97-AF65-F5344CB8AC3E}">
        <p14:creationId xmlns:p14="http://schemas.microsoft.com/office/powerpoint/2010/main" val="423972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0"/>
      <p:bldP spid="11" grpId="0"/>
      <p:bldP spid="1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p:cNvPicPr>
            <a:picLocks noChangeAspect="1"/>
          </p:cNvPicPr>
          <p:nvPr/>
        </p:nvPicPr>
        <p:blipFill>
          <a:blip r:embed="rId2"/>
          <a:stretch>
            <a:fillRect/>
          </a:stretch>
        </p:blipFill>
        <p:spPr>
          <a:xfrm>
            <a:off x="939574" y="2339523"/>
            <a:ext cx="7153864" cy="4220935"/>
          </a:xfrm>
          <a:prstGeom prst="rect">
            <a:avLst/>
          </a:prstGeom>
        </p:spPr>
      </p:pic>
      <p:sp>
        <p:nvSpPr>
          <p:cNvPr id="2" name="標題 1"/>
          <p:cNvSpPr>
            <a:spLocks noGrp="1"/>
          </p:cNvSpPr>
          <p:nvPr>
            <p:ph type="title"/>
          </p:nvPr>
        </p:nvSpPr>
        <p:spPr/>
        <p:txBody>
          <a:bodyPr/>
          <a:lstStyle/>
          <a:p>
            <a:r>
              <a:rPr lang="en-US" altLang="zh-TW" dirty="0"/>
              <a:t>Stochastic Gradient </a:t>
            </a:r>
            <a:r>
              <a:rPr lang="en-US" altLang="zh-TW" dirty="0" smtClean="0"/>
              <a:t>Descent</a:t>
            </a:r>
            <a:r>
              <a:rPr lang="en-US" altLang="zh-TW" dirty="0"/>
              <a:t/>
            </a:r>
            <a:br>
              <a:rPr lang="en-US" altLang="zh-TW" dirty="0"/>
            </a:br>
            <a:r>
              <a:rPr lang="en-US" altLang="zh-TW" dirty="0"/>
              <a:t>and Mini-batch</a:t>
            </a:r>
            <a:endParaRPr lang="zh-TW" altLang="en-US" dirty="0"/>
          </a:p>
        </p:txBody>
      </p:sp>
      <p:sp>
        <p:nvSpPr>
          <p:cNvPr id="3" name="內容版面配置區 2"/>
          <p:cNvSpPr>
            <a:spLocks noGrp="1"/>
          </p:cNvSpPr>
          <p:nvPr>
            <p:ph idx="1"/>
          </p:nvPr>
        </p:nvSpPr>
        <p:spPr/>
        <p:txBody>
          <a:bodyPr/>
          <a:lstStyle/>
          <a:p>
            <a:r>
              <a:rPr lang="en-US" altLang="zh-TW" b="1" i="1" u="sng" dirty="0" smtClean="0"/>
              <a:t>Handwriting Digit Classification</a:t>
            </a:r>
            <a:endParaRPr lang="zh-TW" altLang="en-US" b="1" i="1" u="sng" dirty="0"/>
          </a:p>
        </p:txBody>
      </p:sp>
      <p:sp>
        <p:nvSpPr>
          <p:cNvPr id="5" name="矩形 4"/>
          <p:cNvSpPr/>
          <p:nvPr/>
        </p:nvSpPr>
        <p:spPr>
          <a:xfrm>
            <a:off x="1848367" y="5842375"/>
            <a:ext cx="940138" cy="304829"/>
          </a:xfrm>
          <a:prstGeom prst="rect">
            <a:avLst/>
          </a:prstGeom>
          <a:noFill/>
          <a:ln w="381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1197899" y="6122999"/>
            <a:ext cx="2085975" cy="461665"/>
          </a:xfrm>
          <a:prstGeom prst="rect">
            <a:avLst/>
          </a:prstGeom>
          <a:noFill/>
        </p:spPr>
        <p:txBody>
          <a:bodyPr wrap="square" rtlCol="0">
            <a:spAutoFit/>
          </a:bodyPr>
          <a:lstStyle/>
          <a:p>
            <a:pPr algn="ctr"/>
            <a:r>
              <a:rPr lang="en-US" altLang="zh-TW" sz="2400" dirty="0" smtClean="0">
                <a:solidFill>
                  <a:schemeClr val="accent6">
                    <a:lumMod val="20000"/>
                    <a:lumOff val="80000"/>
                  </a:schemeClr>
                </a:solidFill>
              </a:rPr>
              <a:t>Batch size = 1</a:t>
            </a:r>
            <a:endParaRPr lang="zh-TW" altLang="en-US" sz="2400" dirty="0">
              <a:solidFill>
                <a:schemeClr val="accent6">
                  <a:lumMod val="20000"/>
                  <a:lumOff val="80000"/>
                </a:schemeClr>
              </a:solidFill>
            </a:endParaRPr>
          </a:p>
        </p:txBody>
      </p:sp>
      <p:sp>
        <p:nvSpPr>
          <p:cNvPr id="7" name="文字方塊 6"/>
          <p:cNvSpPr txBox="1"/>
          <p:nvPr/>
        </p:nvSpPr>
        <p:spPr>
          <a:xfrm>
            <a:off x="6603002" y="6248802"/>
            <a:ext cx="2399229" cy="461665"/>
          </a:xfrm>
          <a:prstGeom prst="rect">
            <a:avLst/>
          </a:prstGeom>
          <a:solidFill>
            <a:schemeClr val="accent1">
              <a:lumMod val="20000"/>
              <a:lumOff val="80000"/>
            </a:schemeClr>
          </a:solidFill>
          <a:ln w="38100">
            <a:solidFill>
              <a:schemeClr val="accent1">
                <a:lumMod val="50000"/>
              </a:schemeClr>
            </a:solidFill>
          </a:ln>
        </p:spPr>
        <p:txBody>
          <a:bodyPr wrap="square" rtlCol="0">
            <a:spAutoFit/>
          </a:bodyPr>
          <a:lstStyle/>
          <a:p>
            <a:pPr algn="ctr"/>
            <a:r>
              <a:rPr lang="en-US" altLang="zh-TW" sz="2400" dirty="0" smtClean="0"/>
              <a:t>Gradient Descent</a:t>
            </a:r>
            <a:endParaRPr lang="zh-TW" altLang="en-US" sz="2400" dirty="0"/>
          </a:p>
        </p:txBody>
      </p:sp>
      <p:sp>
        <p:nvSpPr>
          <p:cNvPr id="8" name="矩形 7"/>
          <p:cNvSpPr/>
          <p:nvPr/>
        </p:nvSpPr>
        <p:spPr>
          <a:xfrm>
            <a:off x="6374246" y="5826964"/>
            <a:ext cx="607126" cy="320240"/>
          </a:xfrm>
          <a:prstGeom prst="rect">
            <a:avLst/>
          </a:prstGeom>
          <a:noFill/>
          <a:ln w="381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5861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Stochastic Gradient </a:t>
            </a:r>
            <a:r>
              <a:rPr lang="en-US" altLang="zh-TW" dirty="0" smtClean="0"/>
              <a:t>Descent</a:t>
            </a:r>
            <a:r>
              <a:rPr lang="en-US" altLang="zh-TW" dirty="0"/>
              <a:t/>
            </a:r>
            <a:br>
              <a:rPr lang="en-US" altLang="zh-TW" dirty="0"/>
            </a:br>
            <a:r>
              <a:rPr lang="en-US" altLang="zh-TW" dirty="0"/>
              <a:t>and Mini-batch</a:t>
            </a:r>
            <a:endParaRPr lang="zh-TW" altLang="en-US" dirty="0"/>
          </a:p>
        </p:txBody>
      </p:sp>
      <p:sp>
        <p:nvSpPr>
          <p:cNvPr id="3" name="內容版面配置區 2"/>
          <p:cNvSpPr>
            <a:spLocks noGrp="1"/>
          </p:cNvSpPr>
          <p:nvPr>
            <p:ph idx="1"/>
          </p:nvPr>
        </p:nvSpPr>
        <p:spPr/>
        <p:txBody>
          <a:bodyPr/>
          <a:lstStyle/>
          <a:p>
            <a:r>
              <a:rPr lang="en-US" altLang="zh-TW" dirty="0" smtClean="0"/>
              <a:t>Why mini-batch is faster than stochastic gradient descent?</a:t>
            </a:r>
            <a:endParaRPr lang="zh-TW" altLang="en-US" dirty="0"/>
          </a:p>
        </p:txBody>
      </p:sp>
      <p:sp>
        <p:nvSpPr>
          <p:cNvPr id="4" name="矩形 3"/>
          <p:cNvSpPr/>
          <p:nvPr/>
        </p:nvSpPr>
        <p:spPr>
          <a:xfrm>
            <a:off x="1936528" y="3354746"/>
            <a:ext cx="1562100" cy="106838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0" name="矩形 9"/>
          <p:cNvSpPr/>
          <p:nvPr/>
        </p:nvSpPr>
        <p:spPr>
          <a:xfrm>
            <a:off x="5454650" y="3389153"/>
            <a:ext cx="1562100" cy="106838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628650" y="2741334"/>
            <a:ext cx="4257675" cy="461665"/>
          </a:xfrm>
          <a:prstGeom prst="rect">
            <a:avLst/>
          </a:prstGeom>
          <a:noFill/>
        </p:spPr>
        <p:txBody>
          <a:bodyPr wrap="square" rtlCol="0">
            <a:spAutoFit/>
          </a:bodyPr>
          <a:lstStyle/>
          <a:p>
            <a:r>
              <a:rPr lang="en-US" altLang="zh-TW" sz="2400" b="1" i="1" u="sng" dirty="0" smtClean="0"/>
              <a:t>Stochastic Gradient Descent</a:t>
            </a:r>
            <a:endParaRPr lang="zh-TW" altLang="en-US" sz="2400" b="1" i="1" u="sng" dirty="0"/>
          </a:p>
        </p:txBody>
      </p:sp>
      <p:sp>
        <p:nvSpPr>
          <p:cNvPr id="18" name="文字方塊 17"/>
          <p:cNvSpPr txBox="1"/>
          <p:nvPr/>
        </p:nvSpPr>
        <p:spPr>
          <a:xfrm>
            <a:off x="628650" y="4588367"/>
            <a:ext cx="4257675" cy="461665"/>
          </a:xfrm>
          <a:prstGeom prst="rect">
            <a:avLst/>
          </a:prstGeom>
          <a:noFill/>
        </p:spPr>
        <p:txBody>
          <a:bodyPr wrap="square" rtlCol="0">
            <a:spAutoFit/>
          </a:bodyPr>
          <a:lstStyle/>
          <a:p>
            <a:r>
              <a:rPr lang="en-US" altLang="zh-TW" sz="2400" b="1" i="1" u="sng" dirty="0"/>
              <a:t>Mini-batch</a:t>
            </a:r>
            <a:endParaRPr lang="zh-TW" altLang="en-US" sz="2400" b="1" i="1" u="sng" dirty="0"/>
          </a:p>
        </p:txBody>
      </p:sp>
      <p:sp>
        <p:nvSpPr>
          <p:cNvPr id="23" name="矩形 22"/>
          <p:cNvSpPr/>
          <p:nvPr/>
        </p:nvSpPr>
        <p:spPr>
          <a:xfrm>
            <a:off x="4276097" y="5195524"/>
            <a:ext cx="1320313" cy="1266812"/>
          </a:xfrm>
          <a:prstGeom prst="rect">
            <a:avLst/>
          </a:prstGeom>
          <a:noFill/>
          <a:ln>
            <a:solidFill>
              <a:srgbClr val="0000FF"/>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4241282" y="4776582"/>
            <a:ext cx="1333500" cy="461665"/>
          </a:xfrm>
          <a:prstGeom prst="rect">
            <a:avLst/>
          </a:prstGeom>
          <a:noFill/>
        </p:spPr>
        <p:txBody>
          <a:bodyPr wrap="square" rtlCol="0">
            <a:spAutoFit/>
          </a:bodyPr>
          <a:lstStyle/>
          <a:p>
            <a:pPr algn="ctr"/>
            <a:r>
              <a:rPr lang="en-US" altLang="zh-TW" sz="2400" dirty="0" smtClean="0"/>
              <a:t>matrix</a:t>
            </a:r>
            <a:endParaRPr lang="zh-TW" altLang="en-US" sz="2400" dirty="0"/>
          </a:p>
        </p:txBody>
      </p:sp>
      <p:sp>
        <p:nvSpPr>
          <p:cNvPr id="25" name="文字方塊 24"/>
          <p:cNvSpPr txBox="1"/>
          <p:nvPr/>
        </p:nvSpPr>
        <p:spPr>
          <a:xfrm>
            <a:off x="6128919" y="5420440"/>
            <a:ext cx="2502694" cy="83099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2400" dirty="0" smtClean="0"/>
              <a:t>Practically, which one is faster?</a:t>
            </a:r>
            <a:endParaRPr lang="zh-TW" altLang="en-US" sz="2400" dirty="0"/>
          </a:p>
        </p:txBody>
      </p:sp>
      <mc:AlternateContent xmlns:mc="http://schemas.openxmlformats.org/markup-compatibility/2006" xmlns:a14="http://schemas.microsoft.com/office/drawing/2010/main">
        <mc:Choice Requires="a14">
          <p:sp>
            <p:nvSpPr>
              <p:cNvPr id="6" name="文字方塊 5"/>
              <p:cNvSpPr txBox="1"/>
              <p:nvPr/>
            </p:nvSpPr>
            <p:spPr>
              <a:xfrm>
                <a:off x="2448362" y="3673495"/>
                <a:ext cx="60510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𝑊</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2448362" y="3673495"/>
                <a:ext cx="605102" cy="430887"/>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996835" y="3707901"/>
                <a:ext cx="60510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𝑊</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996835" y="3707901"/>
                <a:ext cx="605102" cy="430887"/>
              </a:xfrm>
              <a:prstGeom prst="rect">
                <a:avLst/>
              </a:prstGeom>
              <a:blipFill rotWithShape="0">
                <a:blip r:embed="rId4"/>
                <a:stretch>
                  <a:fillRect/>
                </a:stretch>
              </a:blipFill>
            </p:spPr>
            <p:txBody>
              <a:bodyPr/>
              <a:lstStyle/>
              <a:p>
                <a:r>
                  <a:rPr lang="zh-TW" altLang="en-US">
                    <a:noFill/>
                  </a:rPr>
                  <a:t> </a:t>
                </a:r>
              </a:p>
            </p:txBody>
          </p:sp>
        </mc:Fallback>
      </mc:AlternateContent>
      <p:grpSp>
        <p:nvGrpSpPr>
          <p:cNvPr id="13" name="群組 12"/>
          <p:cNvGrpSpPr/>
          <p:nvPr/>
        </p:nvGrpSpPr>
        <p:grpSpPr>
          <a:xfrm>
            <a:off x="2550461" y="5285328"/>
            <a:ext cx="1562100" cy="1068387"/>
            <a:chOff x="2236136" y="5406286"/>
            <a:chExt cx="1562100" cy="1068387"/>
          </a:xfrm>
        </p:grpSpPr>
        <p:sp>
          <p:nvSpPr>
            <p:cNvPr id="19" name="矩形 18"/>
            <p:cNvSpPr/>
            <p:nvPr/>
          </p:nvSpPr>
          <p:spPr>
            <a:xfrm>
              <a:off x="2236136" y="5406286"/>
              <a:ext cx="1562100" cy="106838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8" name="文字方塊 27"/>
                <p:cNvSpPr txBox="1"/>
                <p:nvPr/>
              </p:nvSpPr>
              <p:spPr>
                <a:xfrm>
                  <a:off x="2759299" y="5731881"/>
                  <a:ext cx="60510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𝑊</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2759299" y="5731881"/>
                  <a:ext cx="605102" cy="430887"/>
                </a:xfrm>
                <a:prstGeom prst="rect">
                  <a:avLst/>
                </a:prstGeom>
                <a:blipFill rotWithShape="0">
                  <a:blip r:embed="rId5"/>
                  <a:stretch>
                    <a:fillRect/>
                  </a:stretch>
                </a:blipFill>
              </p:spPr>
              <p:txBody>
                <a:bodyPr/>
                <a:lstStyle/>
                <a:p>
                  <a:r>
                    <a:rPr lang="zh-TW" altLang="en-US">
                      <a:noFill/>
                    </a:rPr>
                    <a:t> </a:t>
                  </a:r>
                </a:p>
              </p:txBody>
            </p:sp>
          </mc:Fallback>
        </mc:AlternateContent>
      </p:grpSp>
      <p:grpSp>
        <p:nvGrpSpPr>
          <p:cNvPr id="7" name="群組 6"/>
          <p:cNvGrpSpPr/>
          <p:nvPr/>
        </p:nvGrpSpPr>
        <p:grpSpPr>
          <a:xfrm>
            <a:off x="3678726" y="3369946"/>
            <a:ext cx="432000" cy="1068388"/>
            <a:chOff x="2456573" y="3474094"/>
            <a:chExt cx="432000" cy="1068388"/>
          </a:xfrm>
        </p:grpSpPr>
        <p:sp>
          <p:nvSpPr>
            <p:cNvPr id="5" name="矩形 4"/>
            <p:cNvSpPr/>
            <p:nvPr/>
          </p:nvSpPr>
          <p:spPr>
            <a:xfrm>
              <a:off x="2456573" y="3474094"/>
              <a:ext cx="432000" cy="106838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9" name="文字方塊 28"/>
                <p:cNvSpPr txBox="1"/>
                <p:nvPr/>
              </p:nvSpPr>
              <p:spPr>
                <a:xfrm>
                  <a:off x="2484036" y="3775317"/>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𝑥</m:t>
                        </m:r>
                      </m:oMath>
                    </m:oMathPara>
                  </a14:m>
                  <a:endParaRPr lang="zh-TW" altLang="en-US" sz="28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2484036" y="3775317"/>
                  <a:ext cx="283411" cy="430887"/>
                </a:xfrm>
                <a:prstGeom prst="rect">
                  <a:avLst/>
                </a:prstGeom>
                <a:blipFill rotWithShape="0">
                  <a:blip r:embed="rId6"/>
                  <a:stretch>
                    <a:fillRect/>
                  </a:stretch>
                </a:blipFill>
              </p:spPr>
              <p:txBody>
                <a:bodyPr/>
                <a:lstStyle/>
                <a:p>
                  <a:r>
                    <a:rPr lang="zh-TW" altLang="en-US">
                      <a:noFill/>
                    </a:rPr>
                    <a:t> </a:t>
                  </a:r>
                </a:p>
              </p:txBody>
            </p:sp>
          </mc:Fallback>
        </mc:AlternateContent>
      </p:grpSp>
      <p:grpSp>
        <p:nvGrpSpPr>
          <p:cNvPr id="8" name="群組 7"/>
          <p:cNvGrpSpPr/>
          <p:nvPr/>
        </p:nvGrpSpPr>
        <p:grpSpPr>
          <a:xfrm>
            <a:off x="7150098" y="3389153"/>
            <a:ext cx="432000" cy="1068388"/>
            <a:chOff x="5210173" y="3458894"/>
            <a:chExt cx="432000" cy="1068388"/>
          </a:xfrm>
        </p:grpSpPr>
        <p:sp>
          <p:nvSpPr>
            <p:cNvPr id="15" name="矩形 14"/>
            <p:cNvSpPr/>
            <p:nvPr/>
          </p:nvSpPr>
          <p:spPr>
            <a:xfrm>
              <a:off x="5210173" y="3458894"/>
              <a:ext cx="432000" cy="10683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0" name="文字方塊 29"/>
                <p:cNvSpPr txBox="1"/>
                <p:nvPr/>
              </p:nvSpPr>
              <p:spPr>
                <a:xfrm>
                  <a:off x="5273673" y="3761544"/>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𝑥</m:t>
                        </m:r>
                      </m:oMath>
                    </m:oMathPara>
                  </a14:m>
                  <a:endParaRPr lang="zh-TW" altLang="en-US" sz="28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5273673" y="3761544"/>
                  <a:ext cx="283411" cy="430887"/>
                </a:xfrm>
                <a:prstGeom prst="rect">
                  <a:avLst/>
                </a:prstGeom>
                <a:blipFill rotWithShape="0">
                  <a:blip r:embed="rId7"/>
                  <a:stretch>
                    <a:fillRect/>
                  </a:stretch>
                </a:blipFill>
              </p:spPr>
              <p:txBody>
                <a:bodyPr/>
                <a:lstStyle/>
                <a:p>
                  <a:r>
                    <a:rPr lang="zh-TW" altLang="en-US">
                      <a:noFill/>
                    </a:rPr>
                    <a:t> </a:t>
                  </a:r>
                </a:p>
              </p:txBody>
            </p:sp>
          </mc:Fallback>
        </mc:AlternateContent>
      </p:grpSp>
      <p:grpSp>
        <p:nvGrpSpPr>
          <p:cNvPr id="32" name="群組 31"/>
          <p:cNvGrpSpPr/>
          <p:nvPr/>
        </p:nvGrpSpPr>
        <p:grpSpPr>
          <a:xfrm>
            <a:off x="4455729" y="5292615"/>
            <a:ext cx="432000" cy="1068388"/>
            <a:chOff x="2456573" y="3474094"/>
            <a:chExt cx="432000" cy="1068388"/>
          </a:xfrm>
        </p:grpSpPr>
        <p:sp>
          <p:nvSpPr>
            <p:cNvPr id="33" name="矩形 32"/>
            <p:cNvSpPr/>
            <p:nvPr/>
          </p:nvSpPr>
          <p:spPr>
            <a:xfrm>
              <a:off x="2456573" y="3474094"/>
              <a:ext cx="432000" cy="106838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4" name="文字方塊 33"/>
                <p:cNvSpPr txBox="1"/>
                <p:nvPr/>
              </p:nvSpPr>
              <p:spPr>
                <a:xfrm>
                  <a:off x="2567949" y="3765738"/>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𝑥</m:t>
                        </m:r>
                      </m:oMath>
                    </m:oMathPara>
                  </a14:m>
                  <a:endParaRPr lang="zh-TW" altLang="en-US" sz="2800" dirty="0"/>
                </a:p>
              </p:txBody>
            </p:sp>
          </mc:Choice>
          <mc:Fallback xmlns="">
            <p:sp>
              <p:nvSpPr>
                <p:cNvPr id="34" name="文字方塊 33"/>
                <p:cNvSpPr txBox="1">
                  <a:spLocks noRot="1" noChangeAspect="1" noMove="1" noResize="1" noEditPoints="1" noAdjustHandles="1" noChangeArrowheads="1" noChangeShapeType="1" noTextEdit="1"/>
                </p:cNvSpPr>
                <p:nvPr/>
              </p:nvSpPr>
              <p:spPr>
                <a:xfrm>
                  <a:off x="2567949" y="3765738"/>
                  <a:ext cx="283411" cy="430887"/>
                </a:xfrm>
                <a:prstGeom prst="rect">
                  <a:avLst/>
                </a:prstGeom>
                <a:blipFill rotWithShape="0">
                  <a:blip r:embed="rId8"/>
                  <a:stretch>
                    <a:fillRect/>
                  </a:stretch>
                </a:blipFill>
              </p:spPr>
              <p:txBody>
                <a:bodyPr/>
                <a:lstStyle/>
                <a:p>
                  <a:r>
                    <a:rPr lang="zh-TW" altLang="en-US">
                      <a:noFill/>
                    </a:rPr>
                    <a:t> </a:t>
                  </a:r>
                </a:p>
              </p:txBody>
            </p:sp>
          </mc:Fallback>
        </mc:AlternateContent>
      </p:grpSp>
      <p:grpSp>
        <p:nvGrpSpPr>
          <p:cNvPr id="35" name="群組 34"/>
          <p:cNvGrpSpPr/>
          <p:nvPr/>
        </p:nvGrpSpPr>
        <p:grpSpPr>
          <a:xfrm>
            <a:off x="5003992" y="5292615"/>
            <a:ext cx="432000" cy="1068388"/>
            <a:chOff x="5210173" y="3458894"/>
            <a:chExt cx="432000" cy="1068388"/>
          </a:xfrm>
        </p:grpSpPr>
        <p:sp>
          <p:nvSpPr>
            <p:cNvPr id="36" name="矩形 35"/>
            <p:cNvSpPr/>
            <p:nvPr/>
          </p:nvSpPr>
          <p:spPr>
            <a:xfrm>
              <a:off x="5210173" y="3458894"/>
              <a:ext cx="432000" cy="10683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7" name="文字方塊 36"/>
                <p:cNvSpPr txBox="1"/>
                <p:nvPr/>
              </p:nvSpPr>
              <p:spPr>
                <a:xfrm>
                  <a:off x="5257446" y="3747578"/>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𝑥</m:t>
                        </m:r>
                      </m:oMath>
                    </m:oMathPara>
                  </a14:m>
                  <a:endParaRPr lang="zh-TW" altLang="en-US" sz="28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5257446" y="3747578"/>
                  <a:ext cx="283411" cy="430887"/>
                </a:xfrm>
                <a:prstGeom prst="rect">
                  <a:avLst/>
                </a:prstGeom>
                <a:blipFill rotWithShape="0">
                  <a:blip r:embed="rId9"/>
                  <a:stretch>
                    <a:fillRect/>
                  </a:stretch>
                </a:blipFill>
              </p:spPr>
              <p:txBody>
                <a:bodyPr/>
                <a:lstStyle/>
                <a:p>
                  <a:r>
                    <a:rPr lang="zh-TW" altLang="en-US">
                      <a:noFill/>
                    </a:rPr>
                    <a:t> </a:t>
                  </a:r>
                </a:p>
              </p:txBody>
            </p:sp>
          </mc:Fallback>
        </mc:AlternateContent>
      </p:grpSp>
      <p:grpSp>
        <p:nvGrpSpPr>
          <p:cNvPr id="41" name="群組 40"/>
          <p:cNvGrpSpPr/>
          <p:nvPr/>
        </p:nvGrpSpPr>
        <p:grpSpPr>
          <a:xfrm>
            <a:off x="1184352" y="3336888"/>
            <a:ext cx="442314" cy="1068388"/>
            <a:chOff x="2456573" y="3474094"/>
            <a:chExt cx="442314" cy="1068388"/>
          </a:xfrm>
        </p:grpSpPr>
        <p:sp>
          <p:nvSpPr>
            <p:cNvPr id="42" name="矩形 41"/>
            <p:cNvSpPr/>
            <p:nvPr/>
          </p:nvSpPr>
          <p:spPr>
            <a:xfrm>
              <a:off x="2456573" y="3474094"/>
              <a:ext cx="432000" cy="106838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3" name="文字方塊 42"/>
                <p:cNvSpPr txBox="1"/>
                <p:nvPr/>
              </p:nvSpPr>
              <p:spPr>
                <a:xfrm>
                  <a:off x="2466974" y="3775317"/>
                  <a:ext cx="4319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2466974" y="3775317"/>
                  <a:ext cx="431913" cy="430887"/>
                </a:xfrm>
                <a:prstGeom prst="rect">
                  <a:avLst/>
                </a:prstGeom>
                <a:blipFill rotWithShape="0">
                  <a:blip r:embed="rId10"/>
                  <a:stretch>
                    <a:fillRect/>
                  </a:stretch>
                </a:blipFill>
              </p:spPr>
              <p:txBody>
                <a:bodyPr/>
                <a:lstStyle/>
                <a:p>
                  <a:r>
                    <a:rPr lang="zh-TW" altLang="en-US">
                      <a:noFill/>
                    </a:rPr>
                    <a:t> </a:t>
                  </a:r>
                </a:p>
              </p:txBody>
            </p:sp>
          </mc:Fallback>
        </mc:AlternateContent>
      </p:grpSp>
      <p:sp>
        <p:nvSpPr>
          <p:cNvPr id="11" name="文字方塊 10"/>
          <p:cNvSpPr txBox="1"/>
          <p:nvPr/>
        </p:nvSpPr>
        <p:spPr>
          <a:xfrm>
            <a:off x="1488255" y="3638111"/>
            <a:ext cx="566057" cy="523220"/>
          </a:xfrm>
          <a:prstGeom prst="rect">
            <a:avLst/>
          </a:prstGeom>
          <a:noFill/>
        </p:spPr>
        <p:txBody>
          <a:bodyPr wrap="square" rtlCol="0">
            <a:spAutoFit/>
          </a:bodyPr>
          <a:lstStyle/>
          <a:p>
            <a:pPr algn="ctr"/>
            <a:r>
              <a:rPr lang="en-US" altLang="zh-TW" sz="2800" dirty="0" smtClean="0"/>
              <a:t>=</a:t>
            </a:r>
            <a:endParaRPr lang="zh-TW" altLang="en-US" sz="2800" dirty="0"/>
          </a:p>
        </p:txBody>
      </p:sp>
      <p:grpSp>
        <p:nvGrpSpPr>
          <p:cNvPr id="44" name="群組 43"/>
          <p:cNvGrpSpPr/>
          <p:nvPr/>
        </p:nvGrpSpPr>
        <p:grpSpPr>
          <a:xfrm>
            <a:off x="4646616" y="3373053"/>
            <a:ext cx="456173" cy="1068388"/>
            <a:chOff x="2456573" y="3474094"/>
            <a:chExt cx="456173" cy="1068388"/>
          </a:xfrm>
        </p:grpSpPr>
        <p:sp>
          <p:nvSpPr>
            <p:cNvPr id="45" name="矩形 44"/>
            <p:cNvSpPr/>
            <p:nvPr/>
          </p:nvSpPr>
          <p:spPr>
            <a:xfrm>
              <a:off x="2456573" y="3474094"/>
              <a:ext cx="432000" cy="106838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6" name="文字方塊 45"/>
                <p:cNvSpPr txBox="1"/>
                <p:nvPr/>
              </p:nvSpPr>
              <p:spPr>
                <a:xfrm>
                  <a:off x="2480833" y="3772210"/>
                  <a:ext cx="4319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𝑧</m:t>
                            </m:r>
                          </m:e>
                          <m:sup>
                            <m:r>
                              <a:rPr lang="en-US" altLang="zh-TW" sz="2800" i="1">
                                <a:latin typeface="Cambria Math" panose="02040503050406030204" pitchFamily="18" charset="0"/>
                              </a:rPr>
                              <m:t>1</m:t>
                            </m:r>
                          </m:sup>
                        </m:sSup>
                      </m:oMath>
                    </m:oMathPara>
                  </a14:m>
                  <a:endParaRPr lang="zh-TW" altLang="en-US" sz="28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2480833" y="3772210"/>
                  <a:ext cx="431913" cy="430887"/>
                </a:xfrm>
                <a:prstGeom prst="rect">
                  <a:avLst/>
                </a:prstGeom>
                <a:blipFill rotWithShape="0">
                  <a:blip r:embed="rId11"/>
                  <a:stretch>
                    <a:fillRect/>
                  </a:stretch>
                </a:blipFill>
              </p:spPr>
              <p:txBody>
                <a:bodyPr/>
                <a:lstStyle/>
                <a:p>
                  <a:r>
                    <a:rPr lang="zh-TW" altLang="en-US">
                      <a:noFill/>
                    </a:rPr>
                    <a:t> </a:t>
                  </a:r>
                </a:p>
              </p:txBody>
            </p:sp>
          </mc:Fallback>
        </mc:AlternateContent>
      </p:grpSp>
      <p:sp>
        <p:nvSpPr>
          <p:cNvPr id="47" name="文字方塊 46"/>
          <p:cNvSpPr txBox="1"/>
          <p:nvPr/>
        </p:nvSpPr>
        <p:spPr>
          <a:xfrm>
            <a:off x="4950519" y="3674276"/>
            <a:ext cx="5660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48" name="文字方塊 47"/>
          <p:cNvSpPr txBox="1"/>
          <p:nvPr/>
        </p:nvSpPr>
        <p:spPr>
          <a:xfrm>
            <a:off x="7542635" y="3648356"/>
            <a:ext cx="1030836" cy="523220"/>
          </a:xfrm>
          <a:prstGeom prst="rect">
            <a:avLst/>
          </a:prstGeom>
          <a:noFill/>
        </p:spPr>
        <p:txBody>
          <a:bodyPr wrap="square" rtlCol="0">
            <a:spAutoFit/>
          </a:bodyPr>
          <a:lstStyle/>
          <a:p>
            <a:pPr algn="ctr"/>
            <a:r>
              <a:rPr lang="en-US" altLang="zh-TW" sz="2800" dirty="0" smtClean="0"/>
              <a:t>……</a:t>
            </a:r>
            <a:endParaRPr lang="zh-TW" altLang="en-US" sz="2800" dirty="0"/>
          </a:p>
        </p:txBody>
      </p:sp>
      <p:grpSp>
        <p:nvGrpSpPr>
          <p:cNvPr id="49" name="群組 48"/>
          <p:cNvGrpSpPr/>
          <p:nvPr/>
        </p:nvGrpSpPr>
        <p:grpSpPr>
          <a:xfrm>
            <a:off x="927644" y="5273106"/>
            <a:ext cx="442314" cy="1068388"/>
            <a:chOff x="2456573" y="3474094"/>
            <a:chExt cx="442314" cy="1068388"/>
          </a:xfrm>
        </p:grpSpPr>
        <p:sp>
          <p:nvSpPr>
            <p:cNvPr id="50" name="矩形 49"/>
            <p:cNvSpPr/>
            <p:nvPr/>
          </p:nvSpPr>
          <p:spPr>
            <a:xfrm>
              <a:off x="2456573" y="3474094"/>
              <a:ext cx="432000" cy="106838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1" name="文字方塊 50"/>
                <p:cNvSpPr txBox="1"/>
                <p:nvPr/>
              </p:nvSpPr>
              <p:spPr>
                <a:xfrm>
                  <a:off x="2466974" y="3775317"/>
                  <a:ext cx="4319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2466974" y="3775317"/>
                  <a:ext cx="431913" cy="430887"/>
                </a:xfrm>
                <a:prstGeom prst="rect">
                  <a:avLst/>
                </a:prstGeom>
                <a:blipFill rotWithShape="0">
                  <a:blip r:embed="rId12"/>
                  <a:stretch>
                    <a:fillRect/>
                  </a:stretch>
                </a:blipFill>
              </p:spPr>
              <p:txBody>
                <a:bodyPr/>
                <a:lstStyle/>
                <a:p>
                  <a:r>
                    <a:rPr lang="zh-TW" altLang="en-US">
                      <a:noFill/>
                    </a:rPr>
                    <a:t> </a:t>
                  </a:r>
                </a:p>
              </p:txBody>
            </p:sp>
          </mc:Fallback>
        </mc:AlternateContent>
      </p:grpSp>
      <p:sp>
        <p:nvSpPr>
          <p:cNvPr id="52" name="文字方塊 51"/>
          <p:cNvSpPr txBox="1"/>
          <p:nvPr/>
        </p:nvSpPr>
        <p:spPr>
          <a:xfrm>
            <a:off x="1992574" y="5574329"/>
            <a:ext cx="566057" cy="523220"/>
          </a:xfrm>
          <a:prstGeom prst="rect">
            <a:avLst/>
          </a:prstGeom>
          <a:noFill/>
        </p:spPr>
        <p:txBody>
          <a:bodyPr wrap="square" rtlCol="0">
            <a:spAutoFit/>
          </a:bodyPr>
          <a:lstStyle/>
          <a:p>
            <a:pPr algn="ctr"/>
            <a:r>
              <a:rPr lang="en-US" altLang="zh-TW" sz="2800" dirty="0" smtClean="0"/>
              <a:t>=</a:t>
            </a:r>
            <a:endParaRPr lang="zh-TW" altLang="en-US" sz="2800" dirty="0"/>
          </a:p>
        </p:txBody>
      </p:sp>
      <p:grpSp>
        <p:nvGrpSpPr>
          <p:cNvPr id="53" name="群組 52"/>
          <p:cNvGrpSpPr/>
          <p:nvPr/>
        </p:nvGrpSpPr>
        <p:grpSpPr>
          <a:xfrm>
            <a:off x="1459278" y="5285328"/>
            <a:ext cx="442314" cy="1068388"/>
            <a:chOff x="2456573" y="3474094"/>
            <a:chExt cx="442314" cy="1068388"/>
          </a:xfrm>
        </p:grpSpPr>
        <p:sp>
          <p:nvSpPr>
            <p:cNvPr id="54" name="矩形 53"/>
            <p:cNvSpPr/>
            <p:nvPr/>
          </p:nvSpPr>
          <p:spPr>
            <a:xfrm>
              <a:off x="2456573" y="3474094"/>
              <a:ext cx="432000" cy="106838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5" name="文字方塊 54"/>
                <p:cNvSpPr txBox="1"/>
                <p:nvPr/>
              </p:nvSpPr>
              <p:spPr>
                <a:xfrm>
                  <a:off x="2466974" y="3775317"/>
                  <a:ext cx="4319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𝑧</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2466974" y="3775317"/>
                  <a:ext cx="431913" cy="430887"/>
                </a:xfrm>
                <a:prstGeom prst="rect">
                  <a:avLst/>
                </a:prstGeom>
                <a:blipFill rotWithShape="0">
                  <a:blip r:embed="rId13"/>
                  <a:stretch>
                    <a:fillRect/>
                  </a:stretch>
                </a:blipFill>
              </p:spPr>
              <p:txBody>
                <a:bodyPr/>
                <a:lstStyle/>
                <a:p>
                  <a:r>
                    <a:rPr lang="zh-TW" altLang="en-US">
                      <a:noFill/>
                    </a:rPr>
                    <a:t> </a:t>
                  </a:r>
                </a:p>
              </p:txBody>
            </p:sp>
          </mc:Fallback>
        </mc:AlternateContent>
      </p:grpSp>
      <p:sp>
        <p:nvSpPr>
          <p:cNvPr id="56" name="矩形 55"/>
          <p:cNvSpPr/>
          <p:nvPr/>
        </p:nvSpPr>
        <p:spPr>
          <a:xfrm>
            <a:off x="792291" y="5168588"/>
            <a:ext cx="1216585" cy="1266812"/>
          </a:xfrm>
          <a:prstGeom prst="rect">
            <a:avLst/>
          </a:prstGeom>
          <a:noFill/>
          <a:ln>
            <a:solidFill>
              <a:srgbClr val="0000FF"/>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4331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23" grpId="0" animBg="1"/>
      <p:bldP spid="24" grpId="0"/>
      <p:bldP spid="25" grpId="0" animBg="1"/>
      <p:bldP spid="6" grpId="0"/>
      <p:bldP spid="26" grpId="0"/>
      <p:bldP spid="11" grpId="0"/>
      <p:bldP spid="47" grpId="0"/>
      <p:bldP spid="48" grpId="0"/>
      <p:bldP spid="52" grpId="0"/>
      <p:bldP spid="5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Recipe for Learning</a:t>
            </a:r>
            <a:endParaRPr lang="zh-TW" altLang="en-US" dirty="0"/>
          </a:p>
        </p:txBody>
      </p:sp>
      <p:sp>
        <p:nvSpPr>
          <p:cNvPr id="3" name="內容版面配置區 2"/>
          <p:cNvSpPr>
            <a:spLocks noGrp="1"/>
          </p:cNvSpPr>
          <p:nvPr>
            <p:ph idx="1"/>
          </p:nvPr>
        </p:nvSpPr>
        <p:spPr/>
        <p:txBody>
          <a:bodyPr/>
          <a:lstStyle/>
          <a:p>
            <a:r>
              <a:rPr lang="en-US" altLang="zh-TW" dirty="0" smtClean="0"/>
              <a:t>Data provided in homework</a:t>
            </a:r>
            <a:endParaRPr lang="zh-TW" altLang="en-US" dirty="0"/>
          </a:p>
        </p:txBody>
      </p:sp>
      <p:sp>
        <p:nvSpPr>
          <p:cNvPr id="4" name="文字方塊 3"/>
          <p:cNvSpPr txBox="1"/>
          <p:nvPr/>
        </p:nvSpPr>
        <p:spPr>
          <a:xfrm>
            <a:off x="657225" y="2999821"/>
            <a:ext cx="2171700" cy="523220"/>
          </a:xfrm>
          <a:prstGeom prst="rect">
            <a:avLst/>
          </a:prstGeom>
          <a:noFill/>
        </p:spPr>
        <p:txBody>
          <a:bodyPr wrap="square" rtlCol="0">
            <a:spAutoFit/>
          </a:bodyPr>
          <a:lstStyle/>
          <a:p>
            <a:pPr algn="ctr"/>
            <a:r>
              <a:rPr lang="en-US" altLang="zh-TW" sz="2800" dirty="0" smtClean="0"/>
              <a:t>Training Data</a:t>
            </a:r>
            <a:endParaRPr lang="zh-TW" altLang="en-US" sz="2800" dirty="0"/>
          </a:p>
        </p:txBody>
      </p:sp>
      <p:sp>
        <p:nvSpPr>
          <p:cNvPr id="5" name="文字方塊 4"/>
          <p:cNvSpPr txBox="1"/>
          <p:nvPr/>
        </p:nvSpPr>
        <p:spPr>
          <a:xfrm>
            <a:off x="5046344" y="2095096"/>
            <a:ext cx="2114550" cy="523220"/>
          </a:xfrm>
          <a:prstGeom prst="rect">
            <a:avLst/>
          </a:prstGeom>
          <a:noFill/>
        </p:spPr>
        <p:txBody>
          <a:bodyPr wrap="square" rtlCol="0">
            <a:spAutoFit/>
          </a:bodyPr>
          <a:lstStyle/>
          <a:p>
            <a:pPr algn="ctr"/>
            <a:r>
              <a:rPr lang="en-US" altLang="zh-TW" sz="2800" dirty="0" smtClean="0"/>
              <a:t>Testing Data</a:t>
            </a:r>
            <a:endParaRPr lang="zh-TW" altLang="en-US" sz="2800" dirty="0"/>
          </a:p>
        </p:txBody>
      </p:sp>
      <p:sp>
        <p:nvSpPr>
          <p:cNvPr id="6" name="矩形 5"/>
          <p:cNvSpPr/>
          <p:nvPr/>
        </p:nvSpPr>
        <p:spPr>
          <a:xfrm>
            <a:off x="628650" y="3592650"/>
            <a:ext cx="2200275" cy="106838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graphicFrame>
        <p:nvGraphicFramePr>
          <p:cNvPr id="7" name="Object 12"/>
          <p:cNvGraphicFramePr>
            <a:graphicFrameLocks noChangeAspect="1"/>
          </p:cNvGraphicFramePr>
          <p:nvPr>
            <p:extLst>
              <p:ext uri="{D42A27DB-BD31-4B8C-83A1-F6EECF244321}">
                <p14:modId xmlns:p14="http://schemas.microsoft.com/office/powerpoint/2010/main" val="1932043555"/>
              </p:ext>
            </p:extLst>
          </p:nvPr>
        </p:nvGraphicFramePr>
        <p:xfrm>
          <a:off x="996950" y="3861733"/>
          <a:ext cx="541337" cy="595155"/>
        </p:xfrm>
        <a:graphic>
          <a:graphicData uri="http://schemas.openxmlformats.org/presentationml/2006/ole">
            <mc:AlternateContent xmlns:mc="http://schemas.openxmlformats.org/markup-compatibility/2006">
              <mc:Choice xmlns:v="urn:schemas-microsoft-com:vml" Requires="v">
                <p:oleObj spid="_x0000_s162598" name="方程式" r:id="rId4" imgW="126720" imgH="139680" progId="Equation.3">
                  <p:embed/>
                </p:oleObj>
              </mc:Choice>
              <mc:Fallback>
                <p:oleObj name="方程式" r:id="rId4" imgW="126720" imgH="139680" progId="Equation.3">
                  <p:embed/>
                  <p:pic>
                    <p:nvPicPr>
                      <p:cNvPr id="0" name=""/>
                      <p:cNvPicPr>
                        <a:picLocks noChangeAspect="1" noChangeArrowheads="1"/>
                      </p:cNvPicPr>
                      <p:nvPr/>
                    </p:nvPicPr>
                    <p:blipFill>
                      <a:blip r:embed="rId5"/>
                      <a:srcRect/>
                      <a:stretch>
                        <a:fillRect/>
                      </a:stretch>
                    </p:blipFill>
                    <p:spPr bwMode="auto">
                      <a:xfrm>
                        <a:off x="996950" y="3861733"/>
                        <a:ext cx="541337" cy="595155"/>
                      </a:xfrm>
                      <a:prstGeom prst="rect">
                        <a:avLst/>
                      </a:prstGeom>
                      <a:noFill/>
                      <a:extLst/>
                    </p:spPr>
                  </p:pic>
                </p:oleObj>
              </mc:Fallback>
            </mc:AlternateContent>
          </a:graphicData>
        </a:graphic>
      </p:graphicFrame>
      <p:graphicFrame>
        <p:nvGraphicFramePr>
          <p:cNvPr id="8" name="Object 12"/>
          <p:cNvGraphicFramePr>
            <a:graphicFrameLocks noChangeAspect="1"/>
          </p:cNvGraphicFramePr>
          <p:nvPr>
            <p:extLst>
              <p:ext uri="{D42A27DB-BD31-4B8C-83A1-F6EECF244321}">
                <p14:modId xmlns:p14="http://schemas.microsoft.com/office/powerpoint/2010/main" val="1622721646"/>
              </p:ext>
            </p:extLst>
          </p:nvPr>
        </p:nvGraphicFramePr>
        <p:xfrm>
          <a:off x="1944687" y="3727190"/>
          <a:ext cx="595155" cy="864240"/>
        </p:xfrm>
        <a:graphic>
          <a:graphicData uri="http://schemas.openxmlformats.org/presentationml/2006/ole">
            <mc:AlternateContent xmlns:mc="http://schemas.openxmlformats.org/markup-compatibility/2006">
              <mc:Choice xmlns:v="urn:schemas-microsoft-com:vml" Requires="v">
                <p:oleObj spid="_x0000_s162599" name="方程式" r:id="rId6" imgW="139680" imgH="203040" progId="Equation.3">
                  <p:embed/>
                </p:oleObj>
              </mc:Choice>
              <mc:Fallback>
                <p:oleObj name="方程式" r:id="rId6" imgW="139680" imgH="203040" progId="Equation.3">
                  <p:embed/>
                  <p:pic>
                    <p:nvPicPr>
                      <p:cNvPr id="0" name=""/>
                      <p:cNvPicPr>
                        <a:picLocks noChangeAspect="1" noChangeArrowheads="1"/>
                      </p:cNvPicPr>
                      <p:nvPr/>
                    </p:nvPicPr>
                    <p:blipFill>
                      <a:blip r:embed="rId7"/>
                      <a:srcRect/>
                      <a:stretch>
                        <a:fillRect/>
                      </a:stretch>
                    </p:blipFill>
                    <p:spPr bwMode="auto">
                      <a:xfrm>
                        <a:off x="1944687" y="3727190"/>
                        <a:ext cx="595155" cy="864240"/>
                      </a:xfrm>
                      <a:prstGeom prst="rect">
                        <a:avLst/>
                      </a:prstGeom>
                      <a:noFill/>
                      <a:extLst/>
                    </p:spPr>
                  </p:pic>
                </p:oleObj>
              </mc:Fallback>
            </mc:AlternateContent>
          </a:graphicData>
        </a:graphic>
      </p:graphicFrame>
      <p:sp>
        <p:nvSpPr>
          <p:cNvPr id="9" name="文字方塊 8"/>
          <p:cNvSpPr txBox="1"/>
          <p:nvPr/>
        </p:nvSpPr>
        <p:spPr>
          <a:xfrm>
            <a:off x="3752533" y="3053140"/>
            <a:ext cx="2171700" cy="523220"/>
          </a:xfrm>
          <a:prstGeom prst="rect">
            <a:avLst/>
          </a:prstGeom>
          <a:noFill/>
        </p:spPr>
        <p:txBody>
          <a:bodyPr wrap="square" rtlCol="0">
            <a:spAutoFit/>
          </a:bodyPr>
          <a:lstStyle/>
          <a:p>
            <a:pPr algn="ctr"/>
            <a:r>
              <a:rPr lang="en-US" altLang="zh-TW" sz="2800" dirty="0" smtClean="0"/>
              <a:t>Validation</a:t>
            </a:r>
            <a:endParaRPr lang="zh-TW" altLang="en-US" sz="2800" dirty="0"/>
          </a:p>
        </p:txBody>
      </p:sp>
      <p:sp>
        <p:nvSpPr>
          <p:cNvPr id="10" name="文字方塊 9"/>
          <p:cNvSpPr txBox="1"/>
          <p:nvPr/>
        </p:nvSpPr>
        <p:spPr>
          <a:xfrm>
            <a:off x="6319124" y="3069430"/>
            <a:ext cx="2171700" cy="523220"/>
          </a:xfrm>
          <a:prstGeom prst="rect">
            <a:avLst/>
          </a:prstGeom>
          <a:noFill/>
        </p:spPr>
        <p:txBody>
          <a:bodyPr wrap="square" rtlCol="0">
            <a:spAutoFit/>
          </a:bodyPr>
          <a:lstStyle/>
          <a:p>
            <a:pPr algn="ctr"/>
            <a:r>
              <a:rPr lang="en-US" altLang="zh-TW" sz="2800" dirty="0" smtClean="0"/>
              <a:t>Real Testing</a:t>
            </a:r>
            <a:endParaRPr lang="zh-TW" altLang="en-US" sz="2800" dirty="0"/>
          </a:p>
        </p:txBody>
      </p:sp>
      <p:sp>
        <p:nvSpPr>
          <p:cNvPr id="11" name="矩形 10"/>
          <p:cNvSpPr/>
          <p:nvPr/>
        </p:nvSpPr>
        <p:spPr>
          <a:xfrm>
            <a:off x="3730307" y="3572695"/>
            <a:ext cx="2200275" cy="1068387"/>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graphicFrame>
        <p:nvGraphicFramePr>
          <p:cNvPr id="12" name="Object 12"/>
          <p:cNvGraphicFramePr>
            <a:graphicFrameLocks noChangeAspect="1"/>
          </p:cNvGraphicFramePr>
          <p:nvPr>
            <p:extLst>
              <p:ext uri="{D42A27DB-BD31-4B8C-83A1-F6EECF244321}">
                <p14:modId xmlns:p14="http://schemas.microsoft.com/office/powerpoint/2010/main" val="1119305477"/>
              </p:ext>
            </p:extLst>
          </p:nvPr>
        </p:nvGraphicFramePr>
        <p:xfrm>
          <a:off x="4098607" y="3841778"/>
          <a:ext cx="541337" cy="595155"/>
        </p:xfrm>
        <a:graphic>
          <a:graphicData uri="http://schemas.openxmlformats.org/presentationml/2006/ole">
            <mc:AlternateContent xmlns:mc="http://schemas.openxmlformats.org/markup-compatibility/2006">
              <mc:Choice xmlns:v="urn:schemas-microsoft-com:vml" Requires="v">
                <p:oleObj spid="_x0000_s162600" name="方程式" r:id="rId8" imgW="126720" imgH="139680" progId="Equation.3">
                  <p:embed/>
                </p:oleObj>
              </mc:Choice>
              <mc:Fallback>
                <p:oleObj name="方程式" r:id="rId8" imgW="126720" imgH="139680" progId="Equation.3">
                  <p:embed/>
                  <p:pic>
                    <p:nvPicPr>
                      <p:cNvPr id="0" name=""/>
                      <p:cNvPicPr>
                        <a:picLocks noChangeAspect="1" noChangeArrowheads="1"/>
                      </p:cNvPicPr>
                      <p:nvPr/>
                    </p:nvPicPr>
                    <p:blipFill>
                      <a:blip r:embed="rId5"/>
                      <a:srcRect/>
                      <a:stretch>
                        <a:fillRect/>
                      </a:stretch>
                    </p:blipFill>
                    <p:spPr bwMode="auto">
                      <a:xfrm>
                        <a:off x="4098607" y="3841778"/>
                        <a:ext cx="541337" cy="595155"/>
                      </a:xfrm>
                      <a:prstGeom prst="rect">
                        <a:avLst/>
                      </a:prstGeom>
                      <a:noFill/>
                      <a:extLst/>
                    </p:spPr>
                  </p:pic>
                </p:oleObj>
              </mc:Fallback>
            </mc:AlternateContent>
          </a:graphicData>
        </a:graphic>
      </p:graphicFrame>
      <p:sp>
        <p:nvSpPr>
          <p:cNvPr id="14" name="矩形 13"/>
          <p:cNvSpPr/>
          <p:nvPr/>
        </p:nvSpPr>
        <p:spPr>
          <a:xfrm>
            <a:off x="6325473" y="3572695"/>
            <a:ext cx="2200275" cy="106838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graphicFrame>
        <p:nvGraphicFramePr>
          <p:cNvPr id="15" name="Object 12"/>
          <p:cNvGraphicFramePr>
            <a:graphicFrameLocks noChangeAspect="1"/>
          </p:cNvGraphicFramePr>
          <p:nvPr>
            <p:extLst>
              <p:ext uri="{D42A27DB-BD31-4B8C-83A1-F6EECF244321}">
                <p14:modId xmlns:p14="http://schemas.microsoft.com/office/powerpoint/2010/main" val="3608471134"/>
              </p:ext>
            </p:extLst>
          </p:nvPr>
        </p:nvGraphicFramePr>
        <p:xfrm>
          <a:off x="6693773" y="3841778"/>
          <a:ext cx="541337" cy="595155"/>
        </p:xfrm>
        <a:graphic>
          <a:graphicData uri="http://schemas.openxmlformats.org/presentationml/2006/ole">
            <mc:AlternateContent xmlns:mc="http://schemas.openxmlformats.org/markup-compatibility/2006">
              <mc:Choice xmlns:v="urn:schemas-microsoft-com:vml" Requires="v">
                <p:oleObj spid="_x0000_s162601" name="方程式" r:id="rId9" imgW="126720" imgH="139680" progId="Equation.3">
                  <p:embed/>
                </p:oleObj>
              </mc:Choice>
              <mc:Fallback>
                <p:oleObj name="方程式" r:id="rId9" imgW="126720" imgH="139680" progId="Equation.3">
                  <p:embed/>
                  <p:pic>
                    <p:nvPicPr>
                      <p:cNvPr id="0" name=""/>
                      <p:cNvPicPr>
                        <a:picLocks noChangeAspect="1" noChangeArrowheads="1"/>
                      </p:cNvPicPr>
                      <p:nvPr/>
                    </p:nvPicPr>
                    <p:blipFill>
                      <a:blip r:embed="rId5"/>
                      <a:srcRect/>
                      <a:stretch>
                        <a:fillRect/>
                      </a:stretch>
                    </p:blipFill>
                    <p:spPr bwMode="auto">
                      <a:xfrm>
                        <a:off x="6693773" y="3841778"/>
                        <a:ext cx="541337" cy="595155"/>
                      </a:xfrm>
                      <a:prstGeom prst="rect">
                        <a:avLst/>
                      </a:prstGeom>
                      <a:noFill/>
                      <a:extLst/>
                    </p:spPr>
                  </p:pic>
                </p:oleObj>
              </mc:Fallback>
            </mc:AlternateContent>
          </a:graphicData>
        </a:graphic>
      </p:graphicFrame>
      <p:sp>
        <p:nvSpPr>
          <p:cNvPr id="17" name="右大括弧 16"/>
          <p:cNvSpPr/>
          <p:nvPr/>
        </p:nvSpPr>
        <p:spPr>
          <a:xfrm rot="16200000">
            <a:off x="5851392" y="497853"/>
            <a:ext cx="650658" cy="5100958"/>
          </a:xfrm>
          <a:prstGeom prst="rightBrace">
            <a:avLst>
              <a:gd name="adj1" fmla="val 127888"/>
              <a:gd name="adj2" fmla="val 50000"/>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nvGrpSpPr>
          <p:cNvPr id="26" name="群組 25"/>
          <p:cNvGrpSpPr/>
          <p:nvPr/>
        </p:nvGrpSpPr>
        <p:grpSpPr>
          <a:xfrm>
            <a:off x="1451599" y="4987148"/>
            <a:ext cx="3278822" cy="1761850"/>
            <a:chOff x="1451599" y="4987148"/>
            <a:chExt cx="3278822" cy="1761850"/>
          </a:xfrm>
        </p:grpSpPr>
        <p:graphicFrame>
          <p:nvGraphicFramePr>
            <p:cNvPr id="18" name="Object 12"/>
            <p:cNvGraphicFramePr>
              <a:graphicFrameLocks noChangeAspect="1"/>
            </p:cNvGraphicFramePr>
            <p:nvPr>
              <p:extLst>
                <p:ext uri="{D42A27DB-BD31-4B8C-83A1-F6EECF244321}">
                  <p14:modId xmlns:p14="http://schemas.microsoft.com/office/powerpoint/2010/main" val="2764104290"/>
                </p:ext>
              </p:extLst>
            </p:nvPr>
          </p:nvGraphicFramePr>
          <p:xfrm>
            <a:off x="3996798" y="6260048"/>
            <a:ext cx="433387" cy="488950"/>
          </p:xfrm>
          <a:graphic>
            <a:graphicData uri="http://schemas.openxmlformats.org/presentationml/2006/ole">
              <mc:AlternateContent xmlns:mc="http://schemas.openxmlformats.org/markup-compatibility/2006">
                <mc:Choice xmlns:v="urn:schemas-microsoft-com:vml" Requires="v">
                  <p:oleObj spid="_x0000_s162602" name="方程式" r:id="rId10" imgW="203040" imgH="228600" progId="Equation.3">
                    <p:embed/>
                  </p:oleObj>
                </mc:Choice>
                <mc:Fallback>
                  <p:oleObj name="方程式" r:id="rId10" imgW="203040" imgH="228600" progId="Equation.3">
                    <p:embed/>
                    <p:pic>
                      <p:nvPicPr>
                        <p:cNvPr id="0" name=""/>
                        <p:cNvPicPr>
                          <a:picLocks noChangeAspect="1" noChangeArrowheads="1"/>
                        </p:cNvPicPr>
                        <p:nvPr/>
                      </p:nvPicPr>
                      <p:blipFill>
                        <a:blip r:embed="rId11"/>
                        <a:srcRect/>
                        <a:stretch>
                          <a:fillRect/>
                        </a:stretch>
                      </p:blipFill>
                      <p:spPr bwMode="auto">
                        <a:xfrm>
                          <a:off x="3996798" y="6260048"/>
                          <a:ext cx="43338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文字方塊 18"/>
            <p:cNvSpPr txBox="1"/>
            <p:nvPr/>
          </p:nvSpPr>
          <p:spPr>
            <a:xfrm>
              <a:off x="1451599" y="6274524"/>
              <a:ext cx="2935606" cy="461665"/>
            </a:xfrm>
            <a:prstGeom prst="rect">
              <a:avLst/>
            </a:prstGeom>
            <a:noFill/>
          </p:spPr>
          <p:txBody>
            <a:bodyPr wrap="square" rtlCol="0">
              <a:spAutoFit/>
            </a:bodyPr>
            <a:lstStyle/>
            <a:p>
              <a:pPr algn="ctr"/>
              <a:r>
                <a:rPr lang="en-US" altLang="zh-TW" sz="2400" dirty="0" smtClean="0"/>
                <a:t>“Best” Function</a:t>
              </a:r>
              <a:endParaRPr lang="zh-TW" altLang="en-US" sz="2400" dirty="0"/>
            </a:p>
          </p:txBody>
        </p:sp>
        <p:pic>
          <p:nvPicPr>
            <p:cNvPr id="20" name="圖片 19"/>
            <p:cNvPicPr>
              <a:picLocks noChangeAspect="1"/>
            </p:cNvPicPr>
            <p:nvPr/>
          </p:nvPicPr>
          <p:blipFill>
            <a:blip r:embed="rId12"/>
            <a:stretch>
              <a:fillRect/>
            </a:stretch>
          </p:blipFill>
          <p:spPr>
            <a:xfrm>
              <a:off x="1924050" y="4987148"/>
              <a:ext cx="2806371" cy="1324355"/>
            </a:xfrm>
            <a:prstGeom prst="rect">
              <a:avLst/>
            </a:prstGeom>
          </p:spPr>
        </p:pic>
      </p:grpSp>
      <p:sp>
        <p:nvSpPr>
          <p:cNvPr id="21" name="手繪多邊形 20"/>
          <p:cNvSpPr/>
          <p:nvPr/>
        </p:nvSpPr>
        <p:spPr>
          <a:xfrm>
            <a:off x="1140553" y="4495800"/>
            <a:ext cx="726347" cy="1295400"/>
          </a:xfrm>
          <a:custGeom>
            <a:avLst/>
            <a:gdLst>
              <a:gd name="connsiteX0" fmla="*/ 535847 w 726347"/>
              <a:gd name="connsiteY0" fmla="*/ 0 h 1295400"/>
              <a:gd name="connsiteX1" fmla="*/ 2447 w 726347"/>
              <a:gd name="connsiteY1" fmla="*/ 781050 h 1295400"/>
              <a:gd name="connsiteX2" fmla="*/ 726347 w 726347"/>
              <a:gd name="connsiteY2" fmla="*/ 1295400 h 1295400"/>
            </a:gdLst>
            <a:ahLst/>
            <a:cxnLst>
              <a:cxn ang="0">
                <a:pos x="connsiteX0" y="connsiteY0"/>
              </a:cxn>
              <a:cxn ang="0">
                <a:pos x="connsiteX1" y="connsiteY1"/>
              </a:cxn>
              <a:cxn ang="0">
                <a:pos x="connsiteX2" y="connsiteY2"/>
              </a:cxn>
            </a:cxnLst>
            <a:rect l="l" t="t" r="r" b="b"/>
            <a:pathLst>
              <a:path w="726347" h="1295400">
                <a:moveTo>
                  <a:pt x="535847" y="0"/>
                </a:moveTo>
                <a:cubicBezTo>
                  <a:pt x="253272" y="282575"/>
                  <a:pt x="-29303" y="565150"/>
                  <a:pt x="2447" y="781050"/>
                </a:cubicBezTo>
                <a:cubicBezTo>
                  <a:pt x="34197" y="996950"/>
                  <a:pt x="380272" y="1146175"/>
                  <a:pt x="726347" y="1295400"/>
                </a:cubicBezTo>
              </a:path>
            </a:pathLst>
          </a:custGeom>
          <a:noFill/>
          <a:ln w="762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22" name="Object 12"/>
          <p:cNvGraphicFramePr>
            <a:graphicFrameLocks noChangeAspect="1"/>
          </p:cNvGraphicFramePr>
          <p:nvPr>
            <p:extLst>
              <p:ext uri="{D42A27DB-BD31-4B8C-83A1-F6EECF244321}">
                <p14:modId xmlns:p14="http://schemas.microsoft.com/office/powerpoint/2010/main" val="2305183402"/>
              </p:ext>
            </p:extLst>
          </p:nvPr>
        </p:nvGraphicFramePr>
        <p:xfrm>
          <a:off x="5011653" y="3861733"/>
          <a:ext cx="595313" cy="701675"/>
        </p:xfrm>
        <a:graphic>
          <a:graphicData uri="http://schemas.openxmlformats.org/presentationml/2006/ole">
            <mc:AlternateContent xmlns:mc="http://schemas.openxmlformats.org/markup-compatibility/2006">
              <mc:Choice xmlns:v="urn:schemas-microsoft-com:vml" Requires="v">
                <p:oleObj spid="_x0000_s162603" name="方程式" r:id="rId13" imgW="139680" imgH="164880" progId="Equation.3">
                  <p:embed/>
                </p:oleObj>
              </mc:Choice>
              <mc:Fallback>
                <p:oleObj name="方程式" r:id="rId13" imgW="139680" imgH="164880" progId="Equation.3">
                  <p:embed/>
                  <p:pic>
                    <p:nvPicPr>
                      <p:cNvPr id="0" name=""/>
                      <p:cNvPicPr>
                        <a:picLocks noChangeAspect="1" noChangeArrowheads="1"/>
                      </p:cNvPicPr>
                      <p:nvPr/>
                    </p:nvPicPr>
                    <p:blipFill>
                      <a:blip r:embed="rId14"/>
                      <a:srcRect/>
                      <a:stretch>
                        <a:fillRect/>
                      </a:stretch>
                    </p:blipFill>
                    <p:spPr bwMode="auto">
                      <a:xfrm>
                        <a:off x="5011653" y="3861733"/>
                        <a:ext cx="595313" cy="701675"/>
                      </a:xfrm>
                      <a:prstGeom prst="rect">
                        <a:avLst/>
                      </a:prstGeom>
                      <a:noFill/>
                      <a:extLst/>
                    </p:spPr>
                  </p:pic>
                </p:oleObj>
              </mc:Fallback>
            </mc:AlternateContent>
          </a:graphicData>
        </a:graphic>
      </p:graphicFrame>
      <p:graphicFrame>
        <p:nvGraphicFramePr>
          <p:cNvPr id="23" name="Object 12"/>
          <p:cNvGraphicFramePr>
            <a:graphicFrameLocks noChangeAspect="1"/>
          </p:cNvGraphicFramePr>
          <p:nvPr>
            <p:extLst>
              <p:ext uri="{D42A27DB-BD31-4B8C-83A1-F6EECF244321}">
                <p14:modId xmlns:p14="http://schemas.microsoft.com/office/powerpoint/2010/main" val="33127919"/>
              </p:ext>
            </p:extLst>
          </p:nvPr>
        </p:nvGraphicFramePr>
        <p:xfrm>
          <a:off x="7603410" y="3841778"/>
          <a:ext cx="595313" cy="701675"/>
        </p:xfrm>
        <a:graphic>
          <a:graphicData uri="http://schemas.openxmlformats.org/presentationml/2006/ole">
            <mc:AlternateContent xmlns:mc="http://schemas.openxmlformats.org/markup-compatibility/2006">
              <mc:Choice xmlns:v="urn:schemas-microsoft-com:vml" Requires="v">
                <p:oleObj spid="_x0000_s162604" name="方程式" r:id="rId15" imgW="139680" imgH="164880" progId="Equation.3">
                  <p:embed/>
                </p:oleObj>
              </mc:Choice>
              <mc:Fallback>
                <p:oleObj name="方程式" r:id="rId15" imgW="139680" imgH="164880" progId="Equation.3">
                  <p:embed/>
                  <p:pic>
                    <p:nvPicPr>
                      <p:cNvPr id="0" name=""/>
                      <p:cNvPicPr>
                        <a:picLocks noChangeAspect="1" noChangeArrowheads="1"/>
                      </p:cNvPicPr>
                      <p:nvPr/>
                    </p:nvPicPr>
                    <p:blipFill>
                      <a:blip r:embed="rId14"/>
                      <a:srcRect/>
                      <a:stretch>
                        <a:fillRect/>
                      </a:stretch>
                    </p:blipFill>
                    <p:spPr bwMode="auto">
                      <a:xfrm>
                        <a:off x="7603410" y="3841778"/>
                        <a:ext cx="595313" cy="701675"/>
                      </a:xfrm>
                      <a:prstGeom prst="rect">
                        <a:avLst/>
                      </a:prstGeom>
                      <a:noFill/>
                      <a:extLst/>
                    </p:spPr>
                  </p:pic>
                </p:oleObj>
              </mc:Fallback>
            </mc:AlternateContent>
          </a:graphicData>
        </a:graphic>
      </p:graphicFrame>
      <p:sp>
        <p:nvSpPr>
          <p:cNvPr id="24" name="手繪多邊形 23"/>
          <p:cNvSpPr/>
          <p:nvPr/>
        </p:nvSpPr>
        <p:spPr>
          <a:xfrm>
            <a:off x="4781550" y="4514850"/>
            <a:ext cx="653969" cy="1276350"/>
          </a:xfrm>
          <a:custGeom>
            <a:avLst/>
            <a:gdLst>
              <a:gd name="connsiteX0" fmla="*/ 0 w 653969"/>
              <a:gd name="connsiteY0" fmla="*/ 1276350 h 1276350"/>
              <a:gd name="connsiteX1" fmla="*/ 590550 w 653969"/>
              <a:gd name="connsiteY1" fmla="*/ 742950 h 1276350"/>
              <a:gd name="connsiteX2" fmla="*/ 609600 w 653969"/>
              <a:gd name="connsiteY2" fmla="*/ 0 h 1276350"/>
            </a:gdLst>
            <a:ahLst/>
            <a:cxnLst>
              <a:cxn ang="0">
                <a:pos x="connsiteX0" y="connsiteY0"/>
              </a:cxn>
              <a:cxn ang="0">
                <a:pos x="connsiteX1" y="connsiteY1"/>
              </a:cxn>
              <a:cxn ang="0">
                <a:pos x="connsiteX2" y="connsiteY2"/>
              </a:cxn>
            </a:cxnLst>
            <a:rect l="l" t="t" r="r" b="b"/>
            <a:pathLst>
              <a:path w="653969" h="1276350">
                <a:moveTo>
                  <a:pt x="0" y="1276350"/>
                </a:moveTo>
                <a:cubicBezTo>
                  <a:pt x="244475" y="1116012"/>
                  <a:pt x="488950" y="955675"/>
                  <a:pt x="590550" y="742950"/>
                </a:cubicBezTo>
                <a:cubicBezTo>
                  <a:pt x="692150" y="530225"/>
                  <a:pt x="650875" y="265112"/>
                  <a:pt x="609600" y="0"/>
                </a:cubicBezTo>
              </a:path>
            </a:pathLst>
          </a:custGeom>
          <a:noFill/>
          <a:ln w="762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手繪多邊形 24"/>
          <p:cNvSpPr/>
          <p:nvPr/>
        </p:nvSpPr>
        <p:spPr>
          <a:xfrm>
            <a:off x="4838700" y="4495800"/>
            <a:ext cx="3086100" cy="1315839"/>
          </a:xfrm>
          <a:custGeom>
            <a:avLst/>
            <a:gdLst>
              <a:gd name="connsiteX0" fmla="*/ 0 w 3086100"/>
              <a:gd name="connsiteY0" fmla="*/ 1314450 h 1315839"/>
              <a:gd name="connsiteX1" fmla="*/ 2133600 w 3086100"/>
              <a:gd name="connsiteY1" fmla="*/ 1104900 h 1315839"/>
              <a:gd name="connsiteX2" fmla="*/ 3086100 w 3086100"/>
              <a:gd name="connsiteY2" fmla="*/ 0 h 1315839"/>
            </a:gdLst>
            <a:ahLst/>
            <a:cxnLst>
              <a:cxn ang="0">
                <a:pos x="connsiteX0" y="connsiteY0"/>
              </a:cxn>
              <a:cxn ang="0">
                <a:pos x="connsiteX1" y="connsiteY1"/>
              </a:cxn>
              <a:cxn ang="0">
                <a:pos x="connsiteX2" y="connsiteY2"/>
              </a:cxn>
            </a:cxnLst>
            <a:rect l="l" t="t" r="r" b="b"/>
            <a:pathLst>
              <a:path w="3086100" h="1315839">
                <a:moveTo>
                  <a:pt x="0" y="1314450"/>
                </a:moveTo>
                <a:cubicBezTo>
                  <a:pt x="809625" y="1319212"/>
                  <a:pt x="1619250" y="1323975"/>
                  <a:pt x="2133600" y="1104900"/>
                </a:cubicBezTo>
                <a:cubicBezTo>
                  <a:pt x="2647950" y="885825"/>
                  <a:pt x="2867025" y="442912"/>
                  <a:pt x="3086100" y="0"/>
                </a:cubicBezTo>
              </a:path>
            </a:pathLst>
          </a:custGeom>
          <a:noFill/>
          <a:ln w="762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35642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2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Recipe for Learning</a:t>
            </a:r>
            <a:endParaRPr lang="zh-TW" altLang="en-US" dirty="0"/>
          </a:p>
        </p:txBody>
      </p:sp>
      <p:sp>
        <p:nvSpPr>
          <p:cNvPr id="3" name="內容版面配置區 2"/>
          <p:cNvSpPr>
            <a:spLocks noGrp="1"/>
          </p:cNvSpPr>
          <p:nvPr>
            <p:ph idx="1"/>
          </p:nvPr>
        </p:nvSpPr>
        <p:spPr/>
        <p:txBody>
          <a:bodyPr/>
          <a:lstStyle/>
          <a:p>
            <a:r>
              <a:rPr lang="en-US" altLang="zh-TW" dirty="0" smtClean="0"/>
              <a:t>Data provided in homework</a:t>
            </a:r>
            <a:endParaRPr lang="zh-TW" altLang="en-US" dirty="0"/>
          </a:p>
        </p:txBody>
      </p:sp>
      <p:sp>
        <p:nvSpPr>
          <p:cNvPr id="4" name="文字方塊 3"/>
          <p:cNvSpPr txBox="1"/>
          <p:nvPr/>
        </p:nvSpPr>
        <p:spPr>
          <a:xfrm>
            <a:off x="657225" y="2999821"/>
            <a:ext cx="2171700" cy="523220"/>
          </a:xfrm>
          <a:prstGeom prst="rect">
            <a:avLst/>
          </a:prstGeom>
          <a:noFill/>
        </p:spPr>
        <p:txBody>
          <a:bodyPr wrap="square" rtlCol="0">
            <a:spAutoFit/>
          </a:bodyPr>
          <a:lstStyle/>
          <a:p>
            <a:pPr algn="ctr"/>
            <a:r>
              <a:rPr lang="en-US" altLang="zh-TW" sz="2800" dirty="0" smtClean="0"/>
              <a:t>Training Data</a:t>
            </a:r>
            <a:endParaRPr lang="zh-TW" altLang="en-US" sz="2800" dirty="0"/>
          </a:p>
        </p:txBody>
      </p:sp>
      <p:sp>
        <p:nvSpPr>
          <p:cNvPr id="5" name="文字方塊 4"/>
          <p:cNvSpPr txBox="1"/>
          <p:nvPr/>
        </p:nvSpPr>
        <p:spPr>
          <a:xfrm>
            <a:off x="5046344" y="2095096"/>
            <a:ext cx="2114550" cy="523220"/>
          </a:xfrm>
          <a:prstGeom prst="rect">
            <a:avLst/>
          </a:prstGeom>
          <a:noFill/>
        </p:spPr>
        <p:txBody>
          <a:bodyPr wrap="square" rtlCol="0">
            <a:spAutoFit/>
          </a:bodyPr>
          <a:lstStyle/>
          <a:p>
            <a:pPr algn="ctr"/>
            <a:r>
              <a:rPr lang="en-US" altLang="zh-TW" sz="2800" dirty="0" smtClean="0"/>
              <a:t>Testing Data</a:t>
            </a:r>
            <a:endParaRPr lang="zh-TW" altLang="en-US" sz="2800" dirty="0"/>
          </a:p>
        </p:txBody>
      </p:sp>
      <p:sp>
        <p:nvSpPr>
          <p:cNvPr id="6" name="矩形 5"/>
          <p:cNvSpPr/>
          <p:nvPr/>
        </p:nvSpPr>
        <p:spPr>
          <a:xfrm>
            <a:off x="628650" y="3592650"/>
            <a:ext cx="2200275" cy="106838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graphicFrame>
        <p:nvGraphicFramePr>
          <p:cNvPr id="7" name="Object 12"/>
          <p:cNvGraphicFramePr>
            <a:graphicFrameLocks noChangeAspect="1"/>
          </p:cNvGraphicFramePr>
          <p:nvPr>
            <p:extLst/>
          </p:nvPr>
        </p:nvGraphicFramePr>
        <p:xfrm>
          <a:off x="996950" y="3861733"/>
          <a:ext cx="541337" cy="595155"/>
        </p:xfrm>
        <a:graphic>
          <a:graphicData uri="http://schemas.openxmlformats.org/presentationml/2006/ole">
            <mc:AlternateContent xmlns:mc="http://schemas.openxmlformats.org/markup-compatibility/2006">
              <mc:Choice xmlns:v="urn:schemas-microsoft-com:vml" Requires="v">
                <p:oleObj spid="_x0000_s164520" name="方程式" r:id="rId4" imgW="126720" imgH="139680" progId="Equation.3">
                  <p:embed/>
                </p:oleObj>
              </mc:Choice>
              <mc:Fallback>
                <p:oleObj name="方程式" r:id="rId4" imgW="126720" imgH="139680" progId="Equation.3">
                  <p:embed/>
                  <p:pic>
                    <p:nvPicPr>
                      <p:cNvPr id="0" name=""/>
                      <p:cNvPicPr>
                        <a:picLocks noChangeAspect="1" noChangeArrowheads="1"/>
                      </p:cNvPicPr>
                      <p:nvPr/>
                    </p:nvPicPr>
                    <p:blipFill>
                      <a:blip r:embed="rId5"/>
                      <a:srcRect/>
                      <a:stretch>
                        <a:fillRect/>
                      </a:stretch>
                    </p:blipFill>
                    <p:spPr bwMode="auto">
                      <a:xfrm>
                        <a:off x="996950" y="3861733"/>
                        <a:ext cx="541337" cy="595155"/>
                      </a:xfrm>
                      <a:prstGeom prst="rect">
                        <a:avLst/>
                      </a:prstGeom>
                      <a:noFill/>
                      <a:extLst/>
                    </p:spPr>
                  </p:pic>
                </p:oleObj>
              </mc:Fallback>
            </mc:AlternateContent>
          </a:graphicData>
        </a:graphic>
      </p:graphicFrame>
      <p:graphicFrame>
        <p:nvGraphicFramePr>
          <p:cNvPr id="8" name="Object 12"/>
          <p:cNvGraphicFramePr>
            <a:graphicFrameLocks noChangeAspect="1"/>
          </p:cNvGraphicFramePr>
          <p:nvPr>
            <p:extLst/>
          </p:nvPr>
        </p:nvGraphicFramePr>
        <p:xfrm>
          <a:off x="1944687" y="3727190"/>
          <a:ext cx="595155" cy="864240"/>
        </p:xfrm>
        <a:graphic>
          <a:graphicData uri="http://schemas.openxmlformats.org/presentationml/2006/ole">
            <mc:AlternateContent xmlns:mc="http://schemas.openxmlformats.org/markup-compatibility/2006">
              <mc:Choice xmlns:v="urn:schemas-microsoft-com:vml" Requires="v">
                <p:oleObj spid="_x0000_s164521" name="方程式" r:id="rId6" imgW="139680" imgH="203040" progId="Equation.3">
                  <p:embed/>
                </p:oleObj>
              </mc:Choice>
              <mc:Fallback>
                <p:oleObj name="方程式" r:id="rId6" imgW="139680" imgH="203040" progId="Equation.3">
                  <p:embed/>
                  <p:pic>
                    <p:nvPicPr>
                      <p:cNvPr id="0" name=""/>
                      <p:cNvPicPr>
                        <a:picLocks noChangeAspect="1" noChangeArrowheads="1"/>
                      </p:cNvPicPr>
                      <p:nvPr/>
                    </p:nvPicPr>
                    <p:blipFill>
                      <a:blip r:embed="rId7"/>
                      <a:srcRect/>
                      <a:stretch>
                        <a:fillRect/>
                      </a:stretch>
                    </p:blipFill>
                    <p:spPr bwMode="auto">
                      <a:xfrm>
                        <a:off x="1944687" y="3727190"/>
                        <a:ext cx="595155" cy="864240"/>
                      </a:xfrm>
                      <a:prstGeom prst="rect">
                        <a:avLst/>
                      </a:prstGeom>
                      <a:noFill/>
                      <a:extLst/>
                    </p:spPr>
                  </p:pic>
                </p:oleObj>
              </mc:Fallback>
            </mc:AlternateContent>
          </a:graphicData>
        </a:graphic>
      </p:graphicFrame>
      <p:sp>
        <p:nvSpPr>
          <p:cNvPr id="9" name="文字方塊 8"/>
          <p:cNvSpPr txBox="1"/>
          <p:nvPr/>
        </p:nvSpPr>
        <p:spPr>
          <a:xfrm>
            <a:off x="3752533" y="3053140"/>
            <a:ext cx="2171700" cy="523220"/>
          </a:xfrm>
          <a:prstGeom prst="rect">
            <a:avLst/>
          </a:prstGeom>
          <a:noFill/>
        </p:spPr>
        <p:txBody>
          <a:bodyPr wrap="square" rtlCol="0">
            <a:spAutoFit/>
          </a:bodyPr>
          <a:lstStyle/>
          <a:p>
            <a:pPr algn="ctr"/>
            <a:r>
              <a:rPr lang="en-US" altLang="zh-TW" sz="2800" dirty="0" smtClean="0"/>
              <a:t>Validation</a:t>
            </a:r>
            <a:endParaRPr lang="zh-TW" altLang="en-US" sz="2800" dirty="0"/>
          </a:p>
        </p:txBody>
      </p:sp>
      <p:sp>
        <p:nvSpPr>
          <p:cNvPr id="10" name="文字方塊 9"/>
          <p:cNvSpPr txBox="1"/>
          <p:nvPr/>
        </p:nvSpPr>
        <p:spPr>
          <a:xfrm>
            <a:off x="6319124" y="3069430"/>
            <a:ext cx="2171700" cy="523220"/>
          </a:xfrm>
          <a:prstGeom prst="rect">
            <a:avLst/>
          </a:prstGeom>
          <a:noFill/>
        </p:spPr>
        <p:txBody>
          <a:bodyPr wrap="square" rtlCol="0">
            <a:spAutoFit/>
          </a:bodyPr>
          <a:lstStyle/>
          <a:p>
            <a:pPr algn="ctr"/>
            <a:r>
              <a:rPr lang="en-US" altLang="zh-TW" sz="2800" dirty="0" smtClean="0"/>
              <a:t>Real Testing</a:t>
            </a:r>
            <a:endParaRPr lang="zh-TW" altLang="en-US" sz="2800" dirty="0"/>
          </a:p>
        </p:txBody>
      </p:sp>
      <p:sp>
        <p:nvSpPr>
          <p:cNvPr id="11" name="矩形 10"/>
          <p:cNvSpPr/>
          <p:nvPr/>
        </p:nvSpPr>
        <p:spPr>
          <a:xfrm>
            <a:off x="3730307" y="3572695"/>
            <a:ext cx="2200275" cy="1068387"/>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graphicFrame>
        <p:nvGraphicFramePr>
          <p:cNvPr id="12" name="Object 12"/>
          <p:cNvGraphicFramePr>
            <a:graphicFrameLocks noChangeAspect="1"/>
          </p:cNvGraphicFramePr>
          <p:nvPr>
            <p:extLst/>
          </p:nvPr>
        </p:nvGraphicFramePr>
        <p:xfrm>
          <a:off x="4098607" y="3841778"/>
          <a:ext cx="541337" cy="595155"/>
        </p:xfrm>
        <a:graphic>
          <a:graphicData uri="http://schemas.openxmlformats.org/presentationml/2006/ole">
            <mc:AlternateContent xmlns:mc="http://schemas.openxmlformats.org/markup-compatibility/2006">
              <mc:Choice xmlns:v="urn:schemas-microsoft-com:vml" Requires="v">
                <p:oleObj spid="_x0000_s164522" name="方程式" r:id="rId8" imgW="126720" imgH="139680" progId="Equation.3">
                  <p:embed/>
                </p:oleObj>
              </mc:Choice>
              <mc:Fallback>
                <p:oleObj name="方程式" r:id="rId8" imgW="126720" imgH="139680" progId="Equation.3">
                  <p:embed/>
                  <p:pic>
                    <p:nvPicPr>
                      <p:cNvPr id="0" name=""/>
                      <p:cNvPicPr>
                        <a:picLocks noChangeAspect="1" noChangeArrowheads="1"/>
                      </p:cNvPicPr>
                      <p:nvPr/>
                    </p:nvPicPr>
                    <p:blipFill>
                      <a:blip r:embed="rId5"/>
                      <a:srcRect/>
                      <a:stretch>
                        <a:fillRect/>
                      </a:stretch>
                    </p:blipFill>
                    <p:spPr bwMode="auto">
                      <a:xfrm>
                        <a:off x="4098607" y="3841778"/>
                        <a:ext cx="541337" cy="595155"/>
                      </a:xfrm>
                      <a:prstGeom prst="rect">
                        <a:avLst/>
                      </a:prstGeom>
                      <a:noFill/>
                      <a:extLst/>
                    </p:spPr>
                  </p:pic>
                </p:oleObj>
              </mc:Fallback>
            </mc:AlternateContent>
          </a:graphicData>
        </a:graphic>
      </p:graphicFrame>
      <p:sp>
        <p:nvSpPr>
          <p:cNvPr id="14" name="矩形 13"/>
          <p:cNvSpPr/>
          <p:nvPr/>
        </p:nvSpPr>
        <p:spPr>
          <a:xfrm>
            <a:off x="6325473" y="3572695"/>
            <a:ext cx="2200275" cy="106838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graphicFrame>
        <p:nvGraphicFramePr>
          <p:cNvPr id="15" name="Object 12"/>
          <p:cNvGraphicFramePr>
            <a:graphicFrameLocks noChangeAspect="1"/>
          </p:cNvGraphicFramePr>
          <p:nvPr>
            <p:extLst/>
          </p:nvPr>
        </p:nvGraphicFramePr>
        <p:xfrm>
          <a:off x="6693773" y="3841778"/>
          <a:ext cx="541337" cy="595155"/>
        </p:xfrm>
        <a:graphic>
          <a:graphicData uri="http://schemas.openxmlformats.org/presentationml/2006/ole">
            <mc:AlternateContent xmlns:mc="http://schemas.openxmlformats.org/markup-compatibility/2006">
              <mc:Choice xmlns:v="urn:schemas-microsoft-com:vml" Requires="v">
                <p:oleObj spid="_x0000_s164523" name="方程式" r:id="rId9" imgW="126720" imgH="139680" progId="Equation.3">
                  <p:embed/>
                </p:oleObj>
              </mc:Choice>
              <mc:Fallback>
                <p:oleObj name="方程式" r:id="rId9" imgW="126720" imgH="139680" progId="Equation.3">
                  <p:embed/>
                  <p:pic>
                    <p:nvPicPr>
                      <p:cNvPr id="0" name=""/>
                      <p:cNvPicPr>
                        <a:picLocks noChangeAspect="1" noChangeArrowheads="1"/>
                      </p:cNvPicPr>
                      <p:nvPr/>
                    </p:nvPicPr>
                    <p:blipFill>
                      <a:blip r:embed="rId5"/>
                      <a:srcRect/>
                      <a:stretch>
                        <a:fillRect/>
                      </a:stretch>
                    </p:blipFill>
                    <p:spPr bwMode="auto">
                      <a:xfrm>
                        <a:off x="6693773" y="3841778"/>
                        <a:ext cx="541337" cy="595155"/>
                      </a:xfrm>
                      <a:prstGeom prst="rect">
                        <a:avLst/>
                      </a:prstGeom>
                      <a:noFill/>
                      <a:extLst/>
                    </p:spPr>
                  </p:pic>
                </p:oleObj>
              </mc:Fallback>
            </mc:AlternateContent>
          </a:graphicData>
        </a:graphic>
      </p:graphicFrame>
      <p:sp>
        <p:nvSpPr>
          <p:cNvPr id="17" name="右大括弧 16"/>
          <p:cNvSpPr/>
          <p:nvPr/>
        </p:nvSpPr>
        <p:spPr>
          <a:xfrm rot="16200000">
            <a:off x="5851392" y="497853"/>
            <a:ext cx="650658" cy="5100958"/>
          </a:xfrm>
          <a:prstGeom prst="rightBrace">
            <a:avLst>
              <a:gd name="adj1" fmla="val 127888"/>
              <a:gd name="adj2" fmla="val 50000"/>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aphicFrame>
        <p:nvGraphicFramePr>
          <p:cNvPr id="22" name="Object 12"/>
          <p:cNvGraphicFramePr>
            <a:graphicFrameLocks noChangeAspect="1"/>
          </p:cNvGraphicFramePr>
          <p:nvPr>
            <p:extLst/>
          </p:nvPr>
        </p:nvGraphicFramePr>
        <p:xfrm>
          <a:off x="5011653" y="3861733"/>
          <a:ext cx="595313" cy="701675"/>
        </p:xfrm>
        <a:graphic>
          <a:graphicData uri="http://schemas.openxmlformats.org/presentationml/2006/ole">
            <mc:AlternateContent xmlns:mc="http://schemas.openxmlformats.org/markup-compatibility/2006">
              <mc:Choice xmlns:v="urn:schemas-microsoft-com:vml" Requires="v">
                <p:oleObj spid="_x0000_s164524" name="方程式" r:id="rId10" imgW="139680" imgH="164880" progId="Equation.3">
                  <p:embed/>
                </p:oleObj>
              </mc:Choice>
              <mc:Fallback>
                <p:oleObj name="方程式" r:id="rId10" imgW="139680" imgH="164880" progId="Equation.3">
                  <p:embed/>
                  <p:pic>
                    <p:nvPicPr>
                      <p:cNvPr id="0" name=""/>
                      <p:cNvPicPr>
                        <a:picLocks noChangeAspect="1" noChangeArrowheads="1"/>
                      </p:cNvPicPr>
                      <p:nvPr/>
                    </p:nvPicPr>
                    <p:blipFill>
                      <a:blip r:embed="rId11"/>
                      <a:srcRect/>
                      <a:stretch>
                        <a:fillRect/>
                      </a:stretch>
                    </p:blipFill>
                    <p:spPr bwMode="auto">
                      <a:xfrm>
                        <a:off x="5011653" y="3861733"/>
                        <a:ext cx="595313" cy="701675"/>
                      </a:xfrm>
                      <a:prstGeom prst="rect">
                        <a:avLst/>
                      </a:prstGeom>
                      <a:noFill/>
                      <a:extLst/>
                    </p:spPr>
                  </p:pic>
                </p:oleObj>
              </mc:Fallback>
            </mc:AlternateContent>
          </a:graphicData>
        </a:graphic>
      </p:graphicFrame>
      <p:graphicFrame>
        <p:nvGraphicFramePr>
          <p:cNvPr id="23" name="Object 12"/>
          <p:cNvGraphicFramePr>
            <a:graphicFrameLocks noChangeAspect="1"/>
          </p:cNvGraphicFramePr>
          <p:nvPr>
            <p:extLst/>
          </p:nvPr>
        </p:nvGraphicFramePr>
        <p:xfrm>
          <a:off x="7603410" y="3841778"/>
          <a:ext cx="595313" cy="701675"/>
        </p:xfrm>
        <a:graphic>
          <a:graphicData uri="http://schemas.openxmlformats.org/presentationml/2006/ole">
            <mc:AlternateContent xmlns:mc="http://schemas.openxmlformats.org/markup-compatibility/2006">
              <mc:Choice xmlns:v="urn:schemas-microsoft-com:vml" Requires="v">
                <p:oleObj spid="_x0000_s164525" name="方程式" r:id="rId12" imgW="139680" imgH="164880" progId="Equation.3">
                  <p:embed/>
                </p:oleObj>
              </mc:Choice>
              <mc:Fallback>
                <p:oleObj name="方程式" r:id="rId12" imgW="139680" imgH="164880" progId="Equation.3">
                  <p:embed/>
                  <p:pic>
                    <p:nvPicPr>
                      <p:cNvPr id="0" name=""/>
                      <p:cNvPicPr>
                        <a:picLocks noChangeAspect="1" noChangeArrowheads="1"/>
                      </p:cNvPicPr>
                      <p:nvPr/>
                    </p:nvPicPr>
                    <p:blipFill>
                      <a:blip r:embed="rId11"/>
                      <a:srcRect/>
                      <a:stretch>
                        <a:fillRect/>
                      </a:stretch>
                    </p:blipFill>
                    <p:spPr bwMode="auto">
                      <a:xfrm>
                        <a:off x="7603410" y="3841778"/>
                        <a:ext cx="595313" cy="701675"/>
                      </a:xfrm>
                      <a:prstGeom prst="rect">
                        <a:avLst/>
                      </a:prstGeom>
                      <a:noFill/>
                      <a:extLst/>
                    </p:spPr>
                  </p:pic>
                </p:oleObj>
              </mc:Fallback>
            </mc:AlternateContent>
          </a:graphicData>
        </a:graphic>
      </p:graphicFrame>
      <p:sp>
        <p:nvSpPr>
          <p:cNvPr id="28" name="文字方塊 27"/>
          <p:cNvSpPr txBox="1"/>
          <p:nvPr/>
        </p:nvSpPr>
        <p:spPr>
          <a:xfrm>
            <a:off x="3776143" y="4776018"/>
            <a:ext cx="2108601" cy="138499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800" dirty="0" smtClean="0"/>
              <a:t>Immediately know the accuracy</a:t>
            </a:r>
            <a:endParaRPr lang="zh-TW" altLang="en-US" sz="2800" dirty="0"/>
          </a:p>
        </p:txBody>
      </p:sp>
      <p:sp>
        <p:nvSpPr>
          <p:cNvPr id="29" name="文字方塊 28"/>
          <p:cNvSpPr txBox="1"/>
          <p:nvPr/>
        </p:nvSpPr>
        <p:spPr>
          <a:xfrm>
            <a:off x="6111260" y="4792581"/>
            <a:ext cx="2623581"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800" dirty="0" smtClean="0"/>
              <a:t>Do not know the accuracy until the deadline</a:t>
            </a:r>
            <a:endParaRPr lang="zh-TW" altLang="en-US" sz="2800" dirty="0"/>
          </a:p>
        </p:txBody>
      </p:sp>
      <p:sp>
        <p:nvSpPr>
          <p:cNvPr id="30" name="文字方塊 29"/>
          <p:cNvSpPr txBox="1"/>
          <p:nvPr/>
        </p:nvSpPr>
        <p:spPr>
          <a:xfrm>
            <a:off x="5997693" y="6161013"/>
            <a:ext cx="2850714" cy="523220"/>
          </a:xfrm>
          <a:prstGeom prst="rect">
            <a:avLst/>
          </a:prstGeom>
          <a:noFill/>
        </p:spPr>
        <p:txBody>
          <a:bodyPr wrap="square" rtlCol="0">
            <a:spAutoFit/>
          </a:bodyPr>
          <a:lstStyle/>
          <a:p>
            <a:pPr algn="ctr"/>
            <a:r>
              <a:rPr lang="en-US" altLang="zh-TW" sz="2800" dirty="0" smtClean="0">
                <a:solidFill>
                  <a:srgbClr val="0000FF"/>
                </a:solidFill>
              </a:rPr>
              <a:t>(what really count)</a:t>
            </a:r>
            <a:endParaRPr lang="zh-TW" altLang="en-US" sz="2800" dirty="0">
              <a:solidFill>
                <a:srgbClr val="0000FF"/>
              </a:solidFill>
            </a:endParaRPr>
          </a:p>
        </p:txBody>
      </p:sp>
    </p:spTree>
    <p:extLst>
      <p:ext uri="{BB962C8B-B14F-4D97-AF65-F5344CB8AC3E}">
        <p14:creationId xmlns:p14="http://schemas.microsoft.com/office/powerpoint/2010/main" val="400006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Multi-class Classification</a:t>
            </a:r>
            <a:endParaRPr lang="zh-TW" altLang="en-US" dirty="0"/>
          </a:p>
        </p:txBody>
      </p:sp>
      <p:sp>
        <p:nvSpPr>
          <p:cNvPr id="3" name="內容版面配置區 2"/>
          <p:cNvSpPr>
            <a:spLocks noGrp="1"/>
          </p:cNvSpPr>
          <p:nvPr>
            <p:ph idx="1"/>
          </p:nvPr>
        </p:nvSpPr>
        <p:spPr/>
        <p:txBody>
          <a:bodyPr/>
          <a:lstStyle/>
          <a:p>
            <a:r>
              <a:rPr lang="en-US" altLang="zh-TW" dirty="0" smtClean="0"/>
              <a:t>Handwriting Digit Classification </a:t>
            </a:r>
          </a:p>
          <a:p>
            <a:endParaRPr lang="en-US" altLang="zh-TW" dirty="0"/>
          </a:p>
          <a:p>
            <a:endParaRPr lang="en-US" altLang="zh-TW" dirty="0" smtClean="0"/>
          </a:p>
          <a:p>
            <a:endParaRPr lang="en-US" altLang="zh-TW" dirty="0"/>
          </a:p>
          <a:p>
            <a:r>
              <a:rPr lang="en-US" altLang="zh-TW" dirty="0" smtClean="0"/>
              <a:t>Image Recognition</a:t>
            </a:r>
            <a:endParaRPr lang="zh-TW" altLang="en-US" dirty="0"/>
          </a:p>
        </p:txBody>
      </p:sp>
      <p:pic>
        <p:nvPicPr>
          <p:cNvPr id="4" name="圖片 3"/>
          <p:cNvPicPr>
            <a:picLocks noChangeAspect="1"/>
          </p:cNvPicPr>
          <p:nvPr/>
        </p:nvPicPr>
        <p:blipFill>
          <a:blip r:embed="rId2"/>
          <a:stretch>
            <a:fillRect/>
          </a:stretch>
        </p:blipFill>
        <p:spPr>
          <a:xfrm>
            <a:off x="2494953" y="2494859"/>
            <a:ext cx="1257606" cy="1249596"/>
          </a:xfrm>
          <a:prstGeom prst="rect">
            <a:avLst/>
          </a:prstGeom>
        </p:spPr>
      </p:pic>
      <p:sp>
        <p:nvSpPr>
          <p:cNvPr id="5" name="文字方塊 4"/>
          <p:cNvSpPr txBox="1"/>
          <p:nvPr/>
        </p:nvSpPr>
        <p:spPr>
          <a:xfrm>
            <a:off x="1394574" y="2888824"/>
            <a:ext cx="1100379" cy="461665"/>
          </a:xfrm>
          <a:prstGeom prst="rect">
            <a:avLst/>
          </a:prstGeom>
          <a:noFill/>
        </p:spPr>
        <p:txBody>
          <a:bodyPr wrap="square" rtlCol="0">
            <a:spAutoFit/>
          </a:bodyPr>
          <a:lstStyle/>
          <a:p>
            <a:r>
              <a:rPr lang="en-US" altLang="zh-TW" sz="2400" dirty="0" smtClean="0"/>
              <a:t>Input:</a:t>
            </a:r>
            <a:endParaRPr lang="zh-TW" altLang="en-US" sz="2400" dirty="0"/>
          </a:p>
        </p:txBody>
      </p:sp>
      <p:sp>
        <p:nvSpPr>
          <p:cNvPr id="6" name="文字方塊 5"/>
          <p:cNvSpPr txBox="1"/>
          <p:nvPr/>
        </p:nvSpPr>
        <p:spPr>
          <a:xfrm>
            <a:off x="4852938" y="2888824"/>
            <a:ext cx="3520971" cy="461665"/>
          </a:xfrm>
          <a:prstGeom prst="rect">
            <a:avLst/>
          </a:prstGeom>
          <a:noFill/>
        </p:spPr>
        <p:txBody>
          <a:bodyPr wrap="square" rtlCol="0">
            <a:spAutoFit/>
          </a:bodyPr>
          <a:lstStyle/>
          <a:p>
            <a:r>
              <a:rPr lang="en-US" altLang="zh-TW" sz="2400" dirty="0" smtClean="0"/>
              <a:t>Class: “1”, “2”, …., “9”, “0”</a:t>
            </a:r>
            <a:endParaRPr lang="zh-TW" altLang="en-US" sz="2400" dirty="0"/>
          </a:p>
        </p:txBody>
      </p:sp>
      <p:pic>
        <p:nvPicPr>
          <p:cNvPr id="7" name="圖片 6"/>
          <p:cNvPicPr>
            <a:picLocks noChangeAspect="1"/>
          </p:cNvPicPr>
          <p:nvPr/>
        </p:nvPicPr>
        <p:blipFill>
          <a:blip r:embed="rId2"/>
          <a:stretch>
            <a:fillRect/>
          </a:stretch>
        </p:blipFill>
        <p:spPr>
          <a:xfrm>
            <a:off x="4834331" y="9888661"/>
            <a:ext cx="688560" cy="684174"/>
          </a:xfrm>
          <a:prstGeom prst="rect">
            <a:avLst/>
          </a:prstGeom>
        </p:spPr>
      </p:pic>
      <p:sp>
        <p:nvSpPr>
          <p:cNvPr id="8" name="文字方塊 7"/>
          <p:cNvSpPr txBox="1"/>
          <p:nvPr/>
        </p:nvSpPr>
        <p:spPr>
          <a:xfrm>
            <a:off x="1394574" y="5040506"/>
            <a:ext cx="1100379" cy="461665"/>
          </a:xfrm>
          <a:prstGeom prst="rect">
            <a:avLst/>
          </a:prstGeom>
          <a:noFill/>
        </p:spPr>
        <p:txBody>
          <a:bodyPr wrap="square" rtlCol="0">
            <a:spAutoFit/>
          </a:bodyPr>
          <a:lstStyle/>
          <a:p>
            <a:r>
              <a:rPr lang="en-US" altLang="zh-TW" sz="2400" dirty="0" smtClean="0"/>
              <a:t>Input:</a:t>
            </a:r>
            <a:endParaRPr lang="zh-TW" altLang="en-US" sz="2400" dirty="0"/>
          </a:p>
        </p:txBody>
      </p:sp>
      <p:pic>
        <p:nvPicPr>
          <p:cNvPr id="190466" name="Picture 2" descr="http://s.hswstatic.com/gif/whiskers-s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4953" y="4607565"/>
            <a:ext cx="2086039" cy="1418507"/>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9"/>
          <p:cNvSpPr txBox="1"/>
          <p:nvPr/>
        </p:nvSpPr>
        <p:spPr>
          <a:xfrm>
            <a:off x="4892410" y="5040506"/>
            <a:ext cx="4034614" cy="461665"/>
          </a:xfrm>
          <a:prstGeom prst="rect">
            <a:avLst/>
          </a:prstGeom>
          <a:noFill/>
        </p:spPr>
        <p:txBody>
          <a:bodyPr wrap="square" rtlCol="0">
            <a:spAutoFit/>
          </a:bodyPr>
          <a:lstStyle/>
          <a:p>
            <a:r>
              <a:rPr lang="en-US" altLang="zh-TW" sz="2400" dirty="0" smtClean="0"/>
              <a:t>Class: “dog”, “cat”, “book”, …. </a:t>
            </a:r>
            <a:endParaRPr lang="zh-TW" altLang="en-US" sz="2400" dirty="0"/>
          </a:p>
        </p:txBody>
      </p:sp>
      <p:sp>
        <p:nvSpPr>
          <p:cNvPr id="11" name="文字方塊 10"/>
          <p:cNvSpPr txBox="1"/>
          <p:nvPr/>
        </p:nvSpPr>
        <p:spPr>
          <a:xfrm>
            <a:off x="6054783" y="5502171"/>
            <a:ext cx="3089217" cy="461665"/>
          </a:xfrm>
          <a:prstGeom prst="rect">
            <a:avLst/>
          </a:prstGeom>
          <a:noFill/>
        </p:spPr>
        <p:txBody>
          <a:bodyPr wrap="square" rtlCol="0">
            <a:spAutoFit/>
          </a:bodyPr>
          <a:lstStyle/>
          <a:p>
            <a:r>
              <a:rPr lang="en-US" altLang="zh-TW" sz="2400" dirty="0" smtClean="0"/>
              <a:t>Thousands of classes</a:t>
            </a:r>
            <a:endParaRPr lang="zh-TW" altLang="en-US" sz="2400" dirty="0"/>
          </a:p>
        </p:txBody>
      </p:sp>
      <p:sp>
        <p:nvSpPr>
          <p:cNvPr id="12" name="文字方塊 11"/>
          <p:cNvSpPr txBox="1"/>
          <p:nvPr/>
        </p:nvSpPr>
        <p:spPr>
          <a:xfrm>
            <a:off x="6103842" y="3298920"/>
            <a:ext cx="3089217" cy="461665"/>
          </a:xfrm>
          <a:prstGeom prst="rect">
            <a:avLst/>
          </a:prstGeom>
          <a:noFill/>
        </p:spPr>
        <p:txBody>
          <a:bodyPr wrap="square" rtlCol="0">
            <a:spAutoFit/>
          </a:bodyPr>
          <a:lstStyle/>
          <a:p>
            <a:r>
              <a:rPr lang="en-US" altLang="zh-TW" sz="2400" dirty="0" smtClean="0"/>
              <a:t>10 classes</a:t>
            </a:r>
            <a:endParaRPr lang="zh-TW" altLang="en-US" sz="2400" dirty="0"/>
          </a:p>
        </p:txBody>
      </p:sp>
    </p:spTree>
    <p:extLst>
      <p:ext uri="{BB962C8B-B14F-4D97-AF65-F5344CB8AC3E}">
        <p14:creationId xmlns:p14="http://schemas.microsoft.com/office/powerpoint/2010/main" val="66371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046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8" grpId="0"/>
      <p:bldP spid="10" grpId="0"/>
      <p:bldP spid="11" grpId="0"/>
      <p:bldP spid="1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28651" y="4196575"/>
            <a:ext cx="2305050" cy="123202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smtClean="0"/>
              <a:t>Modify your training process</a:t>
            </a:r>
            <a:endParaRPr lang="zh-TW" altLang="en-US" sz="2400" dirty="0"/>
          </a:p>
        </p:txBody>
      </p:sp>
      <p:sp>
        <p:nvSpPr>
          <p:cNvPr id="2" name="標題 1"/>
          <p:cNvSpPr>
            <a:spLocks noGrp="1"/>
          </p:cNvSpPr>
          <p:nvPr>
            <p:ph type="title"/>
          </p:nvPr>
        </p:nvSpPr>
        <p:spPr/>
        <p:txBody>
          <a:bodyPr/>
          <a:lstStyle/>
          <a:p>
            <a:r>
              <a:rPr lang="en-US" altLang="zh-TW" dirty="0"/>
              <a:t>Recipe for Learning</a:t>
            </a:r>
            <a:endParaRPr lang="zh-TW" altLang="en-US" dirty="0"/>
          </a:p>
        </p:txBody>
      </p:sp>
      <p:sp>
        <p:nvSpPr>
          <p:cNvPr id="4" name="矩形 3"/>
          <p:cNvSpPr/>
          <p:nvPr/>
        </p:nvSpPr>
        <p:spPr>
          <a:xfrm>
            <a:off x="628650" y="1879374"/>
            <a:ext cx="2305050" cy="118802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smtClean="0"/>
              <a:t>Do I get good results on training set?</a:t>
            </a:r>
            <a:endParaRPr lang="zh-TW" altLang="en-US" sz="2400" dirty="0"/>
          </a:p>
        </p:txBody>
      </p:sp>
      <p:sp>
        <p:nvSpPr>
          <p:cNvPr id="13" name="向下箭號 12"/>
          <p:cNvSpPr/>
          <p:nvPr/>
        </p:nvSpPr>
        <p:spPr>
          <a:xfrm>
            <a:off x="1762125" y="3178244"/>
            <a:ext cx="457200" cy="9074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5" name="文字方塊 14"/>
          <p:cNvSpPr txBox="1"/>
          <p:nvPr/>
        </p:nvSpPr>
        <p:spPr>
          <a:xfrm>
            <a:off x="2325588" y="3298226"/>
            <a:ext cx="608112" cy="461665"/>
          </a:xfrm>
          <a:prstGeom prst="rect">
            <a:avLst/>
          </a:prstGeom>
          <a:noFill/>
        </p:spPr>
        <p:txBody>
          <a:bodyPr wrap="square" rtlCol="0">
            <a:spAutoFit/>
          </a:bodyPr>
          <a:lstStyle/>
          <a:p>
            <a:r>
              <a:rPr lang="en-US" altLang="zh-TW" sz="2400" dirty="0" smtClean="0"/>
              <a:t>no</a:t>
            </a:r>
            <a:endParaRPr lang="zh-TW" altLang="en-US" sz="2400" dirty="0"/>
          </a:p>
        </p:txBody>
      </p:sp>
      <p:sp>
        <p:nvSpPr>
          <p:cNvPr id="19" name="向下箭號 18"/>
          <p:cNvSpPr/>
          <p:nvPr/>
        </p:nvSpPr>
        <p:spPr>
          <a:xfrm flipV="1">
            <a:off x="1288851" y="3141079"/>
            <a:ext cx="457200" cy="90748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3" name="文字方塊 2"/>
          <p:cNvSpPr txBox="1"/>
          <p:nvPr/>
        </p:nvSpPr>
        <p:spPr>
          <a:xfrm>
            <a:off x="3265714" y="1770518"/>
            <a:ext cx="4194629"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TW" sz="2800" dirty="0" smtClean="0"/>
              <a:t>Your code has bug.</a:t>
            </a:r>
            <a:endParaRPr lang="zh-TW" altLang="en-US" sz="2800" dirty="0"/>
          </a:p>
        </p:txBody>
      </p:sp>
      <p:sp>
        <p:nvSpPr>
          <p:cNvPr id="23" name="文字方塊 22"/>
          <p:cNvSpPr txBox="1"/>
          <p:nvPr/>
        </p:nvSpPr>
        <p:spPr>
          <a:xfrm>
            <a:off x="3309256" y="4331833"/>
            <a:ext cx="4194629"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TW" sz="2800" dirty="0" smtClean="0"/>
              <a:t>Bad model</a:t>
            </a:r>
            <a:endParaRPr lang="zh-TW" altLang="en-US" sz="2800" dirty="0"/>
          </a:p>
        </p:txBody>
      </p:sp>
      <p:sp>
        <p:nvSpPr>
          <p:cNvPr id="24" name="文字方塊 23"/>
          <p:cNvSpPr txBox="1"/>
          <p:nvPr/>
        </p:nvSpPr>
        <p:spPr>
          <a:xfrm>
            <a:off x="3685719" y="4855053"/>
            <a:ext cx="5072743" cy="954107"/>
          </a:xfrm>
          <a:prstGeom prst="rect">
            <a:avLst/>
          </a:prstGeom>
          <a:noFill/>
        </p:spPr>
        <p:txBody>
          <a:bodyPr wrap="square" rtlCol="0">
            <a:spAutoFit/>
          </a:bodyPr>
          <a:lstStyle/>
          <a:p>
            <a:pPr marL="457200" indent="-457200">
              <a:buFont typeface="Wingdings" panose="05000000000000000000" pitchFamily="2" charset="2"/>
              <a:buChar char="l"/>
            </a:pPr>
            <a:r>
              <a:rPr lang="en-US" altLang="zh-TW" sz="2800" dirty="0" smtClean="0"/>
              <a:t>There is no good function in the hypothesis function set.</a:t>
            </a:r>
            <a:endParaRPr lang="zh-TW" altLang="en-US" sz="2800" dirty="0"/>
          </a:p>
        </p:txBody>
      </p:sp>
      <p:sp>
        <p:nvSpPr>
          <p:cNvPr id="25" name="文字方塊 24"/>
          <p:cNvSpPr txBox="1"/>
          <p:nvPr/>
        </p:nvSpPr>
        <p:spPr>
          <a:xfrm>
            <a:off x="3671205" y="5772403"/>
            <a:ext cx="5072743" cy="954107"/>
          </a:xfrm>
          <a:prstGeom prst="rect">
            <a:avLst/>
          </a:prstGeom>
          <a:noFill/>
        </p:spPr>
        <p:txBody>
          <a:bodyPr wrap="square" rtlCol="0">
            <a:spAutoFit/>
          </a:bodyPr>
          <a:lstStyle/>
          <a:p>
            <a:pPr marL="457200" indent="-457200">
              <a:buFont typeface="Wingdings" panose="05000000000000000000" pitchFamily="2" charset="2"/>
              <a:buChar char="l"/>
            </a:pPr>
            <a:r>
              <a:rPr lang="en-US" altLang="zh-TW" sz="2800" dirty="0" smtClean="0"/>
              <a:t>Probably you need bigger network</a:t>
            </a:r>
            <a:endParaRPr lang="zh-TW" altLang="en-US" sz="2800" dirty="0"/>
          </a:p>
        </p:txBody>
      </p:sp>
      <p:sp>
        <p:nvSpPr>
          <p:cNvPr id="26" name="文字方塊 25"/>
          <p:cNvSpPr txBox="1"/>
          <p:nvPr/>
        </p:nvSpPr>
        <p:spPr>
          <a:xfrm>
            <a:off x="3265714" y="2396494"/>
            <a:ext cx="5138057"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TW" sz="2800" dirty="0" smtClean="0"/>
              <a:t>Can not find a good function</a:t>
            </a:r>
            <a:endParaRPr lang="zh-TW" altLang="en-US" sz="2800" dirty="0"/>
          </a:p>
        </p:txBody>
      </p:sp>
      <p:sp>
        <p:nvSpPr>
          <p:cNvPr id="27" name="文字方塊 26"/>
          <p:cNvSpPr txBox="1"/>
          <p:nvPr/>
        </p:nvSpPr>
        <p:spPr>
          <a:xfrm>
            <a:off x="3685720" y="2919714"/>
            <a:ext cx="5072743" cy="954107"/>
          </a:xfrm>
          <a:prstGeom prst="rect">
            <a:avLst/>
          </a:prstGeom>
          <a:noFill/>
        </p:spPr>
        <p:txBody>
          <a:bodyPr wrap="square" rtlCol="0">
            <a:spAutoFit/>
          </a:bodyPr>
          <a:lstStyle/>
          <a:p>
            <a:pPr marL="457200" indent="-457200">
              <a:buFont typeface="Wingdings" panose="05000000000000000000" pitchFamily="2" charset="2"/>
              <a:buChar char="l"/>
            </a:pPr>
            <a:r>
              <a:rPr lang="en-US" altLang="zh-TW" sz="2800" dirty="0" smtClean="0"/>
              <a:t>Stuck at local minima, saddle points ….</a:t>
            </a:r>
            <a:endParaRPr lang="zh-TW" altLang="en-US" sz="2800" dirty="0"/>
          </a:p>
        </p:txBody>
      </p:sp>
      <p:sp>
        <p:nvSpPr>
          <p:cNvPr id="28" name="文字方塊 27"/>
          <p:cNvSpPr txBox="1"/>
          <p:nvPr/>
        </p:nvSpPr>
        <p:spPr>
          <a:xfrm>
            <a:off x="3685719" y="3851578"/>
            <a:ext cx="5072743" cy="523220"/>
          </a:xfrm>
          <a:prstGeom prst="rect">
            <a:avLst/>
          </a:prstGeom>
          <a:noFill/>
        </p:spPr>
        <p:txBody>
          <a:bodyPr wrap="square" rtlCol="0">
            <a:spAutoFit/>
          </a:bodyPr>
          <a:lstStyle/>
          <a:p>
            <a:pPr marL="457200" indent="-457200">
              <a:buFont typeface="Wingdings" panose="05000000000000000000" pitchFamily="2" charset="2"/>
              <a:buChar char="l"/>
            </a:pPr>
            <a:r>
              <a:rPr lang="en-US" altLang="zh-TW" sz="2800" dirty="0" smtClean="0"/>
              <a:t>Change the training strategy</a:t>
            </a:r>
            <a:endParaRPr lang="zh-TW" altLang="en-US" sz="2800" dirty="0"/>
          </a:p>
        </p:txBody>
      </p:sp>
    </p:spTree>
    <p:extLst>
      <p:ext uri="{BB962C8B-B14F-4D97-AF65-F5344CB8AC3E}">
        <p14:creationId xmlns:p14="http://schemas.microsoft.com/office/powerpoint/2010/main" val="238988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animBg="1"/>
      <p:bldP spid="13" grpId="0" animBg="1"/>
      <p:bldP spid="15" grpId="0"/>
      <p:bldP spid="19" grpId="0" animBg="1"/>
      <p:bldP spid="3" grpId="0"/>
      <p:bldP spid="23" grpId="0"/>
      <p:bldP spid="24" grpId="0"/>
      <p:bldP spid="25" grpId="0"/>
      <p:bldP spid="26" grpId="0"/>
      <p:bldP spid="27" grpId="0"/>
      <p:bldP spid="2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Recipe for Learning</a:t>
            </a:r>
            <a:endParaRPr lang="zh-TW" altLang="en-US" dirty="0"/>
          </a:p>
        </p:txBody>
      </p:sp>
      <p:sp>
        <p:nvSpPr>
          <p:cNvPr id="5" name="矩形 4"/>
          <p:cNvSpPr/>
          <p:nvPr/>
        </p:nvSpPr>
        <p:spPr>
          <a:xfrm>
            <a:off x="7474744" y="2127471"/>
            <a:ext cx="1040606" cy="71523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sz="2400" dirty="0" smtClean="0"/>
              <a:t>done</a:t>
            </a:r>
            <a:endParaRPr lang="zh-TW" altLang="en-US" sz="2400" dirty="0"/>
          </a:p>
        </p:txBody>
      </p:sp>
      <p:sp>
        <p:nvSpPr>
          <p:cNvPr id="9" name="矩形 8"/>
          <p:cNvSpPr/>
          <p:nvPr/>
        </p:nvSpPr>
        <p:spPr>
          <a:xfrm>
            <a:off x="4063940" y="4196575"/>
            <a:ext cx="2266950" cy="12503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smtClean="0"/>
              <a:t>Preventing</a:t>
            </a:r>
          </a:p>
          <a:p>
            <a:pPr algn="ctr"/>
            <a:r>
              <a:rPr lang="en-US" altLang="zh-TW" sz="2400" dirty="0" smtClean="0"/>
              <a:t>Overfitting</a:t>
            </a:r>
            <a:endParaRPr lang="zh-TW" altLang="en-US" sz="2400" dirty="0"/>
          </a:p>
        </p:txBody>
      </p:sp>
      <p:sp>
        <p:nvSpPr>
          <p:cNvPr id="11" name="矩形 10"/>
          <p:cNvSpPr/>
          <p:nvPr/>
        </p:nvSpPr>
        <p:spPr>
          <a:xfrm>
            <a:off x="4071977" y="1848194"/>
            <a:ext cx="2266950" cy="125038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smtClean="0"/>
              <a:t>Do I get good results on validation set?</a:t>
            </a:r>
            <a:endParaRPr lang="zh-TW" altLang="en-US" sz="2400" dirty="0"/>
          </a:p>
        </p:txBody>
      </p:sp>
      <p:sp>
        <p:nvSpPr>
          <p:cNvPr id="14" name="向下箭號 13"/>
          <p:cNvSpPr/>
          <p:nvPr/>
        </p:nvSpPr>
        <p:spPr>
          <a:xfrm>
            <a:off x="5197415" y="3268600"/>
            <a:ext cx="457200" cy="9074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6" name="文字方塊 15"/>
          <p:cNvSpPr txBox="1"/>
          <p:nvPr/>
        </p:nvSpPr>
        <p:spPr>
          <a:xfrm>
            <a:off x="3192442" y="1919747"/>
            <a:ext cx="608112" cy="461665"/>
          </a:xfrm>
          <a:prstGeom prst="rect">
            <a:avLst/>
          </a:prstGeom>
          <a:noFill/>
        </p:spPr>
        <p:txBody>
          <a:bodyPr wrap="square" rtlCol="0">
            <a:spAutoFit/>
          </a:bodyPr>
          <a:lstStyle/>
          <a:p>
            <a:r>
              <a:rPr lang="en-US" altLang="zh-TW" sz="2400" dirty="0" smtClean="0"/>
              <a:t>yes</a:t>
            </a:r>
            <a:endParaRPr lang="zh-TW" altLang="en-US" sz="2400" dirty="0"/>
          </a:p>
        </p:txBody>
      </p:sp>
      <p:sp>
        <p:nvSpPr>
          <p:cNvPr id="17" name="文字方塊 16"/>
          <p:cNvSpPr txBox="1"/>
          <p:nvPr/>
        </p:nvSpPr>
        <p:spPr>
          <a:xfrm>
            <a:off x="6610667" y="1925613"/>
            <a:ext cx="608112" cy="461665"/>
          </a:xfrm>
          <a:prstGeom prst="rect">
            <a:avLst/>
          </a:prstGeom>
          <a:noFill/>
        </p:spPr>
        <p:txBody>
          <a:bodyPr wrap="square" rtlCol="0">
            <a:spAutoFit/>
          </a:bodyPr>
          <a:lstStyle/>
          <a:p>
            <a:r>
              <a:rPr lang="en-US" altLang="zh-TW" sz="2400" dirty="0" smtClean="0"/>
              <a:t>yes</a:t>
            </a:r>
            <a:endParaRPr lang="zh-TW" altLang="en-US" sz="2400" dirty="0"/>
          </a:p>
        </p:txBody>
      </p:sp>
      <p:sp>
        <p:nvSpPr>
          <p:cNvPr id="18" name="文字方塊 17"/>
          <p:cNvSpPr txBox="1"/>
          <p:nvPr/>
        </p:nvSpPr>
        <p:spPr>
          <a:xfrm>
            <a:off x="5654615" y="3514008"/>
            <a:ext cx="608112" cy="461665"/>
          </a:xfrm>
          <a:prstGeom prst="rect">
            <a:avLst/>
          </a:prstGeom>
          <a:noFill/>
        </p:spPr>
        <p:txBody>
          <a:bodyPr wrap="square" rtlCol="0">
            <a:spAutoFit/>
          </a:bodyPr>
          <a:lstStyle/>
          <a:p>
            <a:r>
              <a:rPr lang="en-US" altLang="zh-TW" sz="2400" dirty="0" smtClean="0"/>
              <a:t>no</a:t>
            </a:r>
            <a:endParaRPr lang="zh-TW" altLang="en-US" sz="2400" dirty="0"/>
          </a:p>
        </p:txBody>
      </p:sp>
      <p:sp>
        <p:nvSpPr>
          <p:cNvPr id="20" name="向下箭號 19"/>
          <p:cNvSpPr/>
          <p:nvPr/>
        </p:nvSpPr>
        <p:spPr>
          <a:xfrm rot="18048035" flipV="1">
            <a:off x="3541150" y="2651850"/>
            <a:ext cx="457200" cy="1966156"/>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21" name="向下箭號 20"/>
          <p:cNvSpPr/>
          <p:nvPr/>
        </p:nvSpPr>
        <p:spPr>
          <a:xfrm rot="16200000">
            <a:off x="3274238" y="2072397"/>
            <a:ext cx="457200" cy="9074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2" name="向下箭號 21"/>
          <p:cNvSpPr/>
          <p:nvPr/>
        </p:nvSpPr>
        <p:spPr>
          <a:xfrm rot="16200000">
            <a:off x="6709936" y="2032994"/>
            <a:ext cx="457200" cy="9074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矩形 22"/>
          <p:cNvSpPr/>
          <p:nvPr/>
        </p:nvSpPr>
        <p:spPr>
          <a:xfrm>
            <a:off x="628651" y="4196575"/>
            <a:ext cx="2305050" cy="123202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smtClean="0"/>
              <a:t>Modify your training process</a:t>
            </a:r>
            <a:endParaRPr lang="zh-TW" altLang="en-US" sz="2400" dirty="0"/>
          </a:p>
        </p:txBody>
      </p:sp>
      <p:sp>
        <p:nvSpPr>
          <p:cNvPr id="24" name="矩形 23"/>
          <p:cNvSpPr/>
          <p:nvPr/>
        </p:nvSpPr>
        <p:spPr>
          <a:xfrm>
            <a:off x="628650" y="1879374"/>
            <a:ext cx="2305050" cy="118802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smtClean="0"/>
              <a:t>Do I get good results on training set?</a:t>
            </a:r>
            <a:endParaRPr lang="zh-TW" altLang="en-US" sz="2400" dirty="0"/>
          </a:p>
        </p:txBody>
      </p:sp>
      <p:sp>
        <p:nvSpPr>
          <p:cNvPr id="25" name="向下箭號 24"/>
          <p:cNvSpPr/>
          <p:nvPr/>
        </p:nvSpPr>
        <p:spPr>
          <a:xfrm>
            <a:off x="1762125" y="3178244"/>
            <a:ext cx="457200" cy="9074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6" name="文字方塊 25"/>
          <p:cNvSpPr txBox="1"/>
          <p:nvPr/>
        </p:nvSpPr>
        <p:spPr>
          <a:xfrm>
            <a:off x="2325588" y="3298226"/>
            <a:ext cx="608112" cy="461665"/>
          </a:xfrm>
          <a:prstGeom prst="rect">
            <a:avLst/>
          </a:prstGeom>
          <a:noFill/>
        </p:spPr>
        <p:txBody>
          <a:bodyPr wrap="square" rtlCol="0">
            <a:spAutoFit/>
          </a:bodyPr>
          <a:lstStyle/>
          <a:p>
            <a:r>
              <a:rPr lang="en-US" altLang="zh-TW" sz="2400" dirty="0" smtClean="0"/>
              <a:t>no</a:t>
            </a:r>
            <a:endParaRPr lang="zh-TW" altLang="en-US" sz="2400" dirty="0"/>
          </a:p>
        </p:txBody>
      </p:sp>
      <p:sp>
        <p:nvSpPr>
          <p:cNvPr id="27" name="向下箭號 26"/>
          <p:cNvSpPr/>
          <p:nvPr/>
        </p:nvSpPr>
        <p:spPr>
          <a:xfrm flipV="1">
            <a:off x="1288851" y="3141079"/>
            <a:ext cx="457200" cy="90748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28" name="文字方塊 27"/>
          <p:cNvSpPr txBox="1"/>
          <p:nvPr/>
        </p:nvSpPr>
        <p:spPr>
          <a:xfrm>
            <a:off x="742050" y="5742557"/>
            <a:ext cx="8021332"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TW" sz="2800" dirty="0" smtClean="0"/>
              <a:t>Your code usually do not  have bug at this situation.</a:t>
            </a:r>
            <a:endParaRPr lang="zh-TW" altLang="en-US" sz="2800" dirty="0"/>
          </a:p>
        </p:txBody>
      </p:sp>
    </p:spTree>
    <p:extLst>
      <p:ext uri="{BB962C8B-B14F-4D97-AF65-F5344CB8AC3E}">
        <p14:creationId xmlns:p14="http://schemas.microsoft.com/office/powerpoint/2010/main" val="369399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1" grpId="0" animBg="1"/>
      <p:bldP spid="14" grpId="0" animBg="1"/>
      <p:bldP spid="16" grpId="0"/>
      <p:bldP spid="17" grpId="0"/>
      <p:bldP spid="18" grpId="0"/>
      <p:bldP spid="20" grpId="0" animBg="1"/>
      <p:bldP spid="21" grpId="0" animBg="1"/>
      <p:bldP spid="22" grpId="0" animBg="1"/>
      <p:bldP spid="2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Recipe for </a:t>
            </a:r>
            <a:r>
              <a:rPr lang="en-US" altLang="zh-TW" dirty="0" smtClean="0"/>
              <a:t>Learning - Overfitting</a:t>
            </a:r>
            <a:endParaRPr lang="zh-TW" altLang="en-US" dirty="0"/>
          </a:p>
        </p:txBody>
      </p:sp>
      <p:sp>
        <p:nvSpPr>
          <p:cNvPr id="3" name="內容版面配置區 2"/>
          <p:cNvSpPr>
            <a:spLocks noGrp="1"/>
          </p:cNvSpPr>
          <p:nvPr>
            <p:ph idx="1"/>
          </p:nvPr>
        </p:nvSpPr>
        <p:spPr/>
        <p:txBody>
          <a:bodyPr/>
          <a:lstStyle/>
          <a:p>
            <a:pPr lvl="0"/>
            <a:r>
              <a:rPr lang="en-US" altLang="zh-TW" dirty="0" smtClean="0"/>
              <a:t>You pick a </a:t>
            </a:r>
            <a:r>
              <a:rPr lang="en-US" altLang="zh-TW" dirty="0"/>
              <a:t>“best” parameter set </a:t>
            </a:r>
            <a:r>
              <a:rPr lang="el-GR" altLang="zh-TW" dirty="0"/>
              <a:t>θ</a:t>
            </a:r>
            <a:r>
              <a:rPr lang="en-US" altLang="zh-TW" baseline="30000" dirty="0"/>
              <a:t>* </a:t>
            </a:r>
            <a:endParaRPr lang="en-US" altLang="zh-TW" baseline="30000" dirty="0" smtClean="0"/>
          </a:p>
        </p:txBody>
      </p:sp>
      <p:graphicFrame>
        <p:nvGraphicFramePr>
          <p:cNvPr id="4" name="Object 12"/>
          <p:cNvGraphicFramePr>
            <a:graphicFrameLocks noChangeAspect="1"/>
          </p:cNvGraphicFramePr>
          <p:nvPr>
            <p:extLst/>
          </p:nvPr>
        </p:nvGraphicFramePr>
        <p:xfrm>
          <a:off x="2923202" y="2512701"/>
          <a:ext cx="1812925" cy="488950"/>
        </p:xfrm>
        <a:graphic>
          <a:graphicData uri="http://schemas.openxmlformats.org/presentationml/2006/ole">
            <mc:AlternateContent xmlns:mc="http://schemas.openxmlformats.org/markup-compatibility/2006">
              <mc:Choice xmlns:v="urn:schemas-microsoft-com:vml" Requires="v">
                <p:oleObj spid="_x0000_s115294" name="方程式" r:id="rId3" imgW="850680" imgH="228600" progId="Equation.3">
                  <p:embed/>
                </p:oleObj>
              </mc:Choice>
              <mc:Fallback>
                <p:oleObj name="方程式" r:id="rId3" imgW="850680" imgH="228600" progId="Equation.3">
                  <p:embed/>
                  <p:pic>
                    <p:nvPicPr>
                      <p:cNvPr id="0" name=""/>
                      <p:cNvPicPr>
                        <a:picLocks noChangeAspect="1" noChangeArrowheads="1"/>
                      </p:cNvPicPr>
                      <p:nvPr/>
                    </p:nvPicPr>
                    <p:blipFill>
                      <a:blip r:embed="rId4"/>
                      <a:srcRect/>
                      <a:stretch>
                        <a:fillRect/>
                      </a:stretch>
                    </p:blipFill>
                    <p:spPr bwMode="auto">
                      <a:xfrm>
                        <a:off x="2923202" y="2512701"/>
                        <a:ext cx="18129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文字方塊 4"/>
          <p:cNvSpPr txBox="1"/>
          <p:nvPr/>
        </p:nvSpPr>
        <p:spPr>
          <a:xfrm>
            <a:off x="1071873" y="2487231"/>
            <a:ext cx="2426676" cy="461665"/>
          </a:xfrm>
          <a:prstGeom prst="rect">
            <a:avLst/>
          </a:prstGeom>
          <a:noFill/>
        </p:spPr>
        <p:txBody>
          <a:bodyPr wrap="square" rtlCol="0">
            <a:spAutoFit/>
          </a:bodyPr>
          <a:lstStyle/>
          <a:p>
            <a:r>
              <a:rPr lang="en-US" altLang="zh-TW" sz="2400" dirty="0" smtClean="0"/>
              <a:t>Training Data:</a:t>
            </a:r>
            <a:endParaRPr lang="zh-TW" altLang="en-US" sz="2400" dirty="0"/>
          </a:p>
        </p:txBody>
      </p:sp>
      <p:graphicFrame>
        <p:nvGraphicFramePr>
          <p:cNvPr id="6" name="Object 12"/>
          <p:cNvGraphicFramePr>
            <a:graphicFrameLocks noChangeAspect="1"/>
          </p:cNvGraphicFramePr>
          <p:nvPr>
            <p:extLst/>
          </p:nvPr>
        </p:nvGraphicFramePr>
        <p:xfrm>
          <a:off x="5382738" y="2547084"/>
          <a:ext cx="2409825" cy="488950"/>
        </p:xfrm>
        <a:graphic>
          <a:graphicData uri="http://schemas.openxmlformats.org/presentationml/2006/ole">
            <mc:AlternateContent xmlns:mc="http://schemas.openxmlformats.org/markup-compatibility/2006">
              <mc:Choice xmlns:v="urn:schemas-microsoft-com:vml" Requires="v">
                <p:oleObj spid="_x0000_s115295" name="方程式" r:id="rId5" imgW="1130040" imgH="228600" progId="Equation.3">
                  <p:embed/>
                </p:oleObj>
              </mc:Choice>
              <mc:Fallback>
                <p:oleObj name="方程式" r:id="rId5" imgW="1130040" imgH="228600" progId="Equation.3">
                  <p:embed/>
                  <p:pic>
                    <p:nvPicPr>
                      <p:cNvPr id="0" name=""/>
                      <p:cNvPicPr>
                        <a:picLocks noChangeAspect="1" noChangeArrowheads="1"/>
                      </p:cNvPicPr>
                      <p:nvPr/>
                    </p:nvPicPr>
                    <p:blipFill>
                      <a:blip r:embed="rId6"/>
                      <a:srcRect/>
                      <a:stretch>
                        <a:fillRect/>
                      </a:stretch>
                    </p:blipFill>
                    <p:spPr bwMode="auto">
                      <a:xfrm>
                        <a:off x="5382738" y="2547084"/>
                        <a:ext cx="24098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向右箭號 6"/>
          <p:cNvSpPr/>
          <p:nvPr/>
        </p:nvSpPr>
        <p:spPr>
          <a:xfrm>
            <a:off x="4812593" y="2550938"/>
            <a:ext cx="493679" cy="412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8" name="Object 12"/>
          <p:cNvGraphicFramePr>
            <a:graphicFrameLocks noChangeAspect="1"/>
          </p:cNvGraphicFramePr>
          <p:nvPr>
            <p:extLst/>
          </p:nvPr>
        </p:nvGraphicFramePr>
        <p:xfrm>
          <a:off x="2988352" y="3639488"/>
          <a:ext cx="1217613" cy="488950"/>
        </p:xfrm>
        <a:graphic>
          <a:graphicData uri="http://schemas.openxmlformats.org/presentationml/2006/ole">
            <mc:AlternateContent xmlns:mc="http://schemas.openxmlformats.org/markup-compatibility/2006">
              <mc:Choice xmlns:v="urn:schemas-microsoft-com:vml" Requires="v">
                <p:oleObj spid="_x0000_s115296" name="方程式" r:id="rId7" imgW="571320" imgH="228600" progId="Equation.3">
                  <p:embed/>
                </p:oleObj>
              </mc:Choice>
              <mc:Fallback>
                <p:oleObj name="方程式" r:id="rId7" imgW="571320" imgH="228600" progId="Equation.3">
                  <p:embed/>
                  <p:pic>
                    <p:nvPicPr>
                      <p:cNvPr id="0" name=""/>
                      <p:cNvPicPr>
                        <a:picLocks noChangeAspect="1" noChangeArrowheads="1"/>
                      </p:cNvPicPr>
                      <p:nvPr/>
                    </p:nvPicPr>
                    <p:blipFill>
                      <a:blip r:embed="rId8"/>
                      <a:srcRect/>
                      <a:stretch>
                        <a:fillRect/>
                      </a:stretch>
                    </p:blipFill>
                    <p:spPr bwMode="auto">
                      <a:xfrm>
                        <a:off x="2988352" y="3639488"/>
                        <a:ext cx="1217613"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文字方塊 8"/>
          <p:cNvSpPr txBox="1"/>
          <p:nvPr/>
        </p:nvSpPr>
        <p:spPr>
          <a:xfrm>
            <a:off x="1109973" y="3653130"/>
            <a:ext cx="2426676" cy="461665"/>
          </a:xfrm>
          <a:prstGeom prst="rect">
            <a:avLst/>
          </a:prstGeom>
          <a:noFill/>
        </p:spPr>
        <p:txBody>
          <a:bodyPr wrap="square" rtlCol="0">
            <a:spAutoFit/>
          </a:bodyPr>
          <a:lstStyle/>
          <a:p>
            <a:r>
              <a:rPr lang="en-US" altLang="zh-TW" sz="2400" dirty="0" smtClean="0"/>
              <a:t>Testing Data:</a:t>
            </a:r>
            <a:endParaRPr lang="zh-TW" altLang="en-US" sz="2400" dirty="0"/>
          </a:p>
        </p:txBody>
      </p:sp>
      <p:graphicFrame>
        <p:nvGraphicFramePr>
          <p:cNvPr id="10" name="Object 12"/>
          <p:cNvGraphicFramePr>
            <a:graphicFrameLocks noChangeAspect="1"/>
          </p:cNvGraphicFramePr>
          <p:nvPr>
            <p:extLst/>
          </p:nvPr>
        </p:nvGraphicFramePr>
        <p:xfrm>
          <a:off x="4976813" y="3662363"/>
          <a:ext cx="1868487" cy="488950"/>
        </p:xfrm>
        <a:graphic>
          <a:graphicData uri="http://schemas.openxmlformats.org/presentationml/2006/ole">
            <mc:AlternateContent xmlns:mc="http://schemas.openxmlformats.org/markup-compatibility/2006">
              <mc:Choice xmlns:v="urn:schemas-microsoft-com:vml" Requires="v">
                <p:oleObj spid="_x0000_s115297" name="方程式" r:id="rId9" imgW="876240" imgH="228600" progId="Equation.3">
                  <p:embed/>
                </p:oleObj>
              </mc:Choice>
              <mc:Fallback>
                <p:oleObj name="方程式" r:id="rId9" imgW="876240" imgH="228600" progId="Equation.3">
                  <p:embed/>
                  <p:pic>
                    <p:nvPicPr>
                      <p:cNvPr id="0" name=""/>
                      <p:cNvPicPr>
                        <a:picLocks noChangeAspect="1" noChangeArrowheads="1"/>
                      </p:cNvPicPr>
                      <p:nvPr/>
                    </p:nvPicPr>
                    <p:blipFill>
                      <a:blip r:embed="rId10"/>
                      <a:srcRect/>
                      <a:stretch>
                        <a:fillRect/>
                      </a:stretch>
                    </p:blipFill>
                    <p:spPr bwMode="auto">
                      <a:xfrm>
                        <a:off x="4976813" y="3662363"/>
                        <a:ext cx="186848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向右箭號 10"/>
          <p:cNvSpPr/>
          <p:nvPr/>
        </p:nvSpPr>
        <p:spPr>
          <a:xfrm>
            <a:off x="4384064" y="3715963"/>
            <a:ext cx="493679" cy="412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876300" y="3029883"/>
            <a:ext cx="2466002" cy="523220"/>
          </a:xfrm>
          <a:prstGeom prst="rect">
            <a:avLst/>
          </a:prstGeom>
          <a:noFill/>
        </p:spPr>
        <p:txBody>
          <a:bodyPr wrap="square" rtlCol="0">
            <a:spAutoFit/>
          </a:bodyPr>
          <a:lstStyle/>
          <a:p>
            <a:r>
              <a:rPr lang="en-US" altLang="zh-TW" sz="2800" dirty="0" smtClean="0"/>
              <a:t>However, </a:t>
            </a:r>
            <a:endParaRPr lang="zh-TW" altLang="en-US" sz="2800" dirty="0"/>
          </a:p>
        </p:txBody>
      </p:sp>
      <p:grpSp>
        <p:nvGrpSpPr>
          <p:cNvPr id="13" name="群組 12"/>
          <p:cNvGrpSpPr/>
          <p:nvPr/>
        </p:nvGrpSpPr>
        <p:grpSpPr>
          <a:xfrm>
            <a:off x="1793059" y="4935138"/>
            <a:ext cx="2608879" cy="1555866"/>
            <a:chOff x="2126735" y="4801679"/>
            <a:chExt cx="2608879" cy="1555866"/>
          </a:xfrm>
        </p:grpSpPr>
        <p:pic>
          <p:nvPicPr>
            <p:cNvPr id="14" name="圖片 13"/>
            <p:cNvPicPr>
              <a:picLocks noChangeAspect="1"/>
            </p:cNvPicPr>
            <p:nvPr/>
          </p:nvPicPr>
          <p:blipFill>
            <a:blip r:embed="rId11"/>
            <a:stretch>
              <a:fillRect/>
            </a:stretch>
          </p:blipFill>
          <p:spPr>
            <a:xfrm>
              <a:off x="2126735" y="5193004"/>
              <a:ext cx="1076071" cy="1090613"/>
            </a:xfrm>
            <a:prstGeom prst="rect">
              <a:avLst/>
            </a:prstGeom>
          </p:spPr>
        </p:pic>
        <p:pic>
          <p:nvPicPr>
            <p:cNvPr id="15" name="圖片 14"/>
            <p:cNvPicPr>
              <a:picLocks noChangeAspect="1"/>
            </p:cNvPicPr>
            <p:nvPr/>
          </p:nvPicPr>
          <p:blipFill>
            <a:blip r:embed="rId12"/>
            <a:stretch>
              <a:fillRect/>
            </a:stretch>
          </p:blipFill>
          <p:spPr>
            <a:xfrm>
              <a:off x="3290245" y="5178716"/>
              <a:ext cx="1102282" cy="1178829"/>
            </a:xfrm>
            <a:prstGeom prst="rect">
              <a:avLst/>
            </a:prstGeom>
          </p:spPr>
        </p:pic>
        <p:sp>
          <p:nvSpPr>
            <p:cNvPr id="16" name="文字方塊 15"/>
            <p:cNvSpPr txBox="1"/>
            <p:nvPr/>
          </p:nvSpPr>
          <p:spPr>
            <a:xfrm>
              <a:off x="2308938" y="4801679"/>
              <a:ext cx="2426676" cy="461665"/>
            </a:xfrm>
            <a:prstGeom prst="rect">
              <a:avLst/>
            </a:prstGeom>
            <a:noFill/>
          </p:spPr>
          <p:txBody>
            <a:bodyPr wrap="square" rtlCol="0">
              <a:spAutoFit/>
            </a:bodyPr>
            <a:lstStyle/>
            <a:p>
              <a:r>
                <a:rPr lang="en-US" altLang="zh-TW" sz="2400" dirty="0" smtClean="0"/>
                <a:t>Training Data:</a:t>
              </a:r>
              <a:endParaRPr lang="zh-TW" altLang="en-US" sz="2400" dirty="0"/>
            </a:p>
          </p:txBody>
        </p:sp>
      </p:grpSp>
      <p:grpSp>
        <p:nvGrpSpPr>
          <p:cNvPr id="17" name="群組 16"/>
          <p:cNvGrpSpPr/>
          <p:nvPr/>
        </p:nvGrpSpPr>
        <p:grpSpPr>
          <a:xfrm>
            <a:off x="4736127" y="4920850"/>
            <a:ext cx="2701969" cy="1570087"/>
            <a:chOff x="5069803" y="4787391"/>
            <a:chExt cx="2701969" cy="1570087"/>
          </a:xfrm>
        </p:grpSpPr>
        <p:pic>
          <p:nvPicPr>
            <p:cNvPr id="18" name="圖片 17"/>
            <p:cNvPicPr>
              <a:picLocks noChangeAspect="1"/>
            </p:cNvPicPr>
            <p:nvPr/>
          </p:nvPicPr>
          <p:blipFill>
            <a:blip r:embed="rId13"/>
            <a:stretch>
              <a:fillRect/>
            </a:stretch>
          </p:blipFill>
          <p:spPr>
            <a:xfrm>
              <a:off x="5069803" y="5175419"/>
              <a:ext cx="1166298" cy="1182059"/>
            </a:xfrm>
            <a:prstGeom prst="rect">
              <a:avLst/>
            </a:prstGeom>
          </p:spPr>
        </p:pic>
        <p:pic>
          <p:nvPicPr>
            <p:cNvPr id="19" name="圖片 18"/>
            <p:cNvPicPr>
              <a:picLocks noChangeAspect="1"/>
            </p:cNvPicPr>
            <p:nvPr/>
          </p:nvPicPr>
          <p:blipFill>
            <a:blip r:embed="rId14"/>
            <a:stretch>
              <a:fillRect/>
            </a:stretch>
          </p:blipFill>
          <p:spPr>
            <a:xfrm>
              <a:off x="6236101" y="5128586"/>
              <a:ext cx="1115739" cy="1211374"/>
            </a:xfrm>
            <a:prstGeom prst="rect">
              <a:avLst/>
            </a:prstGeom>
          </p:spPr>
        </p:pic>
        <p:sp>
          <p:nvSpPr>
            <p:cNvPr id="20" name="文字方塊 19"/>
            <p:cNvSpPr txBox="1"/>
            <p:nvPr/>
          </p:nvSpPr>
          <p:spPr>
            <a:xfrm>
              <a:off x="5345096" y="4787391"/>
              <a:ext cx="2426676" cy="461665"/>
            </a:xfrm>
            <a:prstGeom prst="rect">
              <a:avLst/>
            </a:prstGeom>
            <a:noFill/>
          </p:spPr>
          <p:txBody>
            <a:bodyPr wrap="square" rtlCol="0">
              <a:spAutoFit/>
            </a:bodyPr>
            <a:lstStyle/>
            <a:p>
              <a:r>
                <a:rPr lang="en-US" altLang="zh-TW" sz="2400" dirty="0" smtClean="0"/>
                <a:t>Testing Data:</a:t>
              </a:r>
              <a:endParaRPr lang="zh-TW" altLang="en-US" sz="2400" dirty="0"/>
            </a:p>
          </p:txBody>
        </p:sp>
      </p:grpSp>
      <p:sp>
        <p:nvSpPr>
          <p:cNvPr id="21" name="文字方塊 20"/>
          <p:cNvSpPr txBox="1"/>
          <p:nvPr/>
        </p:nvSpPr>
        <p:spPr>
          <a:xfrm>
            <a:off x="221990" y="4364565"/>
            <a:ext cx="8643128" cy="523220"/>
          </a:xfrm>
          <a:prstGeom prst="rect">
            <a:avLst/>
          </a:prstGeom>
          <a:noFill/>
        </p:spPr>
        <p:txBody>
          <a:bodyPr wrap="square" rtlCol="0">
            <a:spAutoFit/>
          </a:bodyPr>
          <a:lstStyle/>
          <a:p>
            <a:pPr algn="ctr"/>
            <a:r>
              <a:rPr lang="en-US" altLang="zh-TW" sz="2800" dirty="0" smtClean="0"/>
              <a:t>Training data and testing data have different distribution.</a:t>
            </a:r>
            <a:endParaRPr lang="zh-TW" altLang="en-US" sz="2800" dirty="0"/>
          </a:p>
        </p:txBody>
      </p:sp>
    </p:spTree>
    <p:extLst>
      <p:ext uri="{BB962C8B-B14F-4D97-AF65-F5344CB8AC3E}">
        <p14:creationId xmlns:p14="http://schemas.microsoft.com/office/powerpoint/2010/main" val="52593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7" grpId="0" animBg="1"/>
      <p:bldP spid="9" grpId="0"/>
      <p:bldP spid="11" grpId="0" animBg="1"/>
      <p:bldP spid="12" grpId="0"/>
      <p:bldP spid="2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Recipe for Learning - </a:t>
            </a:r>
            <a:r>
              <a:rPr lang="en-US" altLang="zh-TW" dirty="0" smtClean="0"/>
              <a:t>Overfitting</a:t>
            </a:r>
            <a:endParaRPr lang="zh-TW" altLang="en-US" dirty="0"/>
          </a:p>
        </p:txBody>
      </p:sp>
      <p:sp>
        <p:nvSpPr>
          <p:cNvPr id="3" name="內容版面配置區 2"/>
          <p:cNvSpPr>
            <a:spLocks noGrp="1"/>
          </p:cNvSpPr>
          <p:nvPr>
            <p:ph idx="1"/>
          </p:nvPr>
        </p:nvSpPr>
        <p:spPr/>
        <p:txBody>
          <a:bodyPr>
            <a:normAutofit/>
          </a:bodyPr>
          <a:lstStyle/>
          <a:p>
            <a:r>
              <a:rPr lang="en-US" altLang="zh-TW" dirty="0" smtClean="0"/>
              <a:t>Panacea: Have more training data</a:t>
            </a:r>
          </a:p>
          <a:p>
            <a:pPr lvl="1"/>
            <a:r>
              <a:rPr lang="en-US" altLang="zh-TW" sz="2800" dirty="0" smtClean="0">
                <a:solidFill>
                  <a:srgbClr val="0000FF"/>
                </a:solidFill>
              </a:rPr>
              <a:t>You can do that in real application, but you can’t do that in homework.</a:t>
            </a:r>
          </a:p>
          <a:p>
            <a:r>
              <a:rPr lang="en-US" altLang="zh-TW" dirty="0" smtClean="0"/>
              <a:t>We </a:t>
            </a:r>
            <a:r>
              <a:rPr lang="en-US" altLang="zh-TW" dirty="0"/>
              <a:t>will go back to this issue in the future.</a:t>
            </a:r>
            <a:endParaRPr lang="zh-TW" altLang="en-US" dirty="0"/>
          </a:p>
        </p:txBody>
      </p:sp>
    </p:spTree>
    <p:extLst>
      <p:ext uri="{BB962C8B-B14F-4D97-AF65-F5344CB8AC3E}">
        <p14:creationId xmlns:p14="http://schemas.microsoft.com/office/powerpoint/2010/main" val="124029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chemeClr val="tx1">
                    <a:lumMod val="75000"/>
                    <a:lumOff val="25000"/>
                  </a:schemeClr>
                </a:solidFill>
              </a:rPr>
              <a:t>Concluding Remarks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4015215567"/>
              </p:ext>
            </p:extLst>
          </p:nvPr>
        </p:nvGraphicFramePr>
        <p:xfrm>
          <a:off x="599622" y="1760308"/>
          <a:ext cx="7886700" cy="30359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6313714" y="2336798"/>
            <a:ext cx="2598058" cy="464457"/>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TW" sz="2800" dirty="0" smtClean="0"/>
              <a:t>Neural Network</a:t>
            </a:r>
            <a:endParaRPr lang="zh-TW" altLang="en-US" sz="2800" dirty="0"/>
          </a:p>
        </p:txBody>
      </p:sp>
      <p:sp>
        <p:nvSpPr>
          <p:cNvPr id="5" name="矩形 4"/>
          <p:cNvSpPr/>
          <p:nvPr/>
        </p:nvSpPr>
        <p:spPr>
          <a:xfrm>
            <a:off x="6299200" y="3432852"/>
            <a:ext cx="2598058" cy="46445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sz="2800" dirty="0" smtClean="0"/>
              <a:t>Cost Function</a:t>
            </a:r>
            <a:endParaRPr lang="zh-TW" altLang="en-US" sz="2800" dirty="0"/>
          </a:p>
        </p:txBody>
      </p:sp>
      <p:sp>
        <p:nvSpPr>
          <p:cNvPr id="6" name="矩形 5"/>
          <p:cNvSpPr/>
          <p:nvPr/>
        </p:nvSpPr>
        <p:spPr>
          <a:xfrm>
            <a:off x="5834743" y="4619122"/>
            <a:ext cx="3077029" cy="46445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800" dirty="0" smtClean="0"/>
              <a:t>Gradient Descent</a:t>
            </a:r>
            <a:endParaRPr lang="zh-TW" altLang="en-US" sz="2800" dirty="0"/>
          </a:p>
        </p:txBody>
      </p:sp>
      <p:sp>
        <p:nvSpPr>
          <p:cNvPr id="7" name="文字方塊 6"/>
          <p:cNvSpPr txBox="1"/>
          <p:nvPr/>
        </p:nvSpPr>
        <p:spPr>
          <a:xfrm>
            <a:off x="950686" y="4920346"/>
            <a:ext cx="7184571" cy="1569660"/>
          </a:xfrm>
          <a:prstGeom prst="rect">
            <a:avLst/>
          </a:prstGeom>
          <a:noFill/>
        </p:spPr>
        <p:txBody>
          <a:bodyPr wrap="square" rtlCol="0">
            <a:spAutoFit/>
          </a:bodyPr>
          <a:lstStyle/>
          <a:p>
            <a:pPr marL="285750" indent="-285750">
              <a:buFont typeface="Wingdings" panose="05000000000000000000" pitchFamily="2" charset="2"/>
              <a:buChar char="Ø"/>
            </a:pPr>
            <a:r>
              <a:rPr lang="en-US" altLang="zh-TW" sz="2400" dirty="0" smtClean="0"/>
              <a:t>Parameter Initialization</a:t>
            </a:r>
          </a:p>
          <a:p>
            <a:pPr marL="285750" indent="-285750">
              <a:buFont typeface="Wingdings" panose="05000000000000000000" pitchFamily="2" charset="2"/>
              <a:buChar char="Ø"/>
            </a:pPr>
            <a:r>
              <a:rPr lang="en-US" altLang="zh-TW" sz="2400" dirty="0" smtClean="0"/>
              <a:t>Learning Rate</a:t>
            </a:r>
          </a:p>
          <a:p>
            <a:pPr marL="285750" indent="-285750">
              <a:buFont typeface="Wingdings" panose="05000000000000000000" pitchFamily="2" charset="2"/>
              <a:buChar char="Ø"/>
            </a:pPr>
            <a:r>
              <a:rPr lang="en-US" altLang="zh-TW" sz="2400" dirty="0" smtClean="0"/>
              <a:t>Stochastic </a:t>
            </a:r>
            <a:r>
              <a:rPr lang="en-US" altLang="zh-TW" sz="2400" dirty="0"/>
              <a:t>gradient descent, Mini-batch</a:t>
            </a:r>
          </a:p>
          <a:p>
            <a:pPr marL="285750" indent="-285750">
              <a:buFont typeface="Wingdings" panose="05000000000000000000" pitchFamily="2" charset="2"/>
              <a:buChar char="Ø"/>
            </a:pPr>
            <a:r>
              <a:rPr lang="en-US" altLang="zh-TW" sz="2400" dirty="0" smtClean="0"/>
              <a:t>Recipe for Learning</a:t>
            </a:r>
          </a:p>
        </p:txBody>
      </p:sp>
    </p:spTree>
    <p:extLst>
      <p:ext uri="{BB962C8B-B14F-4D97-AF65-F5344CB8AC3E}">
        <p14:creationId xmlns:p14="http://schemas.microsoft.com/office/powerpoint/2010/main" val="12247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Acknowledgement</a:t>
            </a:r>
            <a:endParaRPr lang="zh-TW" altLang="en-US" dirty="0"/>
          </a:p>
        </p:txBody>
      </p:sp>
      <p:sp>
        <p:nvSpPr>
          <p:cNvPr id="3" name="內容版面配置區 2"/>
          <p:cNvSpPr>
            <a:spLocks noGrp="1"/>
          </p:cNvSpPr>
          <p:nvPr>
            <p:ph idx="1"/>
          </p:nvPr>
        </p:nvSpPr>
        <p:spPr/>
        <p:txBody>
          <a:bodyPr/>
          <a:lstStyle/>
          <a:p>
            <a:r>
              <a:rPr lang="zh-TW" altLang="en-US" dirty="0" smtClean="0"/>
              <a:t>感謝 余</a:t>
            </a:r>
            <a:r>
              <a:rPr lang="zh-TW" altLang="en-US" dirty="0"/>
              <a:t>朗</a:t>
            </a:r>
            <a:r>
              <a:rPr lang="zh-TW" altLang="en-US" dirty="0" smtClean="0"/>
              <a:t>祺 同學於上課時糾正投影片上的拼字錯誤</a:t>
            </a:r>
            <a:endParaRPr lang="en-US" altLang="zh-TW" dirty="0" smtClean="0"/>
          </a:p>
          <a:p>
            <a:r>
              <a:rPr lang="zh-TW" altLang="en-US" dirty="0"/>
              <a:t>感謝 </a:t>
            </a:r>
            <a:r>
              <a:rPr lang="zh-TW" altLang="en-US" dirty="0" smtClean="0"/>
              <a:t>吳柏</a:t>
            </a:r>
            <a:r>
              <a:rPr lang="zh-TW" altLang="en-US" dirty="0"/>
              <a:t>瑜</a:t>
            </a:r>
            <a:r>
              <a:rPr lang="zh-TW" altLang="en-US" dirty="0" smtClean="0"/>
              <a:t> 同學糾正</a:t>
            </a:r>
            <a:r>
              <a:rPr lang="zh-TW" altLang="en-US" dirty="0"/>
              <a:t>投影片上</a:t>
            </a:r>
            <a:r>
              <a:rPr lang="zh-TW" altLang="en-US" dirty="0" smtClean="0"/>
              <a:t>的 </a:t>
            </a:r>
            <a:r>
              <a:rPr lang="en-US" altLang="zh-TW" dirty="0" smtClean="0"/>
              <a:t>notation </a:t>
            </a:r>
            <a:r>
              <a:rPr lang="zh-TW" altLang="en-US" dirty="0" smtClean="0"/>
              <a:t>錯誤</a:t>
            </a:r>
            <a:endParaRPr lang="zh-TW" altLang="en-US" dirty="0"/>
          </a:p>
        </p:txBody>
      </p:sp>
    </p:spTree>
    <p:extLst>
      <p:ext uri="{BB962C8B-B14F-4D97-AF65-F5344CB8AC3E}">
        <p14:creationId xmlns:p14="http://schemas.microsoft.com/office/powerpoint/2010/main" val="146530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Multi-class Classification</a:t>
            </a:r>
            <a:endParaRPr lang="zh-TW" altLang="en-US" dirty="0"/>
          </a:p>
        </p:txBody>
      </p:sp>
      <p:sp>
        <p:nvSpPr>
          <p:cNvPr id="3" name="內容版面配置區 2"/>
          <p:cNvSpPr>
            <a:spLocks noGrp="1"/>
          </p:cNvSpPr>
          <p:nvPr>
            <p:ph sz="half" idx="1"/>
          </p:nvPr>
        </p:nvSpPr>
        <p:spPr/>
        <p:txBody>
          <a:bodyPr/>
          <a:lstStyle/>
          <a:p>
            <a:r>
              <a:rPr lang="en-US" altLang="zh-TW" b="1" i="1" dirty="0"/>
              <a:t>Real</a:t>
            </a:r>
            <a:r>
              <a:rPr lang="en-US" altLang="zh-TW" dirty="0"/>
              <a:t> </a:t>
            </a:r>
            <a:r>
              <a:rPr lang="en-US" altLang="zh-TW" dirty="0" smtClean="0"/>
              <a:t>speech recognition </a:t>
            </a:r>
            <a:r>
              <a:rPr lang="en-US" altLang="zh-TW" dirty="0"/>
              <a:t>is not </a:t>
            </a:r>
            <a:r>
              <a:rPr lang="en-US" altLang="zh-TW" dirty="0" smtClean="0"/>
              <a:t>multi-class classification</a:t>
            </a:r>
            <a:endParaRPr lang="zh-TW" altLang="en-US" dirty="0"/>
          </a:p>
        </p:txBody>
      </p:sp>
      <p:sp>
        <p:nvSpPr>
          <p:cNvPr id="4" name="內容版面配置區 3"/>
          <p:cNvSpPr>
            <a:spLocks noGrp="1"/>
          </p:cNvSpPr>
          <p:nvPr>
            <p:ph sz="half" idx="2"/>
          </p:nvPr>
        </p:nvSpPr>
        <p:spPr/>
        <p:txBody>
          <a:bodyPr/>
          <a:lstStyle/>
          <a:p>
            <a:r>
              <a:rPr lang="en-US" altLang="zh-TW" dirty="0" smtClean="0"/>
              <a:t>The HW1 is </a:t>
            </a:r>
            <a:r>
              <a:rPr lang="en-US" altLang="zh-TW" dirty="0"/>
              <a:t>multi-class </a:t>
            </a:r>
            <a:r>
              <a:rPr lang="en-US" altLang="zh-TW" dirty="0" smtClean="0"/>
              <a:t>classification</a:t>
            </a:r>
            <a:endParaRPr lang="zh-TW" altLang="en-US" dirty="0"/>
          </a:p>
        </p:txBody>
      </p:sp>
      <p:grpSp>
        <p:nvGrpSpPr>
          <p:cNvPr id="7" name="群組 6"/>
          <p:cNvGrpSpPr/>
          <p:nvPr/>
        </p:nvGrpSpPr>
        <p:grpSpPr>
          <a:xfrm>
            <a:off x="1081091" y="3443366"/>
            <a:ext cx="2765718" cy="1082500"/>
            <a:chOff x="1317083" y="3195032"/>
            <a:chExt cx="2765718" cy="1082500"/>
          </a:xfrm>
        </p:grpSpPr>
        <p:sp>
          <p:nvSpPr>
            <p:cNvPr id="5" name="文字方塊 4"/>
            <p:cNvSpPr txBox="1"/>
            <p:nvPr/>
          </p:nvSpPr>
          <p:spPr>
            <a:xfrm>
              <a:off x="1317083" y="3477760"/>
              <a:ext cx="1100379" cy="461665"/>
            </a:xfrm>
            <a:prstGeom prst="rect">
              <a:avLst/>
            </a:prstGeom>
            <a:noFill/>
          </p:spPr>
          <p:txBody>
            <a:bodyPr wrap="square" rtlCol="0">
              <a:spAutoFit/>
            </a:bodyPr>
            <a:lstStyle/>
            <a:p>
              <a:r>
                <a:rPr lang="en-US" altLang="zh-TW" sz="2400" dirty="0" smtClean="0"/>
                <a:t>Input:</a:t>
              </a:r>
              <a:endParaRPr lang="zh-TW" altLang="en-US" sz="2400" dirty="0"/>
            </a:p>
          </p:txBody>
        </p:sp>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6127" y="3195032"/>
              <a:ext cx="1906674" cy="1082500"/>
            </a:xfrm>
            <a:prstGeom prst="rect">
              <a:avLst/>
            </a:prstGeom>
          </p:spPr>
        </p:pic>
      </p:grpSp>
      <p:sp>
        <p:nvSpPr>
          <p:cNvPr id="8" name="文字方塊 7"/>
          <p:cNvSpPr txBox="1"/>
          <p:nvPr/>
        </p:nvSpPr>
        <p:spPr>
          <a:xfrm>
            <a:off x="1081091" y="4855556"/>
            <a:ext cx="3520971" cy="830997"/>
          </a:xfrm>
          <a:prstGeom prst="rect">
            <a:avLst/>
          </a:prstGeom>
          <a:noFill/>
        </p:spPr>
        <p:txBody>
          <a:bodyPr wrap="square" rtlCol="0">
            <a:spAutoFit/>
          </a:bodyPr>
          <a:lstStyle/>
          <a:p>
            <a:r>
              <a:rPr lang="en-US" altLang="zh-TW" sz="2400" dirty="0" smtClean="0"/>
              <a:t>Classes: “hi”, “how are you”, “I am sorry” …….</a:t>
            </a:r>
            <a:endParaRPr lang="zh-TW" altLang="en-US" sz="2400" dirty="0"/>
          </a:p>
        </p:txBody>
      </p:sp>
      <p:sp>
        <p:nvSpPr>
          <p:cNvPr id="9" name="文字方塊 8"/>
          <p:cNvSpPr txBox="1"/>
          <p:nvPr/>
        </p:nvSpPr>
        <p:spPr>
          <a:xfrm>
            <a:off x="1147888" y="5758161"/>
            <a:ext cx="3089217" cy="461665"/>
          </a:xfrm>
          <a:prstGeom prst="rect">
            <a:avLst/>
          </a:prstGeom>
          <a:noFill/>
        </p:spPr>
        <p:txBody>
          <a:bodyPr wrap="square" rtlCol="0">
            <a:spAutoFit/>
          </a:bodyPr>
          <a:lstStyle/>
          <a:p>
            <a:r>
              <a:rPr lang="en-US" altLang="zh-TW" sz="2400" dirty="0" smtClean="0">
                <a:solidFill>
                  <a:srgbClr val="0000FF"/>
                </a:solidFill>
              </a:rPr>
              <a:t>Cannot be enumerated</a:t>
            </a:r>
            <a:endParaRPr lang="zh-TW" altLang="en-US" sz="2400" dirty="0">
              <a:solidFill>
                <a:srgbClr val="0000FF"/>
              </a:solidFill>
            </a:endParaRPr>
          </a:p>
        </p:txBody>
      </p:sp>
      <p:grpSp>
        <p:nvGrpSpPr>
          <p:cNvPr id="26" name="群組 25"/>
          <p:cNvGrpSpPr/>
          <p:nvPr/>
        </p:nvGrpSpPr>
        <p:grpSpPr>
          <a:xfrm>
            <a:off x="4888140" y="3184282"/>
            <a:ext cx="3643312" cy="942975"/>
            <a:chOff x="4945290" y="3184282"/>
            <a:chExt cx="3643312" cy="942975"/>
          </a:xfrm>
        </p:grpSpPr>
        <p:pic>
          <p:nvPicPr>
            <p:cNvPr id="10" name="Picture 4"/>
            <p:cNvPicPr>
              <a:picLocks noChangeAspect="1" noChangeArrowheads="1"/>
            </p:cNvPicPr>
            <p:nvPr/>
          </p:nvPicPr>
          <p:blipFill>
            <a:blip r:embed="rId4">
              <a:biLevel thresh="75000"/>
              <a:extLst>
                <a:ext uri="{28A0092B-C50C-407E-A947-70E740481C1C}">
                  <a14:useLocalDpi xmlns:a14="http://schemas.microsoft.com/office/drawing/2010/main" val="0"/>
                </a:ext>
              </a:extLst>
            </a:blip>
            <a:srcRect/>
            <a:stretch>
              <a:fillRect/>
            </a:stretch>
          </p:blipFill>
          <p:spPr bwMode="auto">
            <a:xfrm>
              <a:off x="4945290" y="3255719"/>
              <a:ext cx="161448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048444" y="3198793"/>
              <a:ext cx="1540158" cy="928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6302602" y="3184282"/>
              <a:ext cx="749266" cy="928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矩形 12"/>
          <p:cNvSpPr/>
          <p:nvPr/>
        </p:nvSpPr>
        <p:spPr>
          <a:xfrm>
            <a:off x="4916829" y="3178123"/>
            <a:ext cx="1238896" cy="942975"/>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4996152" y="2726586"/>
            <a:ext cx="1080249" cy="461665"/>
          </a:xfrm>
          <a:prstGeom prst="rect">
            <a:avLst/>
          </a:prstGeom>
          <a:noFill/>
        </p:spPr>
        <p:txBody>
          <a:bodyPr wrap="square" rtlCol="0">
            <a:spAutoFit/>
          </a:bodyPr>
          <a:lstStyle/>
          <a:p>
            <a:pPr algn="ctr"/>
            <a:r>
              <a:rPr lang="en-US" altLang="zh-TW" sz="2400" dirty="0" smtClean="0">
                <a:solidFill>
                  <a:srgbClr val="0000FF"/>
                </a:solidFill>
              </a:rPr>
              <a:t>frame</a:t>
            </a:r>
            <a:endParaRPr lang="zh-TW" altLang="en-US" sz="2400" dirty="0">
              <a:solidFill>
                <a:srgbClr val="0000FF"/>
              </a:solidFill>
            </a:endParaRPr>
          </a:p>
        </p:txBody>
      </p:sp>
      <p:sp>
        <p:nvSpPr>
          <p:cNvPr id="15" name="矩形 14"/>
          <p:cNvSpPr/>
          <p:nvPr/>
        </p:nvSpPr>
        <p:spPr>
          <a:xfrm>
            <a:off x="5752398" y="3176409"/>
            <a:ext cx="1238896" cy="9429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6663039" y="3173090"/>
            <a:ext cx="1238896" cy="94297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8" name="直線單箭頭接點 17"/>
          <p:cNvCxnSpPr>
            <a:stCxn id="13" idx="2"/>
          </p:cNvCxnSpPr>
          <p:nvPr/>
        </p:nvCxnSpPr>
        <p:spPr>
          <a:xfrm flipH="1">
            <a:off x="5536276" y="4121098"/>
            <a:ext cx="1" cy="446615"/>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H="1">
            <a:off x="6371845" y="4137575"/>
            <a:ext cx="1" cy="4466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H="1">
            <a:off x="7319549" y="4119384"/>
            <a:ext cx="1" cy="46480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5225614" y="4505703"/>
            <a:ext cx="726054" cy="461665"/>
          </a:xfrm>
          <a:prstGeom prst="rect">
            <a:avLst/>
          </a:prstGeom>
          <a:noFill/>
        </p:spPr>
        <p:txBody>
          <a:bodyPr wrap="square" rtlCol="0">
            <a:spAutoFit/>
          </a:bodyPr>
          <a:lstStyle/>
          <a:p>
            <a:r>
              <a:rPr lang="en-US" altLang="zh-TW" sz="2400" dirty="0" smtClean="0"/>
              <a:t>/b/</a:t>
            </a:r>
            <a:endParaRPr lang="zh-TW" altLang="en-US" sz="2400" dirty="0"/>
          </a:p>
        </p:txBody>
      </p:sp>
      <p:sp>
        <p:nvSpPr>
          <p:cNvPr id="22" name="文字方塊 21"/>
          <p:cNvSpPr txBox="1"/>
          <p:nvPr/>
        </p:nvSpPr>
        <p:spPr>
          <a:xfrm>
            <a:off x="6071940" y="4505703"/>
            <a:ext cx="634312" cy="461665"/>
          </a:xfrm>
          <a:prstGeom prst="rect">
            <a:avLst/>
          </a:prstGeom>
          <a:noFill/>
        </p:spPr>
        <p:txBody>
          <a:bodyPr wrap="square" rtlCol="0">
            <a:spAutoFit/>
          </a:bodyPr>
          <a:lstStyle/>
          <a:p>
            <a:r>
              <a:rPr lang="en-US" altLang="zh-TW" sz="2400" dirty="0" smtClean="0"/>
              <a:t>/b/</a:t>
            </a:r>
            <a:endParaRPr lang="zh-TW" altLang="en-US" sz="2400" dirty="0"/>
          </a:p>
        </p:txBody>
      </p:sp>
      <p:sp>
        <p:nvSpPr>
          <p:cNvPr id="23" name="文字方塊 22"/>
          <p:cNvSpPr txBox="1"/>
          <p:nvPr/>
        </p:nvSpPr>
        <p:spPr>
          <a:xfrm>
            <a:off x="7035573" y="4505703"/>
            <a:ext cx="725800" cy="461665"/>
          </a:xfrm>
          <a:prstGeom prst="rect">
            <a:avLst/>
          </a:prstGeom>
          <a:noFill/>
        </p:spPr>
        <p:txBody>
          <a:bodyPr wrap="square" rtlCol="0">
            <a:spAutoFit/>
          </a:bodyPr>
          <a:lstStyle/>
          <a:p>
            <a:r>
              <a:rPr lang="en-US" altLang="zh-TW" sz="2400" dirty="0" smtClean="0"/>
              <a:t>/ε/</a:t>
            </a:r>
            <a:endParaRPr lang="zh-TW" altLang="en-US" sz="2400" dirty="0"/>
          </a:p>
        </p:txBody>
      </p:sp>
      <p:sp>
        <p:nvSpPr>
          <p:cNvPr id="24" name="文字方塊 23"/>
          <p:cNvSpPr txBox="1"/>
          <p:nvPr/>
        </p:nvSpPr>
        <p:spPr>
          <a:xfrm>
            <a:off x="5020148" y="5084702"/>
            <a:ext cx="3643312" cy="830997"/>
          </a:xfrm>
          <a:prstGeom prst="rect">
            <a:avLst/>
          </a:prstGeom>
          <a:noFill/>
        </p:spPr>
        <p:txBody>
          <a:bodyPr wrap="square" rtlCol="0">
            <a:spAutoFit/>
          </a:bodyPr>
          <a:lstStyle/>
          <a:p>
            <a:r>
              <a:rPr lang="en-US" altLang="zh-TW" sz="2400" dirty="0" smtClean="0"/>
              <a:t>The frame belongs to which </a:t>
            </a:r>
            <a:r>
              <a:rPr lang="en-US" altLang="zh-TW" sz="2400" b="1" i="1" dirty="0" smtClean="0"/>
              <a:t>phoneme</a:t>
            </a:r>
            <a:r>
              <a:rPr lang="en-US" altLang="zh-TW" sz="2400" dirty="0" smtClean="0"/>
              <a:t>.</a:t>
            </a:r>
            <a:endParaRPr lang="zh-TW" altLang="en-US" sz="2400" dirty="0"/>
          </a:p>
        </p:txBody>
      </p:sp>
      <p:sp>
        <p:nvSpPr>
          <p:cNvPr id="25" name="文字方塊 24"/>
          <p:cNvSpPr txBox="1"/>
          <p:nvPr/>
        </p:nvSpPr>
        <p:spPr>
          <a:xfrm>
            <a:off x="5020148" y="5960641"/>
            <a:ext cx="3896321" cy="461665"/>
          </a:xfrm>
          <a:prstGeom prst="rect">
            <a:avLst/>
          </a:prstGeom>
          <a:noFill/>
        </p:spPr>
        <p:txBody>
          <a:bodyPr wrap="square" rtlCol="0">
            <a:spAutoFit/>
          </a:bodyPr>
          <a:lstStyle/>
          <a:p>
            <a:r>
              <a:rPr lang="en-US" altLang="zh-TW" sz="2400" dirty="0" smtClean="0"/>
              <a:t>Classes are the phonemes.</a:t>
            </a:r>
            <a:endParaRPr lang="zh-TW" altLang="en-US" sz="2400" dirty="0"/>
          </a:p>
        </p:txBody>
      </p:sp>
    </p:spTree>
    <p:extLst>
      <p:ext uri="{BB962C8B-B14F-4D97-AF65-F5344CB8AC3E}">
        <p14:creationId xmlns:p14="http://schemas.microsoft.com/office/powerpoint/2010/main" val="191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p:bldP spid="9" grpId="0"/>
      <p:bldP spid="13" grpId="0" animBg="1"/>
      <p:bldP spid="14" grpId="0"/>
      <p:bldP spid="15" grpId="0" animBg="1"/>
      <p:bldP spid="16" grpId="0" animBg="1"/>
      <p:bldP spid="21" grpId="0"/>
      <p:bldP spid="22" grpId="0"/>
      <p:bldP spid="23" grpId="0"/>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411923"/>
            <a:ext cx="7772400" cy="2387600"/>
          </a:xfrm>
        </p:spPr>
        <p:txBody>
          <a:bodyPr>
            <a:normAutofit/>
          </a:bodyPr>
          <a:lstStyle/>
          <a:p>
            <a:r>
              <a:rPr lang="en-US" altLang="zh-TW" dirty="0" smtClean="0">
                <a:solidFill>
                  <a:schemeClr val="tx1">
                    <a:lumMod val="75000"/>
                    <a:lumOff val="25000"/>
                  </a:schemeClr>
                </a:solidFill>
              </a:rPr>
              <a:t>1. What is the model?</a:t>
            </a:r>
            <a:endParaRPr lang="zh-TW" altLang="en-US" dirty="0">
              <a:solidFill>
                <a:srgbClr val="0000FF"/>
              </a:solidFill>
            </a:endParaRPr>
          </a:p>
        </p:txBody>
      </p:sp>
    </p:spTree>
    <p:extLst>
      <p:ext uri="{BB962C8B-B14F-4D97-AF65-F5344CB8AC3E}">
        <p14:creationId xmlns:p14="http://schemas.microsoft.com/office/powerpoint/2010/main" val="35441606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3627</TotalTime>
  <Words>2968</Words>
  <Application>Microsoft Office PowerPoint</Application>
  <PresentationFormat>如螢幕大小 (4:3)</PresentationFormat>
  <Paragraphs>829</Paragraphs>
  <Slides>75</Slides>
  <Notes>48</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1</vt:i4>
      </vt:variant>
      <vt:variant>
        <vt:lpstr>投影片標題</vt:lpstr>
      </vt:variant>
      <vt:variant>
        <vt:i4>75</vt:i4>
      </vt:variant>
    </vt:vector>
  </HeadingPairs>
  <TitlesOfParts>
    <vt:vector size="83" baseType="lpstr">
      <vt:lpstr>新細明體</vt:lpstr>
      <vt:lpstr>Arial</vt:lpstr>
      <vt:lpstr>Calibri</vt:lpstr>
      <vt:lpstr>Calibri Light</vt:lpstr>
      <vt:lpstr>Cambria Math</vt:lpstr>
      <vt:lpstr>Wingdings</vt:lpstr>
      <vt:lpstr>Office 佈景主題</vt:lpstr>
      <vt:lpstr>方程式</vt:lpstr>
      <vt:lpstr>Neural Network (Basic Ideas)</vt:lpstr>
      <vt:lpstr>Learning ≈ Looking for a Function</vt:lpstr>
      <vt:lpstr>Framework </vt:lpstr>
      <vt:lpstr>Outline</vt:lpstr>
      <vt:lpstr>Task Considered Today</vt:lpstr>
      <vt:lpstr>Task Considered Today</vt:lpstr>
      <vt:lpstr>Multi-class Classification</vt:lpstr>
      <vt:lpstr>Multi-class Classification</vt:lpstr>
      <vt:lpstr>1. What is the model?</vt:lpstr>
      <vt:lpstr>What is the function we are looking for?</vt:lpstr>
      <vt:lpstr>What is the function we are looking for?</vt:lpstr>
      <vt:lpstr>1. What is the model?</vt:lpstr>
      <vt:lpstr>Single Neuron</vt:lpstr>
      <vt:lpstr>Single Neuron</vt:lpstr>
      <vt:lpstr>Single Neuron</vt:lpstr>
      <vt:lpstr>A Layer of Neuron </vt:lpstr>
      <vt:lpstr>1. What is the model?</vt:lpstr>
      <vt:lpstr>Limitation of Single Layer</vt:lpstr>
      <vt:lpstr>Limitation of Single Layer</vt:lpstr>
      <vt:lpstr>Limitation of Single Layer</vt:lpstr>
      <vt:lpstr>Neural Network</vt:lpstr>
      <vt:lpstr>PowerPoint 簡報</vt:lpstr>
      <vt:lpstr>PowerPoint 簡報</vt:lpstr>
      <vt:lpstr>1. What is the model?</vt:lpstr>
      <vt:lpstr>Neural Network as Model</vt:lpstr>
      <vt:lpstr>Notation</vt:lpstr>
      <vt:lpstr>Notation</vt:lpstr>
      <vt:lpstr>Notation</vt:lpstr>
      <vt:lpstr>Notation</vt:lpstr>
      <vt:lpstr>Notation - Summary</vt:lpstr>
      <vt:lpstr>Relations between Layer Outputs</vt:lpstr>
      <vt:lpstr>Relations between Layer Outputs</vt:lpstr>
      <vt:lpstr>Relations between Layer Outputs</vt:lpstr>
      <vt:lpstr>Relations between Layer Outputs</vt:lpstr>
      <vt:lpstr>Function of Neural Network</vt:lpstr>
      <vt:lpstr>Function of Neural Network</vt:lpstr>
      <vt:lpstr>2. What is the “best” function?</vt:lpstr>
      <vt:lpstr>Best Function = Best Parameters</vt:lpstr>
      <vt:lpstr>Cost Function</vt:lpstr>
      <vt:lpstr>Cost Function</vt:lpstr>
      <vt:lpstr>3. How to pick  the “best” function?</vt:lpstr>
      <vt:lpstr>Statement of Problems</vt:lpstr>
      <vt:lpstr>Gradient Descent – Idea</vt:lpstr>
      <vt:lpstr>Gradient Descent – Idea</vt:lpstr>
      <vt:lpstr>Gradient Descent </vt:lpstr>
      <vt:lpstr>Gradient Descent </vt:lpstr>
      <vt:lpstr>Formal Derivation of  Gradient Descent </vt:lpstr>
      <vt:lpstr>Formal Derivation of  Gradient Descent </vt:lpstr>
      <vt:lpstr>PowerPoint 簡報</vt:lpstr>
      <vt:lpstr>Multivariable Taylor series</vt:lpstr>
      <vt:lpstr>Formal Derivation of  Gradient Descent </vt:lpstr>
      <vt:lpstr>Formal Derivation of  Gradient Descent </vt:lpstr>
      <vt:lpstr>Gradient Descent  for Neural Network</vt:lpstr>
      <vt:lpstr>Stuck at local minima?</vt:lpstr>
      <vt:lpstr>3. How to pick  the “best” function?</vt:lpstr>
      <vt:lpstr>Practical Issues for neural network</vt:lpstr>
      <vt:lpstr>Parameter Initialization</vt:lpstr>
      <vt:lpstr>Learning Rate</vt:lpstr>
      <vt:lpstr>Learning Rate</vt:lpstr>
      <vt:lpstr>Learning Rate</vt:lpstr>
      <vt:lpstr>Learning Rate</vt:lpstr>
      <vt:lpstr>Stochastic Gradient Descent and Mini-batch</vt:lpstr>
      <vt:lpstr>Stochastic Gradient Descent and Mini-batch</vt:lpstr>
      <vt:lpstr>Stochastic Gradient Descent and Mini-batch</vt:lpstr>
      <vt:lpstr>Stochastic Gradient Descent and Mini-batch</vt:lpstr>
      <vt:lpstr>Stochastic Gradient Descent and Mini-batch</vt:lpstr>
      <vt:lpstr>Stochastic Gradient Descent and Mini-batch</vt:lpstr>
      <vt:lpstr>Recipe for Learning</vt:lpstr>
      <vt:lpstr>Recipe for Learning</vt:lpstr>
      <vt:lpstr>Recipe for Learning</vt:lpstr>
      <vt:lpstr>Recipe for Learning</vt:lpstr>
      <vt:lpstr>Recipe for Learning - Overfitting</vt:lpstr>
      <vt:lpstr>Recipe for Learning - Overfitting</vt:lpstr>
      <vt:lpstr>Concluding Remarks</vt:lpstr>
      <vt:lpstr>Acknowledgement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Lee Hung-yi</dc:creator>
  <cp:lastModifiedBy>Lee Hung-yi</cp:lastModifiedBy>
  <cp:revision>254</cp:revision>
  <dcterms:created xsi:type="dcterms:W3CDTF">2015-03-08T09:42:22Z</dcterms:created>
  <dcterms:modified xsi:type="dcterms:W3CDTF">2015-09-28T14:44:24Z</dcterms:modified>
</cp:coreProperties>
</file>