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5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2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3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1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83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75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9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43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0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8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ED51-7C07-411C-9097-A5E97CF5C83C}" type="datetimeFigureOut">
              <a:rPr lang="zh-TW" altLang="en-US" smtClean="0"/>
              <a:t>2015/8/6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C2BE-A440-4D06-A122-EEB97131D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6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UiR0RLmGCo&amp;index=2&amp;list=PLE6Wd9FR--EfW8dtjAuPoTuPcqmOV53Fu" TargetMode="External"/><Relationship Id="rId2" Type="http://schemas.openxmlformats.org/officeDocument/2006/relationships/hyperlink" Target="http://www.iclr.cc/lib/exe/fetch.php?media=iclr2015:silver-iclr201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union.org/1447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Deep Reinforcement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www.iclr.cc/lib/exe/fetch.php?media=iclr2015:silver-iclr2015.pdf</a:t>
            </a:r>
            <a:endParaRPr lang="en-US" altLang="zh-TW" dirty="0" smtClean="0"/>
          </a:p>
          <a:p>
            <a:r>
              <a:rPr lang="en-US" altLang="zh-TW" dirty="0"/>
              <a:t>http://videolectures.net/rldm2015_silver_reinforcement_learning/</a:t>
            </a:r>
            <a:endParaRPr lang="en-US" altLang="zh-TW" dirty="0" smtClean="0"/>
          </a:p>
          <a:p>
            <a:r>
              <a:rPr lang="en-US" altLang="zh-TW" dirty="0" smtClean="0"/>
              <a:t>lectures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https://www.youtube.com/watch?v=kUiR0RLmGCo&amp;index=2&amp;list=PLE6Wd9FR--</a:t>
            </a:r>
            <a:r>
              <a:rPr lang="en-US" altLang="zh-TW" dirty="0" smtClean="0">
                <a:hlinkClick r:id="rId3"/>
              </a:rPr>
              <a:t>EfW8dtjAuPoTuPcqmOV53Fu</a:t>
            </a:r>
            <a:endParaRPr lang="en-US" altLang="zh-TW" dirty="0" smtClean="0"/>
          </a:p>
          <a:p>
            <a:r>
              <a:rPr lang="en-US" altLang="zh-TW" dirty="0"/>
              <a:t>https://www.youtube.com/watch?v=dV80NAlEins&amp;list=PLE6Wd9FR--EfW8dtjAuPoTuPcqmOV53Fu&amp;index=1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42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玩小精靈</a:t>
            </a:r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://www.ausy.tu-darmstadt.de/uploads/Site/EditPublication/Hochlaender_BScThesis_2014.pdf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1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Slide</a:t>
            </a:r>
          </a:p>
          <a:p>
            <a:r>
              <a:rPr lang="en-US" altLang="zh-TW" dirty="0"/>
              <a:t>Material: </a:t>
            </a:r>
            <a:r>
              <a:rPr lang="en-US" altLang="zh-TW" dirty="0">
                <a:hlinkClick r:id="rId2"/>
              </a:rPr>
              <a:t>http://dataunion.org/14473.html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7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34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Deep Reinforcement Learning</vt:lpstr>
      <vt:lpstr>Reference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Lee Hung-yi</dc:creator>
  <cp:lastModifiedBy>Lee Hung-yi</cp:lastModifiedBy>
  <cp:revision>5</cp:revision>
  <dcterms:created xsi:type="dcterms:W3CDTF">2015-08-05T13:00:22Z</dcterms:created>
  <dcterms:modified xsi:type="dcterms:W3CDTF">2015-08-06T16:37:30Z</dcterms:modified>
</cp:coreProperties>
</file>