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7"/>
  </p:normalViewPr>
  <p:slideViewPr>
    <p:cSldViewPr snapToGrid="0" snapToObjects="1">
      <p:cViewPr varScale="1">
        <p:scale>
          <a:sx n="136" d="100"/>
          <a:sy n="136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DA5B5-4C55-66DE-5F3D-CE998802E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31BD97-E08D-DA3B-7796-1F20AFF01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D3A62-B7F8-25A7-57A9-05543369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C15B-4FBB-4349-9E83-2A2CD66A835A}" type="datetimeFigureOut">
              <a:rPr kumimoji="1" lang="zh-CN" altLang="en-US" smtClean="0"/>
              <a:t>2025/2/9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440A1-6826-D64A-8D28-D19ED6F6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C3156-49B9-3F1E-ABF3-ACA46ED3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8999-7257-A54A-A860-8CF8E41D9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12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5DF67-4B25-23AC-6262-ACEBEDEB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8731C-DA11-9D75-4449-49C7B88C3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152E9-EF09-915D-AA49-6A88C9DE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C15B-4FBB-4349-9E83-2A2CD66A835A}" type="datetimeFigureOut">
              <a:rPr kumimoji="1" lang="zh-CN" altLang="en-US" smtClean="0"/>
              <a:t>2025/2/9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C0277-2193-DABB-D40B-6F7B317E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B0B89-C522-ADE0-3526-2CF2200E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8999-7257-A54A-A860-8CF8E41D9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20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9110D7-3C0D-30C7-29BB-FF4A1DD81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FB170-A98F-D032-88C8-0463242BC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44311-30B4-F05C-DE56-2708E648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C15B-4FBB-4349-9E83-2A2CD66A835A}" type="datetimeFigureOut">
              <a:rPr kumimoji="1" lang="zh-CN" altLang="en-US" smtClean="0"/>
              <a:t>2025/2/9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CF972-632F-2F5C-23AC-1A9F1D15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5072F-50C3-2242-E12A-5275D221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8999-7257-A54A-A860-8CF8E41D9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2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6C73C-7C0E-C5F7-021A-F660CE4F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D84A8-39F1-8B9D-7B1A-ABEBBAEEC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4C56E-D4C1-CC93-A7A3-BA876582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C15B-4FBB-4349-9E83-2A2CD66A835A}" type="datetimeFigureOut">
              <a:rPr kumimoji="1" lang="zh-CN" altLang="en-US" smtClean="0"/>
              <a:t>2025/2/9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63D3E-E074-C457-74EA-4CD066FB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ABF965-FBDC-46DF-74E9-1C8B9483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8999-7257-A54A-A860-8CF8E41D9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77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E0C33-9D26-7241-DD18-4611093D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7AE9C7-3A03-F07A-6771-2FC0A8599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64C3B-D28D-C8CD-37C7-E861E8BD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C15B-4FBB-4349-9E83-2A2CD66A835A}" type="datetimeFigureOut">
              <a:rPr kumimoji="1" lang="zh-CN" altLang="en-US" smtClean="0"/>
              <a:t>2025/2/9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53AD6-4740-36C2-AEF1-BB4D1524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3FDE5-7113-7BA6-0854-CB9DE49F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8999-7257-A54A-A860-8CF8E41D9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54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00438-62EA-19F5-0F4D-4ABA7C93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532D6-331B-3E31-E989-D3DD5F5DF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571806-C8D6-AC75-50B6-F1A21CE4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93582-5C27-BE83-E9DF-AF124AAB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C15B-4FBB-4349-9E83-2A2CD66A835A}" type="datetimeFigureOut">
              <a:rPr kumimoji="1" lang="zh-CN" altLang="en-US" smtClean="0"/>
              <a:t>2025/2/9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DDBDB7-5653-1CD4-444A-E1AB1A19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C51071-C940-9B99-9030-E9254374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8999-7257-A54A-A860-8CF8E41D9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430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2AAF3-7938-39CC-B820-4E78F5FC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7C09F-16D3-6C92-45D1-E9D4DB89A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68C080-A81B-0591-4C11-BA7864109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1B3CF8-28C8-E44B-67E6-E2E271A7D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B5D16D-26B3-131C-A965-2620417B6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B63302-192C-9E4A-7EFD-1088A5B2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C15B-4FBB-4349-9E83-2A2CD66A835A}" type="datetimeFigureOut">
              <a:rPr kumimoji="1" lang="zh-CN" altLang="en-US" smtClean="0"/>
              <a:t>2025/2/9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B41F45-2207-FDB9-C080-846F945B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357F37-D402-7022-1445-019BF74E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8999-7257-A54A-A860-8CF8E41D9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48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3164A-3C6D-8F82-4235-2A570410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472791-7FE0-E833-EA4D-53C85324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C15B-4FBB-4349-9E83-2A2CD66A835A}" type="datetimeFigureOut">
              <a:rPr kumimoji="1" lang="zh-CN" altLang="en-US" smtClean="0"/>
              <a:t>2025/2/9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C15116-DEE8-C841-77F3-119AFB5B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A17F5E-941A-42D6-7202-56C02FD1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8999-7257-A54A-A860-8CF8E41D9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946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7A2F9E-4F03-19B2-1FA1-BE0E1133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C15B-4FBB-4349-9E83-2A2CD66A835A}" type="datetimeFigureOut">
              <a:rPr kumimoji="1" lang="zh-CN" altLang="en-US" smtClean="0"/>
              <a:t>2025/2/9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C0EE8C-2EAE-3BCE-FDBD-DD9568BB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2CB263-47D0-8BE3-3B01-41C61E9D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8999-7257-A54A-A860-8CF8E41D9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43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9D062-CBDA-7117-6306-C3BEF376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DE51D-5125-3232-3EB7-8564A2A3A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4B5A11-9B5C-E69C-0470-DC1C2860A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912C52-3DF5-DFB1-B477-713C919E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C15B-4FBB-4349-9E83-2A2CD66A835A}" type="datetimeFigureOut">
              <a:rPr kumimoji="1" lang="zh-CN" altLang="en-US" smtClean="0"/>
              <a:t>2025/2/9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1AAC7F-0BF1-30BB-38E4-BE85FF2C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A6A7C9-BCE1-8BFC-2A75-D7610897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8999-7257-A54A-A860-8CF8E41D9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768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B5A00-A907-9592-5B0E-BB5CBE8E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9FD3C6-CA66-8B7F-C4FA-47B2A6CA8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59F6CF-656F-FBCF-A284-8F61CD5FA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B6D91-4996-ECC5-392C-42E54805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C15B-4FBB-4349-9E83-2A2CD66A835A}" type="datetimeFigureOut">
              <a:rPr kumimoji="1" lang="zh-CN" altLang="en-US" smtClean="0"/>
              <a:t>2025/2/9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5A1B97-15C3-747A-38AD-E7585149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ECA644-9B79-483B-44E4-8DA1BB51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8999-7257-A54A-A860-8CF8E41D9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933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CF9B46-4572-045C-3C46-AB440AC9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79BB0F-321C-FE0C-44C6-62B606EB4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F2BC2-573D-2522-2A67-6B62E1B17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C15B-4FBB-4349-9E83-2A2CD66A835A}" type="datetimeFigureOut">
              <a:rPr kumimoji="1" lang="zh-CN" altLang="en-US" smtClean="0"/>
              <a:t>2025/2/9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AAB0F-339B-1D2F-80DC-61E31B142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AA70B-4E3B-281A-405D-AC7F9A42D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A8999-7257-A54A-A860-8CF8E41D95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67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AEA21-E8F9-CD18-369E-B0F6898F3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白话机器学习的数学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2AFB83-0016-3F2F-F798-95E105431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胡志</a:t>
            </a:r>
            <a:endParaRPr kumimoji="1" lang="en-US" altLang="zh-CN" dirty="0"/>
          </a:p>
          <a:p>
            <a:r>
              <a:rPr kumimoji="1" lang="en-US" altLang="zh-CN" dirty="0"/>
              <a:t>2025</a:t>
            </a:r>
            <a:r>
              <a:rPr kumimoji="1" lang="zh-CN" altLang="en-US" dirty="0"/>
              <a:t>年</a:t>
            </a:r>
            <a:r>
              <a:rPr kumimoji="1" lang="en-US" altLang="zh-CN" dirty="0"/>
              <a:t>2</a:t>
            </a:r>
            <a:r>
              <a:rPr kumimoji="1"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971456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1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34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119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06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113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15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60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23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21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702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97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212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457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076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297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4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143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456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323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82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352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86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26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13F2-52A2-B437-E231-87A89C8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52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Macintosh PowerPoint</Application>
  <PresentationFormat>宽屏</PresentationFormat>
  <Paragraphs>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白话机器学习的数学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白话机器学习的数学</dc:title>
  <dc:creator>Microsoft Office User</dc:creator>
  <cp:lastModifiedBy>Microsoft Office User</cp:lastModifiedBy>
  <cp:revision>3</cp:revision>
  <dcterms:created xsi:type="dcterms:W3CDTF">2025-02-09T11:15:21Z</dcterms:created>
  <dcterms:modified xsi:type="dcterms:W3CDTF">2025-02-09T11:18:33Z</dcterms:modified>
</cp:coreProperties>
</file>