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333" r:id="rId2"/>
    <p:sldId id="334" r:id="rId3"/>
    <p:sldId id="332" r:id="rId4"/>
    <p:sldId id="299" r:id="rId5"/>
    <p:sldId id="335" r:id="rId6"/>
    <p:sldId id="279" r:id="rId7"/>
    <p:sldId id="301" r:id="rId8"/>
    <p:sldId id="336" r:id="rId9"/>
    <p:sldId id="276" r:id="rId10"/>
    <p:sldId id="305" r:id="rId11"/>
    <p:sldId id="317" r:id="rId12"/>
    <p:sldId id="306" r:id="rId13"/>
    <p:sldId id="307" r:id="rId14"/>
    <p:sldId id="308" r:id="rId15"/>
    <p:sldId id="319" r:id="rId16"/>
    <p:sldId id="320" r:id="rId17"/>
    <p:sldId id="322" r:id="rId18"/>
    <p:sldId id="286" r:id="rId19"/>
    <p:sldId id="337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1392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15.wmf"/><Relationship Id="rId18" Type="http://schemas.openxmlformats.org/officeDocument/2006/relationships/image" Target="../media/image44.wmf"/><Relationship Id="rId3" Type="http://schemas.openxmlformats.org/officeDocument/2006/relationships/image" Target="../media/image73.wmf"/><Relationship Id="rId21" Type="http://schemas.openxmlformats.org/officeDocument/2006/relationships/image" Target="../media/image47.wmf"/><Relationship Id="rId7" Type="http://schemas.openxmlformats.org/officeDocument/2006/relationships/image" Target="../media/image22.wmf"/><Relationship Id="rId12" Type="http://schemas.openxmlformats.org/officeDocument/2006/relationships/image" Target="../media/image14.wmf"/><Relationship Id="rId17" Type="http://schemas.openxmlformats.org/officeDocument/2006/relationships/image" Target="../media/image43.wmf"/><Relationship Id="rId25" Type="http://schemas.openxmlformats.org/officeDocument/2006/relationships/image" Target="../media/image81.wmf"/><Relationship Id="rId2" Type="http://schemas.openxmlformats.org/officeDocument/2006/relationships/image" Target="../media/image72.wmf"/><Relationship Id="rId16" Type="http://schemas.openxmlformats.org/officeDocument/2006/relationships/image" Target="../media/image78.wmf"/><Relationship Id="rId20" Type="http://schemas.openxmlformats.org/officeDocument/2006/relationships/image" Target="../media/image46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11" Type="http://schemas.openxmlformats.org/officeDocument/2006/relationships/image" Target="../media/image57.wmf"/><Relationship Id="rId24" Type="http://schemas.openxmlformats.org/officeDocument/2006/relationships/image" Target="../media/image80.wmf"/><Relationship Id="rId5" Type="http://schemas.openxmlformats.org/officeDocument/2006/relationships/image" Target="../media/image75.wmf"/><Relationship Id="rId15" Type="http://schemas.openxmlformats.org/officeDocument/2006/relationships/image" Target="../media/image37.wmf"/><Relationship Id="rId23" Type="http://schemas.openxmlformats.org/officeDocument/2006/relationships/image" Target="../media/image79.wmf"/><Relationship Id="rId10" Type="http://schemas.openxmlformats.org/officeDocument/2006/relationships/image" Target="../media/image56.wmf"/><Relationship Id="rId19" Type="http://schemas.openxmlformats.org/officeDocument/2006/relationships/image" Target="../media/image45.wmf"/><Relationship Id="rId4" Type="http://schemas.openxmlformats.org/officeDocument/2006/relationships/image" Target="../media/image74.wmf"/><Relationship Id="rId9" Type="http://schemas.openxmlformats.org/officeDocument/2006/relationships/image" Target="../media/image55.wmf"/><Relationship Id="rId14" Type="http://schemas.openxmlformats.org/officeDocument/2006/relationships/image" Target="../media/image77.wmf"/><Relationship Id="rId22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47.wmf"/><Relationship Id="rId18" Type="http://schemas.openxmlformats.org/officeDocument/2006/relationships/image" Target="../media/image74.wmf"/><Relationship Id="rId3" Type="http://schemas.openxmlformats.org/officeDocument/2006/relationships/image" Target="../media/image82.wmf"/><Relationship Id="rId21" Type="http://schemas.openxmlformats.org/officeDocument/2006/relationships/image" Target="../media/image86.wmf"/><Relationship Id="rId7" Type="http://schemas.openxmlformats.org/officeDocument/2006/relationships/image" Target="../media/image37.wmf"/><Relationship Id="rId12" Type="http://schemas.openxmlformats.org/officeDocument/2006/relationships/image" Target="../media/image46.wmf"/><Relationship Id="rId17" Type="http://schemas.openxmlformats.org/officeDocument/2006/relationships/image" Target="../media/image72.wmf"/><Relationship Id="rId2" Type="http://schemas.openxmlformats.org/officeDocument/2006/relationships/image" Target="../media/image34.wmf"/><Relationship Id="rId16" Type="http://schemas.openxmlformats.org/officeDocument/2006/relationships/image" Target="../media/image85.wmf"/><Relationship Id="rId20" Type="http://schemas.openxmlformats.org/officeDocument/2006/relationships/image" Target="../media/image76.wmf"/><Relationship Id="rId1" Type="http://schemas.openxmlformats.org/officeDocument/2006/relationships/image" Target="../media/image22.wmf"/><Relationship Id="rId6" Type="http://schemas.openxmlformats.org/officeDocument/2006/relationships/image" Target="../media/image83.wmf"/><Relationship Id="rId11" Type="http://schemas.openxmlformats.org/officeDocument/2006/relationships/image" Target="../media/image45.wmf"/><Relationship Id="rId5" Type="http://schemas.openxmlformats.org/officeDocument/2006/relationships/image" Target="../media/image15.wmf"/><Relationship Id="rId15" Type="http://schemas.openxmlformats.org/officeDocument/2006/relationships/image" Target="../media/image79.wmf"/><Relationship Id="rId23" Type="http://schemas.openxmlformats.org/officeDocument/2006/relationships/image" Target="../media/image88.wmf"/><Relationship Id="rId10" Type="http://schemas.openxmlformats.org/officeDocument/2006/relationships/image" Target="../media/image44.wmf"/><Relationship Id="rId19" Type="http://schemas.openxmlformats.org/officeDocument/2006/relationships/image" Target="../media/image75.wmf"/><Relationship Id="rId4" Type="http://schemas.openxmlformats.org/officeDocument/2006/relationships/image" Target="../media/image14.wmf"/><Relationship Id="rId9" Type="http://schemas.openxmlformats.org/officeDocument/2006/relationships/image" Target="../media/image43.wmf"/><Relationship Id="rId14" Type="http://schemas.openxmlformats.org/officeDocument/2006/relationships/image" Target="../media/image52.wmf"/><Relationship Id="rId22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14.wmf"/><Relationship Id="rId18" Type="http://schemas.openxmlformats.org/officeDocument/2006/relationships/image" Target="../media/image43.wmf"/><Relationship Id="rId3" Type="http://schemas.openxmlformats.org/officeDocument/2006/relationships/image" Target="../media/image89.wmf"/><Relationship Id="rId21" Type="http://schemas.openxmlformats.org/officeDocument/2006/relationships/image" Target="../media/image46.wmf"/><Relationship Id="rId7" Type="http://schemas.openxmlformats.org/officeDocument/2006/relationships/image" Target="../media/image93.wmf"/><Relationship Id="rId12" Type="http://schemas.openxmlformats.org/officeDocument/2006/relationships/image" Target="../media/image82.wmf"/><Relationship Id="rId17" Type="http://schemas.openxmlformats.org/officeDocument/2006/relationships/image" Target="../media/image84.wmf"/><Relationship Id="rId2" Type="http://schemas.openxmlformats.org/officeDocument/2006/relationships/image" Target="../media/image34.wmf"/><Relationship Id="rId16" Type="http://schemas.openxmlformats.org/officeDocument/2006/relationships/image" Target="../media/image37.wmf"/><Relationship Id="rId20" Type="http://schemas.openxmlformats.org/officeDocument/2006/relationships/image" Target="../media/image45.wmf"/><Relationship Id="rId1" Type="http://schemas.openxmlformats.org/officeDocument/2006/relationships/image" Target="../media/image22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24" Type="http://schemas.openxmlformats.org/officeDocument/2006/relationships/image" Target="../media/image79.wmf"/><Relationship Id="rId5" Type="http://schemas.openxmlformats.org/officeDocument/2006/relationships/image" Target="../media/image91.wmf"/><Relationship Id="rId15" Type="http://schemas.openxmlformats.org/officeDocument/2006/relationships/image" Target="../media/image83.wmf"/><Relationship Id="rId23" Type="http://schemas.openxmlformats.org/officeDocument/2006/relationships/image" Target="../media/image52.wmf"/><Relationship Id="rId10" Type="http://schemas.openxmlformats.org/officeDocument/2006/relationships/image" Target="../media/image96.wmf"/><Relationship Id="rId19" Type="http://schemas.openxmlformats.org/officeDocument/2006/relationships/image" Target="../media/image44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Relationship Id="rId14" Type="http://schemas.openxmlformats.org/officeDocument/2006/relationships/image" Target="../media/image15.wmf"/><Relationship Id="rId22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09.wmf"/><Relationship Id="rId18" Type="http://schemas.openxmlformats.org/officeDocument/2006/relationships/image" Target="../media/image52.wmf"/><Relationship Id="rId3" Type="http://schemas.openxmlformats.org/officeDocument/2006/relationships/image" Target="../media/image100.wmf"/><Relationship Id="rId21" Type="http://schemas.openxmlformats.org/officeDocument/2006/relationships/image" Target="../media/image82.wmf"/><Relationship Id="rId7" Type="http://schemas.openxmlformats.org/officeDocument/2006/relationships/image" Target="../media/image104.wmf"/><Relationship Id="rId12" Type="http://schemas.openxmlformats.org/officeDocument/2006/relationships/image" Target="../media/image108.wmf"/><Relationship Id="rId17" Type="http://schemas.openxmlformats.org/officeDocument/2006/relationships/image" Target="../media/image113.wmf"/><Relationship Id="rId2" Type="http://schemas.openxmlformats.org/officeDocument/2006/relationships/image" Target="../media/image99.wmf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89.wmf"/><Relationship Id="rId5" Type="http://schemas.openxmlformats.org/officeDocument/2006/relationships/image" Target="../media/image102.wmf"/><Relationship Id="rId15" Type="http://schemas.openxmlformats.org/officeDocument/2006/relationships/image" Target="../media/image111.wmf"/><Relationship Id="rId10" Type="http://schemas.openxmlformats.org/officeDocument/2006/relationships/image" Target="../media/image107.wmf"/><Relationship Id="rId19" Type="http://schemas.openxmlformats.org/officeDocument/2006/relationships/image" Target="../media/image79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11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09.wmf"/><Relationship Id="rId18" Type="http://schemas.openxmlformats.org/officeDocument/2006/relationships/image" Target="../media/image52.wmf"/><Relationship Id="rId26" Type="http://schemas.openxmlformats.org/officeDocument/2006/relationships/image" Target="../media/image120.wmf"/><Relationship Id="rId3" Type="http://schemas.openxmlformats.org/officeDocument/2006/relationships/image" Target="../media/image100.wmf"/><Relationship Id="rId21" Type="http://schemas.openxmlformats.org/officeDocument/2006/relationships/image" Target="../media/image117.wmf"/><Relationship Id="rId7" Type="http://schemas.openxmlformats.org/officeDocument/2006/relationships/image" Target="../media/image104.wmf"/><Relationship Id="rId12" Type="http://schemas.openxmlformats.org/officeDocument/2006/relationships/image" Target="../media/image108.wmf"/><Relationship Id="rId17" Type="http://schemas.openxmlformats.org/officeDocument/2006/relationships/image" Target="../media/image115.wmf"/><Relationship Id="rId25" Type="http://schemas.openxmlformats.org/officeDocument/2006/relationships/image" Target="../media/image119.wmf"/><Relationship Id="rId2" Type="http://schemas.openxmlformats.org/officeDocument/2006/relationships/image" Target="../media/image99.wmf"/><Relationship Id="rId16" Type="http://schemas.openxmlformats.org/officeDocument/2006/relationships/image" Target="../media/image112.wmf"/><Relationship Id="rId20" Type="http://schemas.openxmlformats.org/officeDocument/2006/relationships/image" Target="../media/image116.wmf"/><Relationship Id="rId29" Type="http://schemas.openxmlformats.org/officeDocument/2006/relationships/image" Target="../media/image123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89.wmf"/><Relationship Id="rId24" Type="http://schemas.openxmlformats.org/officeDocument/2006/relationships/image" Target="../media/image15.wmf"/><Relationship Id="rId32" Type="http://schemas.openxmlformats.org/officeDocument/2006/relationships/image" Target="../media/image126.wmf"/><Relationship Id="rId5" Type="http://schemas.openxmlformats.org/officeDocument/2006/relationships/image" Target="../media/image102.wmf"/><Relationship Id="rId15" Type="http://schemas.openxmlformats.org/officeDocument/2006/relationships/image" Target="../media/image111.wmf"/><Relationship Id="rId23" Type="http://schemas.openxmlformats.org/officeDocument/2006/relationships/image" Target="../media/image14.wmf"/><Relationship Id="rId28" Type="http://schemas.openxmlformats.org/officeDocument/2006/relationships/image" Target="../media/image122.wmf"/><Relationship Id="rId10" Type="http://schemas.openxmlformats.org/officeDocument/2006/relationships/image" Target="../media/image107.wmf"/><Relationship Id="rId19" Type="http://schemas.openxmlformats.org/officeDocument/2006/relationships/image" Target="../media/image79.wmf"/><Relationship Id="rId31" Type="http://schemas.openxmlformats.org/officeDocument/2006/relationships/image" Target="../media/image125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110.wmf"/><Relationship Id="rId22" Type="http://schemas.openxmlformats.org/officeDocument/2006/relationships/image" Target="../media/image118.wmf"/><Relationship Id="rId27" Type="http://schemas.openxmlformats.org/officeDocument/2006/relationships/image" Target="../media/image121.wmf"/><Relationship Id="rId30" Type="http://schemas.openxmlformats.org/officeDocument/2006/relationships/image" Target="../media/image12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02.wmf"/><Relationship Id="rId18" Type="http://schemas.openxmlformats.org/officeDocument/2006/relationships/image" Target="../media/image107.wmf"/><Relationship Id="rId26" Type="http://schemas.openxmlformats.org/officeDocument/2006/relationships/image" Target="../media/image57.wmf"/><Relationship Id="rId39" Type="http://schemas.openxmlformats.org/officeDocument/2006/relationships/image" Target="../media/image152.wmf"/><Relationship Id="rId3" Type="http://schemas.openxmlformats.org/officeDocument/2006/relationships/image" Target="../media/image128.wmf"/><Relationship Id="rId21" Type="http://schemas.openxmlformats.org/officeDocument/2006/relationships/image" Target="../media/image139.wmf"/><Relationship Id="rId34" Type="http://schemas.openxmlformats.org/officeDocument/2006/relationships/image" Target="../media/image147.wmf"/><Relationship Id="rId7" Type="http://schemas.openxmlformats.org/officeDocument/2006/relationships/image" Target="../media/image132.wmf"/><Relationship Id="rId12" Type="http://schemas.openxmlformats.org/officeDocument/2006/relationships/image" Target="../media/image135.wmf"/><Relationship Id="rId17" Type="http://schemas.openxmlformats.org/officeDocument/2006/relationships/image" Target="../media/image106.wmf"/><Relationship Id="rId25" Type="http://schemas.openxmlformats.org/officeDocument/2006/relationships/image" Target="../media/image56.wmf"/><Relationship Id="rId33" Type="http://schemas.openxmlformats.org/officeDocument/2006/relationships/image" Target="../media/image146.wmf"/><Relationship Id="rId38" Type="http://schemas.openxmlformats.org/officeDocument/2006/relationships/image" Target="../media/image151.wmf"/><Relationship Id="rId2" Type="http://schemas.openxmlformats.org/officeDocument/2006/relationships/image" Target="../media/image98.wmf"/><Relationship Id="rId16" Type="http://schemas.openxmlformats.org/officeDocument/2006/relationships/image" Target="../media/image105.wmf"/><Relationship Id="rId20" Type="http://schemas.openxmlformats.org/officeDocument/2006/relationships/image" Target="../media/image138.wmf"/><Relationship Id="rId29" Type="http://schemas.openxmlformats.org/officeDocument/2006/relationships/image" Target="../media/image144.wmf"/><Relationship Id="rId1" Type="http://schemas.openxmlformats.org/officeDocument/2006/relationships/image" Target="../media/image127.wmf"/><Relationship Id="rId6" Type="http://schemas.openxmlformats.org/officeDocument/2006/relationships/image" Target="../media/image131.wmf"/><Relationship Id="rId11" Type="http://schemas.openxmlformats.org/officeDocument/2006/relationships/image" Target="../media/image100.wmf"/><Relationship Id="rId24" Type="http://schemas.openxmlformats.org/officeDocument/2006/relationships/image" Target="../media/image55.wmf"/><Relationship Id="rId32" Type="http://schemas.openxmlformats.org/officeDocument/2006/relationships/image" Target="../media/image34.wmf"/><Relationship Id="rId37" Type="http://schemas.openxmlformats.org/officeDocument/2006/relationships/image" Target="../media/image150.wmf"/><Relationship Id="rId5" Type="http://schemas.openxmlformats.org/officeDocument/2006/relationships/image" Target="../media/image130.wmf"/><Relationship Id="rId15" Type="http://schemas.openxmlformats.org/officeDocument/2006/relationships/image" Target="../media/image104.wmf"/><Relationship Id="rId23" Type="http://schemas.openxmlformats.org/officeDocument/2006/relationships/image" Target="../media/image141.wmf"/><Relationship Id="rId28" Type="http://schemas.openxmlformats.org/officeDocument/2006/relationships/image" Target="../media/image143.wmf"/><Relationship Id="rId36" Type="http://schemas.openxmlformats.org/officeDocument/2006/relationships/image" Target="../media/image149.wmf"/><Relationship Id="rId10" Type="http://schemas.openxmlformats.org/officeDocument/2006/relationships/image" Target="../media/image99.wmf"/><Relationship Id="rId19" Type="http://schemas.openxmlformats.org/officeDocument/2006/relationships/image" Target="../media/image137.wmf"/><Relationship Id="rId31" Type="http://schemas.openxmlformats.org/officeDocument/2006/relationships/image" Target="../media/image22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Relationship Id="rId14" Type="http://schemas.openxmlformats.org/officeDocument/2006/relationships/image" Target="../media/image136.wmf"/><Relationship Id="rId22" Type="http://schemas.openxmlformats.org/officeDocument/2006/relationships/image" Target="../media/image140.wmf"/><Relationship Id="rId27" Type="http://schemas.openxmlformats.org/officeDocument/2006/relationships/image" Target="../media/image142.wmf"/><Relationship Id="rId30" Type="http://schemas.openxmlformats.org/officeDocument/2006/relationships/image" Target="../media/image145.wmf"/><Relationship Id="rId35" Type="http://schemas.openxmlformats.org/officeDocument/2006/relationships/image" Target="../media/image14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4.wmf"/><Relationship Id="rId18" Type="http://schemas.openxmlformats.org/officeDocument/2006/relationships/image" Target="../media/image163.wmf"/><Relationship Id="rId3" Type="http://schemas.openxmlformats.org/officeDocument/2006/relationships/image" Target="../media/image154.wmf"/><Relationship Id="rId7" Type="http://schemas.openxmlformats.org/officeDocument/2006/relationships/image" Target="../media/image14.wmf"/><Relationship Id="rId12" Type="http://schemas.openxmlformats.org/officeDocument/2006/relationships/image" Target="../media/image23.wmf"/><Relationship Id="rId17" Type="http://schemas.openxmlformats.org/officeDocument/2006/relationships/image" Target="../media/image162.wmf"/><Relationship Id="rId2" Type="http://schemas.openxmlformats.org/officeDocument/2006/relationships/image" Target="../media/image153.wmf"/><Relationship Id="rId16" Type="http://schemas.openxmlformats.org/officeDocument/2006/relationships/image" Target="../media/image161.wmf"/><Relationship Id="rId1" Type="http://schemas.openxmlformats.org/officeDocument/2006/relationships/image" Target="../media/image22.wmf"/><Relationship Id="rId6" Type="http://schemas.openxmlformats.org/officeDocument/2006/relationships/image" Target="../media/image157.wmf"/><Relationship Id="rId11" Type="http://schemas.openxmlformats.org/officeDocument/2006/relationships/image" Target="../media/image158.wmf"/><Relationship Id="rId5" Type="http://schemas.openxmlformats.org/officeDocument/2006/relationships/image" Target="../media/image156.wmf"/><Relationship Id="rId15" Type="http://schemas.openxmlformats.org/officeDocument/2006/relationships/image" Target="../media/image160.wmf"/><Relationship Id="rId10" Type="http://schemas.openxmlformats.org/officeDocument/2006/relationships/image" Target="../media/image17.wmf"/><Relationship Id="rId19" Type="http://schemas.openxmlformats.org/officeDocument/2006/relationships/image" Target="../media/image34.wmf"/><Relationship Id="rId4" Type="http://schemas.openxmlformats.org/officeDocument/2006/relationships/image" Target="../media/image155.wmf"/><Relationship Id="rId9" Type="http://schemas.openxmlformats.org/officeDocument/2006/relationships/image" Target="../media/image16.wmf"/><Relationship Id="rId14" Type="http://schemas.openxmlformats.org/officeDocument/2006/relationships/image" Target="../media/image15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6.wmf"/><Relationship Id="rId7" Type="http://schemas.openxmlformats.org/officeDocument/2006/relationships/image" Target="../media/image2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25.wmf"/><Relationship Id="rId5" Type="http://schemas.openxmlformats.org/officeDocument/2006/relationships/image" Target="../media/image22.wmf"/><Relationship Id="rId4" Type="http://schemas.openxmlformats.org/officeDocument/2006/relationships/image" Target="../media/image17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26.wmf"/><Relationship Id="rId3" Type="http://schemas.openxmlformats.org/officeDocument/2006/relationships/image" Target="../media/image28.wmf"/><Relationship Id="rId7" Type="http://schemas.openxmlformats.org/officeDocument/2006/relationships/image" Target="../media/image29.wmf"/><Relationship Id="rId12" Type="http://schemas.openxmlformats.org/officeDocument/2006/relationships/image" Target="../media/image25.wmf"/><Relationship Id="rId2" Type="http://schemas.openxmlformats.org/officeDocument/2006/relationships/image" Target="../media/image27.wmf"/><Relationship Id="rId1" Type="http://schemas.openxmlformats.org/officeDocument/2006/relationships/image" Target="../media/image22.wmf"/><Relationship Id="rId6" Type="http://schemas.openxmlformats.org/officeDocument/2006/relationships/image" Target="../media/image17.wmf"/><Relationship Id="rId11" Type="http://schemas.openxmlformats.org/officeDocument/2006/relationships/image" Target="../media/image33.wmf"/><Relationship Id="rId5" Type="http://schemas.openxmlformats.org/officeDocument/2006/relationships/image" Target="../media/image15.wmf"/><Relationship Id="rId10" Type="http://schemas.openxmlformats.org/officeDocument/2006/relationships/image" Target="../media/image32.wmf"/><Relationship Id="rId4" Type="http://schemas.openxmlformats.org/officeDocument/2006/relationships/image" Target="../media/image14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34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3.wmf"/><Relationship Id="rId18" Type="http://schemas.openxmlformats.org/officeDocument/2006/relationships/image" Target="../media/image48.wmf"/><Relationship Id="rId3" Type="http://schemas.openxmlformats.org/officeDocument/2006/relationships/image" Target="../media/image35.wmf"/><Relationship Id="rId21" Type="http://schemas.openxmlformats.org/officeDocument/2006/relationships/image" Target="../media/image51.wmf"/><Relationship Id="rId7" Type="http://schemas.openxmlformats.org/officeDocument/2006/relationships/image" Target="../media/image39.wmf"/><Relationship Id="rId12" Type="http://schemas.openxmlformats.org/officeDocument/2006/relationships/image" Target="../media/image42.wmf"/><Relationship Id="rId17" Type="http://schemas.openxmlformats.org/officeDocument/2006/relationships/image" Target="../media/image47.wmf"/><Relationship Id="rId2" Type="http://schemas.openxmlformats.org/officeDocument/2006/relationships/image" Target="../media/image15.wmf"/><Relationship Id="rId16" Type="http://schemas.openxmlformats.org/officeDocument/2006/relationships/image" Target="../media/image46.wmf"/><Relationship Id="rId20" Type="http://schemas.openxmlformats.org/officeDocument/2006/relationships/image" Target="../media/image50.wmf"/><Relationship Id="rId1" Type="http://schemas.openxmlformats.org/officeDocument/2006/relationships/image" Target="../media/image14.wmf"/><Relationship Id="rId6" Type="http://schemas.openxmlformats.org/officeDocument/2006/relationships/image" Target="../media/image38.wmf"/><Relationship Id="rId11" Type="http://schemas.openxmlformats.org/officeDocument/2006/relationships/image" Target="../media/image34.wmf"/><Relationship Id="rId24" Type="http://schemas.openxmlformats.org/officeDocument/2006/relationships/image" Target="../media/image54.wmf"/><Relationship Id="rId5" Type="http://schemas.openxmlformats.org/officeDocument/2006/relationships/image" Target="../media/image37.wmf"/><Relationship Id="rId15" Type="http://schemas.openxmlformats.org/officeDocument/2006/relationships/image" Target="../media/image45.wmf"/><Relationship Id="rId23" Type="http://schemas.openxmlformats.org/officeDocument/2006/relationships/image" Target="../media/image53.wmf"/><Relationship Id="rId10" Type="http://schemas.openxmlformats.org/officeDocument/2006/relationships/image" Target="../media/image22.wmf"/><Relationship Id="rId19" Type="http://schemas.openxmlformats.org/officeDocument/2006/relationships/image" Target="../media/image49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Relationship Id="rId14" Type="http://schemas.openxmlformats.org/officeDocument/2006/relationships/image" Target="../media/image44.wmf"/><Relationship Id="rId22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48.wmf"/><Relationship Id="rId18" Type="http://schemas.openxmlformats.org/officeDocument/2006/relationships/image" Target="../media/image64.wmf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12" Type="http://schemas.openxmlformats.org/officeDocument/2006/relationships/image" Target="../media/image38.wmf"/><Relationship Id="rId17" Type="http://schemas.openxmlformats.org/officeDocument/2006/relationships/image" Target="../media/image63.wmf"/><Relationship Id="rId2" Type="http://schemas.openxmlformats.org/officeDocument/2006/relationships/image" Target="../media/image56.wmf"/><Relationship Id="rId16" Type="http://schemas.openxmlformats.org/officeDocument/2006/relationships/image" Target="../media/image62.wmf"/><Relationship Id="rId1" Type="http://schemas.openxmlformats.org/officeDocument/2006/relationships/image" Target="../media/image55.wmf"/><Relationship Id="rId6" Type="http://schemas.openxmlformats.org/officeDocument/2006/relationships/image" Target="../media/image58.wmf"/><Relationship Id="rId11" Type="http://schemas.openxmlformats.org/officeDocument/2006/relationships/image" Target="../media/image15.wmf"/><Relationship Id="rId5" Type="http://schemas.openxmlformats.org/officeDocument/2006/relationships/image" Target="../media/image34.wmf"/><Relationship Id="rId15" Type="http://schemas.openxmlformats.org/officeDocument/2006/relationships/image" Target="../media/image50.wmf"/><Relationship Id="rId10" Type="http://schemas.openxmlformats.org/officeDocument/2006/relationships/image" Target="../media/image14.wmf"/><Relationship Id="rId4" Type="http://schemas.openxmlformats.org/officeDocument/2006/relationships/image" Target="../media/image22.wmf"/><Relationship Id="rId9" Type="http://schemas.openxmlformats.org/officeDocument/2006/relationships/image" Target="../media/image61.wmf"/><Relationship Id="rId1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57.wmf"/><Relationship Id="rId7" Type="http://schemas.openxmlformats.org/officeDocument/2006/relationships/image" Target="../media/image60.wmf"/><Relationship Id="rId12" Type="http://schemas.openxmlformats.org/officeDocument/2006/relationships/image" Target="../media/image70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8.wmf"/><Relationship Id="rId11" Type="http://schemas.openxmlformats.org/officeDocument/2006/relationships/image" Target="../media/image69.wmf"/><Relationship Id="rId5" Type="http://schemas.openxmlformats.org/officeDocument/2006/relationships/image" Target="../media/image34.wmf"/><Relationship Id="rId10" Type="http://schemas.openxmlformats.org/officeDocument/2006/relationships/image" Target="../media/image68.wmf"/><Relationship Id="rId4" Type="http://schemas.openxmlformats.org/officeDocument/2006/relationships/image" Target="../media/image22.wmf"/><Relationship Id="rId9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B36A4-678B-4F7D-A955-44C24753EA5B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EEE4-6356-4495-94D2-1340B7AE8A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9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EEE4-6356-4495-94D2-1340B7AE8A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90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EEE4-6356-4495-94D2-1340B7AE8A5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3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EEE4-6356-4495-94D2-1340B7AE8A5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53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Should be clearer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EEE4-6356-4495-94D2-1340B7AE8A5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816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EEE4-6356-4495-94D2-1340B7AE8A5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20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EEE4-6356-4495-94D2-1340B7AE8A5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09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EEE4-6356-4495-94D2-1340B7AE8A5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68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https://theclevermachine.wordpress.com/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8EEE4-6356-4495-94D2-1340B7AE8A5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31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C571-CF9F-4777-8904-C8BEB95DAF96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EEB-3729-45EC-AB75-B303FFE2E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28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C571-CF9F-4777-8904-C8BEB95DAF96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EEB-3729-45EC-AB75-B303FFE2E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87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C571-CF9F-4777-8904-C8BEB95DAF96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EEB-3729-45EC-AB75-B303FFE2E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2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C571-CF9F-4777-8904-C8BEB95DAF96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EEB-3729-45EC-AB75-B303FFE2E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79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C571-CF9F-4777-8904-C8BEB95DAF96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EEB-3729-45EC-AB75-B303FFE2E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05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C571-CF9F-4777-8904-C8BEB95DAF96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EEB-3729-45EC-AB75-B303FFE2E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86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C571-CF9F-4777-8904-C8BEB95DAF96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EEB-3729-45EC-AB75-B303FFE2E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31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C571-CF9F-4777-8904-C8BEB95DAF96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EEB-3729-45EC-AB75-B303FFE2E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36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C571-CF9F-4777-8904-C8BEB95DAF96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EEB-3729-45EC-AB75-B303FFE2E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28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C571-CF9F-4777-8904-C8BEB95DAF96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EEB-3729-45EC-AB75-B303FFE2E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66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C571-CF9F-4777-8904-C8BEB95DAF96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7EEB-3729-45EC-AB75-B303FFE2E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9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C571-CF9F-4777-8904-C8BEB95DAF96}" type="datetimeFigureOut">
              <a:rPr lang="zh-TW" altLang="en-US" smtClean="0"/>
              <a:t>2015/11/22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47EEB-3729-45EC-AB75-B303FFE2EA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6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117.bin"/><Relationship Id="rId26" Type="http://schemas.openxmlformats.org/officeDocument/2006/relationships/oleObject" Target="../embeddings/oleObject121.bin"/><Relationship Id="rId39" Type="http://schemas.openxmlformats.org/officeDocument/2006/relationships/oleObject" Target="../embeddings/oleObject127.bin"/><Relationship Id="rId3" Type="http://schemas.openxmlformats.org/officeDocument/2006/relationships/image" Target="../media/image38.png"/><Relationship Id="rId21" Type="http://schemas.openxmlformats.org/officeDocument/2006/relationships/image" Target="../media/image61.wmf"/><Relationship Id="rId34" Type="http://schemas.openxmlformats.org/officeDocument/2006/relationships/image" Target="../media/image65.png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59.wmf"/><Relationship Id="rId25" Type="http://schemas.openxmlformats.org/officeDocument/2006/relationships/image" Target="../media/image15.wmf"/><Relationship Id="rId33" Type="http://schemas.openxmlformats.org/officeDocument/2006/relationships/image" Target="../media/image50.wmf"/><Relationship Id="rId38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6.bin"/><Relationship Id="rId20" Type="http://schemas.openxmlformats.org/officeDocument/2006/relationships/oleObject" Target="../embeddings/oleObject118.bin"/><Relationship Id="rId29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120.bin"/><Relationship Id="rId32" Type="http://schemas.openxmlformats.org/officeDocument/2006/relationships/oleObject" Target="../embeddings/oleObject124.bin"/><Relationship Id="rId37" Type="http://schemas.openxmlformats.org/officeDocument/2006/relationships/oleObject" Target="../embeddings/oleObject126.bin"/><Relationship Id="rId40" Type="http://schemas.openxmlformats.org/officeDocument/2006/relationships/image" Target="../media/image64.wmf"/><Relationship Id="rId5" Type="http://schemas.openxmlformats.org/officeDocument/2006/relationships/image" Target="../media/image55.wmf"/><Relationship Id="rId15" Type="http://schemas.openxmlformats.org/officeDocument/2006/relationships/image" Target="../media/image58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122.bin"/><Relationship Id="rId36" Type="http://schemas.openxmlformats.org/officeDocument/2006/relationships/image" Target="../media/image62.wmf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60.wmf"/><Relationship Id="rId31" Type="http://schemas.openxmlformats.org/officeDocument/2006/relationships/image" Target="../media/image49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115.bin"/><Relationship Id="rId22" Type="http://schemas.openxmlformats.org/officeDocument/2006/relationships/oleObject" Target="../embeddings/oleObject119.bin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123.bin"/><Relationship Id="rId35" Type="http://schemas.openxmlformats.org/officeDocument/2006/relationships/oleObject" Target="../embeddings/oleObject1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135.bin"/><Relationship Id="rId26" Type="http://schemas.openxmlformats.org/officeDocument/2006/relationships/oleObject" Target="../embeddings/oleObject139.bin"/><Relationship Id="rId3" Type="http://schemas.openxmlformats.org/officeDocument/2006/relationships/image" Target="../media/image38.png"/><Relationship Id="rId21" Type="http://schemas.openxmlformats.org/officeDocument/2006/relationships/image" Target="../media/image67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60.wmf"/><Relationship Id="rId25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138.bin"/><Relationship Id="rId5" Type="http://schemas.openxmlformats.org/officeDocument/2006/relationships/image" Target="../media/image55.wmf"/><Relationship Id="rId15" Type="http://schemas.openxmlformats.org/officeDocument/2006/relationships/image" Target="../media/image58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70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wmf"/><Relationship Id="rId18" Type="http://schemas.openxmlformats.org/officeDocument/2006/relationships/oleObject" Target="../embeddings/oleObject147.bin"/><Relationship Id="rId26" Type="http://schemas.openxmlformats.org/officeDocument/2006/relationships/oleObject" Target="../embeddings/oleObject151.bin"/><Relationship Id="rId39" Type="http://schemas.openxmlformats.org/officeDocument/2006/relationships/image" Target="../media/image43.wmf"/><Relationship Id="rId21" Type="http://schemas.openxmlformats.org/officeDocument/2006/relationships/image" Target="../media/image55.wmf"/><Relationship Id="rId34" Type="http://schemas.openxmlformats.org/officeDocument/2006/relationships/oleObject" Target="../embeddings/oleObject156.bin"/><Relationship Id="rId42" Type="http://schemas.openxmlformats.org/officeDocument/2006/relationships/oleObject" Target="../embeddings/oleObject160.bin"/><Relationship Id="rId47" Type="http://schemas.openxmlformats.org/officeDocument/2006/relationships/image" Target="../media/image47.wmf"/><Relationship Id="rId50" Type="http://schemas.openxmlformats.org/officeDocument/2006/relationships/oleObject" Target="../embeddings/oleObject164.bin"/><Relationship Id="rId55" Type="http://schemas.openxmlformats.org/officeDocument/2006/relationships/image" Target="../media/image81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22.wmf"/><Relationship Id="rId25" Type="http://schemas.openxmlformats.org/officeDocument/2006/relationships/image" Target="../media/image57.wmf"/><Relationship Id="rId33" Type="http://schemas.openxmlformats.org/officeDocument/2006/relationships/oleObject" Target="../embeddings/oleObject155.bin"/><Relationship Id="rId38" Type="http://schemas.openxmlformats.org/officeDocument/2006/relationships/oleObject" Target="../embeddings/oleObject158.bin"/><Relationship Id="rId46" Type="http://schemas.openxmlformats.org/officeDocument/2006/relationships/oleObject" Target="../embeddings/oleObject16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8.bin"/><Relationship Id="rId29" Type="http://schemas.openxmlformats.org/officeDocument/2006/relationships/image" Target="../media/image15.wmf"/><Relationship Id="rId41" Type="http://schemas.openxmlformats.org/officeDocument/2006/relationships/image" Target="../media/image44.wmf"/><Relationship Id="rId54" Type="http://schemas.openxmlformats.org/officeDocument/2006/relationships/oleObject" Target="../embeddings/oleObject16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74.wmf"/><Relationship Id="rId24" Type="http://schemas.openxmlformats.org/officeDocument/2006/relationships/oleObject" Target="../embeddings/oleObject150.bin"/><Relationship Id="rId32" Type="http://schemas.openxmlformats.org/officeDocument/2006/relationships/oleObject" Target="../embeddings/oleObject154.bin"/><Relationship Id="rId37" Type="http://schemas.openxmlformats.org/officeDocument/2006/relationships/image" Target="../media/image78.wmf"/><Relationship Id="rId40" Type="http://schemas.openxmlformats.org/officeDocument/2006/relationships/oleObject" Target="../embeddings/oleObject159.bin"/><Relationship Id="rId45" Type="http://schemas.openxmlformats.org/officeDocument/2006/relationships/image" Target="../media/image46.wmf"/><Relationship Id="rId53" Type="http://schemas.openxmlformats.org/officeDocument/2006/relationships/image" Target="../media/image80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152.bin"/><Relationship Id="rId36" Type="http://schemas.openxmlformats.org/officeDocument/2006/relationships/oleObject" Target="../embeddings/oleObject157.bin"/><Relationship Id="rId49" Type="http://schemas.openxmlformats.org/officeDocument/2006/relationships/image" Target="../media/image52.wmf"/><Relationship Id="rId10" Type="http://schemas.openxmlformats.org/officeDocument/2006/relationships/oleObject" Target="../embeddings/oleObject143.bin"/><Relationship Id="rId19" Type="http://schemas.openxmlformats.org/officeDocument/2006/relationships/image" Target="../media/image34.wmf"/><Relationship Id="rId31" Type="http://schemas.openxmlformats.org/officeDocument/2006/relationships/image" Target="../media/image77.wmf"/><Relationship Id="rId44" Type="http://schemas.openxmlformats.org/officeDocument/2006/relationships/oleObject" Target="../embeddings/oleObject161.bin"/><Relationship Id="rId52" Type="http://schemas.openxmlformats.org/officeDocument/2006/relationships/oleObject" Target="../embeddings/oleObject165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145.bin"/><Relationship Id="rId22" Type="http://schemas.openxmlformats.org/officeDocument/2006/relationships/oleObject" Target="../embeddings/oleObject149.bin"/><Relationship Id="rId27" Type="http://schemas.openxmlformats.org/officeDocument/2006/relationships/image" Target="../media/image14.wmf"/><Relationship Id="rId30" Type="http://schemas.openxmlformats.org/officeDocument/2006/relationships/oleObject" Target="../embeddings/oleObject153.bin"/><Relationship Id="rId35" Type="http://schemas.openxmlformats.org/officeDocument/2006/relationships/image" Target="../media/image37.wmf"/><Relationship Id="rId43" Type="http://schemas.openxmlformats.org/officeDocument/2006/relationships/image" Target="../media/image45.wmf"/><Relationship Id="rId48" Type="http://schemas.openxmlformats.org/officeDocument/2006/relationships/oleObject" Target="../embeddings/oleObject163.bin"/><Relationship Id="rId8" Type="http://schemas.openxmlformats.org/officeDocument/2006/relationships/oleObject" Target="../embeddings/oleObject142.bin"/><Relationship Id="rId51" Type="http://schemas.openxmlformats.org/officeDocument/2006/relationships/image" Target="../media/image79.wmf"/><Relationship Id="rId3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1.bin"/><Relationship Id="rId18" Type="http://schemas.openxmlformats.org/officeDocument/2006/relationships/oleObject" Target="../embeddings/oleObject174.bin"/><Relationship Id="rId26" Type="http://schemas.openxmlformats.org/officeDocument/2006/relationships/image" Target="../media/image44.wmf"/><Relationship Id="rId39" Type="http://schemas.openxmlformats.org/officeDocument/2006/relationships/oleObject" Target="../embeddings/oleObject185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176.bin"/><Relationship Id="rId34" Type="http://schemas.openxmlformats.org/officeDocument/2006/relationships/image" Target="../media/image52.wmf"/><Relationship Id="rId42" Type="http://schemas.openxmlformats.org/officeDocument/2006/relationships/image" Target="../media/image74.wmf"/><Relationship Id="rId47" Type="http://schemas.openxmlformats.org/officeDocument/2006/relationships/oleObject" Target="../embeddings/oleObject189.bin"/><Relationship Id="rId50" Type="http://schemas.openxmlformats.org/officeDocument/2006/relationships/image" Target="../media/image87.wmf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8.bin"/><Relationship Id="rId33" Type="http://schemas.openxmlformats.org/officeDocument/2006/relationships/oleObject" Target="../embeddings/oleObject182.bin"/><Relationship Id="rId38" Type="http://schemas.openxmlformats.org/officeDocument/2006/relationships/image" Target="../media/image85.wmf"/><Relationship Id="rId46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180.bin"/><Relationship Id="rId41" Type="http://schemas.openxmlformats.org/officeDocument/2006/relationships/oleObject" Target="../embeddings/oleObject18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43.wmf"/><Relationship Id="rId32" Type="http://schemas.openxmlformats.org/officeDocument/2006/relationships/image" Target="../media/image47.wmf"/><Relationship Id="rId37" Type="http://schemas.openxmlformats.org/officeDocument/2006/relationships/oleObject" Target="../embeddings/oleObject184.bin"/><Relationship Id="rId40" Type="http://schemas.openxmlformats.org/officeDocument/2006/relationships/image" Target="../media/image72.wmf"/><Relationship Id="rId45" Type="http://schemas.openxmlformats.org/officeDocument/2006/relationships/oleObject" Target="../embeddings/oleObject188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45.wmf"/><Relationship Id="rId36" Type="http://schemas.openxmlformats.org/officeDocument/2006/relationships/image" Target="../media/image79.wmf"/><Relationship Id="rId49" Type="http://schemas.openxmlformats.org/officeDocument/2006/relationships/oleObject" Target="../embeddings/oleObject190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175.bin"/><Relationship Id="rId31" Type="http://schemas.openxmlformats.org/officeDocument/2006/relationships/oleObject" Target="../embeddings/oleObject181.bin"/><Relationship Id="rId44" Type="http://schemas.openxmlformats.org/officeDocument/2006/relationships/image" Target="../media/image75.wmf"/><Relationship Id="rId52" Type="http://schemas.openxmlformats.org/officeDocument/2006/relationships/image" Target="../media/image88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5.wmf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179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183.bin"/><Relationship Id="rId43" Type="http://schemas.openxmlformats.org/officeDocument/2006/relationships/oleObject" Target="../embeddings/oleObject187.bin"/><Relationship Id="rId48" Type="http://schemas.openxmlformats.org/officeDocument/2006/relationships/image" Target="../media/image86.wmf"/><Relationship Id="rId8" Type="http://schemas.openxmlformats.org/officeDocument/2006/relationships/image" Target="../media/image34.wmf"/><Relationship Id="rId51" Type="http://schemas.openxmlformats.org/officeDocument/2006/relationships/oleObject" Target="../embeddings/oleObject191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93.wmf"/><Relationship Id="rId26" Type="http://schemas.openxmlformats.org/officeDocument/2006/relationships/image" Target="../media/image97.wmf"/><Relationship Id="rId39" Type="http://schemas.openxmlformats.org/officeDocument/2006/relationships/oleObject" Target="../embeddings/oleObject210.bin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200.bin"/><Relationship Id="rId34" Type="http://schemas.openxmlformats.org/officeDocument/2006/relationships/image" Target="../media/image83.wmf"/><Relationship Id="rId42" Type="http://schemas.openxmlformats.org/officeDocument/2006/relationships/image" Target="../media/image43.wmf"/><Relationship Id="rId47" Type="http://schemas.openxmlformats.org/officeDocument/2006/relationships/oleObject" Target="../embeddings/oleObject214.bin"/><Relationship Id="rId50" Type="http://schemas.openxmlformats.org/officeDocument/2006/relationships/image" Target="../media/image47.wmf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33" Type="http://schemas.openxmlformats.org/officeDocument/2006/relationships/oleObject" Target="../embeddings/oleObject206.bin"/><Relationship Id="rId38" Type="http://schemas.openxmlformats.org/officeDocument/2006/relationships/image" Target="../media/image37.wmf"/><Relationship Id="rId46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29" Type="http://schemas.openxmlformats.org/officeDocument/2006/relationships/oleObject" Target="../embeddings/oleObject204.bin"/><Relationship Id="rId41" Type="http://schemas.openxmlformats.org/officeDocument/2006/relationships/oleObject" Target="../embeddings/oleObject211.bin"/><Relationship Id="rId54" Type="http://schemas.openxmlformats.org/officeDocument/2006/relationships/image" Target="../media/image7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96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209.bin"/><Relationship Id="rId40" Type="http://schemas.openxmlformats.org/officeDocument/2006/relationships/image" Target="../media/image84.wmf"/><Relationship Id="rId45" Type="http://schemas.openxmlformats.org/officeDocument/2006/relationships/oleObject" Target="../embeddings/oleObject213.bin"/><Relationship Id="rId53" Type="http://schemas.openxmlformats.org/officeDocument/2006/relationships/oleObject" Target="../embeddings/oleObject217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82.wmf"/><Relationship Id="rId36" Type="http://schemas.openxmlformats.org/officeDocument/2006/relationships/oleObject" Target="../embeddings/oleObject208.bin"/><Relationship Id="rId49" Type="http://schemas.openxmlformats.org/officeDocument/2006/relationships/oleObject" Target="../embeddings/oleObject215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99.bin"/><Relationship Id="rId31" Type="http://schemas.openxmlformats.org/officeDocument/2006/relationships/oleObject" Target="../embeddings/oleObject205.bin"/><Relationship Id="rId44" Type="http://schemas.openxmlformats.org/officeDocument/2006/relationships/image" Target="../media/image44.wmf"/><Relationship Id="rId52" Type="http://schemas.openxmlformats.org/officeDocument/2006/relationships/image" Target="../media/image52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91.wmf"/><Relationship Id="rId22" Type="http://schemas.openxmlformats.org/officeDocument/2006/relationships/image" Target="../media/image95.wmf"/><Relationship Id="rId27" Type="http://schemas.openxmlformats.org/officeDocument/2006/relationships/oleObject" Target="../embeddings/oleObject20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207.bin"/><Relationship Id="rId43" Type="http://schemas.openxmlformats.org/officeDocument/2006/relationships/oleObject" Target="../embeddings/oleObject212.bin"/><Relationship Id="rId48" Type="http://schemas.openxmlformats.org/officeDocument/2006/relationships/image" Target="../media/image46.wmf"/><Relationship Id="rId8" Type="http://schemas.openxmlformats.org/officeDocument/2006/relationships/image" Target="../media/image34.wmf"/><Relationship Id="rId51" Type="http://schemas.openxmlformats.org/officeDocument/2006/relationships/oleObject" Target="../embeddings/oleObject2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222.bin"/><Relationship Id="rId18" Type="http://schemas.openxmlformats.org/officeDocument/2006/relationships/oleObject" Target="../embeddings/oleObject225.bin"/><Relationship Id="rId26" Type="http://schemas.openxmlformats.org/officeDocument/2006/relationships/image" Target="../media/image107.wmf"/><Relationship Id="rId39" Type="http://schemas.openxmlformats.org/officeDocument/2006/relationships/oleObject" Target="../embeddings/oleObject236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227.bin"/><Relationship Id="rId34" Type="http://schemas.openxmlformats.org/officeDocument/2006/relationships/image" Target="../media/image110.wmf"/><Relationship Id="rId42" Type="http://schemas.openxmlformats.org/officeDocument/2006/relationships/image" Target="../media/image52.wmf"/><Relationship Id="rId47" Type="http://schemas.openxmlformats.org/officeDocument/2006/relationships/oleObject" Target="../embeddings/oleObject240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9.bin"/><Relationship Id="rId33" Type="http://schemas.openxmlformats.org/officeDocument/2006/relationships/oleObject" Target="../embeddings/oleObject233.bin"/><Relationship Id="rId38" Type="http://schemas.openxmlformats.org/officeDocument/2006/relationships/image" Target="../media/image112.wmf"/><Relationship Id="rId46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0" Type="http://schemas.openxmlformats.org/officeDocument/2006/relationships/image" Target="../media/image104.wmf"/><Relationship Id="rId29" Type="http://schemas.openxmlformats.org/officeDocument/2006/relationships/oleObject" Target="../embeddings/oleObject231.bin"/><Relationship Id="rId41" Type="http://schemas.openxmlformats.org/officeDocument/2006/relationships/oleObject" Target="../embeddings/oleObject23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106.wmf"/><Relationship Id="rId32" Type="http://schemas.openxmlformats.org/officeDocument/2006/relationships/image" Target="../media/image109.wmf"/><Relationship Id="rId37" Type="http://schemas.openxmlformats.org/officeDocument/2006/relationships/oleObject" Target="../embeddings/oleObject235.bin"/><Relationship Id="rId40" Type="http://schemas.openxmlformats.org/officeDocument/2006/relationships/image" Target="../media/image113.wmf"/><Relationship Id="rId45" Type="http://schemas.openxmlformats.org/officeDocument/2006/relationships/oleObject" Target="../embeddings/oleObject239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8.bin"/><Relationship Id="rId28" Type="http://schemas.openxmlformats.org/officeDocument/2006/relationships/image" Target="../media/image89.wmf"/><Relationship Id="rId36" Type="http://schemas.openxmlformats.org/officeDocument/2006/relationships/image" Target="../media/image111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226.bin"/><Relationship Id="rId31" Type="http://schemas.openxmlformats.org/officeDocument/2006/relationships/oleObject" Target="../embeddings/oleObject232.bin"/><Relationship Id="rId44" Type="http://schemas.openxmlformats.org/officeDocument/2006/relationships/image" Target="../media/image79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102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230.bin"/><Relationship Id="rId30" Type="http://schemas.openxmlformats.org/officeDocument/2006/relationships/image" Target="../media/image108.wmf"/><Relationship Id="rId35" Type="http://schemas.openxmlformats.org/officeDocument/2006/relationships/oleObject" Target="../embeddings/oleObject234.bin"/><Relationship Id="rId43" Type="http://schemas.openxmlformats.org/officeDocument/2006/relationships/oleObject" Target="../embeddings/oleObject238.bin"/><Relationship Id="rId48" Type="http://schemas.openxmlformats.org/officeDocument/2006/relationships/image" Target="../media/image82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5.bin"/><Relationship Id="rId18" Type="http://schemas.openxmlformats.org/officeDocument/2006/relationships/oleObject" Target="../embeddings/oleObject248.bin"/><Relationship Id="rId26" Type="http://schemas.openxmlformats.org/officeDocument/2006/relationships/image" Target="../media/image107.wmf"/><Relationship Id="rId39" Type="http://schemas.openxmlformats.org/officeDocument/2006/relationships/oleObject" Target="../embeddings/oleObject259.bin"/><Relationship Id="rId21" Type="http://schemas.openxmlformats.org/officeDocument/2006/relationships/oleObject" Target="../embeddings/oleObject250.bin"/><Relationship Id="rId34" Type="http://schemas.openxmlformats.org/officeDocument/2006/relationships/image" Target="../media/image110.wmf"/><Relationship Id="rId42" Type="http://schemas.openxmlformats.org/officeDocument/2006/relationships/image" Target="../media/image52.wmf"/><Relationship Id="rId47" Type="http://schemas.openxmlformats.org/officeDocument/2006/relationships/oleObject" Target="../embeddings/oleObject263.bin"/><Relationship Id="rId50" Type="http://schemas.openxmlformats.org/officeDocument/2006/relationships/image" Target="../media/image118.wmf"/><Relationship Id="rId55" Type="http://schemas.openxmlformats.org/officeDocument/2006/relationships/oleObject" Target="../embeddings/oleObject267.bin"/><Relationship Id="rId63" Type="http://schemas.openxmlformats.org/officeDocument/2006/relationships/oleObject" Target="../embeddings/oleObject272.bin"/><Relationship Id="rId68" Type="http://schemas.openxmlformats.org/officeDocument/2006/relationships/image" Target="../media/image124.wmf"/><Relationship Id="rId7" Type="http://schemas.openxmlformats.org/officeDocument/2006/relationships/oleObject" Target="../embeddings/oleObject242.bin"/><Relationship Id="rId71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3.wmf"/><Relationship Id="rId29" Type="http://schemas.openxmlformats.org/officeDocument/2006/relationships/oleObject" Target="../embeddings/oleObject25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106.wmf"/><Relationship Id="rId32" Type="http://schemas.openxmlformats.org/officeDocument/2006/relationships/image" Target="../media/image109.wmf"/><Relationship Id="rId37" Type="http://schemas.openxmlformats.org/officeDocument/2006/relationships/oleObject" Target="../embeddings/oleObject258.bin"/><Relationship Id="rId40" Type="http://schemas.openxmlformats.org/officeDocument/2006/relationships/image" Target="../media/image115.wmf"/><Relationship Id="rId45" Type="http://schemas.openxmlformats.org/officeDocument/2006/relationships/oleObject" Target="../embeddings/oleObject262.bin"/><Relationship Id="rId53" Type="http://schemas.openxmlformats.org/officeDocument/2006/relationships/oleObject" Target="../embeddings/oleObject266.bin"/><Relationship Id="rId58" Type="http://schemas.openxmlformats.org/officeDocument/2006/relationships/oleObject" Target="../embeddings/oleObject269.bin"/><Relationship Id="rId66" Type="http://schemas.openxmlformats.org/officeDocument/2006/relationships/image" Target="../media/image123.wmf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1.bin"/><Relationship Id="rId28" Type="http://schemas.openxmlformats.org/officeDocument/2006/relationships/image" Target="../media/image89.wmf"/><Relationship Id="rId36" Type="http://schemas.openxmlformats.org/officeDocument/2006/relationships/image" Target="../media/image111.wmf"/><Relationship Id="rId49" Type="http://schemas.openxmlformats.org/officeDocument/2006/relationships/oleObject" Target="../embeddings/oleObject264.bin"/><Relationship Id="rId57" Type="http://schemas.openxmlformats.org/officeDocument/2006/relationships/oleObject" Target="../embeddings/oleObject268.bin"/><Relationship Id="rId61" Type="http://schemas.openxmlformats.org/officeDocument/2006/relationships/oleObject" Target="../embeddings/oleObject271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249.bin"/><Relationship Id="rId31" Type="http://schemas.openxmlformats.org/officeDocument/2006/relationships/oleObject" Target="../embeddings/oleObject255.bin"/><Relationship Id="rId44" Type="http://schemas.openxmlformats.org/officeDocument/2006/relationships/image" Target="../media/image79.wmf"/><Relationship Id="rId52" Type="http://schemas.openxmlformats.org/officeDocument/2006/relationships/image" Target="../media/image14.wmf"/><Relationship Id="rId60" Type="http://schemas.openxmlformats.org/officeDocument/2006/relationships/image" Target="../media/image120.wmf"/><Relationship Id="rId65" Type="http://schemas.openxmlformats.org/officeDocument/2006/relationships/oleObject" Target="../embeddings/oleObject273.bin"/><Relationship Id="rId4" Type="http://schemas.openxmlformats.org/officeDocument/2006/relationships/image" Target="../media/image38.png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102.wmf"/><Relationship Id="rId22" Type="http://schemas.openxmlformats.org/officeDocument/2006/relationships/image" Target="../media/image105.wmf"/><Relationship Id="rId27" Type="http://schemas.openxmlformats.org/officeDocument/2006/relationships/oleObject" Target="../embeddings/oleObject253.bin"/><Relationship Id="rId30" Type="http://schemas.openxmlformats.org/officeDocument/2006/relationships/image" Target="../media/image108.wmf"/><Relationship Id="rId35" Type="http://schemas.openxmlformats.org/officeDocument/2006/relationships/oleObject" Target="../embeddings/oleObject257.bin"/><Relationship Id="rId43" Type="http://schemas.openxmlformats.org/officeDocument/2006/relationships/oleObject" Target="../embeddings/oleObject261.bin"/><Relationship Id="rId48" Type="http://schemas.openxmlformats.org/officeDocument/2006/relationships/image" Target="../media/image117.wmf"/><Relationship Id="rId56" Type="http://schemas.openxmlformats.org/officeDocument/2006/relationships/image" Target="../media/image119.wmf"/><Relationship Id="rId64" Type="http://schemas.openxmlformats.org/officeDocument/2006/relationships/image" Target="../media/image122.wmf"/><Relationship Id="rId69" Type="http://schemas.openxmlformats.org/officeDocument/2006/relationships/oleObject" Target="../embeddings/oleObject275.bin"/><Relationship Id="rId8" Type="http://schemas.openxmlformats.org/officeDocument/2006/relationships/image" Target="../media/image99.wmf"/><Relationship Id="rId51" Type="http://schemas.openxmlformats.org/officeDocument/2006/relationships/oleObject" Target="../embeddings/oleObject265.bin"/><Relationship Id="rId72" Type="http://schemas.openxmlformats.org/officeDocument/2006/relationships/image" Target="../media/image126.wmf"/><Relationship Id="rId3" Type="http://schemas.openxmlformats.org/officeDocument/2006/relationships/notesSlide" Target="../notesSlides/notesSlide7.xml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2.bin"/><Relationship Id="rId33" Type="http://schemas.openxmlformats.org/officeDocument/2006/relationships/oleObject" Target="../embeddings/oleObject256.bin"/><Relationship Id="rId38" Type="http://schemas.openxmlformats.org/officeDocument/2006/relationships/image" Target="../media/image112.wmf"/><Relationship Id="rId46" Type="http://schemas.openxmlformats.org/officeDocument/2006/relationships/image" Target="../media/image116.wmf"/><Relationship Id="rId59" Type="http://schemas.openxmlformats.org/officeDocument/2006/relationships/oleObject" Target="../embeddings/oleObject270.bin"/><Relationship Id="rId67" Type="http://schemas.openxmlformats.org/officeDocument/2006/relationships/oleObject" Target="../embeddings/oleObject274.bin"/><Relationship Id="rId20" Type="http://schemas.openxmlformats.org/officeDocument/2006/relationships/image" Target="../media/image104.wmf"/><Relationship Id="rId41" Type="http://schemas.openxmlformats.org/officeDocument/2006/relationships/oleObject" Target="../embeddings/oleObject260.bin"/><Relationship Id="rId54" Type="http://schemas.openxmlformats.org/officeDocument/2006/relationships/image" Target="../media/image15.wmf"/><Relationship Id="rId62" Type="http://schemas.openxmlformats.org/officeDocument/2006/relationships/image" Target="../media/image121.wmf"/><Relationship Id="rId70" Type="http://schemas.openxmlformats.org/officeDocument/2006/relationships/image" Target="../media/image125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2.bin"/><Relationship Id="rId18" Type="http://schemas.openxmlformats.org/officeDocument/2006/relationships/image" Target="../media/image133.wmf"/><Relationship Id="rId26" Type="http://schemas.openxmlformats.org/officeDocument/2006/relationships/oleObject" Target="../embeddings/oleObject289.bin"/><Relationship Id="rId39" Type="http://schemas.openxmlformats.org/officeDocument/2006/relationships/image" Target="../media/image106.wmf"/><Relationship Id="rId21" Type="http://schemas.openxmlformats.org/officeDocument/2006/relationships/oleObject" Target="../embeddings/oleObject286.bin"/><Relationship Id="rId34" Type="http://schemas.openxmlformats.org/officeDocument/2006/relationships/oleObject" Target="../embeddings/oleObject294.bin"/><Relationship Id="rId42" Type="http://schemas.openxmlformats.org/officeDocument/2006/relationships/oleObject" Target="../embeddings/oleObject298.bin"/><Relationship Id="rId47" Type="http://schemas.openxmlformats.org/officeDocument/2006/relationships/image" Target="../media/image139.wmf"/><Relationship Id="rId50" Type="http://schemas.openxmlformats.org/officeDocument/2006/relationships/image" Target="../media/image140.wmf"/><Relationship Id="rId55" Type="http://schemas.openxmlformats.org/officeDocument/2006/relationships/image" Target="../media/image55.wmf"/><Relationship Id="rId63" Type="http://schemas.openxmlformats.org/officeDocument/2006/relationships/image" Target="../media/image143.wmf"/><Relationship Id="rId68" Type="http://schemas.openxmlformats.org/officeDocument/2006/relationships/oleObject" Target="../embeddings/oleObject312.bin"/><Relationship Id="rId76" Type="http://schemas.openxmlformats.org/officeDocument/2006/relationships/oleObject" Target="../embeddings/oleObject316.bin"/><Relationship Id="rId84" Type="http://schemas.openxmlformats.org/officeDocument/2006/relationships/oleObject" Target="../embeddings/oleObject320.bin"/><Relationship Id="rId7" Type="http://schemas.openxmlformats.org/officeDocument/2006/relationships/oleObject" Target="../embeddings/oleObject279.bin"/><Relationship Id="rId71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29" Type="http://schemas.openxmlformats.org/officeDocument/2006/relationships/image" Target="../media/image102.wmf"/><Relationship Id="rId11" Type="http://schemas.openxmlformats.org/officeDocument/2006/relationships/oleObject" Target="../embeddings/oleObject281.bin"/><Relationship Id="rId24" Type="http://schemas.openxmlformats.org/officeDocument/2006/relationships/oleObject" Target="../embeddings/oleObject288.bin"/><Relationship Id="rId32" Type="http://schemas.openxmlformats.org/officeDocument/2006/relationships/oleObject" Target="../embeddings/oleObject292.bin"/><Relationship Id="rId37" Type="http://schemas.openxmlformats.org/officeDocument/2006/relationships/image" Target="../media/image105.wmf"/><Relationship Id="rId40" Type="http://schemas.openxmlformats.org/officeDocument/2006/relationships/oleObject" Target="../embeddings/oleObject297.bin"/><Relationship Id="rId45" Type="http://schemas.openxmlformats.org/officeDocument/2006/relationships/image" Target="../media/image138.wmf"/><Relationship Id="rId53" Type="http://schemas.openxmlformats.org/officeDocument/2006/relationships/image" Target="../media/image141.wmf"/><Relationship Id="rId58" Type="http://schemas.openxmlformats.org/officeDocument/2006/relationships/oleObject" Target="../embeddings/oleObject307.bin"/><Relationship Id="rId66" Type="http://schemas.openxmlformats.org/officeDocument/2006/relationships/oleObject" Target="../embeddings/oleObject311.bin"/><Relationship Id="rId74" Type="http://schemas.openxmlformats.org/officeDocument/2006/relationships/oleObject" Target="../embeddings/oleObject315.bin"/><Relationship Id="rId79" Type="http://schemas.openxmlformats.org/officeDocument/2006/relationships/image" Target="../media/image149.wmf"/><Relationship Id="rId5" Type="http://schemas.openxmlformats.org/officeDocument/2006/relationships/oleObject" Target="../embeddings/oleObject278.bin"/><Relationship Id="rId61" Type="http://schemas.openxmlformats.org/officeDocument/2006/relationships/image" Target="../media/image142.wmf"/><Relationship Id="rId82" Type="http://schemas.openxmlformats.org/officeDocument/2006/relationships/oleObject" Target="../embeddings/oleObject319.bin"/><Relationship Id="rId19" Type="http://schemas.openxmlformats.org/officeDocument/2006/relationships/oleObject" Target="../embeddings/oleObject285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131.wmf"/><Relationship Id="rId22" Type="http://schemas.openxmlformats.org/officeDocument/2006/relationships/oleObject" Target="../embeddings/oleObject287.bin"/><Relationship Id="rId27" Type="http://schemas.openxmlformats.org/officeDocument/2006/relationships/image" Target="../media/image135.wmf"/><Relationship Id="rId30" Type="http://schemas.openxmlformats.org/officeDocument/2006/relationships/oleObject" Target="../embeddings/oleObject291.bin"/><Relationship Id="rId35" Type="http://schemas.openxmlformats.org/officeDocument/2006/relationships/image" Target="../media/image104.wmf"/><Relationship Id="rId43" Type="http://schemas.openxmlformats.org/officeDocument/2006/relationships/image" Target="../media/image137.wmf"/><Relationship Id="rId48" Type="http://schemas.openxmlformats.org/officeDocument/2006/relationships/oleObject" Target="../embeddings/oleObject301.bin"/><Relationship Id="rId56" Type="http://schemas.openxmlformats.org/officeDocument/2006/relationships/oleObject" Target="../embeddings/oleObject306.bin"/><Relationship Id="rId64" Type="http://schemas.openxmlformats.org/officeDocument/2006/relationships/oleObject" Target="../embeddings/oleObject310.bin"/><Relationship Id="rId69" Type="http://schemas.openxmlformats.org/officeDocument/2006/relationships/image" Target="../media/image22.wmf"/><Relationship Id="rId77" Type="http://schemas.openxmlformats.org/officeDocument/2006/relationships/image" Target="../media/image148.wmf"/><Relationship Id="rId8" Type="http://schemas.openxmlformats.org/officeDocument/2006/relationships/image" Target="../media/image128.wmf"/><Relationship Id="rId51" Type="http://schemas.openxmlformats.org/officeDocument/2006/relationships/oleObject" Target="../embeddings/oleObject303.bin"/><Relationship Id="rId72" Type="http://schemas.openxmlformats.org/officeDocument/2006/relationships/oleObject" Target="../embeddings/oleObject314.bin"/><Relationship Id="rId80" Type="http://schemas.openxmlformats.org/officeDocument/2006/relationships/oleObject" Target="../embeddings/oleObject318.bin"/><Relationship Id="rId85" Type="http://schemas.openxmlformats.org/officeDocument/2006/relationships/image" Target="../media/image152.wmf"/><Relationship Id="rId3" Type="http://schemas.openxmlformats.org/officeDocument/2006/relationships/oleObject" Target="../embeddings/oleObject277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284.bin"/><Relationship Id="rId25" Type="http://schemas.openxmlformats.org/officeDocument/2006/relationships/image" Target="../media/image100.wmf"/><Relationship Id="rId33" Type="http://schemas.openxmlformats.org/officeDocument/2006/relationships/oleObject" Target="../embeddings/oleObject293.bin"/><Relationship Id="rId38" Type="http://schemas.openxmlformats.org/officeDocument/2006/relationships/oleObject" Target="../embeddings/oleObject296.bin"/><Relationship Id="rId46" Type="http://schemas.openxmlformats.org/officeDocument/2006/relationships/oleObject" Target="../embeddings/oleObject300.bin"/><Relationship Id="rId59" Type="http://schemas.openxmlformats.org/officeDocument/2006/relationships/image" Target="../media/image57.wmf"/><Relationship Id="rId67" Type="http://schemas.openxmlformats.org/officeDocument/2006/relationships/image" Target="../media/image145.wmf"/><Relationship Id="rId20" Type="http://schemas.openxmlformats.org/officeDocument/2006/relationships/image" Target="../media/image134.wmf"/><Relationship Id="rId41" Type="http://schemas.openxmlformats.org/officeDocument/2006/relationships/image" Target="../media/image107.wmf"/><Relationship Id="rId54" Type="http://schemas.openxmlformats.org/officeDocument/2006/relationships/oleObject" Target="../embeddings/oleObject305.bin"/><Relationship Id="rId62" Type="http://schemas.openxmlformats.org/officeDocument/2006/relationships/oleObject" Target="../embeddings/oleObject309.bin"/><Relationship Id="rId70" Type="http://schemas.openxmlformats.org/officeDocument/2006/relationships/oleObject" Target="../embeddings/oleObject313.bin"/><Relationship Id="rId75" Type="http://schemas.openxmlformats.org/officeDocument/2006/relationships/image" Target="../media/image147.wmf"/><Relationship Id="rId83" Type="http://schemas.openxmlformats.org/officeDocument/2006/relationships/image" Target="../media/image15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8.wmf"/><Relationship Id="rId15" Type="http://schemas.openxmlformats.org/officeDocument/2006/relationships/oleObject" Target="../embeddings/oleObject283.bin"/><Relationship Id="rId23" Type="http://schemas.openxmlformats.org/officeDocument/2006/relationships/image" Target="../media/image99.wmf"/><Relationship Id="rId28" Type="http://schemas.openxmlformats.org/officeDocument/2006/relationships/oleObject" Target="../embeddings/oleObject290.bin"/><Relationship Id="rId36" Type="http://schemas.openxmlformats.org/officeDocument/2006/relationships/oleObject" Target="../embeddings/oleObject295.bin"/><Relationship Id="rId49" Type="http://schemas.openxmlformats.org/officeDocument/2006/relationships/oleObject" Target="../embeddings/oleObject302.bin"/><Relationship Id="rId57" Type="http://schemas.openxmlformats.org/officeDocument/2006/relationships/image" Target="../media/image56.wmf"/><Relationship Id="rId10" Type="http://schemas.openxmlformats.org/officeDocument/2006/relationships/image" Target="../media/image129.wmf"/><Relationship Id="rId31" Type="http://schemas.openxmlformats.org/officeDocument/2006/relationships/image" Target="../media/image136.wmf"/><Relationship Id="rId44" Type="http://schemas.openxmlformats.org/officeDocument/2006/relationships/oleObject" Target="../embeddings/oleObject299.bin"/><Relationship Id="rId52" Type="http://schemas.openxmlformats.org/officeDocument/2006/relationships/oleObject" Target="../embeddings/oleObject304.bin"/><Relationship Id="rId60" Type="http://schemas.openxmlformats.org/officeDocument/2006/relationships/oleObject" Target="../embeddings/oleObject308.bin"/><Relationship Id="rId65" Type="http://schemas.openxmlformats.org/officeDocument/2006/relationships/image" Target="../media/image144.wmf"/><Relationship Id="rId73" Type="http://schemas.openxmlformats.org/officeDocument/2006/relationships/image" Target="../media/image146.wmf"/><Relationship Id="rId78" Type="http://schemas.openxmlformats.org/officeDocument/2006/relationships/oleObject" Target="../embeddings/oleObject317.bin"/><Relationship Id="rId81" Type="http://schemas.openxmlformats.org/officeDocument/2006/relationships/image" Target="../media/image15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3.bin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328.bin"/><Relationship Id="rId26" Type="http://schemas.openxmlformats.org/officeDocument/2006/relationships/oleObject" Target="../embeddings/oleObject333.bin"/><Relationship Id="rId39" Type="http://schemas.openxmlformats.org/officeDocument/2006/relationships/image" Target="../media/image162.w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6.wmf"/><Relationship Id="rId34" Type="http://schemas.openxmlformats.org/officeDocument/2006/relationships/oleObject" Target="../embeddings/oleObject337.bin"/><Relationship Id="rId42" Type="http://schemas.openxmlformats.org/officeDocument/2006/relationships/oleObject" Target="../embeddings/oleObject341.bin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325.bin"/><Relationship Id="rId17" Type="http://schemas.openxmlformats.org/officeDocument/2006/relationships/image" Target="../media/image14.wmf"/><Relationship Id="rId25" Type="http://schemas.openxmlformats.org/officeDocument/2006/relationships/image" Target="../media/image17.wmf"/><Relationship Id="rId33" Type="http://schemas.openxmlformats.org/officeDocument/2006/relationships/image" Target="../media/image159.wmf"/><Relationship Id="rId38" Type="http://schemas.openxmlformats.org/officeDocument/2006/relationships/oleObject" Target="../embeddings/oleObject33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7.bin"/><Relationship Id="rId20" Type="http://schemas.openxmlformats.org/officeDocument/2006/relationships/oleObject" Target="../embeddings/oleObject329.bin"/><Relationship Id="rId29" Type="http://schemas.openxmlformats.org/officeDocument/2006/relationships/image" Target="../media/image23.wmf"/><Relationship Id="rId41" Type="http://schemas.openxmlformats.org/officeDocument/2006/relationships/image" Target="../media/image163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2.bin"/><Relationship Id="rId11" Type="http://schemas.openxmlformats.org/officeDocument/2006/relationships/image" Target="../media/image155.wmf"/><Relationship Id="rId24" Type="http://schemas.openxmlformats.org/officeDocument/2006/relationships/oleObject" Target="../embeddings/oleObject332.bin"/><Relationship Id="rId32" Type="http://schemas.openxmlformats.org/officeDocument/2006/relationships/oleObject" Target="../embeddings/oleObject336.bin"/><Relationship Id="rId37" Type="http://schemas.openxmlformats.org/officeDocument/2006/relationships/image" Target="../media/image161.wmf"/><Relationship Id="rId40" Type="http://schemas.openxmlformats.org/officeDocument/2006/relationships/oleObject" Target="../embeddings/oleObject340.bin"/><Relationship Id="rId5" Type="http://schemas.openxmlformats.org/officeDocument/2006/relationships/image" Target="../media/image22.wmf"/><Relationship Id="rId15" Type="http://schemas.openxmlformats.org/officeDocument/2006/relationships/image" Target="../media/image157.wmf"/><Relationship Id="rId23" Type="http://schemas.openxmlformats.org/officeDocument/2006/relationships/oleObject" Target="../embeddings/oleObject331.bin"/><Relationship Id="rId28" Type="http://schemas.openxmlformats.org/officeDocument/2006/relationships/oleObject" Target="../embeddings/oleObject334.bin"/><Relationship Id="rId36" Type="http://schemas.openxmlformats.org/officeDocument/2006/relationships/oleObject" Target="../embeddings/oleObject338.bin"/><Relationship Id="rId10" Type="http://schemas.openxmlformats.org/officeDocument/2006/relationships/oleObject" Target="../embeddings/oleObject324.bin"/><Relationship Id="rId19" Type="http://schemas.openxmlformats.org/officeDocument/2006/relationships/image" Target="../media/image15.wmf"/><Relationship Id="rId31" Type="http://schemas.openxmlformats.org/officeDocument/2006/relationships/image" Target="../media/image24.wmf"/><Relationship Id="rId44" Type="http://schemas.openxmlformats.org/officeDocument/2006/relationships/oleObject" Target="../embeddings/oleObject342.bin"/><Relationship Id="rId4" Type="http://schemas.openxmlformats.org/officeDocument/2006/relationships/oleObject" Target="../embeddings/oleObject321.bin"/><Relationship Id="rId9" Type="http://schemas.openxmlformats.org/officeDocument/2006/relationships/image" Target="../media/image154.wmf"/><Relationship Id="rId14" Type="http://schemas.openxmlformats.org/officeDocument/2006/relationships/oleObject" Target="../embeddings/oleObject326.bin"/><Relationship Id="rId22" Type="http://schemas.openxmlformats.org/officeDocument/2006/relationships/oleObject" Target="../embeddings/oleObject330.bin"/><Relationship Id="rId27" Type="http://schemas.openxmlformats.org/officeDocument/2006/relationships/image" Target="../media/image158.wmf"/><Relationship Id="rId30" Type="http://schemas.openxmlformats.org/officeDocument/2006/relationships/oleObject" Target="../embeddings/oleObject335.bin"/><Relationship Id="rId35" Type="http://schemas.openxmlformats.org/officeDocument/2006/relationships/image" Target="../media/image160.wmf"/><Relationship Id="rId43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26.png"/><Relationship Id="rId21" Type="http://schemas.openxmlformats.org/officeDocument/2006/relationships/image" Target="../media/image20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13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9.bin"/><Relationship Id="rId3" Type="http://schemas.openxmlformats.org/officeDocument/2006/relationships/image" Target="../media/image27.png"/><Relationship Id="rId21" Type="http://schemas.openxmlformats.org/officeDocument/2006/relationships/image" Target="../media/image20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38.bin"/><Relationship Id="rId5" Type="http://schemas.openxmlformats.org/officeDocument/2006/relationships/image" Target="../media/image13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40.bin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27.png"/><Relationship Id="rId21" Type="http://schemas.openxmlformats.org/officeDocument/2006/relationships/image" Target="../media/image18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5.bin"/><Relationship Id="rId5" Type="http://schemas.openxmlformats.org/officeDocument/2006/relationships/image" Target="../media/image14.wmf"/><Relationship Id="rId15" Type="http://schemas.openxmlformats.org/officeDocument/2006/relationships/image" Target="../media/image22.wmf"/><Relationship Id="rId23" Type="http://schemas.openxmlformats.org/officeDocument/2006/relationships/image" Target="../media/image19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25.wmf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27.pn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15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0.bin"/><Relationship Id="rId18" Type="http://schemas.openxmlformats.org/officeDocument/2006/relationships/oleObject" Target="../embeddings/oleObject73.bin"/><Relationship Id="rId26" Type="http://schemas.openxmlformats.org/officeDocument/2006/relationships/oleObject" Target="../embeddings/oleObject77.bin"/><Relationship Id="rId3" Type="http://schemas.openxmlformats.org/officeDocument/2006/relationships/image" Target="../media/image38.png"/><Relationship Id="rId21" Type="http://schemas.openxmlformats.org/officeDocument/2006/relationships/image" Target="../media/image20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76.bin"/><Relationship Id="rId5" Type="http://schemas.openxmlformats.org/officeDocument/2006/relationships/image" Target="../media/image13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78.bin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19.wmf"/><Relationship Id="rId31" Type="http://schemas.openxmlformats.org/officeDocument/2006/relationships/image" Target="../media/image34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79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5.bin"/><Relationship Id="rId18" Type="http://schemas.openxmlformats.org/officeDocument/2006/relationships/image" Target="../media/image37.wmf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100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42.wmf"/><Relationship Id="rId42" Type="http://schemas.openxmlformats.org/officeDocument/2006/relationships/image" Target="../media/image46.wmf"/><Relationship Id="rId47" Type="http://schemas.openxmlformats.org/officeDocument/2006/relationships/oleObject" Target="../embeddings/oleObject104.bin"/><Relationship Id="rId50" Type="http://schemas.openxmlformats.org/officeDocument/2006/relationships/image" Target="../media/image50.wmf"/><Relationship Id="rId55" Type="http://schemas.openxmlformats.org/officeDocument/2006/relationships/oleObject" Target="../embeddings/oleObject108.bin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4.bin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38" Type="http://schemas.openxmlformats.org/officeDocument/2006/relationships/image" Target="../media/image44.wmf"/><Relationship Id="rId46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90.bin"/><Relationship Id="rId29" Type="http://schemas.openxmlformats.org/officeDocument/2006/relationships/oleObject" Target="../embeddings/oleObject95.bin"/><Relationship Id="rId41" Type="http://schemas.openxmlformats.org/officeDocument/2006/relationships/oleObject" Target="../embeddings/oleObject101.bin"/><Relationship Id="rId54" Type="http://schemas.openxmlformats.org/officeDocument/2006/relationships/image" Target="../media/image5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39.wmf"/><Relationship Id="rId32" Type="http://schemas.openxmlformats.org/officeDocument/2006/relationships/image" Target="../media/image34.wmf"/><Relationship Id="rId37" Type="http://schemas.openxmlformats.org/officeDocument/2006/relationships/oleObject" Target="../embeddings/oleObject99.bin"/><Relationship Id="rId40" Type="http://schemas.openxmlformats.org/officeDocument/2006/relationships/image" Target="../media/image45.wmf"/><Relationship Id="rId45" Type="http://schemas.openxmlformats.org/officeDocument/2006/relationships/oleObject" Target="../embeddings/oleObject103.bin"/><Relationship Id="rId53" Type="http://schemas.openxmlformats.org/officeDocument/2006/relationships/oleObject" Target="../embeddings/oleObject107.bin"/><Relationship Id="rId58" Type="http://schemas.openxmlformats.org/officeDocument/2006/relationships/image" Target="../media/image54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41.wmf"/><Relationship Id="rId36" Type="http://schemas.openxmlformats.org/officeDocument/2006/relationships/image" Target="../media/image43.wmf"/><Relationship Id="rId49" Type="http://schemas.openxmlformats.org/officeDocument/2006/relationships/oleObject" Target="../embeddings/oleObject105.bin"/><Relationship Id="rId57" Type="http://schemas.openxmlformats.org/officeDocument/2006/relationships/oleObject" Target="../embeddings/oleObject109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6.bin"/><Relationship Id="rId44" Type="http://schemas.openxmlformats.org/officeDocument/2006/relationships/image" Target="../media/image47.wmf"/><Relationship Id="rId52" Type="http://schemas.openxmlformats.org/officeDocument/2006/relationships/image" Target="../media/image51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36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22.wmf"/><Relationship Id="rId35" Type="http://schemas.openxmlformats.org/officeDocument/2006/relationships/oleObject" Target="../embeddings/oleObject98.bin"/><Relationship Id="rId43" Type="http://schemas.openxmlformats.org/officeDocument/2006/relationships/oleObject" Target="../embeddings/oleObject102.bin"/><Relationship Id="rId48" Type="http://schemas.openxmlformats.org/officeDocument/2006/relationships/image" Target="../media/image49.wmf"/><Relationship Id="rId56" Type="http://schemas.openxmlformats.org/officeDocument/2006/relationships/image" Target="../media/image53.wmf"/><Relationship Id="rId8" Type="http://schemas.openxmlformats.org/officeDocument/2006/relationships/image" Target="../media/image15.wmf"/><Relationship Id="rId51" Type="http://schemas.openxmlformats.org/officeDocument/2006/relationships/oleObject" Target="../embeddings/oleObject106.bin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05701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Backpropagation</a:t>
            </a:r>
            <a:br>
              <a:rPr lang="en-US" altLang="zh-TW" dirty="0" smtClean="0"/>
            </a:br>
            <a:endParaRPr lang="zh-TW" altLang="en-US" sz="4400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885376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Hung-yi Lee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398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Second Term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群組 104"/>
          <p:cNvGrpSpPr/>
          <p:nvPr/>
        </p:nvGrpSpPr>
        <p:grpSpPr>
          <a:xfrm>
            <a:off x="5059202" y="1637293"/>
            <a:ext cx="2910491" cy="542925"/>
            <a:chOff x="5309212" y="1027184"/>
            <a:chExt cx="2910491" cy="542925"/>
          </a:xfrm>
        </p:grpSpPr>
        <p:sp>
          <p:nvSpPr>
            <p:cNvPr id="98" name="文字方塊 97"/>
            <p:cNvSpPr txBox="1"/>
            <p:nvPr/>
          </p:nvSpPr>
          <p:spPr>
            <a:xfrm>
              <a:off x="5309212" y="1035044"/>
              <a:ext cx="258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r>
                <a:rPr lang="en-US" altLang="zh-TW" sz="2400" dirty="0" smtClean="0"/>
                <a:t>. How to compute </a:t>
              </a:r>
              <a:endParaRPr lang="zh-TW" altLang="en-US" sz="2400" dirty="0"/>
            </a:p>
          </p:txBody>
        </p:sp>
        <p:graphicFrame>
          <p:nvGraphicFramePr>
            <p:cNvPr id="10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811716" y="1027184"/>
            <a:ext cx="40798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27" name="方程式" r:id="rId4" imgW="190440" imgH="253800" progId="Equation.3">
                    <p:embed/>
                  </p:oleObj>
                </mc:Choice>
                <mc:Fallback>
                  <p:oleObj name="方程式" r:id="rId4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1716" y="1027184"/>
                          <a:ext cx="407987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" name="群組 103"/>
          <p:cNvGrpSpPr/>
          <p:nvPr/>
        </p:nvGrpSpPr>
        <p:grpSpPr>
          <a:xfrm>
            <a:off x="5054666" y="2193598"/>
            <a:ext cx="3738104" cy="543289"/>
            <a:chOff x="5320324" y="1702264"/>
            <a:chExt cx="3738104" cy="543289"/>
          </a:xfrm>
        </p:grpSpPr>
        <p:sp>
          <p:nvSpPr>
            <p:cNvPr id="100" name="文字方塊 99"/>
            <p:cNvSpPr txBox="1"/>
            <p:nvPr/>
          </p:nvSpPr>
          <p:spPr>
            <a:xfrm>
              <a:off x="5320324" y="1721120"/>
              <a:ext cx="3642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2. The relation of       and      </a:t>
              </a:r>
              <a:endParaRPr lang="zh-TW" altLang="en-US" sz="2400" dirty="0"/>
            </a:p>
          </p:txBody>
        </p:sp>
        <p:graphicFrame>
          <p:nvGraphicFramePr>
            <p:cNvPr id="10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623715" y="1702628"/>
            <a:ext cx="35401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28" name="方程式" r:id="rId6" imgW="164880" imgH="253800" progId="Equation.3">
                    <p:embed/>
                  </p:oleObj>
                </mc:Choice>
                <mc:Fallback>
                  <p:oleObj name="方程式" r:id="rId6" imgW="1648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3715" y="1702628"/>
                          <a:ext cx="354012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8542491" y="1702264"/>
            <a:ext cx="5159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29" name="方程式" r:id="rId8" imgW="241200" imgH="253800" progId="Equation.3">
                    <p:embed/>
                  </p:oleObj>
                </mc:Choice>
                <mc:Fallback>
                  <p:oleObj name="方程式" r:id="rId8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2491" y="1702264"/>
                          <a:ext cx="515937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" name="Object 12"/>
          <p:cNvGraphicFramePr>
            <a:graphicFrameLocks noChangeAspect="1"/>
          </p:cNvGraphicFramePr>
          <p:nvPr>
            <p:extLst/>
          </p:nvPr>
        </p:nvGraphicFramePr>
        <p:xfrm>
          <a:off x="1290078" y="1842346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0" name="方程式" r:id="rId10" imgW="1028520" imgH="469800" progId="Equation.3">
                  <p:embed/>
                </p:oleObj>
              </mc:Choice>
              <mc:Fallback>
                <p:oleObj name="方程式" r:id="rId10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078" y="1842346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2"/>
          <p:cNvGraphicFramePr>
            <a:graphicFrameLocks noChangeAspect="1"/>
          </p:cNvGraphicFramePr>
          <p:nvPr>
            <p:extLst/>
          </p:nvPr>
        </p:nvGraphicFramePr>
        <p:xfrm>
          <a:off x="3782091" y="2095252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1" name="方程式" r:id="rId12" imgW="177480" imgH="241200" progId="Equation.3">
                  <p:embed/>
                </p:oleObj>
              </mc:Choice>
              <mc:Fallback>
                <p:oleObj name="方程式" r:id="rId12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091" y="2095252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直線單箭頭接點 119"/>
          <p:cNvCxnSpPr/>
          <p:nvPr/>
        </p:nvCxnSpPr>
        <p:spPr>
          <a:xfrm>
            <a:off x="3514937" y="2330350"/>
            <a:ext cx="2870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805527" y="1856769"/>
            <a:ext cx="7094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5054666" y="1627480"/>
            <a:ext cx="2950940" cy="491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154930"/>
              </p:ext>
            </p:extLst>
          </p:nvPr>
        </p:nvGraphicFramePr>
        <p:xfrm>
          <a:off x="756302" y="3324202"/>
          <a:ext cx="13604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2" name="方程式" r:id="rId14" imgW="634680" imgH="457200" progId="Equation.3">
                  <p:embed/>
                </p:oleObj>
              </mc:Choice>
              <mc:Fallback>
                <p:oleObj name="方程式" r:id="rId14" imgW="634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02" y="3324202"/>
                        <a:ext cx="1360488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629052"/>
              </p:ext>
            </p:extLst>
          </p:nvPr>
        </p:nvGraphicFramePr>
        <p:xfrm>
          <a:off x="2767219" y="3563842"/>
          <a:ext cx="34131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3" name="方程式" r:id="rId16" imgW="1600200" imgH="241200" progId="Equation.3">
                  <p:embed/>
                </p:oleObj>
              </mc:Choice>
              <mc:Fallback>
                <p:oleObj name="方程式" r:id="rId16" imgW="1600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219" y="3563842"/>
                        <a:ext cx="3413125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889932"/>
              </p:ext>
            </p:extLst>
          </p:nvPr>
        </p:nvGraphicFramePr>
        <p:xfrm>
          <a:off x="1186514" y="4406454"/>
          <a:ext cx="14954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4" name="方程式" r:id="rId18" imgW="698400" imgH="457200" progId="Equation.3">
                  <p:embed/>
                </p:oleObj>
              </mc:Choice>
              <mc:Fallback>
                <p:oleObj name="方程式" r:id="rId18" imgW="69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514" y="4406454"/>
                        <a:ext cx="14954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0" name="直線單箭頭接點 109"/>
          <p:cNvCxnSpPr/>
          <p:nvPr/>
        </p:nvCxnSpPr>
        <p:spPr>
          <a:xfrm>
            <a:off x="1798526" y="5449420"/>
            <a:ext cx="0" cy="339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787401"/>
              </p:ext>
            </p:extLst>
          </p:nvPr>
        </p:nvGraphicFramePr>
        <p:xfrm>
          <a:off x="1333217" y="5862481"/>
          <a:ext cx="8969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5" name="方程式" r:id="rId20" imgW="419040" imgH="241200" progId="Equation.3">
                  <p:embed/>
                </p:oleObj>
              </mc:Choice>
              <mc:Fallback>
                <p:oleObj name="方程式" r:id="rId20" imgW="419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217" y="5862481"/>
                        <a:ext cx="8969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6962625" y="3676595"/>
            <a:ext cx="545778" cy="2657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7436374" y="3527598"/>
            <a:ext cx="574158" cy="5741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/>
          <p:cNvSpPr/>
          <p:nvPr/>
        </p:nvSpPr>
        <p:spPr>
          <a:xfrm>
            <a:off x="7430356" y="4283063"/>
            <a:ext cx="574158" cy="5741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7437760" y="5352879"/>
            <a:ext cx="574158" cy="5741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 rot="5400000">
            <a:off x="7481855" y="59511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 rot="5400000">
            <a:off x="7450042" y="48632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937257"/>
              </p:ext>
            </p:extLst>
          </p:nvPr>
        </p:nvGraphicFramePr>
        <p:xfrm>
          <a:off x="7636698" y="3625706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6" name="方程式" r:id="rId22" imgW="88560" imgH="164880" progId="Equation.3">
                  <p:embed/>
                </p:oleObj>
              </mc:Choice>
              <mc:Fallback>
                <p:oleObj name="方程式" r:id="rId2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698" y="3625706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441083"/>
              </p:ext>
            </p:extLst>
          </p:nvPr>
        </p:nvGraphicFramePr>
        <p:xfrm>
          <a:off x="7603621" y="4377247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7" name="方程式" r:id="rId24" imgW="126720" imgH="164880" progId="Equation.3">
                  <p:embed/>
                </p:oleObj>
              </mc:Choice>
              <mc:Fallback>
                <p:oleObj name="方程式" r:id="rId24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621" y="4377247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740006"/>
              </p:ext>
            </p:extLst>
          </p:nvPr>
        </p:nvGraphicFramePr>
        <p:xfrm>
          <a:off x="7588033" y="5523669"/>
          <a:ext cx="2730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8" name="方程式" r:id="rId26" imgW="126720" imgH="139680" progId="Equation.3">
                  <p:embed/>
                </p:oleObj>
              </mc:Choice>
              <mc:Fallback>
                <p:oleObj name="方程式" r:id="rId26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033" y="5523669"/>
                        <a:ext cx="273050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字方塊 51"/>
          <p:cNvSpPr txBox="1"/>
          <p:nvPr/>
        </p:nvSpPr>
        <p:spPr>
          <a:xfrm>
            <a:off x="6751130" y="2688634"/>
            <a:ext cx="193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</a:t>
            </a:r>
          </a:p>
          <a:p>
            <a:pPr algn="ctr"/>
            <a:r>
              <a:rPr lang="en-US" altLang="zh-TW" sz="2400" dirty="0" smtClean="0"/>
              <a:t>(output layer)</a:t>
            </a:r>
          </a:p>
        </p:txBody>
      </p:sp>
      <p:cxnSp>
        <p:nvCxnSpPr>
          <p:cNvPr id="53" name="直線單箭頭接點 52"/>
          <p:cNvCxnSpPr/>
          <p:nvPr/>
        </p:nvCxnSpPr>
        <p:spPr>
          <a:xfrm>
            <a:off x="6816260" y="4591022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6816260" y="3799930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6839754" y="5719306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8045815" y="4591022"/>
            <a:ext cx="3169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8045815" y="3814677"/>
            <a:ext cx="3169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8045815" y="5690152"/>
            <a:ext cx="2934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39574"/>
              </p:ext>
            </p:extLst>
          </p:nvPr>
        </p:nvGraphicFramePr>
        <p:xfrm>
          <a:off x="7044333" y="5845674"/>
          <a:ext cx="4079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9" name="方程式" r:id="rId28" imgW="190440" imgH="241200" progId="Equation.3">
                  <p:embed/>
                </p:oleObj>
              </mc:Choice>
              <mc:Fallback>
                <p:oleObj name="方程式" r:id="rId28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4333" y="5845674"/>
                        <a:ext cx="40798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628220"/>
              </p:ext>
            </p:extLst>
          </p:nvPr>
        </p:nvGraphicFramePr>
        <p:xfrm>
          <a:off x="7017099" y="4615252"/>
          <a:ext cx="4095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0" name="方程式" r:id="rId30" imgW="190440" imgH="228600" progId="Equation.3">
                  <p:embed/>
                </p:oleObj>
              </mc:Choice>
              <mc:Fallback>
                <p:oleObj name="方程式" r:id="rId30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099" y="4615252"/>
                        <a:ext cx="4095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328616"/>
              </p:ext>
            </p:extLst>
          </p:nvPr>
        </p:nvGraphicFramePr>
        <p:xfrm>
          <a:off x="7019323" y="3824477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1" name="方程式" r:id="rId32" imgW="190440" imgH="228600" progId="Equation.3">
                  <p:embed/>
                </p:oleObj>
              </mc:Choice>
              <mc:Fallback>
                <p:oleObj name="方程式" r:id="rId32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323" y="3824477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群組 63"/>
          <p:cNvGrpSpPr/>
          <p:nvPr/>
        </p:nvGrpSpPr>
        <p:grpSpPr>
          <a:xfrm>
            <a:off x="3307819" y="5124822"/>
            <a:ext cx="2403171" cy="1639331"/>
            <a:chOff x="4267581" y="4838825"/>
            <a:chExt cx="2403171" cy="1639331"/>
          </a:xfrm>
        </p:grpSpPr>
        <p:pic>
          <p:nvPicPr>
            <p:cNvPr id="65" name="圖片 64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4267581" y="4838825"/>
              <a:ext cx="2293365" cy="1639331"/>
            </a:xfrm>
            <a:prstGeom prst="rect">
              <a:avLst/>
            </a:prstGeom>
          </p:spPr>
        </p:pic>
        <p:graphicFrame>
          <p:nvGraphicFramePr>
            <p:cNvPr id="6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786061"/>
                </p:ext>
              </p:extLst>
            </p:nvPr>
          </p:nvGraphicFramePr>
          <p:xfrm>
            <a:off x="4755394" y="4863027"/>
            <a:ext cx="495496" cy="338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42" name="方程式" r:id="rId35" imgW="317160" imgH="215640" progId="Equation.3">
                    <p:embed/>
                  </p:oleObj>
                </mc:Choice>
                <mc:Fallback>
                  <p:oleObj name="方程式" r:id="rId35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5394" y="4863027"/>
                          <a:ext cx="495496" cy="33841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0409764"/>
                </p:ext>
              </p:extLst>
            </p:nvPr>
          </p:nvGraphicFramePr>
          <p:xfrm>
            <a:off x="6419086" y="6195629"/>
            <a:ext cx="251666" cy="250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43" name="方程式" r:id="rId37" imgW="126720" imgH="126720" progId="Equation.3">
                    <p:embed/>
                  </p:oleObj>
                </mc:Choice>
                <mc:Fallback>
                  <p:oleObj name="方程式" r:id="rId37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9086" y="6195629"/>
                          <a:ext cx="251666" cy="25053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" name="文字方塊 124"/>
          <p:cNvSpPr txBox="1"/>
          <p:nvPr/>
        </p:nvSpPr>
        <p:spPr>
          <a:xfrm>
            <a:off x="2977086" y="4195694"/>
            <a:ext cx="355030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Depending on the definition of cost function</a:t>
            </a:r>
            <a:endParaRPr lang="zh-TW" altLang="en-US" sz="2400" dirty="0"/>
          </a:p>
        </p:txBody>
      </p:sp>
      <p:cxnSp>
        <p:nvCxnSpPr>
          <p:cNvPr id="111" name="直線單箭頭接點 110"/>
          <p:cNvCxnSpPr>
            <a:stCxn id="109" idx="3"/>
            <a:endCxn id="125" idx="1"/>
          </p:cNvCxnSpPr>
          <p:nvPr/>
        </p:nvCxnSpPr>
        <p:spPr>
          <a:xfrm flipV="1">
            <a:off x="2681939" y="4611193"/>
            <a:ext cx="295147" cy="2826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74315"/>
              </p:ext>
            </p:extLst>
          </p:nvPr>
        </p:nvGraphicFramePr>
        <p:xfrm>
          <a:off x="4752240" y="6268280"/>
          <a:ext cx="391659" cy="493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4" name="方程式" r:id="rId39" imgW="190440" imgH="241200" progId="Equation.3">
                  <p:embed/>
                </p:oleObj>
              </mc:Choice>
              <mc:Fallback>
                <p:oleObj name="方程式" r:id="rId39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240" y="6268280"/>
                        <a:ext cx="391659" cy="4937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線接點 7"/>
          <p:cNvCxnSpPr/>
          <p:nvPr/>
        </p:nvCxnSpPr>
        <p:spPr>
          <a:xfrm flipV="1">
            <a:off x="4901652" y="5425430"/>
            <a:ext cx="0" cy="84285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4284869" y="5168751"/>
            <a:ext cx="1290400" cy="461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1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Second Term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群組 104"/>
          <p:cNvGrpSpPr/>
          <p:nvPr/>
        </p:nvGrpSpPr>
        <p:grpSpPr>
          <a:xfrm>
            <a:off x="5059202" y="1637293"/>
            <a:ext cx="2910491" cy="542925"/>
            <a:chOff x="5309212" y="1027184"/>
            <a:chExt cx="2910491" cy="542925"/>
          </a:xfrm>
        </p:grpSpPr>
        <p:sp>
          <p:nvSpPr>
            <p:cNvPr id="98" name="文字方塊 97"/>
            <p:cNvSpPr txBox="1"/>
            <p:nvPr/>
          </p:nvSpPr>
          <p:spPr>
            <a:xfrm>
              <a:off x="5309212" y="1035044"/>
              <a:ext cx="258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r>
                <a:rPr lang="en-US" altLang="zh-TW" sz="2400" dirty="0" smtClean="0"/>
                <a:t>. How to compute </a:t>
              </a:r>
              <a:endParaRPr lang="zh-TW" altLang="en-US" sz="2400" dirty="0"/>
            </a:p>
          </p:txBody>
        </p:sp>
        <p:graphicFrame>
          <p:nvGraphicFramePr>
            <p:cNvPr id="10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811716" y="1027184"/>
            <a:ext cx="40798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46" name="方程式" r:id="rId4" imgW="190440" imgH="253800" progId="Equation.3">
                    <p:embed/>
                  </p:oleObj>
                </mc:Choice>
                <mc:Fallback>
                  <p:oleObj name="方程式" r:id="rId4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1716" y="1027184"/>
                          <a:ext cx="407987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" name="群組 103"/>
          <p:cNvGrpSpPr/>
          <p:nvPr/>
        </p:nvGrpSpPr>
        <p:grpSpPr>
          <a:xfrm>
            <a:off x="5054666" y="2193598"/>
            <a:ext cx="3738104" cy="543289"/>
            <a:chOff x="5320324" y="1702264"/>
            <a:chExt cx="3738104" cy="543289"/>
          </a:xfrm>
        </p:grpSpPr>
        <p:sp>
          <p:nvSpPr>
            <p:cNvPr id="100" name="文字方塊 99"/>
            <p:cNvSpPr txBox="1"/>
            <p:nvPr/>
          </p:nvSpPr>
          <p:spPr>
            <a:xfrm>
              <a:off x="5320324" y="1721120"/>
              <a:ext cx="3642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2. The relation of       and      </a:t>
              </a:r>
              <a:endParaRPr lang="zh-TW" altLang="en-US" sz="2400" dirty="0"/>
            </a:p>
          </p:txBody>
        </p:sp>
        <p:graphicFrame>
          <p:nvGraphicFramePr>
            <p:cNvPr id="10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623715" y="1702628"/>
            <a:ext cx="35401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47" name="方程式" r:id="rId6" imgW="164880" imgH="253800" progId="Equation.3">
                    <p:embed/>
                  </p:oleObj>
                </mc:Choice>
                <mc:Fallback>
                  <p:oleObj name="方程式" r:id="rId6" imgW="1648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3715" y="1702628"/>
                          <a:ext cx="354012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8542491" y="1702264"/>
            <a:ext cx="5159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748" name="方程式" r:id="rId8" imgW="241200" imgH="253800" progId="Equation.3">
                    <p:embed/>
                  </p:oleObj>
                </mc:Choice>
                <mc:Fallback>
                  <p:oleObj name="方程式" r:id="rId8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2491" y="1702264"/>
                          <a:ext cx="515937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" name="Object 12"/>
          <p:cNvGraphicFramePr>
            <a:graphicFrameLocks noChangeAspect="1"/>
          </p:cNvGraphicFramePr>
          <p:nvPr>
            <p:extLst/>
          </p:nvPr>
        </p:nvGraphicFramePr>
        <p:xfrm>
          <a:off x="1290078" y="1842346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49" name="方程式" r:id="rId10" imgW="1028520" imgH="469800" progId="Equation.3">
                  <p:embed/>
                </p:oleObj>
              </mc:Choice>
              <mc:Fallback>
                <p:oleObj name="方程式" r:id="rId10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078" y="1842346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2"/>
          <p:cNvGraphicFramePr>
            <a:graphicFrameLocks noChangeAspect="1"/>
          </p:cNvGraphicFramePr>
          <p:nvPr>
            <p:extLst/>
          </p:nvPr>
        </p:nvGraphicFramePr>
        <p:xfrm>
          <a:off x="3782091" y="2095252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0" name="方程式" r:id="rId12" imgW="177480" imgH="241200" progId="Equation.3">
                  <p:embed/>
                </p:oleObj>
              </mc:Choice>
              <mc:Fallback>
                <p:oleObj name="方程式" r:id="rId12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091" y="2095252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直線單箭頭接點 119"/>
          <p:cNvCxnSpPr/>
          <p:nvPr/>
        </p:nvCxnSpPr>
        <p:spPr>
          <a:xfrm>
            <a:off x="3514937" y="2330350"/>
            <a:ext cx="2870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805527" y="1856769"/>
            <a:ext cx="7094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5054666" y="1627480"/>
            <a:ext cx="2950940" cy="491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6" name="Object 12"/>
          <p:cNvGraphicFramePr>
            <a:graphicFrameLocks noChangeAspect="1"/>
          </p:cNvGraphicFramePr>
          <p:nvPr>
            <p:extLst/>
          </p:nvPr>
        </p:nvGraphicFramePr>
        <p:xfrm>
          <a:off x="756302" y="3324202"/>
          <a:ext cx="13604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1" name="方程式" r:id="rId14" imgW="634680" imgH="457200" progId="Equation.3">
                  <p:embed/>
                </p:oleObj>
              </mc:Choice>
              <mc:Fallback>
                <p:oleObj name="方程式" r:id="rId14" imgW="634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02" y="3324202"/>
                        <a:ext cx="1360488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2"/>
          <p:cNvGraphicFramePr>
            <a:graphicFrameLocks noChangeAspect="1"/>
          </p:cNvGraphicFramePr>
          <p:nvPr>
            <p:extLst/>
          </p:nvPr>
        </p:nvGraphicFramePr>
        <p:xfrm>
          <a:off x="1186514" y="4406454"/>
          <a:ext cx="14954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2" name="方程式" r:id="rId16" imgW="698400" imgH="457200" progId="Equation.3">
                  <p:embed/>
                </p:oleObj>
              </mc:Choice>
              <mc:Fallback>
                <p:oleObj name="方程式" r:id="rId16" imgW="69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514" y="4406454"/>
                        <a:ext cx="14954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306007"/>
              </p:ext>
            </p:extLst>
          </p:nvPr>
        </p:nvGraphicFramePr>
        <p:xfrm>
          <a:off x="3340813" y="2870573"/>
          <a:ext cx="2173288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3" name="方程式" r:id="rId18" imgW="1066680" imgH="1244520" progId="Equation.3">
                  <p:embed/>
                </p:oleObj>
              </mc:Choice>
              <mc:Fallback>
                <p:oleObj name="方程式" r:id="rId18" imgW="106668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813" y="2870573"/>
                        <a:ext cx="2173288" cy="2533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954586"/>
              </p:ext>
            </p:extLst>
          </p:nvPr>
        </p:nvGraphicFramePr>
        <p:xfrm>
          <a:off x="5670550" y="2865506"/>
          <a:ext cx="28448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4" name="方程式" r:id="rId20" imgW="1396800" imgH="1244520" progId="Equation.3">
                  <p:embed/>
                </p:oleObj>
              </mc:Choice>
              <mc:Fallback>
                <p:oleObj name="方程式" r:id="rId20" imgW="139680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2865506"/>
                        <a:ext cx="2844800" cy="25320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685817"/>
              </p:ext>
            </p:extLst>
          </p:nvPr>
        </p:nvGraphicFramePr>
        <p:xfrm>
          <a:off x="4725324" y="5559608"/>
          <a:ext cx="28400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5" name="方程式" r:id="rId22" imgW="1320480" imgH="253800" progId="Equation.3">
                  <p:embed/>
                </p:oleObj>
              </mc:Choice>
              <mc:Fallback>
                <p:oleObj name="方程式" r:id="rId22" imgW="1320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324" y="5559608"/>
                        <a:ext cx="28400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109606"/>
              </p:ext>
            </p:extLst>
          </p:nvPr>
        </p:nvGraphicFramePr>
        <p:xfrm>
          <a:off x="1195670" y="5467329"/>
          <a:ext cx="1765301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6" name="方程式" r:id="rId24" imgW="825480" imgH="457200" progId="Equation.3">
                  <p:embed/>
                </p:oleObj>
              </mc:Choice>
              <mc:Fallback>
                <p:oleObj name="方程式" r:id="rId24" imgW="825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670" y="5467329"/>
                        <a:ext cx="1765301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4346368" y="5920428"/>
            <a:ext cx="3902749" cy="727720"/>
            <a:chOff x="4346368" y="5945166"/>
            <a:chExt cx="3902749" cy="727720"/>
          </a:xfrm>
        </p:grpSpPr>
        <p:sp>
          <p:nvSpPr>
            <p:cNvPr id="3" name="文字方塊 2"/>
            <p:cNvSpPr txBox="1"/>
            <p:nvPr/>
          </p:nvSpPr>
          <p:spPr>
            <a:xfrm>
              <a:off x="4346368" y="6211221"/>
              <a:ext cx="3902749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rgbClr val="0000FF"/>
                  </a:solidFill>
                </a:rPr>
                <a:t>element-wise multiplication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cxnSp>
          <p:nvCxnSpPr>
            <p:cNvPr id="5" name="直線單箭頭接點 4"/>
            <p:cNvCxnSpPr/>
            <p:nvPr/>
          </p:nvCxnSpPr>
          <p:spPr>
            <a:xfrm>
              <a:off x="6288217" y="5945166"/>
              <a:ext cx="0" cy="25653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380000"/>
              </p:ext>
            </p:extLst>
          </p:nvPr>
        </p:nvGraphicFramePr>
        <p:xfrm>
          <a:off x="3218891" y="3160319"/>
          <a:ext cx="546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57" name="方程式" r:id="rId26" imgW="253800" imgH="253800" progId="Equation.3">
                  <p:embed/>
                </p:oleObj>
              </mc:Choice>
              <mc:Fallback>
                <p:oleObj name="方程式" r:id="rId26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891" y="3160319"/>
                        <a:ext cx="5461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4996362" y="5299291"/>
            <a:ext cx="897581" cy="3154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7169650" y="5299291"/>
            <a:ext cx="475820" cy="3087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5418123" y="5949722"/>
            <a:ext cx="727220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6454940" y="5951296"/>
            <a:ext cx="1080123" cy="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9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Second Term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86395"/>
              </p:ext>
            </p:extLst>
          </p:nvPr>
        </p:nvGraphicFramePr>
        <p:xfrm>
          <a:off x="4473557" y="4009650"/>
          <a:ext cx="14890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8" name="方程式" r:id="rId4" imgW="698400" imgH="241200" progId="Equation.3">
                  <p:embed/>
                </p:oleObj>
              </mc:Choice>
              <mc:Fallback>
                <p:oleObj name="方程式" r:id="rId4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57" y="4009650"/>
                        <a:ext cx="1489075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334575"/>
              </p:ext>
            </p:extLst>
          </p:nvPr>
        </p:nvGraphicFramePr>
        <p:xfrm>
          <a:off x="8041736" y="4040471"/>
          <a:ext cx="649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49" name="方程式" r:id="rId6" imgW="304560" imgH="203040" progId="Equation.3">
                  <p:embed/>
                </p:oleObj>
              </mc:Choice>
              <mc:Fallback>
                <p:oleObj name="方程式" r:id="rId6" imgW="304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1736" y="4040471"/>
                        <a:ext cx="6492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" name="直線單箭頭接點 114"/>
          <p:cNvCxnSpPr/>
          <p:nvPr/>
        </p:nvCxnSpPr>
        <p:spPr>
          <a:xfrm flipV="1">
            <a:off x="5927645" y="3369991"/>
            <a:ext cx="645980" cy="901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 flipV="1">
            <a:off x="5921627" y="3910087"/>
            <a:ext cx="640140" cy="37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endCxn id="128" idx="1"/>
          </p:cNvCxnSpPr>
          <p:nvPr/>
        </p:nvCxnSpPr>
        <p:spPr>
          <a:xfrm>
            <a:off x="5939503" y="4292611"/>
            <a:ext cx="694642" cy="433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>
            <a:off x="7331838" y="3433187"/>
            <a:ext cx="725267" cy="79031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7333985" y="3981230"/>
            <a:ext cx="731980" cy="33379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 flipV="1">
            <a:off x="7266425" y="4340273"/>
            <a:ext cx="799540" cy="4667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318429"/>
              </p:ext>
            </p:extLst>
          </p:nvPr>
        </p:nvGraphicFramePr>
        <p:xfrm>
          <a:off x="4409404" y="5441664"/>
          <a:ext cx="388778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0" name="方程式" r:id="rId8" imgW="1815840" imgH="457200" progId="Equation.3">
                  <p:embed/>
                </p:oleObj>
              </mc:Choice>
              <mc:Fallback>
                <p:oleObj name="方程式" r:id="rId8" imgW="1815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9404" y="5441664"/>
                        <a:ext cx="3887788" cy="9731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294142"/>
              </p:ext>
            </p:extLst>
          </p:nvPr>
        </p:nvGraphicFramePr>
        <p:xfrm>
          <a:off x="6583497" y="3130996"/>
          <a:ext cx="7318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1" name="方程式" r:id="rId10" imgW="342720" imgH="228600" progId="Equation.3">
                  <p:embed/>
                </p:oleObj>
              </mc:Choice>
              <mc:Fallback>
                <p:oleObj name="方程式" r:id="rId10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497" y="3130996"/>
                        <a:ext cx="73183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613070"/>
              </p:ext>
            </p:extLst>
          </p:nvPr>
        </p:nvGraphicFramePr>
        <p:xfrm>
          <a:off x="6583497" y="3670746"/>
          <a:ext cx="7318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2" name="方程式" r:id="rId12" imgW="342720" imgH="228600" progId="Equation.3">
                  <p:embed/>
                </p:oleObj>
              </mc:Choice>
              <mc:Fallback>
                <p:oleObj name="方程式" r:id="rId12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497" y="3670746"/>
                        <a:ext cx="73183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815160"/>
              </p:ext>
            </p:extLst>
          </p:nvPr>
        </p:nvGraphicFramePr>
        <p:xfrm>
          <a:off x="6621463" y="4465638"/>
          <a:ext cx="7318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3" name="方程式" r:id="rId14" imgW="342720" imgH="241200" progId="Equation.3">
                  <p:embed/>
                </p:oleObj>
              </mc:Choice>
              <mc:Fallback>
                <p:oleObj name="方程式" r:id="rId14" imgW="342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4465638"/>
                        <a:ext cx="731837" cy="517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 rot="5400000">
            <a:off x="6739544" y="4082412"/>
            <a:ext cx="53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29" name="文字方塊 128"/>
          <p:cNvSpPr txBox="1"/>
          <p:nvPr/>
        </p:nvSpPr>
        <p:spPr>
          <a:xfrm rot="5400000">
            <a:off x="6751330" y="4853161"/>
            <a:ext cx="53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82" name="Object 12"/>
          <p:cNvGraphicFramePr>
            <a:graphicFrameLocks noChangeAspect="1"/>
          </p:cNvGraphicFramePr>
          <p:nvPr>
            <p:extLst/>
          </p:nvPr>
        </p:nvGraphicFramePr>
        <p:xfrm>
          <a:off x="1290078" y="1842346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4" name="方程式" r:id="rId16" imgW="1028520" imgH="469800" progId="Equation.3">
                  <p:embed/>
                </p:oleObj>
              </mc:Choice>
              <mc:Fallback>
                <p:oleObj name="方程式" r:id="rId16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078" y="1842346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2"/>
          <p:cNvGraphicFramePr>
            <a:graphicFrameLocks noChangeAspect="1"/>
          </p:cNvGraphicFramePr>
          <p:nvPr>
            <p:extLst/>
          </p:nvPr>
        </p:nvGraphicFramePr>
        <p:xfrm>
          <a:off x="3782091" y="2095252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5" name="方程式" r:id="rId18" imgW="177480" imgH="241200" progId="Equation.3">
                  <p:embed/>
                </p:oleObj>
              </mc:Choice>
              <mc:Fallback>
                <p:oleObj name="方程式" r:id="rId18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091" y="2095252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直線單箭頭接點 83"/>
          <p:cNvCxnSpPr/>
          <p:nvPr/>
        </p:nvCxnSpPr>
        <p:spPr>
          <a:xfrm>
            <a:off x="3514937" y="2330350"/>
            <a:ext cx="2870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805527" y="1856769"/>
            <a:ext cx="7094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5" name="群組 74"/>
          <p:cNvGrpSpPr/>
          <p:nvPr/>
        </p:nvGrpSpPr>
        <p:grpSpPr>
          <a:xfrm>
            <a:off x="5059202" y="1637293"/>
            <a:ext cx="2910491" cy="542925"/>
            <a:chOff x="5309212" y="1027184"/>
            <a:chExt cx="2910491" cy="542925"/>
          </a:xfrm>
        </p:grpSpPr>
        <p:sp>
          <p:nvSpPr>
            <p:cNvPr id="76" name="文字方塊 75"/>
            <p:cNvSpPr txBox="1"/>
            <p:nvPr/>
          </p:nvSpPr>
          <p:spPr>
            <a:xfrm>
              <a:off x="5309212" y="1035044"/>
              <a:ext cx="258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r>
                <a:rPr lang="en-US" altLang="zh-TW" sz="2400" dirty="0" smtClean="0"/>
                <a:t>. How to compute </a:t>
              </a:r>
              <a:endParaRPr lang="zh-TW" altLang="en-US" sz="2400" dirty="0"/>
            </a:p>
          </p:txBody>
        </p:sp>
        <p:graphicFrame>
          <p:nvGraphicFramePr>
            <p:cNvPr id="7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811716" y="1027184"/>
            <a:ext cx="40798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56" name="方程式" r:id="rId20" imgW="190440" imgH="253800" progId="Equation.3">
                    <p:embed/>
                  </p:oleObj>
                </mc:Choice>
                <mc:Fallback>
                  <p:oleObj name="方程式" r:id="rId20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1716" y="1027184"/>
                          <a:ext cx="407987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群組 77"/>
          <p:cNvGrpSpPr/>
          <p:nvPr/>
        </p:nvGrpSpPr>
        <p:grpSpPr>
          <a:xfrm>
            <a:off x="5054666" y="2193598"/>
            <a:ext cx="3738104" cy="543289"/>
            <a:chOff x="5320324" y="1702264"/>
            <a:chExt cx="3738104" cy="543289"/>
          </a:xfrm>
        </p:grpSpPr>
        <p:sp>
          <p:nvSpPr>
            <p:cNvPr id="79" name="文字方塊 78"/>
            <p:cNvSpPr txBox="1"/>
            <p:nvPr/>
          </p:nvSpPr>
          <p:spPr>
            <a:xfrm>
              <a:off x="5320324" y="1721120"/>
              <a:ext cx="3642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2. The relation of       and      </a:t>
              </a:r>
              <a:endParaRPr lang="zh-TW" altLang="en-US" sz="2400" dirty="0"/>
            </a:p>
          </p:txBody>
        </p:sp>
        <p:graphicFrame>
          <p:nvGraphicFramePr>
            <p:cNvPr id="8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623715" y="1702628"/>
            <a:ext cx="35401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57" name="方程式" r:id="rId22" imgW="164880" imgH="253800" progId="Equation.3">
                    <p:embed/>
                  </p:oleObj>
                </mc:Choice>
                <mc:Fallback>
                  <p:oleObj name="方程式" r:id="rId22" imgW="1648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3715" y="1702628"/>
                          <a:ext cx="354012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8542491" y="1702264"/>
            <a:ext cx="5159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258" name="方程式" r:id="rId24" imgW="241200" imgH="253800" progId="Equation.3">
                    <p:embed/>
                  </p:oleObj>
                </mc:Choice>
                <mc:Fallback>
                  <p:oleObj name="方程式" r:id="rId24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2491" y="1702264"/>
                          <a:ext cx="515937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" name="矩形 85"/>
          <p:cNvSpPr/>
          <p:nvPr/>
        </p:nvSpPr>
        <p:spPr>
          <a:xfrm>
            <a:off x="5035493" y="2193536"/>
            <a:ext cx="3832735" cy="491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/>
        </p:nvSpPr>
        <p:spPr>
          <a:xfrm>
            <a:off x="2894176" y="3633908"/>
            <a:ext cx="545778" cy="2657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913919" y="3636008"/>
            <a:ext cx="545778" cy="2657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/>
          <p:cNvSpPr/>
          <p:nvPr/>
        </p:nvSpPr>
        <p:spPr>
          <a:xfrm>
            <a:off x="1244543" y="345981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1238525" y="421527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1245929" y="5285092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/>
          <p:cNvSpPr txBox="1"/>
          <p:nvPr/>
        </p:nvSpPr>
        <p:spPr>
          <a:xfrm rot="5400000">
            <a:off x="1290024" y="588338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60" name="文字方塊 159"/>
          <p:cNvSpPr txBox="1"/>
          <p:nvPr/>
        </p:nvSpPr>
        <p:spPr>
          <a:xfrm rot="5400000">
            <a:off x="1258211" y="479542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16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695697"/>
              </p:ext>
            </p:extLst>
          </p:nvPr>
        </p:nvGraphicFramePr>
        <p:xfrm>
          <a:off x="1444867" y="3557919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59" name="方程式" r:id="rId26" imgW="88560" imgH="164880" progId="Equation.3">
                  <p:embed/>
                </p:oleObj>
              </mc:Choice>
              <mc:Fallback>
                <p:oleObj name="方程式" r:id="rId2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867" y="3557919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724739"/>
              </p:ext>
            </p:extLst>
          </p:nvPr>
        </p:nvGraphicFramePr>
        <p:xfrm>
          <a:off x="1411790" y="4309460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0" name="方程式" r:id="rId28" imgW="126720" imgH="164880" progId="Equation.3">
                  <p:embed/>
                </p:oleObj>
              </mc:Choice>
              <mc:Fallback>
                <p:oleObj name="方程式" r:id="rId28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790" y="4309460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224869"/>
              </p:ext>
            </p:extLst>
          </p:nvPr>
        </p:nvGraphicFramePr>
        <p:xfrm>
          <a:off x="1438275" y="5429250"/>
          <a:ext cx="1905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1" name="方程式" r:id="rId30" imgW="88560" imgH="164880" progId="Equation.3">
                  <p:embed/>
                </p:oleObj>
              </mc:Choice>
              <mc:Fallback>
                <p:oleObj name="方程式" r:id="rId3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429250"/>
                        <a:ext cx="1905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文字方塊 163"/>
          <p:cNvSpPr txBox="1"/>
          <p:nvPr/>
        </p:nvSpPr>
        <p:spPr>
          <a:xfrm>
            <a:off x="810910" y="2990179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 </a:t>
            </a:r>
          </a:p>
        </p:txBody>
      </p:sp>
      <p:sp>
        <p:nvSpPr>
          <p:cNvPr id="165" name="橢圓 164"/>
          <p:cNvSpPr/>
          <p:nvPr/>
        </p:nvSpPr>
        <p:spPr>
          <a:xfrm>
            <a:off x="3189358" y="34598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3183340" y="4215276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/>
          <p:cNvSpPr/>
          <p:nvPr/>
        </p:nvSpPr>
        <p:spPr>
          <a:xfrm>
            <a:off x="3190744" y="528509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文字方塊 167"/>
          <p:cNvSpPr txBox="1"/>
          <p:nvPr/>
        </p:nvSpPr>
        <p:spPr>
          <a:xfrm rot="5400000">
            <a:off x="3234839" y="588338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69" name="文字方塊 168"/>
          <p:cNvSpPr txBox="1"/>
          <p:nvPr/>
        </p:nvSpPr>
        <p:spPr>
          <a:xfrm rot="5400000">
            <a:off x="3203026" y="479542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1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384877"/>
              </p:ext>
            </p:extLst>
          </p:nvPr>
        </p:nvGraphicFramePr>
        <p:xfrm>
          <a:off x="3389682" y="3557919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2" name="方程式" r:id="rId32" imgW="88560" imgH="164880" progId="Equation.3">
                  <p:embed/>
                </p:oleObj>
              </mc:Choice>
              <mc:Fallback>
                <p:oleObj name="方程式" r:id="rId3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682" y="3557919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557374"/>
              </p:ext>
            </p:extLst>
          </p:nvPr>
        </p:nvGraphicFramePr>
        <p:xfrm>
          <a:off x="3356605" y="4309460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3" name="方程式" r:id="rId33" imgW="126720" imgH="164880" progId="Equation.3">
                  <p:embed/>
                </p:oleObj>
              </mc:Choice>
              <mc:Fallback>
                <p:oleObj name="方程式" r:id="rId33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05" y="4309460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196262"/>
              </p:ext>
            </p:extLst>
          </p:nvPr>
        </p:nvGraphicFramePr>
        <p:xfrm>
          <a:off x="3341445" y="5416194"/>
          <a:ext cx="273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4" name="方程式" r:id="rId34" imgW="126720" imgH="177480" progId="Equation.3">
                  <p:embed/>
                </p:oleObj>
              </mc:Choice>
              <mc:Fallback>
                <p:oleObj name="方程式" r:id="rId34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445" y="5416194"/>
                        <a:ext cx="2730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3" name="直線單箭頭接點 172"/>
          <p:cNvCxnSpPr/>
          <p:nvPr/>
        </p:nvCxnSpPr>
        <p:spPr>
          <a:xfrm>
            <a:off x="1869330" y="5593463"/>
            <a:ext cx="13628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字方塊 173"/>
          <p:cNvSpPr txBox="1"/>
          <p:nvPr/>
        </p:nvSpPr>
        <p:spPr>
          <a:xfrm>
            <a:off x="2755725" y="2990179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l+1 </a:t>
            </a:r>
          </a:p>
        </p:txBody>
      </p:sp>
      <p:cxnSp>
        <p:nvCxnSpPr>
          <p:cNvPr id="175" name="直線單箭頭接點 174"/>
          <p:cNvCxnSpPr>
            <a:endCxn id="167" idx="2"/>
          </p:cNvCxnSpPr>
          <p:nvPr/>
        </p:nvCxnSpPr>
        <p:spPr>
          <a:xfrm>
            <a:off x="1844629" y="4516778"/>
            <a:ext cx="1346115" cy="1055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/>
          <p:cNvCxnSpPr>
            <a:endCxn id="167" idx="2"/>
          </p:cNvCxnSpPr>
          <p:nvPr/>
        </p:nvCxnSpPr>
        <p:spPr>
          <a:xfrm>
            <a:off x="1850647" y="3761313"/>
            <a:ext cx="1340097" cy="1810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endCxn id="166" idx="2"/>
          </p:cNvCxnSpPr>
          <p:nvPr/>
        </p:nvCxnSpPr>
        <p:spPr>
          <a:xfrm flipV="1">
            <a:off x="1852033" y="4502355"/>
            <a:ext cx="1331307" cy="1084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>
            <a:endCxn id="165" idx="2"/>
          </p:cNvCxnSpPr>
          <p:nvPr/>
        </p:nvCxnSpPr>
        <p:spPr>
          <a:xfrm flipV="1">
            <a:off x="1852033" y="3746890"/>
            <a:ext cx="1337325" cy="1839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endCxn id="166" idx="2"/>
          </p:cNvCxnSpPr>
          <p:nvPr/>
        </p:nvCxnSpPr>
        <p:spPr>
          <a:xfrm flipV="1">
            <a:off x="1844629" y="4502355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endCxn id="165" idx="2"/>
          </p:cNvCxnSpPr>
          <p:nvPr/>
        </p:nvCxnSpPr>
        <p:spPr>
          <a:xfrm flipV="1">
            <a:off x="1844629" y="3746890"/>
            <a:ext cx="1344729" cy="769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>
            <a:endCxn id="166" idx="2"/>
          </p:cNvCxnSpPr>
          <p:nvPr/>
        </p:nvCxnSpPr>
        <p:spPr>
          <a:xfrm>
            <a:off x="1829353" y="3768137"/>
            <a:ext cx="1353987" cy="73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endCxn id="165" idx="2"/>
          </p:cNvCxnSpPr>
          <p:nvPr/>
        </p:nvCxnSpPr>
        <p:spPr>
          <a:xfrm flipV="1">
            <a:off x="1850647" y="3746890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31289"/>
              </p:ext>
            </p:extLst>
          </p:nvPr>
        </p:nvGraphicFramePr>
        <p:xfrm>
          <a:off x="1022350" y="5791200"/>
          <a:ext cx="354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5" name="方程式" r:id="rId36" imgW="164880" imgH="241200" progId="Equation.3">
                  <p:embed/>
                </p:oleObj>
              </mc:Choice>
              <mc:Fallback>
                <p:oleObj name="方程式" r:id="rId36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791200"/>
                        <a:ext cx="35401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302201"/>
              </p:ext>
            </p:extLst>
          </p:nvPr>
        </p:nvGraphicFramePr>
        <p:xfrm>
          <a:off x="1013551" y="4634849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6" name="方程式" r:id="rId38" imgW="164880" imgH="228600" progId="Equation.3">
                  <p:embed/>
                </p:oleObj>
              </mc:Choice>
              <mc:Fallback>
                <p:oleObj name="方程式" r:id="rId38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551" y="4634849"/>
                        <a:ext cx="354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634991"/>
              </p:ext>
            </p:extLst>
          </p:nvPr>
        </p:nvGraphicFramePr>
        <p:xfrm>
          <a:off x="992825" y="3867018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7" name="方程式" r:id="rId40" imgW="164880" imgH="228600" progId="Equation.3">
                  <p:embed/>
                </p:oleObj>
              </mc:Choice>
              <mc:Fallback>
                <p:oleObj name="方程式" r:id="rId40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25" y="3867018"/>
                        <a:ext cx="354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405566"/>
              </p:ext>
            </p:extLst>
          </p:nvPr>
        </p:nvGraphicFramePr>
        <p:xfrm>
          <a:off x="2922336" y="5781016"/>
          <a:ext cx="5159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8" name="方程式" r:id="rId42" imgW="241200" imgH="241200" progId="Equation.3">
                  <p:embed/>
                </p:oleObj>
              </mc:Choice>
              <mc:Fallback>
                <p:oleObj name="方程式" r:id="rId42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336" y="5781016"/>
                        <a:ext cx="51593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684934"/>
              </p:ext>
            </p:extLst>
          </p:nvPr>
        </p:nvGraphicFramePr>
        <p:xfrm>
          <a:off x="2944561" y="4624637"/>
          <a:ext cx="5191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69" name="方程式" r:id="rId44" imgW="241200" imgH="228600" progId="Equation.3">
                  <p:embed/>
                </p:oleObj>
              </mc:Choice>
              <mc:Fallback>
                <p:oleObj name="方程式" r:id="rId44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561" y="4624637"/>
                        <a:ext cx="5191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179730"/>
              </p:ext>
            </p:extLst>
          </p:nvPr>
        </p:nvGraphicFramePr>
        <p:xfrm>
          <a:off x="2965650" y="3819392"/>
          <a:ext cx="517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0" name="方程式" r:id="rId46" imgW="241200" imgH="228600" progId="Equation.3">
                  <p:embed/>
                </p:oleObj>
              </mc:Choice>
              <mc:Fallback>
                <p:oleObj name="方程式" r:id="rId46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650" y="3819392"/>
                        <a:ext cx="517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420639"/>
              </p:ext>
            </p:extLst>
          </p:nvPr>
        </p:nvGraphicFramePr>
        <p:xfrm>
          <a:off x="2907274" y="6298457"/>
          <a:ext cx="5159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1" name="方程式" r:id="rId48" imgW="241200" imgH="253800" progId="Equation.3">
                  <p:embed/>
                </p:oleObj>
              </mc:Choice>
              <mc:Fallback>
                <p:oleObj name="方程式" r:id="rId48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274" y="6298457"/>
                        <a:ext cx="5159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560418"/>
              </p:ext>
            </p:extLst>
          </p:nvPr>
        </p:nvGraphicFramePr>
        <p:xfrm>
          <a:off x="1020066" y="6259542"/>
          <a:ext cx="352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2" name="方程式" r:id="rId50" imgW="164880" imgH="253800" progId="Equation.3">
                  <p:embed/>
                </p:oleObj>
              </mc:Choice>
              <mc:Fallback>
                <p:oleObj name="方程式" r:id="rId50" imgW="16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066" y="6259542"/>
                        <a:ext cx="3524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306463"/>
              </p:ext>
            </p:extLst>
          </p:nvPr>
        </p:nvGraphicFramePr>
        <p:xfrm>
          <a:off x="4414110" y="2939456"/>
          <a:ext cx="128111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3" name="方程式" r:id="rId52" imgW="596880" imgH="457200" progId="Equation.3">
                  <p:embed/>
                </p:oleObj>
              </mc:Choice>
              <mc:Fallback>
                <p:oleObj name="方程式" r:id="rId52" imgW="596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110" y="2939456"/>
                        <a:ext cx="1281112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/>
          <p:cNvSpPr/>
          <p:nvPr/>
        </p:nvSpPr>
        <p:spPr>
          <a:xfrm>
            <a:off x="913920" y="5774771"/>
            <a:ext cx="530948" cy="4915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523599"/>
              </p:ext>
            </p:extLst>
          </p:nvPr>
        </p:nvGraphicFramePr>
        <p:xfrm>
          <a:off x="8498690" y="5690964"/>
          <a:ext cx="5715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74" name="方程式" r:id="rId54" imgW="266400" imgH="241200" progId="Equation.3">
                  <p:embed/>
                </p:oleObj>
              </mc:Choice>
              <mc:Fallback>
                <p:oleObj name="方程式" r:id="rId54" imgW="266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8690" y="5690964"/>
                        <a:ext cx="5715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直線單箭頭接點 69"/>
          <p:cNvCxnSpPr/>
          <p:nvPr/>
        </p:nvCxnSpPr>
        <p:spPr>
          <a:xfrm>
            <a:off x="8248196" y="5948139"/>
            <a:ext cx="258824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538786" y="5474558"/>
            <a:ext cx="7094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9" grpId="0"/>
      <p:bldP spid="68" grpId="0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Second Term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Object 12"/>
          <p:cNvGraphicFramePr>
            <a:graphicFrameLocks noChangeAspect="1"/>
          </p:cNvGraphicFramePr>
          <p:nvPr>
            <p:extLst/>
          </p:nvPr>
        </p:nvGraphicFramePr>
        <p:xfrm>
          <a:off x="1290078" y="1842346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6" name="方程式" r:id="rId5" imgW="1028520" imgH="469800" progId="Equation.3">
                  <p:embed/>
                </p:oleObj>
              </mc:Choice>
              <mc:Fallback>
                <p:oleObj name="方程式" r:id="rId5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078" y="1842346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2"/>
          <p:cNvGraphicFramePr>
            <a:graphicFrameLocks noChangeAspect="1"/>
          </p:cNvGraphicFramePr>
          <p:nvPr>
            <p:extLst/>
          </p:nvPr>
        </p:nvGraphicFramePr>
        <p:xfrm>
          <a:off x="3782091" y="2095252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7" name="方程式" r:id="rId7" imgW="177480" imgH="241200" progId="Equation.3">
                  <p:embed/>
                </p:oleObj>
              </mc:Choice>
              <mc:Fallback>
                <p:oleObj name="方程式" r:id="rId7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091" y="2095252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直線單箭頭接點 83"/>
          <p:cNvCxnSpPr/>
          <p:nvPr/>
        </p:nvCxnSpPr>
        <p:spPr>
          <a:xfrm>
            <a:off x="3514937" y="2330350"/>
            <a:ext cx="2870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2805527" y="1856769"/>
            <a:ext cx="7094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474117"/>
              </p:ext>
            </p:extLst>
          </p:nvPr>
        </p:nvGraphicFramePr>
        <p:xfrm>
          <a:off x="4607325" y="5651302"/>
          <a:ext cx="28543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8" name="方程式" r:id="rId9" imgW="1333440" imgH="342720" progId="Equation.3">
                  <p:embed/>
                </p:oleObj>
              </mc:Choice>
              <mc:Fallback>
                <p:oleObj name="方程式" r:id="rId9" imgW="13334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7325" y="5651302"/>
                        <a:ext cx="2854325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矩形 71"/>
          <p:cNvSpPr/>
          <p:nvPr/>
        </p:nvSpPr>
        <p:spPr>
          <a:xfrm>
            <a:off x="2894176" y="3633908"/>
            <a:ext cx="545778" cy="2657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913919" y="3636008"/>
            <a:ext cx="545778" cy="2657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1244543" y="345981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1238525" y="421527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/>
          <p:cNvSpPr/>
          <p:nvPr/>
        </p:nvSpPr>
        <p:spPr>
          <a:xfrm>
            <a:off x="1245929" y="5285092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文字方塊 89"/>
          <p:cNvSpPr txBox="1"/>
          <p:nvPr/>
        </p:nvSpPr>
        <p:spPr>
          <a:xfrm rot="5400000">
            <a:off x="1290024" y="588338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91" name="文字方塊 90"/>
          <p:cNvSpPr txBox="1"/>
          <p:nvPr/>
        </p:nvSpPr>
        <p:spPr>
          <a:xfrm rot="5400000">
            <a:off x="1258211" y="479542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10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75938"/>
              </p:ext>
            </p:extLst>
          </p:nvPr>
        </p:nvGraphicFramePr>
        <p:xfrm>
          <a:off x="1444867" y="3557919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69" name="方程式" r:id="rId11" imgW="88560" imgH="164880" progId="Equation.3">
                  <p:embed/>
                </p:oleObj>
              </mc:Choice>
              <mc:Fallback>
                <p:oleObj name="方程式" r:id="rId11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867" y="3557919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731267"/>
              </p:ext>
            </p:extLst>
          </p:nvPr>
        </p:nvGraphicFramePr>
        <p:xfrm>
          <a:off x="1411790" y="4309460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0" name="方程式" r:id="rId13" imgW="126720" imgH="164880" progId="Equation.3">
                  <p:embed/>
                </p:oleObj>
              </mc:Choice>
              <mc:Fallback>
                <p:oleObj name="方程式" r:id="rId13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790" y="4309460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880396"/>
              </p:ext>
            </p:extLst>
          </p:nvPr>
        </p:nvGraphicFramePr>
        <p:xfrm>
          <a:off x="1438275" y="5429250"/>
          <a:ext cx="1905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1" name="方程式" r:id="rId15" imgW="88560" imgH="164880" progId="Equation.3">
                  <p:embed/>
                </p:oleObj>
              </mc:Choice>
              <mc:Fallback>
                <p:oleObj name="方程式" r:id="rId15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429250"/>
                        <a:ext cx="1905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>
            <a:off x="810910" y="2990179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 </a:t>
            </a:r>
          </a:p>
        </p:txBody>
      </p:sp>
      <p:sp>
        <p:nvSpPr>
          <p:cNvPr id="107" name="橢圓 106"/>
          <p:cNvSpPr/>
          <p:nvPr/>
        </p:nvSpPr>
        <p:spPr>
          <a:xfrm>
            <a:off x="3189358" y="34598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/>
          <p:cNvSpPr/>
          <p:nvPr/>
        </p:nvSpPr>
        <p:spPr>
          <a:xfrm>
            <a:off x="3183340" y="4215276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/>
          <p:cNvSpPr/>
          <p:nvPr/>
        </p:nvSpPr>
        <p:spPr>
          <a:xfrm>
            <a:off x="3190744" y="528509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3234839" y="588338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25" name="文字方塊 124"/>
          <p:cNvSpPr txBox="1"/>
          <p:nvPr/>
        </p:nvSpPr>
        <p:spPr>
          <a:xfrm rot="5400000">
            <a:off x="3203026" y="479542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1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839308"/>
              </p:ext>
            </p:extLst>
          </p:nvPr>
        </p:nvGraphicFramePr>
        <p:xfrm>
          <a:off x="3389682" y="3557919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2" name="方程式" r:id="rId17" imgW="88560" imgH="164880" progId="Equation.3">
                  <p:embed/>
                </p:oleObj>
              </mc:Choice>
              <mc:Fallback>
                <p:oleObj name="方程式" r:id="rId17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682" y="3557919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669395"/>
              </p:ext>
            </p:extLst>
          </p:nvPr>
        </p:nvGraphicFramePr>
        <p:xfrm>
          <a:off x="3356605" y="4309460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3" name="方程式" r:id="rId18" imgW="126720" imgH="164880" progId="Equation.3">
                  <p:embed/>
                </p:oleObj>
              </mc:Choice>
              <mc:Fallback>
                <p:oleObj name="方程式" r:id="rId18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05" y="4309460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697672"/>
              </p:ext>
            </p:extLst>
          </p:nvPr>
        </p:nvGraphicFramePr>
        <p:xfrm>
          <a:off x="3341445" y="5416194"/>
          <a:ext cx="273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4" name="方程式" r:id="rId19" imgW="126720" imgH="177480" progId="Equation.3">
                  <p:embed/>
                </p:oleObj>
              </mc:Choice>
              <mc:Fallback>
                <p:oleObj name="方程式" r:id="rId19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445" y="5416194"/>
                        <a:ext cx="2730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7" name="直線單箭頭接點 156"/>
          <p:cNvCxnSpPr/>
          <p:nvPr/>
        </p:nvCxnSpPr>
        <p:spPr>
          <a:xfrm>
            <a:off x="1869330" y="5593463"/>
            <a:ext cx="13628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字方塊 157"/>
          <p:cNvSpPr txBox="1"/>
          <p:nvPr/>
        </p:nvSpPr>
        <p:spPr>
          <a:xfrm>
            <a:off x="2755725" y="2990179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l+1 </a:t>
            </a:r>
          </a:p>
        </p:txBody>
      </p:sp>
      <p:cxnSp>
        <p:nvCxnSpPr>
          <p:cNvPr id="159" name="直線單箭頭接點 158"/>
          <p:cNvCxnSpPr>
            <a:endCxn id="109" idx="2"/>
          </p:cNvCxnSpPr>
          <p:nvPr/>
        </p:nvCxnSpPr>
        <p:spPr>
          <a:xfrm>
            <a:off x="1844629" y="4516778"/>
            <a:ext cx="1346115" cy="1055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>
            <a:endCxn id="109" idx="2"/>
          </p:cNvCxnSpPr>
          <p:nvPr/>
        </p:nvCxnSpPr>
        <p:spPr>
          <a:xfrm>
            <a:off x="1850647" y="3761313"/>
            <a:ext cx="1340097" cy="1810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endCxn id="108" idx="2"/>
          </p:cNvCxnSpPr>
          <p:nvPr/>
        </p:nvCxnSpPr>
        <p:spPr>
          <a:xfrm flipV="1">
            <a:off x="1852033" y="4502355"/>
            <a:ext cx="1331307" cy="1084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>
            <a:endCxn id="107" idx="2"/>
          </p:cNvCxnSpPr>
          <p:nvPr/>
        </p:nvCxnSpPr>
        <p:spPr>
          <a:xfrm flipV="1">
            <a:off x="1852033" y="3746890"/>
            <a:ext cx="1337325" cy="1839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>
            <a:endCxn id="108" idx="2"/>
          </p:cNvCxnSpPr>
          <p:nvPr/>
        </p:nvCxnSpPr>
        <p:spPr>
          <a:xfrm flipV="1">
            <a:off x="1844629" y="4502355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endCxn id="107" idx="2"/>
          </p:cNvCxnSpPr>
          <p:nvPr/>
        </p:nvCxnSpPr>
        <p:spPr>
          <a:xfrm flipV="1">
            <a:off x="1844629" y="3746890"/>
            <a:ext cx="1344729" cy="769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>
            <a:endCxn id="108" idx="2"/>
          </p:cNvCxnSpPr>
          <p:nvPr/>
        </p:nvCxnSpPr>
        <p:spPr>
          <a:xfrm>
            <a:off x="1829353" y="3768137"/>
            <a:ext cx="1353987" cy="73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單箭頭接點 165"/>
          <p:cNvCxnSpPr>
            <a:endCxn id="107" idx="2"/>
          </p:cNvCxnSpPr>
          <p:nvPr/>
        </p:nvCxnSpPr>
        <p:spPr>
          <a:xfrm flipV="1">
            <a:off x="1850647" y="3746890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619200"/>
              </p:ext>
            </p:extLst>
          </p:nvPr>
        </p:nvGraphicFramePr>
        <p:xfrm>
          <a:off x="1022350" y="5791200"/>
          <a:ext cx="354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5" name="方程式" r:id="rId21" imgW="164880" imgH="241200" progId="Equation.3">
                  <p:embed/>
                </p:oleObj>
              </mc:Choice>
              <mc:Fallback>
                <p:oleObj name="方程式" r:id="rId21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791200"/>
                        <a:ext cx="35401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635895"/>
              </p:ext>
            </p:extLst>
          </p:nvPr>
        </p:nvGraphicFramePr>
        <p:xfrm>
          <a:off x="1013551" y="4634849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6" name="方程式" r:id="rId23" imgW="164880" imgH="228600" progId="Equation.3">
                  <p:embed/>
                </p:oleObj>
              </mc:Choice>
              <mc:Fallback>
                <p:oleObj name="方程式" r:id="rId2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551" y="4634849"/>
                        <a:ext cx="354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84297"/>
              </p:ext>
            </p:extLst>
          </p:nvPr>
        </p:nvGraphicFramePr>
        <p:xfrm>
          <a:off x="992825" y="3867018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7" name="方程式" r:id="rId25" imgW="164880" imgH="228600" progId="Equation.3">
                  <p:embed/>
                </p:oleObj>
              </mc:Choice>
              <mc:Fallback>
                <p:oleObj name="方程式" r:id="rId2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25" y="3867018"/>
                        <a:ext cx="354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712410"/>
              </p:ext>
            </p:extLst>
          </p:nvPr>
        </p:nvGraphicFramePr>
        <p:xfrm>
          <a:off x="2922336" y="5781016"/>
          <a:ext cx="5159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8" name="方程式" r:id="rId27" imgW="241200" imgH="241200" progId="Equation.3">
                  <p:embed/>
                </p:oleObj>
              </mc:Choice>
              <mc:Fallback>
                <p:oleObj name="方程式" r:id="rId27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336" y="5781016"/>
                        <a:ext cx="51593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825254"/>
              </p:ext>
            </p:extLst>
          </p:nvPr>
        </p:nvGraphicFramePr>
        <p:xfrm>
          <a:off x="2944561" y="4624637"/>
          <a:ext cx="5191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79" name="方程式" r:id="rId29" imgW="241200" imgH="228600" progId="Equation.3">
                  <p:embed/>
                </p:oleObj>
              </mc:Choice>
              <mc:Fallback>
                <p:oleObj name="方程式" r:id="rId29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561" y="4624637"/>
                        <a:ext cx="5191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333438"/>
              </p:ext>
            </p:extLst>
          </p:nvPr>
        </p:nvGraphicFramePr>
        <p:xfrm>
          <a:off x="2965650" y="3819392"/>
          <a:ext cx="517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0" name="方程式" r:id="rId31" imgW="241200" imgH="228600" progId="Equation.3">
                  <p:embed/>
                </p:oleObj>
              </mc:Choice>
              <mc:Fallback>
                <p:oleObj name="方程式" r:id="rId31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650" y="3819392"/>
                        <a:ext cx="517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89649"/>
              </p:ext>
            </p:extLst>
          </p:nvPr>
        </p:nvGraphicFramePr>
        <p:xfrm>
          <a:off x="2907274" y="6298457"/>
          <a:ext cx="5159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1" name="方程式" r:id="rId33" imgW="241200" imgH="253800" progId="Equation.3">
                  <p:embed/>
                </p:oleObj>
              </mc:Choice>
              <mc:Fallback>
                <p:oleObj name="方程式" r:id="rId33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274" y="6298457"/>
                        <a:ext cx="5159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678756"/>
              </p:ext>
            </p:extLst>
          </p:nvPr>
        </p:nvGraphicFramePr>
        <p:xfrm>
          <a:off x="1020066" y="6259542"/>
          <a:ext cx="352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2" name="方程式" r:id="rId35" imgW="164880" imgH="253800" progId="Equation.3">
                  <p:embed/>
                </p:oleObj>
              </mc:Choice>
              <mc:Fallback>
                <p:oleObj name="方程式" r:id="rId35" imgW="16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066" y="6259542"/>
                        <a:ext cx="3524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620936"/>
              </p:ext>
            </p:extLst>
          </p:nvPr>
        </p:nvGraphicFramePr>
        <p:xfrm>
          <a:off x="4545413" y="2069930"/>
          <a:ext cx="14890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3" name="方程式" r:id="rId37" imgW="698400" imgH="241200" progId="Equation.3">
                  <p:embed/>
                </p:oleObj>
              </mc:Choice>
              <mc:Fallback>
                <p:oleObj name="方程式" r:id="rId37" imgW="698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413" y="2069930"/>
                        <a:ext cx="1489075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969175"/>
              </p:ext>
            </p:extLst>
          </p:nvPr>
        </p:nvGraphicFramePr>
        <p:xfrm>
          <a:off x="8113592" y="2100751"/>
          <a:ext cx="6492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4" name="方程式" r:id="rId39" imgW="304560" imgH="203040" progId="Equation.3">
                  <p:embed/>
                </p:oleObj>
              </mc:Choice>
              <mc:Fallback>
                <p:oleObj name="方程式" r:id="rId39" imgW="304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592" y="2100751"/>
                        <a:ext cx="6492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7" name="直線單箭頭接點 176"/>
          <p:cNvCxnSpPr/>
          <p:nvPr/>
        </p:nvCxnSpPr>
        <p:spPr>
          <a:xfrm flipV="1">
            <a:off x="5999501" y="1430271"/>
            <a:ext cx="645980" cy="901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/>
          <p:cNvCxnSpPr/>
          <p:nvPr/>
        </p:nvCxnSpPr>
        <p:spPr>
          <a:xfrm flipV="1">
            <a:off x="5993483" y="1970367"/>
            <a:ext cx="640140" cy="375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endCxn id="186" idx="1"/>
          </p:cNvCxnSpPr>
          <p:nvPr/>
        </p:nvCxnSpPr>
        <p:spPr>
          <a:xfrm>
            <a:off x="6011359" y="2352891"/>
            <a:ext cx="694642" cy="433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/>
          <p:nvPr/>
        </p:nvCxnSpPr>
        <p:spPr>
          <a:xfrm>
            <a:off x="7403694" y="1493467"/>
            <a:ext cx="725267" cy="790317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/>
          <p:nvPr/>
        </p:nvCxnSpPr>
        <p:spPr>
          <a:xfrm>
            <a:off x="7405841" y="2041510"/>
            <a:ext cx="731980" cy="333793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/>
          <p:nvPr/>
        </p:nvCxnSpPr>
        <p:spPr>
          <a:xfrm flipV="1">
            <a:off x="7338281" y="2400553"/>
            <a:ext cx="799540" cy="46674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488357"/>
              </p:ext>
            </p:extLst>
          </p:nvPr>
        </p:nvGraphicFramePr>
        <p:xfrm>
          <a:off x="6655353" y="1191276"/>
          <a:ext cx="7318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5" name="方程式" r:id="rId41" imgW="342720" imgH="228600" progId="Equation.3">
                  <p:embed/>
                </p:oleObj>
              </mc:Choice>
              <mc:Fallback>
                <p:oleObj name="方程式" r:id="rId41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353" y="1191276"/>
                        <a:ext cx="73183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601767"/>
              </p:ext>
            </p:extLst>
          </p:nvPr>
        </p:nvGraphicFramePr>
        <p:xfrm>
          <a:off x="6655353" y="1731026"/>
          <a:ext cx="7318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" name="方程式" r:id="rId43" imgW="342720" imgH="228600" progId="Equation.3">
                  <p:embed/>
                </p:oleObj>
              </mc:Choice>
              <mc:Fallback>
                <p:oleObj name="方程式" r:id="rId43" imgW="342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5353" y="1731026"/>
                        <a:ext cx="731837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251485"/>
              </p:ext>
            </p:extLst>
          </p:nvPr>
        </p:nvGraphicFramePr>
        <p:xfrm>
          <a:off x="6693319" y="2525918"/>
          <a:ext cx="7318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" name="方程式" r:id="rId45" imgW="342720" imgH="241200" progId="Equation.3">
                  <p:embed/>
                </p:oleObj>
              </mc:Choice>
              <mc:Fallback>
                <p:oleObj name="方程式" r:id="rId45" imgW="342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3319" y="2525918"/>
                        <a:ext cx="731837" cy="517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文字方塊 186"/>
          <p:cNvSpPr txBox="1"/>
          <p:nvPr/>
        </p:nvSpPr>
        <p:spPr>
          <a:xfrm rot="5400000">
            <a:off x="6811400" y="2142692"/>
            <a:ext cx="53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88" name="文字方塊 187"/>
          <p:cNvSpPr txBox="1"/>
          <p:nvPr/>
        </p:nvSpPr>
        <p:spPr>
          <a:xfrm rot="5400000">
            <a:off x="6823186" y="2913441"/>
            <a:ext cx="530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865584"/>
              </p:ext>
            </p:extLst>
          </p:nvPr>
        </p:nvGraphicFramePr>
        <p:xfrm>
          <a:off x="4597690" y="3419366"/>
          <a:ext cx="28273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8" name="方程式" r:id="rId47" imgW="1320480" imgH="457200" progId="Equation.3">
                  <p:embed/>
                </p:oleObj>
              </mc:Choice>
              <mc:Fallback>
                <p:oleObj name="方程式" r:id="rId47" imgW="1320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690" y="3419366"/>
                        <a:ext cx="2827338" cy="9731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線單箭頭接點 60"/>
          <p:cNvCxnSpPr/>
          <p:nvPr/>
        </p:nvCxnSpPr>
        <p:spPr>
          <a:xfrm flipH="1">
            <a:off x="5186363" y="4333183"/>
            <a:ext cx="289409" cy="339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129918"/>
              </p:ext>
            </p:extLst>
          </p:nvPr>
        </p:nvGraphicFramePr>
        <p:xfrm>
          <a:off x="4527550" y="4725988"/>
          <a:ext cx="7889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9" name="方程式" r:id="rId49" imgW="368280" imgH="241200" progId="Equation.3">
                  <p:embed/>
                </p:oleObj>
              </mc:Choice>
              <mc:Fallback>
                <p:oleObj name="方程式" r:id="rId49" imgW="368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4725988"/>
                        <a:ext cx="78898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030999"/>
              </p:ext>
            </p:extLst>
          </p:nvPr>
        </p:nvGraphicFramePr>
        <p:xfrm>
          <a:off x="6189071" y="4700559"/>
          <a:ext cx="27622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90" name="方程式" r:id="rId51" imgW="1295280" imgH="342720" progId="Equation.3">
                  <p:embed/>
                </p:oleObj>
              </mc:Choice>
              <mc:Fallback>
                <p:oleObj name="方程式" r:id="rId51" imgW="12952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071" y="4700559"/>
                        <a:ext cx="276225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6357974" y="3876411"/>
            <a:ext cx="39977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6245711" y="5161899"/>
            <a:ext cx="39977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Second Term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9" name="Object 12"/>
          <p:cNvGraphicFramePr>
            <a:graphicFrameLocks noChangeAspect="1"/>
          </p:cNvGraphicFramePr>
          <p:nvPr>
            <p:extLst/>
          </p:nvPr>
        </p:nvGraphicFramePr>
        <p:xfrm>
          <a:off x="1290078" y="1842346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0" name="方程式" r:id="rId5" imgW="1028520" imgH="469800" progId="Equation.3">
                  <p:embed/>
                </p:oleObj>
              </mc:Choice>
              <mc:Fallback>
                <p:oleObj name="方程式" r:id="rId5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078" y="1842346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2"/>
          <p:cNvGraphicFramePr>
            <a:graphicFrameLocks noChangeAspect="1"/>
          </p:cNvGraphicFramePr>
          <p:nvPr>
            <p:extLst/>
          </p:nvPr>
        </p:nvGraphicFramePr>
        <p:xfrm>
          <a:off x="3782091" y="2095252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1" name="方程式" r:id="rId7" imgW="177480" imgH="241200" progId="Equation.3">
                  <p:embed/>
                </p:oleObj>
              </mc:Choice>
              <mc:Fallback>
                <p:oleObj name="方程式" r:id="rId7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091" y="2095252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0" name="直線單箭頭接點 109"/>
          <p:cNvCxnSpPr/>
          <p:nvPr/>
        </p:nvCxnSpPr>
        <p:spPr>
          <a:xfrm>
            <a:off x="3514937" y="2330350"/>
            <a:ext cx="2870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2805527" y="1856769"/>
            <a:ext cx="7094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853089"/>
              </p:ext>
            </p:extLst>
          </p:nvPr>
        </p:nvGraphicFramePr>
        <p:xfrm>
          <a:off x="4401171" y="5346508"/>
          <a:ext cx="3540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2" name="方程式" r:id="rId9" imgW="164880" imgH="241200" progId="Equation.3">
                  <p:embed/>
                </p:oleObj>
              </mc:Choice>
              <mc:Fallback>
                <p:oleObj name="方程式" r:id="rId9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171" y="5346508"/>
                        <a:ext cx="354013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8" name="直線單箭頭接點 227"/>
          <p:cNvCxnSpPr/>
          <p:nvPr/>
        </p:nvCxnSpPr>
        <p:spPr>
          <a:xfrm flipH="1">
            <a:off x="4705835" y="5609146"/>
            <a:ext cx="30539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/>
          <p:cNvCxnSpPr>
            <a:endCxn id="233" idx="2"/>
          </p:cNvCxnSpPr>
          <p:nvPr/>
        </p:nvCxnSpPr>
        <p:spPr>
          <a:xfrm flipH="1">
            <a:off x="5589368" y="3814731"/>
            <a:ext cx="1850893" cy="17799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/>
          <p:cNvCxnSpPr>
            <a:endCxn id="233" idx="2"/>
          </p:cNvCxnSpPr>
          <p:nvPr/>
        </p:nvCxnSpPr>
        <p:spPr>
          <a:xfrm flipH="1">
            <a:off x="5589368" y="5592766"/>
            <a:ext cx="1753009" cy="18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/>
          <p:cNvCxnSpPr>
            <a:endCxn id="233" idx="2"/>
          </p:cNvCxnSpPr>
          <p:nvPr/>
        </p:nvCxnSpPr>
        <p:spPr>
          <a:xfrm flipH="1">
            <a:off x="5589368" y="4554944"/>
            <a:ext cx="1778623" cy="10396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群組 231"/>
          <p:cNvGrpSpPr/>
          <p:nvPr/>
        </p:nvGrpSpPr>
        <p:grpSpPr>
          <a:xfrm>
            <a:off x="5013368" y="5306632"/>
            <a:ext cx="576000" cy="576000"/>
            <a:chOff x="6082949" y="3581064"/>
            <a:chExt cx="618646" cy="635224"/>
          </a:xfrm>
        </p:grpSpPr>
        <p:sp>
          <p:nvSpPr>
            <p:cNvPr id="233" name="流程圖: 抽選 232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3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9340786"/>
                </p:ext>
              </p:extLst>
            </p:nvPr>
          </p:nvGraphicFramePr>
          <p:xfrm>
            <a:off x="6385850" y="3701986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3" name="方程式" r:id="rId11" imgW="88560" imgH="164880" progId="Equation.3">
                    <p:embed/>
                  </p:oleObj>
                </mc:Choice>
                <mc:Fallback>
                  <p:oleObj name="方程式" r:id="rId11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5850" y="3701986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164732"/>
              </p:ext>
            </p:extLst>
          </p:nvPr>
        </p:nvGraphicFramePr>
        <p:xfrm>
          <a:off x="4885905" y="4840219"/>
          <a:ext cx="970289" cy="483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4" name="方程式" r:id="rId13" imgW="482400" imgH="241200" progId="Equation.3">
                  <p:embed/>
                </p:oleObj>
              </mc:Choice>
              <mc:Fallback>
                <p:oleObj name="方程式" r:id="rId13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905" y="4840219"/>
                        <a:ext cx="970289" cy="48365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" name="文字方塊 235"/>
          <p:cNvSpPr txBox="1"/>
          <p:nvPr/>
        </p:nvSpPr>
        <p:spPr>
          <a:xfrm>
            <a:off x="4652452" y="5819998"/>
            <a:ext cx="1513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</a:t>
            </a:r>
            <a:r>
              <a:rPr lang="en-US" altLang="zh-TW" sz="2400" dirty="0" smtClean="0"/>
              <a:t>ultiply a constant</a:t>
            </a:r>
            <a:endParaRPr lang="zh-TW" altLang="en-US" sz="24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7448733" y="3613278"/>
            <a:ext cx="587182" cy="2870029"/>
            <a:chOff x="7448733" y="3613278"/>
            <a:chExt cx="587182" cy="2870029"/>
          </a:xfrm>
        </p:grpSpPr>
        <p:graphicFrame>
          <p:nvGraphicFramePr>
            <p:cNvPr id="2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3037446"/>
                </p:ext>
              </p:extLst>
            </p:nvPr>
          </p:nvGraphicFramePr>
          <p:xfrm>
            <a:off x="7485063" y="5354638"/>
            <a:ext cx="517525" cy="515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5" name="方程式" r:id="rId15" imgW="241200" imgH="241200" progId="Equation.3">
                    <p:embed/>
                  </p:oleObj>
                </mc:Choice>
                <mc:Fallback>
                  <p:oleObj name="方程式" r:id="rId15" imgW="241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5063" y="5354638"/>
                          <a:ext cx="517525" cy="5159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8413909"/>
                </p:ext>
              </p:extLst>
            </p:nvPr>
          </p:nvGraphicFramePr>
          <p:xfrm>
            <a:off x="7448733" y="4288849"/>
            <a:ext cx="5175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6" name="方程式" r:id="rId17" imgW="241200" imgH="228600" progId="Equation.3">
                    <p:embed/>
                  </p:oleObj>
                </mc:Choice>
                <mc:Fallback>
                  <p:oleObj name="方程式" r:id="rId17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8733" y="4288849"/>
                          <a:ext cx="517525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3405763"/>
                </p:ext>
              </p:extLst>
            </p:nvPr>
          </p:nvGraphicFramePr>
          <p:xfrm>
            <a:off x="7448733" y="3613278"/>
            <a:ext cx="5175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247" name="方程式" r:id="rId19" imgW="241200" imgH="228600" progId="Equation.3">
                    <p:embed/>
                  </p:oleObj>
                </mc:Choice>
                <mc:Fallback>
                  <p:oleObj name="方程式" r:id="rId19" imgW="241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8733" y="3613278"/>
                          <a:ext cx="517525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7" name="文字方塊 236"/>
            <p:cNvSpPr txBox="1"/>
            <p:nvPr/>
          </p:nvSpPr>
          <p:spPr>
            <a:xfrm rot="5400000">
              <a:off x="7382970" y="58370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</a:t>
              </a:r>
              <a:endParaRPr lang="zh-TW" altLang="en-US" sz="2800" dirty="0"/>
            </a:p>
          </p:txBody>
        </p:sp>
        <p:sp>
          <p:nvSpPr>
            <p:cNvPr id="238" name="文字方塊 237"/>
            <p:cNvSpPr txBox="1"/>
            <p:nvPr/>
          </p:nvSpPr>
          <p:spPr>
            <a:xfrm rot="5400000">
              <a:off x="7389676" y="4831334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</a:t>
              </a:r>
              <a:endParaRPr lang="zh-TW" altLang="en-US" sz="2800" dirty="0"/>
            </a:p>
          </p:txBody>
        </p:sp>
      </p:grpSp>
      <p:graphicFrame>
        <p:nvGraphicFramePr>
          <p:cNvPr id="2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53908"/>
              </p:ext>
            </p:extLst>
          </p:nvPr>
        </p:nvGraphicFramePr>
        <p:xfrm>
          <a:off x="6765925" y="5613400"/>
          <a:ext cx="5953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8" name="方程式" r:id="rId21" imgW="279360" imgH="241200" progId="Equation.3">
                  <p:embed/>
                </p:oleObj>
              </mc:Choice>
              <mc:Fallback>
                <p:oleObj name="方程式" r:id="rId21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5" y="5613400"/>
                        <a:ext cx="5953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390586"/>
              </p:ext>
            </p:extLst>
          </p:nvPr>
        </p:nvGraphicFramePr>
        <p:xfrm>
          <a:off x="6766063" y="4778137"/>
          <a:ext cx="5953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49" name="方程式" r:id="rId23" imgW="279360" imgH="241200" progId="Equation.3">
                  <p:embed/>
                </p:oleObj>
              </mc:Choice>
              <mc:Fallback>
                <p:oleObj name="方程式" r:id="rId23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063" y="4778137"/>
                        <a:ext cx="5953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458860"/>
              </p:ext>
            </p:extLst>
          </p:nvPr>
        </p:nvGraphicFramePr>
        <p:xfrm>
          <a:off x="6772413" y="4146312"/>
          <a:ext cx="5953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0" name="方程式" r:id="rId25" imgW="279360" imgH="241200" progId="Equation.3">
                  <p:embed/>
                </p:oleObj>
              </mc:Choice>
              <mc:Fallback>
                <p:oleObj name="方程式" r:id="rId25" imgW="27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413" y="4146312"/>
                        <a:ext cx="5953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" name="矩形 244"/>
          <p:cNvSpPr/>
          <p:nvPr/>
        </p:nvSpPr>
        <p:spPr>
          <a:xfrm>
            <a:off x="3861102" y="3870832"/>
            <a:ext cx="1406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output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219467" y="4606200"/>
            <a:ext cx="971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input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7" name="右大括弧 246"/>
          <p:cNvSpPr/>
          <p:nvPr/>
        </p:nvSpPr>
        <p:spPr>
          <a:xfrm>
            <a:off x="7975142" y="3596587"/>
            <a:ext cx="216079" cy="2544630"/>
          </a:xfrm>
          <a:prstGeom prst="rightBrace">
            <a:avLst>
              <a:gd name="adj1" fmla="val 74930"/>
              <a:gd name="adj2" fmla="val 50000"/>
            </a:avLst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矩形 247"/>
          <p:cNvSpPr/>
          <p:nvPr/>
        </p:nvSpPr>
        <p:spPr>
          <a:xfrm>
            <a:off x="4829503" y="2979596"/>
            <a:ext cx="2751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b="1" i="1" u="sng" dirty="0" smtClean="0">
                <a:solidFill>
                  <a:srgbClr val="0000FF"/>
                </a:solidFill>
              </a:rPr>
              <a:t>new type of neuron</a:t>
            </a:r>
            <a:endParaRPr lang="zh-TW" altLang="en-US" sz="2400" b="1" i="1" u="sng" dirty="0">
              <a:solidFill>
                <a:srgbClr val="0000FF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563663" y="4304134"/>
            <a:ext cx="0" cy="105765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745588"/>
              </p:ext>
            </p:extLst>
          </p:nvPr>
        </p:nvGraphicFramePr>
        <p:xfrm>
          <a:off x="4929060" y="2093305"/>
          <a:ext cx="28543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1" name="方程式" r:id="rId27" imgW="1333440" imgH="342720" progId="Equation.3">
                  <p:embed/>
                </p:oleObj>
              </mc:Choice>
              <mc:Fallback>
                <p:oleObj name="方程式" r:id="rId27" imgW="13334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060" y="2093305"/>
                        <a:ext cx="2854325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" name="矩形 250"/>
          <p:cNvSpPr/>
          <p:nvPr/>
        </p:nvSpPr>
        <p:spPr>
          <a:xfrm>
            <a:off x="2894176" y="3633908"/>
            <a:ext cx="545778" cy="2657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矩形 251"/>
          <p:cNvSpPr/>
          <p:nvPr/>
        </p:nvSpPr>
        <p:spPr>
          <a:xfrm>
            <a:off x="913919" y="3636008"/>
            <a:ext cx="545778" cy="2657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橢圓 252"/>
          <p:cNvSpPr/>
          <p:nvPr/>
        </p:nvSpPr>
        <p:spPr>
          <a:xfrm>
            <a:off x="1244543" y="345981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橢圓 253"/>
          <p:cNvSpPr/>
          <p:nvPr/>
        </p:nvSpPr>
        <p:spPr>
          <a:xfrm>
            <a:off x="1238525" y="421527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5" name="橢圓 254"/>
          <p:cNvSpPr/>
          <p:nvPr/>
        </p:nvSpPr>
        <p:spPr>
          <a:xfrm>
            <a:off x="1245929" y="5285092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6" name="文字方塊 255"/>
          <p:cNvSpPr txBox="1"/>
          <p:nvPr/>
        </p:nvSpPr>
        <p:spPr>
          <a:xfrm rot="5400000">
            <a:off x="1290024" y="588338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257" name="文字方塊 256"/>
          <p:cNvSpPr txBox="1"/>
          <p:nvPr/>
        </p:nvSpPr>
        <p:spPr>
          <a:xfrm rot="5400000">
            <a:off x="1258211" y="479542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25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174690"/>
              </p:ext>
            </p:extLst>
          </p:nvPr>
        </p:nvGraphicFramePr>
        <p:xfrm>
          <a:off x="1444867" y="3557919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2" name="方程式" r:id="rId29" imgW="88560" imgH="164880" progId="Equation.3">
                  <p:embed/>
                </p:oleObj>
              </mc:Choice>
              <mc:Fallback>
                <p:oleObj name="方程式" r:id="rId29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867" y="3557919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36270"/>
              </p:ext>
            </p:extLst>
          </p:nvPr>
        </p:nvGraphicFramePr>
        <p:xfrm>
          <a:off x="1411790" y="4309460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3" name="方程式" r:id="rId31" imgW="126720" imgH="164880" progId="Equation.3">
                  <p:embed/>
                </p:oleObj>
              </mc:Choice>
              <mc:Fallback>
                <p:oleObj name="方程式" r:id="rId31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790" y="4309460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604266"/>
              </p:ext>
            </p:extLst>
          </p:nvPr>
        </p:nvGraphicFramePr>
        <p:xfrm>
          <a:off x="1438275" y="5429250"/>
          <a:ext cx="1905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4" name="方程式" r:id="rId33" imgW="88560" imgH="164880" progId="Equation.3">
                  <p:embed/>
                </p:oleObj>
              </mc:Choice>
              <mc:Fallback>
                <p:oleObj name="方程式" r:id="rId33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5429250"/>
                        <a:ext cx="1905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" name="文字方塊 260"/>
          <p:cNvSpPr txBox="1"/>
          <p:nvPr/>
        </p:nvSpPr>
        <p:spPr>
          <a:xfrm>
            <a:off x="810910" y="2990179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 </a:t>
            </a:r>
          </a:p>
        </p:txBody>
      </p:sp>
      <p:sp>
        <p:nvSpPr>
          <p:cNvPr id="262" name="橢圓 261"/>
          <p:cNvSpPr/>
          <p:nvPr/>
        </p:nvSpPr>
        <p:spPr>
          <a:xfrm>
            <a:off x="3189358" y="34598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3" name="橢圓 262"/>
          <p:cNvSpPr/>
          <p:nvPr/>
        </p:nvSpPr>
        <p:spPr>
          <a:xfrm>
            <a:off x="3183340" y="4215276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4" name="橢圓 263"/>
          <p:cNvSpPr/>
          <p:nvPr/>
        </p:nvSpPr>
        <p:spPr>
          <a:xfrm>
            <a:off x="3190744" y="528509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5" name="文字方塊 264"/>
          <p:cNvSpPr txBox="1"/>
          <p:nvPr/>
        </p:nvSpPr>
        <p:spPr>
          <a:xfrm rot="5400000">
            <a:off x="3234839" y="588338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266" name="文字方塊 265"/>
          <p:cNvSpPr txBox="1"/>
          <p:nvPr/>
        </p:nvSpPr>
        <p:spPr>
          <a:xfrm rot="5400000">
            <a:off x="3203026" y="479542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26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23458"/>
              </p:ext>
            </p:extLst>
          </p:nvPr>
        </p:nvGraphicFramePr>
        <p:xfrm>
          <a:off x="3389682" y="3557919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5" name="方程式" r:id="rId35" imgW="88560" imgH="164880" progId="Equation.3">
                  <p:embed/>
                </p:oleObj>
              </mc:Choice>
              <mc:Fallback>
                <p:oleObj name="方程式" r:id="rId35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682" y="3557919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16051"/>
              </p:ext>
            </p:extLst>
          </p:nvPr>
        </p:nvGraphicFramePr>
        <p:xfrm>
          <a:off x="3356605" y="4309460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6" name="方程式" r:id="rId36" imgW="126720" imgH="164880" progId="Equation.3">
                  <p:embed/>
                </p:oleObj>
              </mc:Choice>
              <mc:Fallback>
                <p:oleObj name="方程式" r:id="rId36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05" y="4309460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107946"/>
              </p:ext>
            </p:extLst>
          </p:nvPr>
        </p:nvGraphicFramePr>
        <p:xfrm>
          <a:off x="3341445" y="5416194"/>
          <a:ext cx="273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7" name="方程式" r:id="rId37" imgW="126720" imgH="177480" progId="Equation.3">
                  <p:embed/>
                </p:oleObj>
              </mc:Choice>
              <mc:Fallback>
                <p:oleObj name="方程式" r:id="rId37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445" y="5416194"/>
                        <a:ext cx="2730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0" name="直線單箭頭接點 269"/>
          <p:cNvCxnSpPr/>
          <p:nvPr/>
        </p:nvCxnSpPr>
        <p:spPr>
          <a:xfrm>
            <a:off x="1869330" y="5593463"/>
            <a:ext cx="13628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字方塊 270"/>
          <p:cNvSpPr txBox="1"/>
          <p:nvPr/>
        </p:nvSpPr>
        <p:spPr>
          <a:xfrm>
            <a:off x="2755725" y="2990179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l+1 </a:t>
            </a:r>
          </a:p>
        </p:txBody>
      </p:sp>
      <p:cxnSp>
        <p:nvCxnSpPr>
          <p:cNvPr id="272" name="直線單箭頭接點 271"/>
          <p:cNvCxnSpPr>
            <a:endCxn id="264" idx="2"/>
          </p:cNvCxnSpPr>
          <p:nvPr/>
        </p:nvCxnSpPr>
        <p:spPr>
          <a:xfrm>
            <a:off x="1844629" y="4516778"/>
            <a:ext cx="1346115" cy="1055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/>
          <p:cNvCxnSpPr>
            <a:endCxn id="264" idx="2"/>
          </p:cNvCxnSpPr>
          <p:nvPr/>
        </p:nvCxnSpPr>
        <p:spPr>
          <a:xfrm>
            <a:off x="1850647" y="3761313"/>
            <a:ext cx="1340097" cy="1810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單箭頭接點 273"/>
          <p:cNvCxnSpPr>
            <a:endCxn id="263" idx="2"/>
          </p:cNvCxnSpPr>
          <p:nvPr/>
        </p:nvCxnSpPr>
        <p:spPr>
          <a:xfrm flipV="1">
            <a:off x="1852033" y="4502355"/>
            <a:ext cx="1331307" cy="1084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單箭頭接點 274"/>
          <p:cNvCxnSpPr>
            <a:endCxn id="262" idx="2"/>
          </p:cNvCxnSpPr>
          <p:nvPr/>
        </p:nvCxnSpPr>
        <p:spPr>
          <a:xfrm flipV="1">
            <a:off x="1852033" y="3746890"/>
            <a:ext cx="1337325" cy="1839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單箭頭接點 275"/>
          <p:cNvCxnSpPr>
            <a:endCxn id="263" idx="2"/>
          </p:cNvCxnSpPr>
          <p:nvPr/>
        </p:nvCxnSpPr>
        <p:spPr>
          <a:xfrm flipV="1">
            <a:off x="1844629" y="4502355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單箭頭接點 276"/>
          <p:cNvCxnSpPr>
            <a:endCxn id="262" idx="2"/>
          </p:cNvCxnSpPr>
          <p:nvPr/>
        </p:nvCxnSpPr>
        <p:spPr>
          <a:xfrm flipV="1">
            <a:off x="1844629" y="3746890"/>
            <a:ext cx="1344729" cy="769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單箭頭接點 277"/>
          <p:cNvCxnSpPr>
            <a:endCxn id="263" idx="2"/>
          </p:cNvCxnSpPr>
          <p:nvPr/>
        </p:nvCxnSpPr>
        <p:spPr>
          <a:xfrm>
            <a:off x="1829353" y="3768137"/>
            <a:ext cx="1353987" cy="73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單箭頭接點 278"/>
          <p:cNvCxnSpPr>
            <a:endCxn id="262" idx="2"/>
          </p:cNvCxnSpPr>
          <p:nvPr/>
        </p:nvCxnSpPr>
        <p:spPr>
          <a:xfrm flipV="1">
            <a:off x="1850647" y="3746890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099644"/>
              </p:ext>
            </p:extLst>
          </p:nvPr>
        </p:nvGraphicFramePr>
        <p:xfrm>
          <a:off x="1022350" y="5791200"/>
          <a:ext cx="354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8" name="方程式" r:id="rId39" imgW="164880" imgH="241200" progId="Equation.3">
                  <p:embed/>
                </p:oleObj>
              </mc:Choice>
              <mc:Fallback>
                <p:oleObj name="方程式" r:id="rId39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791200"/>
                        <a:ext cx="35401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029962"/>
              </p:ext>
            </p:extLst>
          </p:nvPr>
        </p:nvGraphicFramePr>
        <p:xfrm>
          <a:off x="1013551" y="4634849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59" name="方程式" r:id="rId41" imgW="164880" imgH="228600" progId="Equation.3">
                  <p:embed/>
                </p:oleObj>
              </mc:Choice>
              <mc:Fallback>
                <p:oleObj name="方程式" r:id="rId4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551" y="4634849"/>
                        <a:ext cx="354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258287"/>
              </p:ext>
            </p:extLst>
          </p:nvPr>
        </p:nvGraphicFramePr>
        <p:xfrm>
          <a:off x="992825" y="3867018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0" name="方程式" r:id="rId43" imgW="164880" imgH="228600" progId="Equation.3">
                  <p:embed/>
                </p:oleObj>
              </mc:Choice>
              <mc:Fallback>
                <p:oleObj name="方程式" r:id="rId43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25" y="3867018"/>
                        <a:ext cx="354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750091"/>
              </p:ext>
            </p:extLst>
          </p:nvPr>
        </p:nvGraphicFramePr>
        <p:xfrm>
          <a:off x="2922336" y="5781016"/>
          <a:ext cx="5159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1" name="方程式" r:id="rId45" imgW="241200" imgH="241200" progId="Equation.3">
                  <p:embed/>
                </p:oleObj>
              </mc:Choice>
              <mc:Fallback>
                <p:oleObj name="方程式" r:id="rId45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336" y="5781016"/>
                        <a:ext cx="51593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657164"/>
              </p:ext>
            </p:extLst>
          </p:nvPr>
        </p:nvGraphicFramePr>
        <p:xfrm>
          <a:off x="2944561" y="4624637"/>
          <a:ext cx="5191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2" name="方程式" r:id="rId47" imgW="241200" imgH="228600" progId="Equation.3">
                  <p:embed/>
                </p:oleObj>
              </mc:Choice>
              <mc:Fallback>
                <p:oleObj name="方程式" r:id="rId47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561" y="4624637"/>
                        <a:ext cx="5191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925903"/>
              </p:ext>
            </p:extLst>
          </p:nvPr>
        </p:nvGraphicFramePr>
        <p:xfrm>
          <a:off x="2965650" y="3819392"/>
          <a:ext cx="517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3" name="方程式" r:id="rId49" imgW="241200" imgH="228600" progId="Equation.3">
                  <p:embed/>
                </p:oleObj>
              </mc:Choice>
              <mc:Fallback>
                <p:oleObj name="方程式" r:id="rId49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650" y="3819392"/>
                        <a:ext cx="517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62773"/>
              </p:ext>
            </p:extLst>
          </p:nvPr>
        </p:nvGraphicFramePr>
        <p:xfrm>
          <a:off x="2907274" y="6298457"/>
          <a:ext cx="5159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4" name="方程式" r:id="rId51" imgW="241200" imgH="253800" progId="Equation.3">
                  <p:embed/>
                </p:oleObj>
              </mc:Choice>
              <mc:Fallback>
                <p:oleObj name="方程式" r:id="rId51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274" y="6298457"/>
                        <a:ext cx="5159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51840"/>
              </p:ext>
            </p:extLst>
          </p:nvPr>
        </p:nvGraphicFramePr>
        <p:xfrm>
          <a:off x="1020066" y="6259542"/>
          <a:ext cx="352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65" name="方程式" r:id="rId53" imgW="164880" imgH="253800" progId="Equation.3">
                  <p:embed/>
                </p:oleObj>
              </mc:Choice>
              <mc:Fallback>
                <p:oleObj name="方程式" r:id="rId53" imgW="16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066" y="6259542"/>
                        <a:ext cx="3524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94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/>
      <p:bldP spid="245" grpId="0"/>
      <p:bldP spid="246" grpId="0"/>
      <p:bldP spid="247" grpId="0" animBg="1"/>
      <p:bldP spid="2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789330" y="2409732"/>
            <a:ext cx="551910" cy="3095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/>
        </p:nvSpPr>
        <p:spPr>
          <a:xfrm>
            <a:off x="3036207" y="2405539"/>
            <a:ext cx="551910" cy="3095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Second Term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群組 84"/>
          <p:cNvGrpSpPr/>
          <p:nvPr/>
        </p:nvGrpSpPr>
        <p:grpSpPr>
          <a:xfrm>
            <a:off x="3368585" y="3711216"/>
            <a:ext cx="576000" cy="576000"/>
            <a:chOff x="6082949" y="3640288"/>
            <a:chExt cx="576000" cy="576000"/>
          </a:xfrm>
        </p:grpSpPr>
        <p:sp>
          <p:nvSpPr>
            <p:cNvPr id="86" name="流程圖: 抽選 85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28" name="方程式" r:id="rId5" imgW="126720" imgH="164880" progId="Equation.3">
                    <p:embed/>
                  </p:oleObj>
                </mc:Choice>
                <mc:Fallback>
                  <p:oleObj name="方程式" r:id="rId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" name="文字方塊 87"/>
          <p:cNvSpPr txBox="1"/>
          <p:nvPr/>
        </p:nvSpPr>
        <p:spPr>
          <a:xfrm rot="5400000">
            <a:off x="3447107" y="461909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8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16596"/>
              </p:ext>
            </p:extLst>
          </p:nvPr>
        </p:nvGraphicFramePr>
        <p:xfrm>
          <a:off x="3279756" y="3233647"/>
          <a:ext cx="854291" cy="340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29" name="方程式" r:id="rId7" imgW="571320" imgH="228600" progId="Equation.3">
                  <p:embed/>
                </p:oleObj>
              </mc:Choice>
              <mc:Fallback>
                <p:oleObj name="方程式" r:id="rId7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56" y="3233647"/>
                        <a:ext cx="854291" cy="3408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730784"/>
              </p:ext>
            </p:extLst>
          </p:nvPr>
        </p:nvGraphicFramePr>
        <p:xfrm>
          <a:off x="3282059" y="4299362"/>
          <a:ext cx="851988" cy="33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30" name="方程式" r:id="rId9" imgW="571320" imgH="228600" progId="Equation.3">
                  <p:embed/>
                </p:oleObj>
              </mc:Choice>
              <mc:Fallback>
                <p:oleObj name="方程式" r:id="rId9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059" y="4299362"/>
                        <a:ext cx="851988" cy="3394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889084"/>
              </p:ext>
            </p:extLst>
          </p:nvPr>
        </p:nvGraphicFramePr>
        <p:xfrm>
          <a:off x="3368081" y="5626670"/>
          <a:ext cx="8302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31" name="方程式" r:id="rId11" imgW="571320" imgH="241200" progId="Equation.3">
                  <p:embed/>
                </p:oleObj>
              </mc:Choice>
              <mc:Fallback>
                <p:oleObj name="方程式" r:id="rId11" imgW="571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081" y="5626670"/>
                        <a:ext cx="830263" cy="350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3389814" y="2619225"/>
            <a:ext cx="576000" cy="576000"/>
            <a:chOff x="6082949" y="3640288"/>
            <a:chExt cx="576000" cy="576000"/>
          </a:xfrm>
        </p:grpSpPr>
        <p:sp>
          <p:nvSpPr>
            <p:cNvPr id="93" name="流程圖: 抽選 92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9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32" name="方程式" r:id="rId13" imgW="88560" imgH="164880" progId="Equation.3">
                    <p:embed/>
                  </p:oleObj>
                </mc:Choice>
                <mc:Fallback>
                  <p:oleObj name="方程式" r:id="rId1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" name="群組 94"/>
          <p:cNvGrpSpPr/>
          <p:nvPr/>
        </p:nvGrpSpPr>
        <p:grpSpPr>
          <a:xfrm>
            <a:off x="3348105" y="5037557"/>
            <a:ext cx="576000" cy="576000"/>
            <a:chOff x="6082949" y="3640288"/>
            <a:chExt cx="576000" cy="576000"/>
          </a:xfrm>
        </p:grpSpPr>
        <p:sp>
          <p:nvSpPr>
            <p:cNvPr id="96" name="流程圖: 抽選 95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9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225" y="3713463"/>
            <a:ext cx="2730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33" name="方程式" r:id="rId15" imgW="126720" imgH="177480" progId="Equation.3">
                    <p:embed/>
                  </p:oleObj>
                </mc:Choice>
                <mc:Fallback>
                  <p:oleObj name="方程式" r:id="rId15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225" y="3713463"/>
                          <a:ext cx="273050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" name="群組 97"/>
          <p:cNvGrpSpPr/>
          <p:nvPr/>
        </p:nvGrpSpPr>
        <p:grpSpPr>
          <a:xfrm>
            <a:off x="1267683" y="3711216"/>
            <a:ext cx="576000" cy="576000"/>
            <a:chOff x="6082949" y="3640288"/>
            <a:chExt cx="576000" cy="576000"/>
          </a:xfrm>
        </p:grpSpPr>
        <p:sp>
          <p:nvSpPr>
            <p:cNvPr id="99" name="流程圖: 抽選 98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34" name="方程式" r:id="rId17" imgW="126720" imgH="164880" progId="Equation.3">
                    <p:embed/>
                  </p:oleObj>
                </mc:Choice>
                <mc:Fallback>
                  <p:oleObj name="方程式" r:id="rId1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" name="群組 100"/>
          <p:cNvGrpSpPr/>
          <p:nvPr/>
        </p:nvGrpSpPr>
        <p:grpSpPr>
          <a:xfrm>
            <a:off x="1292049" y="2613462"/>
            <a:ext cx="576000" cy="576000"/>
            <a:chOff x="6082949" y="3640288"/>
            <a:chExt cx="576000" cy="576000"/>
          </a:xfrm>
        </p:grpSpPr>
        <p:sp>
          <p:nvSpPr>
            <p:cNvPr id="102" name="流程圖: 抽選 101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35" name="方程式" r:id="rId18" imgW="88560" imgH="164880" progId="Equation.3">
                    <p:embed/>
                  </p:oleObj>
                </mc:Choice>
                <mc:Fallback>
                  <p:oleObj name="方程式" r:id="rId18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" name="群組 103"/>
          <p:cNvGrpSpPr/>
          <p:nvPr/>
        </p:nvGrpSpPr>
        <p:grpSpPr>
          <a:xfrm>
            <a:off x="1267682" y="5066530"/>
            <a:ext cx="576000" cy="576000"/>
            <a:chOff x="6082949" y="3640288"/>
            <a:chExt cx="576000" cy="576000"/>
          </a:xfrm>
        </p:grpSpPr>
        <p:sp>
          <p:nvSpPr>
            <p:cNvPr id="105" name="流程圖: 抽選 104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3306" y="3727870"/>
            <a:ext cx="192087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36" name="方程式" r:id="rId19" imgW="88560" imgH="164880" progId="Equation.3">
                    <p:embed/>
                  </p:oleObj>
                </mc:Choice>
                <mc:Fallback>
                  <p:oleObj name="方程式" r:id="rId19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3306" y="3727870"/>
                          <a:ext cx="192087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" name="文字方塊 106"/>
          <p:cNvSpPr txBox="1"/>
          <p:nvPr/>
        </p:nvSpPr>
        <p:spPr>
          <a:xfrm rot="5400000">
            <a:off x="1326517" y="459055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990862" y="1915927"/>
            <a:ext cx="14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l+1</a:t>
            </a:r>
            <a:endParaRPr lang="zh-TW" altLang="en-US" sz="2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1078492" y="1922237"/>
            <a:ext cx="116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</a:t>
            </a:r>
            <a:r>
              <a:rPr lang="en-US" altLang="zh-TW" sz="2400" dirty="0"/>
              <a:t>l</a:t>
            </a:r>
            <a:endParaRPr lang="zh-TW" altLang="en-US" sz="2400" dirty="0"/>
          </a:p>
        </p:txBody>
      </p:sp>
      <p:graphicFrame>
        <p:nvGraphicFramePr>
          <p:cNvPr id="1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257048"/>
              </p:ext>
            </p:extLst>
          </p:nvPr>
        </p:nvGraphicFramePr>
        <p:xfrm>
          <a:off x="1276857" y="3212787"/>
          <a:ext cx="695393" cy="32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37" name="方程式" r:id="rId21" imgW="482400" imgH="228600" progId="Equation.3">
                  <p:embed/>
                </p:oleObj>
              </mc:Choice>
              <mc:Fallback>
                <p:oleObj name="方程式" r:id="rId21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857" y="3212787"/>
                        <a:ext cx="695393" cy="3282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430151"/>
              </p:ext>
            </p:extLst>
          </p:nvPr>
        </p:nvGraphicFramePr>
        <p:xfrm>
          <a:off x="1283908" y="4291864"/>
          <a:ext cx="716227" cy="329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38" name="方程式" r:id="rId23" imgW="495000" imgH="228600" progId="Equation.3">
                  <p:embed/>
                </p:oleObj>
              </mc:Choice>
              <mc:Fallback>
                <p:oleObj name="方程式" r:id="rId23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908" y="4291864"/>
                        <a:ext cx="716227" cy="3292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215311"/>
              </p:ext>
            </p:extLst>
          </p:nvPr>
        </p:nvGraphicFramePr>
        <p:xfrm>
          <a:off x="1285750" y="5623305"/>
          <a:ext cx="728935" cy="365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39" name="方程式" r:id="rId25" imgW="482400" imgH="241200" progId="Equation.3">
                  <p:embed/>
                </p:oleObj>
              </mc:Choice>
              <mc:Fallback>
                <p:oleObj name="方程式" r:id="rId25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750" y="5623305"/>
                        <a:ext cx="728935" cy="3651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8" name="直線單箭頭接點 117"/>
          <p:cNvCxnSpPr/>
          <p:nvPr/>
        </p:nvCxnSpPr>
        <p:spPr>
          <a:xfrm flipH="1">
            <a:off x="1065576" y="2901462"/>
            <a:ext cx="2264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1065576" y="3999216"/>
            <a:ext cx="2021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H="1">
            <a:off x="1065576" y="5345413"/>
            <a:ext cx="2264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96" idx="0"/>
            <a:endCxn id="105" idx="2"/>
          </p:cNvCxnSpPr>
          <p:nvPr/>
        </p:nvCxnSpPr>
        <p:spPr>
          <a:xfrm flipH="1">
            <a:off x="1843682" y="5325557"/>
            <a:ext cx="1504423" cy="28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96" idx="0"/>
            <a:endCxn id="99" idx="2"/>
          </p:cNvCxnSpPr>
          <p:nvPr/>
        </p:nvCxnSpPr>
        <p:spPr>
          <a:xfrm flipH="1" flipV="1">
            <a:off x="1843683" y="3999216"/>
            <a:ext cx="1504422" cy="1326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96" idx="0"/>
            <a:endCxn id="102" idx="2"/>
          </p:cNvCxnSpPr>
          <p:nvPr/>
        </p:nvCxnSpPr>
        <p:spPr>
          <a:xfrm flipH="1" flipV="1">
            <a:off x="1868049" y="2901462"/>
            <a:ext cx="1480056" cy="2424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93" idx="0"/>
            <a:endCxn id="102" idx="2"/>
          </p:cNvCxnSpPr>
          <p:nvPr/>
        </p:nvCxnSpPr>
        <p:spPr>
          <a:xfrm flipH="1" flipV="1">
            <a:off x="1868049" y="2901462"/>
            <a:ext cx="1521765" cy="57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93" idx="0"/>
            <a:endCxn id="99" idx="2"/>
          </p:cNvCxnSpPr>
          <p:nvPr/>
        </p:nvCxnSpPr>
        <p:spPr>
          <a:xfrm flipH="1">
            <a:off x="1843683" y="2907225"/>
            <a:ext cx="1546131" cy="1091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3" idx="0"/>
            <a:endCxn id="105" idx="2"/>
          </p:cNvCxnSpPr>
          <p:nvPr/>
        </p:nvCxnSpPr>
        <p:spPr>
          <a:xfrm flipH="1">
            <a:off x="1843682" y="2907225"/>
            <a:ext cx="1546132" cy="24473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86" idx="0"/>
            <a:endCxn id="102" idx="2"/>
          </p:cNvCxnSpPr>
          <p:nvPr/>
        </p:nvCxnSpPr>
        <p:spPr>
          <a:xfrm flipH="1" flipV="1">
            <a:off x="1868049" y="2901462"/>
            <a:ext cx="1500536" cy="1097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86" idx="0"/>
            <a:endCxn id="99" idx="2"/>
          </p:cNvCxnSpPr>
          <p:nvPr/>
        </p:nvCxnSpPr>
        <p:spPr>
          <a:xfrm flipH="1">
            <a:off x="1843683" y="3999216"/>
            <a:ext cx="15249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86" idx="0"/>
            <a:endCxn id="105" idx="2"/>
          </p:cNvCxnSpPr>
          <p:nvPr/>
        </p:nvCxnSpPr>
        <p:spPr>
          <a:xfrm flipH="1">
            <a:off x="1843682" y="3999216"/>
            <a:ext cx="1524903" cy="13553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874794"/>
              </p:ext>
            </p:extLst>
          </p:nvPr>
        </p:nvGraphicFramePr>
        <p:xfrm>
          <a:off x="908160" y="4867508"/>
          <a:ext cx="3540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0" name="方程式" r:id="rId27" imgW="164880" imgH="241200" progId="Equation.3">
                  <p:embed/>
                </p:oleObj>
              </mc:Choice>
              <mc:Fallback>
                <p:oleObj name="方程式" r:id="rId27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160" y="4867508"/>
                        <a:ext cx="354013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816334"/>
              </p:ext>
            </p:extLst>
          </p:nvPr>
        </p:nvGraphicFramePr>
        <p:xfrm>
          <a:off x="901486" y="3509037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1" name="方程式" r:id="rId29" imgW="164880" imgH="228600" progId="Equation.3">
                  <p:embed/>
                </p:oleObj>
              </mc:Choice>
              <mc:Fallback>
                <p:oleObj name="方程式" r:id="rId2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86" y="3509037"/>
                        <a:ext cx="354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233361"/>
              </p:ext>
            </p:extLst>
          </p:nvPr>
        </p:nvGraphicFramePr>
        <p:xfrm>
          <a:off x="955968" y="2403293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2" name="方程式" r:id="rId31" imgW="164880" imgH="228600" progId="Equation.3">
                  <p:embed/>
                </p:oleObj>
              </mc:Choice>
              <mc:Fallback>
                <p:oleObj name="方程式" r:id="rId3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68" y="2403293"/>
                        <a:ext cx="3540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77384"/>
              </p:ext>
            </p:extLst>
          </p:nvPr>
        </p:nvGraphicFramePr>
        <p:xfrm>
          <a:off x="3091856" y="4912295"/>
          <a:ext cx="5175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3" name="方程式" r:id="rId33" imgW="241200" imgH="241200" progId="Equation.3">
                  <p:embed/>
                </p:oleObj>
              </mc:Choice>
              <mc:Fallback>
                <p:oleObj name="方程式" r:id="rId33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856" y="4912295"/>
                        <a:ext cx="517525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249342"/>
              </p:ext>
            </p:extLst>
          </p:nvPr>
        </p:nvGraphicFramePr>
        <p:xfrm>
          <a:off x="3091072" y="3552407"/>
          <a:ext cx="517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4" name="方程式" r:id="rId35" imgW="241200" imgH="228600" progId="Equation.3">
                  <p:embed/>
                </p:oleObj>
              </mc:Choice>
              <mc:Fallback>
                <p:oleObj name="方程式" r:id="rId35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072" y="3552407"/>
                        <a:ext cx="517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004839"/>
              </p:ext>
            </p:extLst>
          </p:nvPr>
        </p:nvGraphicFramePr>
        <p:xfrm>
          <a:off x="3099583" y="2447100"/>
          <a:ext cx="517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5" name="方程式" r:id="rId37" imgW="241200" imgH="228600" progId="Equation.3">
                  <p:embed/>
                </p:oleObj>
              </mc:Choice>
              <mc:Fallback>
                <p:oleObj name="方程式" r:id="rId37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583" y="2447100"/>
                        <a:ext cx="517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71468"/>
              </p:ext>
            </p:extLst>
          </p:nvPr>
        </p:nvGraphicFramePr>
        <p:xfrm>
          <a:off x="4929060" y="5746200"/>
          <a:ext cx="3107660" cy="57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6" name="方程式" r:id="rId39" imgW="1447560" imgH="266400" progId="Equation.3">
                  <p:embed/>
                </p:oleObj>
              </mc:Choice>
              <mc:Fallback>
                <p:oleObj name="方程式" r:id="rId39" imgW="1447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060" y="5746200"/>
                        <a:ext cx="3107660" cy="5705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871329"/>
              </p:ext>
            </p:extLst>
          </p:nvPr>
        </p:nvGraphicFramePr>
        <p:xfrm>
          <a:off x="2741578" y="5427814"/>
          <a:ext cx="5159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7" name="方程式" r:id="rId41" imgW="241200" imgH="253800" progId="Equation.3">
                  <p:embed/>
                </p:oleObj>
              </mc:Choice>
              <mc:Fallback>
                <p:oleObj name="方程式" r:id="rId41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578" y="5427814"/>
                        <a:ext cx="5159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58656"/>
              </p:ext>
            </p:extLst>
          </p:nvPr>
        </p:nvGraphicFramePr>
        <p:xfrm>
          <a:off x="564197" y="5488557"/>
          <a:ext cx="352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8" name="方程式" r:id="rId43" imgW="164880" imgH="253800" progId="Equation.3">
                  <p:embed/>
                </p:oleObj>
              </mc:Choice>
              <mc:Fallback>
                <p:oleObj name="方程式" r:id="rId43" imgW="16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" y="5488557"/>
                        <a:ext cx="3524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606833"/>
              </p:ext>
            </p:extLst>
          </p:nvPr>
        </p:nvGraphicFramePr>
        <p:xfrm>
          <a:off x="5165839" y="3069884"/>
          <a:ext cx="2084317" cy="2518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9" name="方程式" r:id="rId45" imgW="1028520" imgH="1244520" progId="Equation.3">
                  <p:embed/>
                </p:oleObj>
              </mc:Choice>
              <mc:Fallback>
                <p:oleObj name="方程式" r:id="rId45" imgW="1028520" imgH="124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839" y="3069884"/>
                        <a:ext cx="2084317" cy="251877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019003"/>
              </p:ext>
            </p:extLst>
          </p:nvPr>
        </p:nvGraphicFramePr>
        <p:xfrm>
          <a:off x="4929060" y="2093305"/>
          <a:ext cx="28543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50" name="方程式" r:id="rId47" imgW="1333440" imgH="342720" progId="Equation.3">
                  <p:embed/>
                </p:oleObj>
              </mc:Choice>
              <mc:Fallback>
                <p:oleObj name="方程式" r:id="rId47" imgW="13334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060" y="2093305"/>
                        <a:ext cx="2854325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09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2" grpId="0" animBg="1"/>
      <p:bldP spid="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789330" y="2409732"/>
            <a:ext cx="551910" cy="3095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/>
        </p:nvSpPr>
        <p:spPr>
          <a:xfrm>
            <a:off x="3036207" y="2405539"/>
            <a:ext cx="551910" cy="3095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Second Term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群組 84"/>
          <p:cNvGrpSpPr/>
          <p:nvPr/>
        </p:nvGrpSpPr>
        <p:grpSpPr>
          <a:xfrm>
            <a:off x="3368585" y="3711216"/>
            <a:ext cx="576000" cy="576000"/>
            <a:chOff x="6082949" y="3640288"/>
            <a:chExt cx="576000" cy="576000"/>
          </a:xfrm>
        </p:grpSpPr>
        <p:sp>
          <p:nvSpPr>
            <p:cNvPr id="86" name="流程圖: 抽選 85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3" name="方程式" r:id="rId5" imgW="126720" imgH="164880" progId="Equation.3">
                    <p:embed/>
                  </p:oleObj>
                </mc:Choice>
                <mc:Fallback>
                  <p:oleObj name="方程式" r:id="rId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" name="文字方塊 87"/>
          <p:cNvSpPr txBox="1"/>
          <p:nvPr/>
        </p:nvSpPr>
        <p:spPr>
          <a:xfrm rot="5400000">
            <a:off x="3447107" y="461909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89" name="Object 12"/>
          <p:cNvGraphicFramePr>
            <a:graphicFrameLocks noChangeAspect="1"/>
          </p:cNvGraphicFramePr>
          <p:nvPr>
            <p:extLst/>
          </p:nvPr>
        </p:nvGraphicFramePr>
        <p:xfrm>
          <a:off x="3279756" y="3233647"/>
          <a:ext cx="854291" cy="340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4" name="方程式" r:id="rId7" imgW="571320" imgH="228600" progId="Equation.3">
                  <p:embed/>
                </p:oleObj>
              </mc:Choice>
              <mc:Fallback>
                <p:oleObj name="方程式" r:id="rId7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56" y="3233647"/>
                        <a:ext cx="854291" cy="3408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2"/>
          <p:cNvGraphicFramePr>
            <a:graphicFrameLocks noChangeAspect="1"/>
          </p:cNvGraphicFramePr>
          <p:nvPr>
            <p:extLst/>
          </p:nvPr>
        </p:nvGraphicFramePr>
        <p:xfrm>
          <a:off x="3282059" y="4299362"/>
          <a:ext cx="851988" cy="339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5" name="方程式" r:id="rId9" imgW="571320" imgH="228600" progId="Equation.3">
                  <p:embed/>
                </p:oleObj>
              </mc:Choice>
              <mc:Fallback>
                <p:oleObj name="方程式" r:id="rId9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059" y="4299362"/>
                        <a:ext cx="851988" cy="3394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12"/>
          <p:cNvGraphicFramePr>
            <a:graphicFrameLocks noChangeAspect="1"/>
          </p:cNvGraphicFramePr>
          <p:nvPr>
            <p:extLst/>
          </p:nvPr>
        </p:nvGraphicFramePr>
        <p:xfrm>
          <a:off x="3368081" y="5626670"/>
          <a:ext cx="8302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6" name="方程式" r:id="rId11" imgW="571320" imgH="241200" progId="Equation.3">
                  <p:embed/>
                </p:oleObj>
              </mc:Choice>
              <mc:Fallback>
                <p:oleObj name="方程式" r:id="rId11" imgW="571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081" y="5626670"/>
                        <a:ext cx="830263" cy="350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" name="群組 91"/>
          <p:cNvGrpSpPr/>
          <p:nvPr/>
        </p:nvGrpSpPr>
        <p:grpSpPr>
          <a:xfrm>
            <a:off x="3389814" y="2619225"/>
            <a:ext cx="576000" cy="576000"/>
            <a:chOff x="6082949" y="3640288"/>
            <a:chExt cx="576000" cy="576000"/>
          </a:xfrm>
        </p:grpSpPr>
        <p:sp>
          <p:nvSpPr>
            <p:cNvPr id="93" name="流程圖: 抽選 92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9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7" name="方程式" r:id="rId13" imgW="88560" imgH="164880" progId="Equation.3">
                    <p:embed/>
                  </p:oleObj>
                </mc:Choice>
                <mc:Fallback>
                  <p:oleObj name="方程式" r:id="rId1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" name="群組 94"/>
          <p:cNvGrpSpPr/>
          <p:nvPr/>
        </p:nvGrpSpPr>
        <p:grpSpPr>
          <a:xfrm>
            <a:off x="3348105" y="5037557"/>
            <a:ext cx="576000" cy="576000"/>
            <a:chOff x="6082949" y="3640288"/>
            <a:chExt cx="576000" cy="576000"/>
          </a:xfrm>
        </p:grpSpPr>
        <p:sp>
          <p:nvSpPr>
            <p:cNvPr id="96" name="流程圖: 抽選 95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9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225" y="3713463"/>
            <a:ext cx="2730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8" name="方程式" r:id="rId15" imgW="126720" imgH="177480" progId="Equation.3">
                    <p:embed/>
                  </p:oleObj>
                </mc:Choice>
                <mc:Fallback>
                  <p:oleObj name="方程式" r:id="rId15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225" y="3713463"/>
                          <a:ext cx="273050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" name="群組 97"/>
          <p:cNvGrpSpPr/>
          <p:nvPr/>
        </p:nvGrpSpPr>
        <p:grpSpPr>
          <a:xfrm>
            <a:off x="1267683" y="3711216"/>
            <a:ext cx="576000" cy="576000"/>
            <a:chOff x="6082949" y="3640288"/>
            <a:chExt cx="576000" cy="576000"/>
          </a:xfrm>
        </p:grpSpPr>
        <p:sp>
          <p:nvSpPr>
            <p:cNvPr id="99" name="流程圖: 抽選 98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9" name="方程式" r:id="rId17" imgW="126720" imgH="164880" progId="Equation.3">
                    <p:embed/>
                  </p:oleObj>
                </mc:Choice>
                <mc:Fallback>
                  <p:oleObj name="方程式" r:id="rId17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" name="群組 100"/>
          <p:cNvGrpSpPr/>
          <p:nvPr/>
        </p:nvGrpSpPr>
        <p:grpSpPr>
          <a:xfrm>
            <a:off x="1292049" y="2613462"/>
            <a:ext cx="576000" cy="576000"/>
            <a:chOff x="6082949" y="3640288"/>
            <a:chExt cx="576000" cy="576000"/>
          </a:xfrm>
        </p:grpSpPr>
        <p:sp>
          <p:nvSpPr>
            <p:cNvPr id="102" name="流程圖: 抽選 101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0" name="方程式" r:id="rId18" imgW="88560" imgH="164880" progId="Equation.3">
                    <p:embed/>
                  </p:oleObj>
                </mc:Choice>
                <mc:Fallback>
                  <p:oleObj name="方程式" r:id="rId18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" name="群組 103"/>
          <p:cNvGrpSpPr/>
          <p:nvPr/>
        </p:nvGrpSpPr>
        <p:grpSpPr>
          <a:xfrm>
            <a:off x="1267682" y="5066530"/>
            <a:ext cx="576000" cy="576000"/>
            <a:chOff x="6082949" y="3640288"/>
            <a:chExt cx="576000" cy="576000"/>
          </a:xfrm>
        </p:grpSpPr>
        <p:sp>
          <p:nvSpPr>
            <p:cNvPr id="105" name="流程圖: 抽選 104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3306" y="3727870"/>
            <a:ext cx="192087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1" name="方程式" r:id="rId19" imgW="88560" imgH="164880" progId="Equation.3">
                    <p:embed/>
                  </p:oleObj>
                </mc:Choice>
                <mc:Fallback>
                  <p:oleObj name="方程式" r:id="rId19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3306" y="3727870"/>
                          <a:ext cx="192087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" name="文字方塊 106"/>
          <p:cNvSpPr txBox="1"/>
          <p:nvPr/>
        </p:nvSpPr>
        <p:spPr>
          <a:xfrm rot="5400000">
            <a:off x="1326517" y="459055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2990862" y="1915927"/>
            <a:ext cx="14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l+1</a:t>
            </a:r>
            <a:endParaRPr lang="zh-TW" altLang="en-US" sz="24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1078492" y="1922237"/>
            <a:ext cx="116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</a:t>
            </a:r>
            <a:r>
              <a:rPr lang="en-US" altLang="zh-TW" sz="2400" dirty="0"/>
              <a:t>l</a:t>
            </a:r>
            <a:endParaRPr lang="zh-TW" altLang="en-US" sz="2400" dirty="0"/>
          </a:p>
        </p:txBody>
      </p:sp>
      <p:graphicFrame>
        <p:nvGraphicFramePr>
          <p:cNvPr id="114" name="Object 12"/>
          <p:cNvGraphicFramePr>
            <a:graphicFrameLocks noChangeAspect="1"/>
          </p:cNvGraphicFramePr>
          <p:nvPr>
            <p:extLst/>
          </p:nvPr>
        </p:nvGraphicFramePr>
        <p:xfrm>
          <a:off x="1276857" y="3212787"/>
          <a:ext cx="695393" cy="32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2" name="方程式" r:id="rId21" imgW="482400" imgH="228600" progId="Equation.3">
                  <p:embed/>
                </p:oleObj>
              </mc:Choice>
              <mc:Fallback>
                <p:oleObj name="方程式" r:id="rId21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857" y="3212787"/>
                        <a:ext cx="695393" cy="3282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2"/>
          <p:cNvGraphicFramePr>
            <a:graphicFrameLocks noChangeAspect="1"/>
          </p:cNvGraphicFramePr>
          <p:nvPr>
            <p:extLst/>
          </p:nvPr>
        </p:nvGraphicFramePr>
        <p:xfrm>
          <a:off x="1283908" y="4291864"/>
          <a:ext cx="716227" cy="329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3" name="方程式" r:id="rId23" imgW="495000" imgH="228600" progId="Equation.3">
                  <p:embed/>
                </p:oleObj>
              </mc:Choice>
              <mc:Fallback>
                <p:oleObj name="方程式" r:id="rId23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908" y="4291864"/>
                        <a:ext cx="716227" cy="3292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12"/>
          <p:cNvGraphicFramePr>
            <a:graphicFrameLocks noChangeAspect="1"/>
          </p:cNvGraphicFramePr>
          <p:nvPr>
            <p:extLst/>
          </p:nvPr>
        </p:nvGraphicFramePr>
        <p:xfrm>
          <a:off x="1285750" y="5623305"/>
          <a:ext cx="728935" cy="365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4" name="方程式" r:id="rId25" imgW="482400" imgH="241200" progId="Equation.3">
                  <p:embed/>
                </p:oleObj>
              </mc:Choice>
              <mc:Fallback>
                <p:oleObj name="方程式" r:id="rId25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750" y="5623305"/>
                        <a:ext cx="728935" cy="36516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8" name="直線單箭頭接點 117"/>
          <p:cNvCxnSpPr/>
          <p:nvPr/>
        </p:nvCxnSpPr>
        <p:spPr>
          <a:xfrm flipH="1">
            <a:off x="1065576" y="2901462"/>
            <a:ext cx="22647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 flipH="1">
            <a:off x="1065576" y="3999216"/>
            <a:ext cx="2021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 flipH="1">
            <a:off x="1065576" y="5345413"/>
            <a:ext cx="2264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96" idx="0"/>
            <a:endCxn id="105" idx="2"/>
          </p:cNvCxnSpPr>
          <p:nvPr/>
        </p:nvCxnSpPr>
        <p:spPr>
          <a:xfrm flipH="1">
            <a:off x="1843682" y="5325557"/>
            <a:ext cx="1504423" cy="28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96" idx="0"/>
            <a:endCxn id="99" idx="2"/>
          </p:cNvCxnSpPr>
          <p:nvPr/>
        </p:nvCxnSpPr>
        <p:spPr>
          <a:xfrm flipH="1" flipV="1">
            <a:off x="1843683" y="3999216"/>
            <a:ext cx="1504422" cy="1326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96" idx="0"/>
            <a:endCxn id="102" idx="2"/>
          </p:cNvCxnSpPr>
          <p:nvPr/>
        </p:nvCxnSpPr>
        <p:spPr>
          <a:xfrm flipH="1" flipV="1">
            <a:off x="1868049" y="2901462"/>
            <a:ext cx="1480056" cy="2424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93" idx="0"/>
            <a:endCxn id="102" idx="2"/>
          </p:cNvCxnSpPr>
          <p:nvPr/>
        </p:nvCxnSpPr>
        <p:spPr>
          <a:xfrm flipH="1" flipV="1">
            <a:off x="1868049" y="2901462"/>
            <a:ext cx="1521765" cy="57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93" idx="0"/>
            <a:endCxn id="99" idx="2"/>
          </p:cNvCxnSpPr>
          <p:nvPr/>
        </p:nvCxnSpPr>
        <p:spPr>
          <a:xfrm flipH="1">
            <a:off x="1843683" y="2907225"/>
            <a:ext cx="1546131" cy="1091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3" idx="0"/>
            <a:endCxn id="105" idx="2"/>
          </p:cNvCxnSpPr>
          <p:nvPr/>
        </p:nvCxnSpPr>
        <p:spPr>
          <a:xfrm flipH="1">
            <a:off x="1843682" y="2907225"/>
            <a:ext cx="1546132" cy="24473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86" idx="0"/>
            <a:endCxn id="102" idx="2"/>
          </p:cNvCxnSpPr>
          <p:nvPr/>
        </p:nvCxnSpPr>
        <p:spPr>
          <a:xfrm flipH="1" flipV="1">
            <a:off x="1868049" y="2901462"/>
            <a:ext cx="1500536" cy="10977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86" idx="0"/>
            <a:endCxn id="99" idx="2"/>
          </p:cNvCxnSpPr>
          <p:nvPr/>
        </p:nvCxnSpPr>
        <p:spPr>
          <a:xfrm flipH="1">
            <a:off x="1843683" y="3999216"/>
            <a:ext cx="15249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86" idx="0"/>
            <a:endCxn id="105" idx="2"/>
          </p:cNvCxnSpPr>
          <p:nvPr/>
        </p:nvCxnSpPr>
        <p:spPr>
          <a:xfrm flipH="1">
            <a:off x="1843682" y="3999216"/>
            <a:ext cx="1524903" cy="13553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Object 12"/>
          <p:cNvGraphicFramePr>
            <a:graphicFrameLocks noChangeAspect="1"/>
          </p:cNvGraphicFramePr>
          <p:nvPr>
            <p:extLst/>
          </p:nvPr>
        </p:nvGraphicFramePr>
        <p:xfrm>
          <a:off x="908160" y="4867508"/>
          <a:ext cx="3540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5" name="方程式" r:id="rId27" imgW="164880" imgH="241200" progId="Equation.3">
                  <p:embed/>
                </p:oleObj>
              </mc:Choice>
              <mc:Fallback>
                <p:oleObj name="方程式" r:id="rId27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160" y="4867508"/>
                        <a:ext cx="354013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2"/>
          <p:cNvGraphicFramePr>
            <a:graphicFrameLocks noChangeAspect="1"/>
          </p:cNvGraphicFramePr>
          <p:nvPr>
            <p:extLst/>
          </p:nvPr>
        </p:nvGraphicFramePr>
        <p:xfrm>
          <a:off x="901486" y="3509037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6" name="方程式" r:id="rId29" imgW="164880" imgH="228600" progId="Equation.3">
                  <p:embed/>
                </p:oleObj>
              </mc:Choice>
              <mc:Fallback>
                <p:oleObj name="方程式" r:id="rId2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486" y="3509037"/>
                        <a:ext cx="354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2"/>
          <p:cNvGraphicFramePr>
            <a:graphicFrameLocks noChangeAspect="1"/>
          </p:cNvGraphicFramePr>
          <p:nvPr>
            <p:extLst/>
          </p:nvPr>
        </p:nvGraphicFramePr>
        <p:xfrm>
          <a:off x="955968" y="2403293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7" name="方程式" r:id="rId31" imgW="164880" imgH="228600" progId="Equation.3">
                  <p:embed/>
                </p:oleObj>
              </mc:Choice>
              <mc:Fallback>
                <p:oleObj name="方程式" r:id="rId31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68" y="2403293"/>
                        <a:ext cx="3540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" name="Object 12"/>
          <p:cNvGraphicFramePr>
            <a:graphicFrameLocks noChangeAspect="1"/>
          </p:cNvGraphicFramePr>
          <p:nvPr>
            <p:extLst/>
          </p:nvPr>
        </p:nvGraphicFramePr>
        <p:xfrm>
          <a:off x="3091856" y="4912295"/>
          <a:ext cx="5175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8" name="方程式" r:id="rId33" imgW="241200" imgH="241200" progId="Equation.3">
                  <p:embed/>
                </p:oleObj>
              </mc:Choice>
              <mc:Fallback>
                <p:oleObj name="方程式" r:id="rId33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856" y="4912295"/>
                        <a:ext cx="517525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2"/>
          <p:cNvGraphicFramePr>
            <a:graphicFrameLocks noChangeAspect="1"/>
          </p:cNvGraphicFramePr>
          <p:nvPr>
            <p:extLst/>
          </p:nvPr>
        </p:nvGraphicFramePr>
        <p:xfrm>
          <a:off x="3091072" y="3552407"/>
          <a:ext cx="517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9" name="方程式" r:id="rId35" imgW="241200" imgH="228600" progId="Equation.3">
                  <p:embed/>
                </p:oleObj>
              </mc:Choice>
              <mc:Fallback>
                <p:oleObj name="方程式" r:id="rId35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072" y="3552407"/>
                        <a:ext cx="517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2"/>
          <p:cNvGraphicFramePr>
            <a:graphicFrameLocks noChangeAspect="1"/>
          </p:cNvGraphicFramePr>
          <p:nvPr>
            <p:extLst/>
          </p:nvPr>
        </p:nvGraphicFramePr>
        <p:xfrm>
          <a:off x="3099583" y="2447100"/>
          <a:ext cx="517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0" name="方程式" r:id="rId37" imgW="241200" imgH="228600" progId="Equation.3">
                  <p:embed/>
                </p:oleObj>
              </mc:Choice>
              <mc:Fallback>
                <p:oleObj name="方程式" r:id="rId37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583" y="2447100"/>
                        <a:ext cx="517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062308"/>
              </p:ext>
            </p:extLst>
          </p:nvPr>
        </p:nvGraphicFramePr>
        <p:xfrm>
          <a:off x="742950" y="6069013"/>
          <a:ext cx="34845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1" name="方程式" r:id="rId39" imgW="1447560" imgH="266400" progId="Equation.3">
                  <p:embed/>
                </p:oleObj>
              </mc:Choice>
              <mc:Fallback>
                <p:oleObj name="方程式" r:id="rId39" imgW="1447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6069013"/>
                        <a:ext cx="3484563" cy="6413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2"/>
          <p:cNvGraphicFramePr>
            <a:graphicFrameLocks noChangeAspect="1"/>
          </p:cNvGraphicFramePr>
          <p:nvPr>
            <p:extLst/>
          </p:nvPr>
        </p:nvGraphicFramePr>
        <p:xfrm>
          <a:off x="2741578" y="5427814"/>
          <a:ext cx="5159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2" name="方程式" r:id="rId41" imgW="241200" imgH="253800" progId="Equation.3">
                  <p:embed/>
                </p:oleObj>
              </mc:Choice>
              <mc:Fallback>
                <p:oleObj name="方程式" r:id="rId41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578" y="5427814"/>
                        <a:ext cx="5159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2"/>
          <p:cNvGraphicFramePr>
            <a:graphicFrameLocks noChangeAspect="1"/>
          </p:cNvGraphicFramePr>
          <p:nvPr>
            <p:extLst/>
          </p:nvPr>
        </p:nvGraphicFramePr>
        <p:xfrm>
          <a:off x="564197" y="5488557"/>
          <a:ext cx="352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3" name="方程式" r:id="rId43" imgW="164880" imgH="253800" progId="Equation.3">
                  <p:embed/>
                </p:oleObj>
              </mc:Choice>
              <mc:Fallback>
                <p:oleObj name="方程式" r:id="rId43" imgW="16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" y="5488557"/>
                        <a:ext cx="3524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字方塊 55"/>
          <p:cNvSpPr txBox="1"/>
          <p:nvPr/>
        </p:nvSpPr>
        <p:spPr>
          <a:xfrm>
            <a:off x="5881528" y="1808779"/>
            <a:ext cx="1726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>
                <a:solidFill>
                  <a:srgbClr val="0000FF"/>
                </a:solidFill>
              </a:rPr>
              <a:t>Compare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616919" y="3155544"/>
            <a:ext cx="545778" cy="2324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131360"/>
              </p:ext>
            </p:extLst>
          </p:nvPr>
        </p:nvGraphicFramePr>
        <p:xfrm>
          <a:off x="7625137" y="4998510"/>
          <a:ext cx="5445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4" name="方程式" r:id="rId45" imgW="253800" imgH="241200" progId="Equation.3">
                  <p:embed/>
                </p:oleObj>
              </mc:Choice>
              <mc:Fallback>
                <p:oleObj name="方程式" r:id="rId45" imgW="25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5137" y="4998510"/>
                        <a:ext cx="544512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443001"/>
              </p:ext>
            </p:extLst>
          </p:nvPr>
        </p:nvGraphicFramePr>
        <p:xfrm>
          <a:off x="7636329" y="3943790"/>
          <a:ext cx="5445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5" name="方程式" r:id="rId47" imgW="253800" imgH="228600" progId="Equation.3">
                  <p:embed/>
                </p:oleObj>
              </mc:Choice>
              <mc:Fallback>
                <p:oleObj name="方程式" r:id="rId47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329" y="3943790"/>
                        <a:ext cx="5445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833566"/>
              </p:ext>
            </p:extLst>
          </p:nvPr>
        </p:nvGraphicFramePr>
        <p:xfrm>
          <a:off x="7644972" y="3083107"/>
          <a:ext cx="5445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6" name="方程式" r:id="rId49" imgW="253800" imgH="228600" progId="Equation.3">
                  <p:embed/>
                </p:oleObj>
              </mc:Choice>
              <mc:Fallback>
                <p:oleObj name="方程式" r:id="rId49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4972" y="3083107"/>
                        <a:ext cx="5445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矩形 60"/>
          <p:cNvSpPr/>
          <p:nvPr/>
        </p:nvSpPr>
        <p:spPr>
          <a:xfrm>
            <a:off x="5621094" y="3193588"/>
            <a:ext cx="545778" cy="23240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5149593" y="290124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橢圓 62"/>
          <p:cNvSpPr/>
          <p:nvPr/>
        </p:nvSpPr>
        <p:spPr>
          <a:xfrm>
            <a:off x="5143575" y="365671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5150979" y="472652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 rot="5400000">
            <a:off x="5192369" y="532011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66" name="文字方塊 65"/>
          <p:cNvSpPr txBox="1"/>
          <p:nvPr/>
        </p:nvSpPr>
        <p:spPr>
          <a:xfrm rot="5400000">
            <a:off x="5163261" y="423686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4740414" y="2430699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 </a:t>
            </a:r>
          </a:p>
        </p:txBody>
      </p:sp>
      <p:graphicFrame>
        <p:nvGraphicFramePr>
          <p:cNvPr id="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42641"/>
              </p:ext>
            </p:extLst>
          </p:nvPr>
        </p:nvGraphicFramePr>
        <p:xfrm>
          <a:off x="5335403" y="2984840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7" name="方程式" r:id="rId51" imgW="88560" imgH="164880" progId="Equation.3">
                  <p:embed/>
                </p:oleObj>
              </mc:Choice>
              <mc:Fallback>
                <p:oleObj name="方程式" r:id="rId51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403" y="2984840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709173"/>
              </p:ext>
            </p:extLst>
          </p:nvPr>
        </p:nvGraphicFramePr>
        <p:xfrm>
          <a:off x="5302326" y="3721867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8" name="方程式" r:id="rId53" imgW="126720" imgH="164880" progId="Equation.3">
                  <p:embed/>
                </p:oleObj>
              </mc:Choice>
              <mc:Fallback>
                <p:oleObj name="方程式" r:id="rId53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326" y="3721867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237935"/>
              </p:ext>
            </p:extLst>
          </p:nvPr>
        </p:nvGraphicFramePr>
        <p:xfrm>
          <a:off x="5340423" y="4856903"/>
          <a:ext cx="1905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9" name="方程式" r:id="rId55" imgW="88560" imgH="164880" progId="Equation.3">
                  <p:embed/>
                </p:oleObj>
              </mc:Choice>
              <mc:Fallback>
                <p:oleObj name="方程式" r:id="rId55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423" y="4856903"/>
                        <a:ext cx="19050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橢圓 70"/>
          <p:cNvSpPr/>
          <p:nvPr/>
        </p:nvSpPr>
        <p:spPr>
          <a:xfrm>
            <a:off x="7062462" y="288682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7056444" y="364228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7063848" y="471210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文字方塊 73"/>
          <p:cNvSpPr txBox="1"/>
          <p:nvPr/>
        </p:nvSpPr>
        <p:spPr>
          <a:xfrm rot="5400000">
            <a:off x="7107943" y="53103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75" name="文字方塊 74"/>
          <p:cNvSpPr txBox="1"/>
          <p:nvPr/>
        </p:nvSpPr>
        <p:spPr>
          <a:xfrm rot="5400000">
            <a:off x="7076130" y="422243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156824"/>
              </p:ext>
            </p:extLst>
          </p:nvPr>
        </p:nvGraphicFramePr>
        <p:xfrm>
          <a:off x="7262786" y="2984931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0" name="方程式" r:id="rId57" imgW="88560" imgH="164880" progId="Equation.3">
                  <p:embed/>
                </p:oleObj>
              </mc:Choice>
              <mc:Fallback>
                <p:oleObj name="方程式" r:id="rId57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2786" y="2984931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966049"/>
              </p:ext>
            </p:extLst>
          </p:nvPr>
        </p:nvGraphicFramePr>
        <p:xfrm>
          <a:off x="7229709" y="3736472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1" name="方程式" r:id="rId58" imgW="126720" imgH="164880" progId="Equation.3">
                  <p:embed/>
                </p:oleObj>
              </mc:Choice>
              <mc:Fallback>
                <p:oleObj name="方程式" r:id="rId58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709" y="3736472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117940"/>
              </p:ext>
            </p:extLst>
          </p:nvPr>
        </p:nvGraphicFramePr>
        <p:xfrm>
          <a:off x="7215562" y="4842935"/>
          <a:ext cx="273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2" name="方程式" r:id="rId59" imgW="126720" imgH="177480" progId="Equation.3">
                  <p:embed/>
                </p:oleObj>
              </mc:Choice>
              <mc:Fallback>
                <p:oleObj name="方程式" r:id="rId59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562" y="4842935"/>
                        <a:ext cx="2730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直線單箭頭接點 78"/>
          <p:cNvCxnSpPr/>
          <p:nvPr/>
        </p:nvCxnSpPr>
        <p:spPr>
          <a:xfrm>
            <a:off x="5742434" y="5020475"/>
            <a:ext cx="13628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386655"/>
              </p:ext>
            </p:extLst>
          </p:nvPr>
        </p:nvGraphicFramePr>
        <p:xfrm>
          <a:off x="5682336" y="4974437"/>
          <a:ext cx="3540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3" name="方程式" r:id="rId61" imgW="164880" imgH="241200" progId="Equation.3">
                  <p:embed/>
                </p:oleObj>
              </mc:Choice>
              <mc:Fallback>
                <p:oleObj name="方程式" r:id="rId61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336" y="4974437"/>
                        <a:ext cx="354013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字方塊 80"/>
          <p:cNvSpPr txBox="1"/>
          <p:nvPr/>
        </p:nvSpPr>
        <p:spPr>
          <a:xfrm>
            <a:off x="6628829" y="2417191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l+1 </a:t>
            </a:r>
          </a:p>
        </p:txBody>
      </p:sp>
      <p:cxnSp>
        <p:nvCxnSpPr>
          <p:cNvPr id="82" name="直線單箭頭接點 81"/>
          <p:cNvCxnSpPr>
            <a:stCxn id="63" idx="6"/>
            <a:endCxn id="73" idx="2"/>
          </p:cNvCxnSpPr>
          <p:nvPr/>
        </p:nvCxnSpPr>
        <p:spPr>
          <a:xfrm>
            <a:off x="5717733" y="3943790"/>
            <a:ext cx="1346115" cy="1055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>
            <a:stCxn id="62" idx="6"/>
            <a:endCxn id="73" idx="2"/>
          </p:cNvCxnSpPr>
          <p:nvPr/>
        </p:nvCxnSpPr>
        <p:spPr>
          <a:xfrm>
            <a:off x="5723751" y="3188325"/>
            <a:ext cx="1340097" cy="1810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64" idx="6"/>
            <a:endCxn id="72" idx="2"/>
          </p:cNvCxnSpPr>
          <p:nvPr/>
        </p:nvCxnSpPr>
        <p:spPr>
          <a:xfrm flipV="1">
            <a:off x="5725137" y="3929367"/>
            <a:ext cx="1331307" cy="1084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64" idx="6"/>
            <a:endCxn id="71" idx="2"/>
          </p:cNvCxnSpPr>
          <p:nvPr/>
        </p:nvCxnSpPr>
        <p:spPr>
          <a:xfrm flipV="1">
            <a:off x="5725137" y="3173902"/>
            <a:ext cx="1337325" cy="1839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63" idx="6"/>
            <a:endCxn id="72" idx="2"/>
          </p:cNvCxnSpPr>
          <p:nvPr/>
        </p:nvCxnSpPr>
        <p:spPr>
          <a:xfrm flipV="1">
            <a:off x="5717733" y="3929367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63" idx="6"/>
            <a:endCxn id="71" idx="2"/>
          </p:cNvCxnSpPr>
          <p:nvPr/>
        </p:nvCxnSpPr>
        <p:spPr>
          <a:xfrm flipV="1">
            <a:off x="5717733" y="3173902"/>
            <a:ext cx="1344729" cy="769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endCxn id="72" idx="2"/>
          </p:cNvCxnSpPr>
          <p:nvPr/>
        </p:nvCxnSpPr>
        <p:spPr>
          <a:xfrm>
            <a:off x="5702457" y="3195149"/>
            <a:ext cx="1353987" cy="73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62" idx="6"/>
            <a:endCxn id="71" idx="2"/>
          </p:cNvCxnSpPr>
          <p:nvPr/>
        </p:nvCxnSpPr>
        <p:spPr>
          <a:xfrm flipV="1">
            <a:off x="5723751" y="3173902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/>
          <p:nvPr/>
        </p:nvCxnSpPr>
        <p:spPr>
          <a:xfrm>
            <a:off x="7629026" y="3943399"/>
            <a:ext cx="3109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>
            <a:off x="7629026" y="3152307"/>
            <a:ext cx="3109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/>
          <p:nvPr/>
        </p:nvCxnSpPr>
        <p:spPr>
          <a:xfrm>
            <a:off x="7652520" y="5027150"/>
            <a:ext cx="2874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827595"/>
              </p:ext>
            </p:extLst>
          </p:nvPr>
        </p:nvGraphicFramePr>
        <p:xfrm>
          <a:off x="5674152" y="3936191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4" name="方程式" r:id="rId63" imgW="177480" imgH="228600" progId="Equation.3">
                  <p:embed/>
                </p:oleObj>
              </mc:Choice>
              <mc:Fallback>
                <p:oleObj name="方程式" r:id="rId63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152" y="3936191"/>
                        <a:ext cx="381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656993"/>
              </p:ext>
            </p:extLst>
          </p:nvPr>
        </p:nvGraphicFramePr>
        <p:xfrm>
          <a:off x="5669395" y="3189234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5" name="方程式" r:id="rId65" imgW="164880" imgH="228600" progId="Equation.3">
                  <p:embed/>
                </p:oleObj>
              </mc:Choice>
              <mc:Fallback>
                <p:oleObj name="方程式" r:id="rId6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395" y="3189234"/>
                        <a:ext cx="3540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021145"/>
              </p:ext>
            </p:extLst>
          </p:nvPr>
        </p:nvGraphicFramePr>
        <p:xfrm>
          <a:off x="5687017" y="5524052"/>
          <a:ext cx="3540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6" name="方程式" r:id="rId67" imgW="164880" imgH="253800" progId="Equation.3">
                  <p:embed/>
                </p:oleObj>
              </mc:Choice>
              <mc:Fallback>
                <p:oleObj name="方程式" r:id="rId67" imgW="16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017" y="5524052"/>
                        <a:ext cx="3540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368091"/>
              </p:ext>
            </p:extLst>
          </p:nvPr>
        </p:nvGraphicFramePr>
        <p:xfrm>
          <a:off x="7616423" y="5488567"/>
          <a:ext cx="5445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7" name="方程式" r:id="rId69" imgW="253800" imgH="253800" progId="Equation.3">
                  <p:embed/>
                </p:oleObj>
              </mc:Choice>
              <mc:Fallback>
                <p:oleObj name="方程式" r:id="rId69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423" y="5488567"/>
                        <a:ext cx="5445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756023"/>
              </p:ext>
            </p:extLst>
          </p:nvPr>
        </p:nvGraphicFramePr>
        <p:xfrm>
          <a:off x="5087499" y="6128602"/>
          <a:ext cx="32480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8" name="方程式" r:id="rId71" imgW="1346040" imgH="253800" progId="Equation.3">
                  <p:embed/>
                </p:oleObj>
              </mc:Choice>
              <mc:Fallback>
                <p:oleObj name="方程式" r:id="rId71" imgW="1346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499" y="6128602"/>
                        <a:ext cx="3248025" cy="612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71" grpId="0" animBg="1"/>
      <p:bldP spid="72" grpId="0" animBg="1"/>
      <p:bldP spid="73" grpId="0" animBg="1"/>
      <p:bldP spid="74" grpId="0"/>
      <p:bldP spid="75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 162"/>
          <p:cNvSpPr/>
          <p:nvPr/>
        </p:nvSpPr>
        <p:spPr>
          <a:xfrm>
            <a:off x="469388" y="2912025"/>
            <a:ext cx="639952" cy="31072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/>
        </p:nvSpPr>
        <p:spPr>
          <a:xfrm>
            <a:off x="7837318" y="2945831"/>
            <a:ext cx="751920" cy="3261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6669549" y="2912026"/>
            <a:ext cx="618646" cy="635224"/>
            <a:chOff x="6082949" y="3581064"/>
            <a:chExt cx="618646" cy="635224"/>
          </a:xfrm>
        </p:grpSpPr>
        <p:sp>
          <p:nvSpPr>
            <p:cNvPr id="85" name="流程圖: 抽選 84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5850" y="3701986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17" name="方程式" r:id="rId3" imgW="88560" imgH="164880" progId="Equation.3">
                    <p:embed/>
                  </p:oleObj>
                </mc:Choice>
                <mc:Fallback>
                  <p:oleObj name="方程式" r:id="rId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5850" y="3701986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群組 86"/>
          <p:cNvGrpSpPr/>
          <p:nvPr/>
        </p:nvGrpSpPr>
        <p:grpSpPr>
          <a:xfrm>
            <a:off x="6628806" y="4020242"/>
            <a:ext cx="618646" cy="635224"/>
            <a:chOff x="6082949" y="3581064"/>
            <a:chExt cx="618646" cy="635224"/>
          </a:xfrm>
        </p:grpSpPr>
        <p:sp>
          <p:nvSpPr>
            <p:cNvPr id="88" name="流程圖: 抽選 87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02039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18" name="方程式" r:id="rId5" imgW="126720" imgH="164880" progId="Equation.3">
                    <p:embed/>
                  </p:oleObj>
                </mc:Choice>
                <mc:Fallback>
                  <p:oleObj name="方程式" r:id="rId5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02039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群組 89"/>
          <p:cNvGrpSpPr/>
          <p:nvPr/>
        </p:nvGrpSpPr>
        <p:grpSpPr>
          <a:xfrm>
            <a:off x="6676888" y="5384077"/>
            <a:ext cx="618646" cy="635224"/>
            <a:chOff x="6082949" y="3581064"/>
            <a:chExt cx="618646" cy="635224"/>
          </a:xfrm>
        </p:grpSpPr>
        <p:sp>
          <p:nvSpPr>
            <p:cNvPr id="91" name="流程圖: 抽選 90"/>
            <p:cNvSpPr/>
            <p:nvPr/>
          </p:nvSpPr>
          <p:spPr>
            <a:xfrm rot="16200000">
              <a:off x="6074660" y="3589353"/>
              <a:ext cx="635224" cy="618646"/>
            </a:xfrm>
            <a:prstGeom prst="flowChartExtra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9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8827"/>
            <a:ext cx="273050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19" name="方程式" r:id="rId7" imgW="126720" imgH="139680" progId="Equation.3">
                    <p:embed/>
                  </p:oleObj>
                </mc:Choice>
                <mc:Fallback>
                  <p:oleObj name="方程式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8827"/>
                          <a:ext cx="273050" cy="296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" name="文字方塊 92"/>
          <p:cNvSpPr txBox="1"/>
          <p:nvPr/>
        </p:nvSpPr>
        <p:spPr>
          <a:xfrm rot="5400000">
            <a:off x="6759565" y="625266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94" name="文字方塊 93"/>
          <p:cNvSpPr txBox="1"/>
          <p:nvPr/>
        </p:nvSpPr>
        <p:spPr>
          <a:xfrm rot="5400000">
            <a:off x="6759566" y="496858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9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09912"/>
              </p:ext>
            </p:extLst>
          </p:nvPr>
        </p:nvGraphicFramePr>
        <p:xfrm>
          <a:off x="7909788" y="2846999"/>
          <a:ext cx="6794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0" name="方程式" r:id="rId9" imgW="317160" imgH="457200" progId="Equation.3">
                  <p:embed/>
                </p:oleObj>
              </mc:Choice>
              <mc:Fallback>
                <p:oleObj name="方程式" r:id="rId9" imgW="317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9788" y="2846999"/>
                        <a:ext cx="67945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271597"/>
              </p:ext>
            </p:extLst>
          </p:nvPr>
        </p:nvGraphicFramePr>
        <p:xfrm>
          <a:off x="6644672" y="3576325"/>
          <a:ext cx="812620" cy="36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1" name="方程式" r:id="rId11" imgW="507960" imgH="228600" progId="Equation.3">
                  <p:embed/>
                </p:oleObj>
              </mc:Choice>
              <mc:Fallback>
                <p:oleObj name="方程式" r:id="rId11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672" y="3576325"/>
                        <a:ext cx="812620" cy="364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393177"/>
              </p:ext>
            </p:extLst>
          </p:nvPr>
        </p:nvGraphicFramePr>
        <p:xfrm>
          <a:off x="6675250" y="4655466"/>
          <a:ext cx="784897" cy="352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2" name="方程式" r:id="rId13" imgW="507960" imgH="228600" progId="Equation.3">
                  <p:embed/>
                </p:oleObj>
              </mc:Choice>
              <mc:Fallback>
                <p:oleObj name="方程式" r:id="rId13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250" y="4655466"/>
                        <a:ext cx="784897" cy="3521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242323"/>
              </p:ext>
            </p:extLst>
          </p:nvPr>
        </p:nvGraphicFramePr>
        <p:xfrm>
          <a:off x="6685800" y="6003482"/>
          <a:ext cx="771492" cy="365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3" name="方程式" r:id="rId15" imgW="507960" imgH="241200" progId="Equation.3">
                  <p:embed/>
                </p:oleObj>
              </mc:Choice>
              <mc:Fallback>
                <p:oleObj name="方程式" r:id="rId15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800" y="6003482"/>
                        <a:ext cx="771492" cy="3659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691914"/>
              </p:ext>
            </p:extLst>
          </p:nvPr>
        </p:nvGraphicFramePr>
        <p:xfrm>
          <a:off x="7877919" y="3931594"/>
          <a:ext cx="6794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4" name="方程式" r:id="rId17" imgW="317160" imgH="457200" progId="Equation.3">
                  <p:embed/>
                </p:oleObj>
              </mc:Choice>
              <mc:Fallback>
                <p:oleObj name="方程式" r:id="rId17" imgW="317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919" y="3931594"/>
                        <a:ext cx="67945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64911"/>
              </p:ext>
            </p:extLst>
          </p:nvPr>
        </p:nvGraphicFramePr>
        <p:xfrm>
          <a:off x="7902527" y="5246664"/>
          <a:ext cx="6794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5" name="方程式" r:id="rId19" imgW="317160" imgH="457200" progId="Equation.3">
                  <p:embed/>
                </p:oleObj>
              </mc:Choice>
              <mc:Fallback>
                <p:oleObj name="方程式" r:id="rId19" imgW="317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527" y="5246664"/>
                        <a:ext cx="67945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直線單箭頭接點 101"/>
          <p:cNvCxnSpPr/>
          <p:nvPr/>
        </p:nvCxnSpPr>
        <p:spPr>
          <a:xfrm flipH="1">
            <a:off x="7288195" y="3242119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 flipH="1">
            <a:off x="7247452" y="4334676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>
            <a:off x="7297219" y="5671932"/>
            <a:ext cx="52803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6196028" y="2188957"/>
            <a:ext cx="140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</a:t>
            </a:r>
            <a:endParaRPr lang="zh-TW" altLang="en-US" sz="2400" dirty="0"/>
          </a:p>
        </p:txBody>
      </p:sp>
      <p:grpSp>
        <p:nvGrpSpPr>
          <p:cNvPr id="122" name="群組 121"/>
          <p:cNvGrpSpPr/>
          <p:nvPr/>
        </p:nvGrpSpPr>
        <p:grpSpPr>
          <a:xfrm>
            <a:off x="3042572" y="4047778"/>
            <a:ext cx="576000" cy="576000"/>
            <a:chOff x="6082949" y="3640288"/>
            <a:chExt cx="576000" cy="576000"/>
          </a:xfrm>
        </p:grpSpPr>
        <p:sp>
          <p:nvSpPr>
            <p:cNvPr id="123" name="流程圖: 抽選 122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2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26" name="方程式" r:id="rId21" imgW="126720" imgH="164880" progId="Equation.3">
                    <p:embed/>
                  </p:oleObj>
                </mc:Choice>
                <mc:Fallback>
                  <p:oleObj name="方程式" r:id="rId21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" name="文字方塊 127"/>
          <p:cNvSpPr txBox="1"/>
          <p:nvPr/>
        </p:nvSpPr>
        <p:spPr>
          <a:xfrm rot="5400000">
            <a:off x="3121094" y="495566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1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013986"/>
              </p:ext>
            </p:extLst>
          </p:nvPr>
        </p:nvGraphicFramePr>
        <p:xfrm>
          <a:off x="2954399" y="3546896"/>
          <a:ext cx="916924" cy="36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7" name="方程式" r:id="rId22" imgW="571320" imgH="228600" progId="Equation.3">
                  <p:embed/>
                </p:oleObj>
              </mc:Choice>
              <mc:Fallback>
                <p:oleObj name="方程式" r:id="rId22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99" y="3546896"/>
                        <a:ext cx="916924" cy="3658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82158"/>
              </p:ext>
            </p:extLst>
          </p:nvPr>
        </p:nvGraphicFramePr>
        <p:xfrm>
          <a:off x="2915346" y="4623233"/>
          <a:ext cx="965002" cy="38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8" name="方程式" r:id="rId24" imgW="571320" imgH="228600" progId="Equation.3">
                  <p:embed/>
                </p:oleObj>
              </mc:Choice>
              <mc:Fallback>
                <p:oleObj name="方程式" r:id="rId24" imgW="5713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346" y="4623233"/>
                        <a:ext cx="965002" cy="3844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4566"/>
              </p:ext>
            </p:extLst>
          </p:nvPr>
        </p:nvGraphicFramePr>
        <p:xfrm>
          <a:off x="2963863" y="5984875"/>
          <a:ext cx="8842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9" name="方程式" r:id="rId26" imgW="571320" imgH="241200" progId="Equation.3">
                  <p:embed/>
                </p:oleObj>
              </mc:Choice>
              <mc:Fallback>
                <p:oleObj name="方程式" r:id="rId26" imgW="571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5984875"/>
                        <a:ext cx="884237" cy="371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向右箭號 2"/>
          <p:cNvSpPr/>
          <p:nvPr/>
        </p:nvSpPr>
        <p:spPr>
          <a:xfrm>
            <a:off x="5363279" y="737334"/>
            <a:ext cx="447115" cy="2651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3063801" y="2955787"/>
            <a:ext cx="576000" cy="576000"/>
            <a:chOff x="6082949" y="3640288"/>
            <a:chExt cx="576000" cy="576000"/>
          </a:xfrm>
        </p:grpSpPr>
        <p:sp>
          <p:nvSpPr>
            <p:cNvPr id="67" name="流程圖: 抽選 66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8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30" name="方程式" r:id="rId28" imgW="88560" imgH="164880" progId="Equation.3">
                    <p:embed/>
                  </p:oleObj>
                </mc:Choice>
                <mc:Fallback>
                  <p:oleObj name="方程式" r:id="rId28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" name="群組 68"/>
          <p:cNvGrpSpPr/>
          <p:nvPr/>
        </p:nvGrpSpPr>
        <p:grpSpPr>
          <a:xfrm>
            <a:off x="3022092" y="5374119"/>
            <a:ext cx="576000" cy="576000"/>
            <a:chOff x="6082949" y="3640288"/>
            <a:chExt cx="576000" cy="576000"/>
          </a:xfrm>
        </p:grpSpPr>
        <p:sp>
          <p:nvSpPr>
            <p:cNvPr id="70" name="流程圖: 抽選 69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3317" y="3712858"/>
            <a:ext cx="2730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31" name="方程式" r:id="rId30" imgW="126720" imgH="177480" progId="Equation.3">
                    <p:embed/>
                  </p:oleObj>
                </mc:Choice>
                <mc:Fallback>
                  <p:oleObj name="方程式" r:id="rId30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3317" y="3712858"/>
                          <a:ext cx="273050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" name="群組 71"/>
          <p:cNvGrpSpPr/>
          <p:nvPr/>
        </p:nvGrpSpPr>
        <p:grpSpPr>
          <a:xfrm>
            <a:off x="1296676" y="4043585"/>
            <a:ext cx="576000" cy="576000"/>
            <a:chOff x="6082949" y="3640288"/>
            <a:chExt cx="576000" cy="576000"/>
          </a:xfrm>
        </p:grpSpPr>
        <p:sp>
          <p:nvSpPr>
            <p:cNvPr id="73" name="流程圖: 抽選 72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4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32" name="方程式" r:id="rId32" imgW="126720" imgH="164880" progId="Equation.3">
                    <p:embed/>
                  </p:oleObj>
                </mc:Choice>
                <mc:Fallback>
                  <p:oleObj name="方程式" r:id="rId32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" name="群組 74"/>
          <p:cNvGrpSpPr/>
          <p:nvPr/>
        </p:nvGrpSpPr>
        <p:grpSpPr>
          <a:xfrm>
            <a:off x="1321042" y="2945831"/>
            <a:ext cx="576000" cy="576000"/>
            <a:chOff x="6082949" y="3640288"/>
            <a:chExt cx="576000" cy="576000"/>
          </a:xfrm>
        </p:grpSpPr>
        <p:sp>
          <p:nvSpPr>
            <p:cNvPr id="76" name="流程圖: 抽選 75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7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33" name="方程式" r:id="rId33" imgW="88560" imgH="164880" progId="Equation.3">
                    <p:embed/>
                  </p:oleObj>
                </mc:Choice>
                <mc:Fallback>
                  <p:oleObj name="方程式" r:id="rId33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" name="群組 77"/>
          <p:cNvGrpSpPr/>
          <p:nvPr/>
        </p:nvGrpSpPr>
        <p:grpSpPr>
          <a:xfrm>
            <a:off x="1296675" y="5398899"/>
            <a:ext cx="576000" cy="576000"/>
            <a:chOff x="6082949" y="3640288"/>
            <a:chExt cx="576000" cy="576000"/>
          </a:xfrm>
        </p:grpSpPr>
        <p:sp>
          <p:nvSpPr>
            <p:cNvPr id="79" name="流程圖: 抽選 78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3306" y="3727870"/>
            <a:ext cx="192087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34" name="方程式" r:id="rId34" imgW="88560" imgH="164880" progId="Equation.3">
                    <p:embed/>
                  </p:oleObj>
                </mc:Choice>
                <mc:Fallback>
                  <p:oleObj name="方程式" r:id="rId34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3306" y="3727870"/>
                          <a:ext cx="192087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文字方塊 80"/>
          <p:cNvSpPr txBox="1"/>
          <p:nvPr/>
        </p:nvSpPr>
        <p:spPr>
          <a:xfrm rot="5400000">
            <a:off x="3111593" y="626731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 rot="5400000">
            <a:off x="1374619" y="626731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01" name="文字方塊 100"/>
          <p:cNvSpPr txBox="1"/>
          <p:nvPr/>
        </p:nvSpPr>
        <p:spPr>
          <a:xfrm rot="5400000">
            <a:off x="1355510" y="492292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2727822" y="2195703"/>
            <a:ext cx="14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l+1</a:t>
            </a:r>
            <a:endParaRPr lang="zh-TW" altLang="en-US" sz="2400"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1153262" y="2193404"/>
            <a:ext cx="116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</a:t>
            </a:r>
            <a:r>
              <a:rPr lang="en-US" altLang="zh-TW" sz="2400" dirty="0"/>
              <a:t>l</a:t>
            </a:r>
            <a:endParaRPr lang="zh-TW" altLang="en-US" sz="2400" dirty="0"/>
          </a:p>
        </p:txBody>
      </p:sp>
      <p:graphicFrame>
        <p:nvGraphicFramePr>
          <p:cNvPr id="1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087115"/>
              </p:ext>
            </p:extLst>
          </p:nvPr>
        </p:nvGraphicFramePr>
        <p:xfrm>
          <a:off x="1234585" y="3573284"/>
          <a:ext cx="8239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35" name="方程式" r:id="rId36" imgW="482400" imgH="228600" progId="Equation.3">
                  <p:embed/>
                </p:oleObj>
              </mc:Choice>
              <mc:Fallback>
                <p:oleObj name="方程式" r:id="rId36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585" y="3573284"/>
                        <a:ext cx="823913" cy="3889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011808"/>
              </p:ext>
            </p:extLst>
          </p:nvPr>
        </p:nvGraphicFramePr>
        <p:xfrm>
          <a:off x="1228235" y="4622621"/>
          <a:ext cx="8461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36" name="方程式" r:id="rId38" imgW="495000" imgH="228600" progId="Equation.3">
                  <p:embed/>
                </p:oleObj>
              </mc:Choice>
              <mc:Fallback>
                <p:oleObj name="方程式" r:id="rId38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235" y="4622621"/>
                        <a:ext cx="846138" cy="3889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805693"/>
              </p:ext>
            </p:extLst>
          </p:nvPr>
        </p:nvGraphicFramePr>
        <p:xfrm>
          <a:off x="1234585" y="5984696"/>
          <a:ext cx="8239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37" name="方程式" r:id="rId40" imgW="482400" imgH="241200" progId="Equation.3">
                  <p:embed/>
                </p:oleObj>
              </mc:Choice>
              <mc:Fallback>
                <p:oleObj name="方程式" r:id="rId40" imgW="482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585" y="5984696"/>
                        <a:ext cx="823913" cy="4127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968994"/>
              </p:ext>
            </p:extLst>
          </p:nvPr>
        </p:nvGraphicFramePr>
        <p:xfrm>
          <a:off x="598495" y="2966074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38" name="方程式" r:id="rId42" imgW="164880" imgH="228600" progId="Equation.3">
                  <p:embed/>
                </p:oleObj>
              </mc:Choice>
              <mc:Fallback>
                <p:oleObj name="方程式" r:id="rId42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95" y="2966074"/>
                        <a:ext cx="3540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8" name="直線單箭頭接點 137"/>
          <p:cNvCxnSpPr/>
          <p:nvPr/>
        </p:nvCxnSpPr>
        <p:spPr>
          <a:xfrm flipH="1">
            <a:off x="968001" y="3233831"/>
            <a:ext cx="3530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>
            <a:off x="943634" y="4331585"/>
            <a:ext cx="3530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H="1">
            <a:off x="968000" y="5677782"/>
            <a:ext cx="35304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51834"/>
              </p:ext>
            </p:extLst>
          </p:nvPr>
        </p:nvGraphicFramePr>
        <p:xfrm>
          <a:off x="567835" y="4056039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39" name="方程式" r:id="rId44" imgW="164880" imgH="228600" progId="Equation.3">
                  <p:embed/>
                </p:oleObj>
              </mc:Choice>
              <mc:Fallback>
                <p:oleObj name="方程式" r:id="rId44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35" y="4056039"/>
                        <a:ext cx="354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329144"/>
              </p:ext>
            </p:extLst>
          </p:nvPr>
        </p:nvGraphicFramePr>
        <p:xfrm>
          <a:off x="577360" y="5421289"/>
          <a:ext cx="354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40" name="方程式" r:id="rId46" imgW="164880" imgH="241200" progId="Equation.3">
                  <p:embed/>
                </p:oleObj>
              </mc:Choice>
              <mc:Fallback>
                <p:oleObj name="方程式" r:id="rId46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60" y="5421289"/>
                        <a:ext cx="354013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3" name="直線單箭頭接點 142"/>
          <p:cNvCxnSpPr>
            <a:stCxn id="70" idx="0"/>
          </p:cNvCxnSpPr>
          <p:nvPr/>
        </p:nvCxnSpPr>
        <p:spPr>
          <a:xfrm flipH="1">
            <a:off x="1872675" y="5662119"/>
            <a:ext cx="1149417" cy="24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stCxn id="70" idx="0"/>
            <a:endCxn id="73" idx="2"/>
          </p:cNvCxnSpPr>
          <p:nvPr/>
        </p:nvCxnSpPr>
        <p:spPr>
          <a:xfrm flipH="1" flipV="1">
            <a:off x="1872676" y="4331585"/>
            <a:ext cx="1149416" cy="1330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70" idx="0"/>
            <a:endCxn id="76" idx="2"/>
          </p:cNvCxnSpPr>
          <p:nvPr/>
        </p:nvCxnSpPr>
        <p:spPr>
          <a:xfrm flipH="1" flipV="1">
            <a:off x="1897042" y="3233831"/>
            <a:ext cx="1125050" cy="2428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>
            <a:stCxn id="67" idx="0"/>
            <a:endCxn id="76" idx="2"/>
          </p:cNvCxnSpPr>
          <p:nvPr/>
        </p:nvCxnSpPr>
        <p:spPr>
          <a:xfrm flipH="1" flipV="1">
            <a:off x="1897042" y="3233831"/>
            <a:ext cx="1166759" cy="9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單箭頭接點 146"/>
          <p:cNvCxnSpPr>
            <a:stCxn id="67" idx="0"/>
            <a:endCxn id="73" idx="2"/>
          </p:cNvCxnSpPr>
          <p:nvPr/>
        </p:nvCxnSpPr>
        <p:spPr>
          <a:xfrm flipH="1">
            <a:off x="1872676" y="3243787"/>
            <a:ext cx="1191125" cy="1087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>
            <a:stCxn id="67" idx="0"/>
            <a:endCxn id="79" idx="2"/>
          </p:cNvCxnSpPr>
          <p:nvPr/>
        </p:nvCxnSpPr>
        <p:spPr>
          <a:xfrm flipH="1">
            <a:off x="1872675" y="3243787"/>
            <a:ext cx="1191126" cy="2443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stCxn id="123" idx="0"/>
            <a:endCxn id="76" idx="2"/>
          </p:cNvCxnSpPr>
          <p:nvPr/>
        </p:nvCxnSpPr>
        <p:spPr>
          <a:xfrm flipH="1" flipV="1">
            <a:off x="1897042" y="3233831"/>
            <a:ext cx="1145530" cy="1101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123" idx="0"/>
            <a:endCxn id="73" idx="2"/>
          </p:cNvCxnSpPr>
          <p:nvPr/>
        </p:nvCxnSpPr>
        <p:spPr>
          <a:xfrm flipH="1" flipV="1">
            <a:off x="1872676" y="4331585"/>
            <a:ext cx="1169896" cy="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2" name="直線單箭頭接點 151"/>
          <p:cNvCxnSpPr>
            <a:stCxn id="123" idx="0"/>
            <a:endCxn id="79" idx="2"/>
          </p:cNvCxnSpPr>
          <p:nvPr/>
        </p:nvCxnSpPr>
        <p:spPr>
          <a:xfrm flipH="1">
            <a:off x="1872675" y="4335778"/>
            <a:ext cx="1169897" cy="1351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群組 203"/>
          <p:cNvGrpSpPr/>
          <p:nvPr/>
        </p:nvGrpSpPr>
        <p:grpSpPr>
          <a:xfrm>
            <a:off x="4907075" y="4043585"/>
            <a:ext cx="576000" cy="576000"/>
            <a:chOff x="6082949" y="3640288"/>
            <a:chExt cx="576000" cy="576000"/>
          </a:xfrm>
        </p:grpSpPr>
        <p:sp>
          <p:nvSpPr>
            <p:cNvPr id="205" name="流程圖: 抽選 204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0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44190" y="3727797"/>
            <a:ext cx="2730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41" name="方程式" r:id="rId48" imgW="126720" imgH="164880" progId="Equation.3">
                    <p:embed/>
                  </p:oleObj>
                </mc:Choice>
                <mc:Fallback>
                  <p:oleObj name="方程式" r:id="rId48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4190" y="3727797"/>
                          <a:ext cx="27305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" name="文字方塊 206"/>
          <p:cNvSpPr txBox="1"/>
          <p:nvPr/>
        </p:nvSpPr>
        <p:spPr>
          <a:xfrm rot="5400000">
            <a:off x="4985597" y="49514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2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305460"/>
              </p:ext>
            </p:extLst>
          </p:nvPr>
        </p:nvGraphicFramePr>
        <p:xfrm>
          <a:off x="4835269" y="3586381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42" name="方程式" r:id="rId49" imgW="596880" imgH="228600" progId="Equation.3">
                  <p:embed/>
                </p:oleObj>
              </mc:Choice>
              <mc:Fallback>
                <p:oleObj name="方程式" r:id="rId49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269" y="3586381"/>
                        <a:ext cx="873001" cy="334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1" name="群組 210"/>
          <p:cNvGrpSpPr/>
          <p:nvPr/>
        </p:nvGrpSpPr>
        <p:grpSpPr>
          <a:xfrm>
            <a:off x="4928304" y="2951594"/>
            <a:ext cx="576000" cy="576000"/>
            <a:chOff x="6082949" y="3640288"/>
            <a:chExt cx="576000" cy="576000"/>
          </a:xfrm>
        </p:grpSpPr>
        <p:sp>
          <p:nvSpPr>
            <p:cNvPr id="212" name="流程圖: 抽選 211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13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6386215" y="3728171"/>
            <a:ext cx="1905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43" name="方程式" r:id="rId51" imgW="88560" imgH="164880" progId="Equation.3">
                    <p:embed/>
                  </p:oleObj>
                </mc:Choice>
                <mc:Fallback>
                  <p:oleObj name="方程式" r:id="rId51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6215" y="3728171"/>
                          <a:ext cx="190500" cy="350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4" name="群組 213"/>
          <p:cNvGrpSpPr/>
          <p:nvPr/>
        </p:nvGrpSpPr>
        <p:grpSpPr>
          <a:xfrm>
            <a:off x="4886595" y="5369926"/>
            <a:ext cx="576000" cy="576000"/>
            <a:chOff x="6082949" y="3640288"/>
            <a:chExt cx="576000" cy="576000"/>
          </a:xfrm>
        </p:grpSpPr>
        <p:sp>
          <p:nvSpPr>
            <p:cNvPr id="215" name="流程圖: 抽選 214"/>
            <p:cNvSpPr/>
            <p:nvPr/>
          </p:nvSpPr>
          <p:spPr>
            <a:xfrm rot="16200000">
              <a:off x="6082949" y="3640288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1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2593392"/>
                </p:ext>
              </p:extLst>
            </p:nvPr>
          </p:nvGraphicFramePr>
          <p:xfrm>
            <a:off x="6302852" y="3753564"/>
            <a:ext cx="355600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44" name="方程式" r:id="rId52" imgW="164880" imgH="139680" progId="Equation.3">
                    <p:embed/>
                  </p:oleObj>
                </mc:Choice>
                <mc:Fallback>
                  <p:oleObj name="方程式" r:id="rId52" imgW="1648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852" y="3753564"/>
                          <a:ext cx="355600" cy="2968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7" name="文字方塊 216"/>
          <p:cNvSpPr txBox="1"/>
          <p:nvPr/>
        </p:nvSpPr>
        <p:spPr>
          <a:xfrm>
            <a:off x="4643402" y="2193404"/>
            <a:ext cx="14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L-1</a:t>
            </a:r>
            <a:endParaRPr lang="zh-TW" altLang="en-US" sz="2400" dirty="0"/>
          </a:p>
        </p:txBody>
      </p:sp>
      <p:cxnSp>
        <p:nvCxnSpPr>
          <p:cNvPr id="218" name="直線單箭頭接點 217"/>
          <p:cNvCxnSpPr/>
          <p:nvPr/>
        </p:nvCxnSpPr>
        <p:spPr>
          <a:xfrm flipH="1">
            <a:off x="5481614" y="5657926"/>
            <a:ext cx="1149417" cy="24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單箭頭接點 218"/>
          <p:cNvCxnSpPr/>
          <p:nvPr/>
        </p:nvCxnSpPr>
        <p:spPr>
          <a:xfrm flipH="1" flipV="1">
            <a:off x="5481615" y="4327392"/>
            <a:ext cx="1149416" cy="1330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/>
          <p:nvPr/>
        </p:nvCxnSpPr>
        <p:spPr>
          <a:xfrm flipH="1" flipV="1">
            <a:off x="5505981" y="3229638"/>
            <a:ext cx="1125050" cy="2428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單箭頭接點 220"/>
          <p:cNvCxnSpPr/>
          <p:nvPr/>
        </p:nvCxnSpPr>
        <p:spPr>
          <a:xfrm flipH="1" flipV="1">
            <a:off x="5505981" y="3229638"/>
            <a:ext cx="1166759" cy="9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單箭頭接點 221"/>
          <p:cNvCxnSpPr/>
          <p:nvPr/>
        </p:nvCxnSpPr>
        <p:spPr>
          <a:xfrm flipH="1">
            <a:off x="5481615" y="3239594"/>
            <a:ext cx="1191125" cy="1087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單箭頭接點 222"/>
          <p:cNvCxnSpPr/>
          <p:nvPr/>
        </p:nvCxnSpPr>
        <p:spPr>
          <a:xfrm flipH="1">
            <a:off x="5481614" y="3239594"/>
            <a:ext cx="1191126" cy="2443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223"/>
          <p:cNvCxnSpPr/>
          <p:nvPr/>
        </p:nvCxnSpPr>
        <p:spPr>
          <a:xfrm flipH="1" flipV="1">
            <a:off x="5505981" y="3229638"/>
            <a:ext cx="1145530" cy="1101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單箭頭接點 224"/>
          <p:cNvCxnSpPr/>
          <p:nvPr/>
        </p:nvCxnSpPr>
        <p:spPr>
          <a:xfrm flipH="1" flipV="1">
            <a:off x="5481615" y="4327392"/>
            <a:ext cx="1169896" cy="41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單箭頭接點 225"/>
          <p:cNvCxnSpPr/>
          <p:nvPr/>
        </p:nvCxnSpPr>
        <p:spPr>
          <a:xfrm flipH="1">
            <a:off x="5481614" y="4331585"/>
            <a:ext cx="1169897" cy="1351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文字方塊 227"/>
          <p:cNvSpPr txBox="1"/>
          <p:nvPr/>
        </p:nvSpPr>
        <p:spPr>
          <a:xfrm rot="5400000">
            <a:off x="4955235" y="620770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229" name="文字方塊 228"/>
          <p:cNvSpPr txBox="1"/>
          <p:nvPr/>
        </p:nvSpPr>
        <p:spPr>
          <a:xfrm>
            <a:off x="4073812" y="2931804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0" name="文字方塊 229"/>
          <p:cNvSpPr txBox="1"/>
          <p:nvPr/>
        </p:nvSpPr>
        <p:spPr>
          <a:xfrm>
            <a:off x="4095578" y="4024654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31" name="文字方塊 230"/>
          <p:cNvSpPr txBox="1"/>
          <p:nvPr/>
        </p:nvSpPr>
        <p:spPr>
          <a:xfrm>
            <a:off x="4095209" y="5374401"/>
            <a:ext cx="75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0000"/>
                </a:solidFill>
              </a:rPr>
              <a:t>……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grpSp>
        <p:nvGrpSpPr>
          <p:cNvPr id="114" name="群組 113"/>
          <p:cNvGrpSpPr/>
          <p:nvPr/>
        </p:nvGrpSpPr>
        <p:grpSpPr>
          <a:xfrm>
            <a:off x="2533123" y="197826"/>
            <a:ext cx="2910491" cy="542925"/>
            <a:chOff x="5309212" y="1027184"/>
            <a:chExt cx="2910491" cy="542925"/>
          </a:xfrm>
        </p:grpSpPr>
        <p:sp>
          <p:nvSpPr>
            <p:cNvPr id="115" name="文字方塊 114"/>
            <p:cNvSpPr txBox="1"/>
            <p:nvPr/>
          </p:nvSpPr>
          <p:spPr>
            <a:xfrm>
              <a:off x="5309212" y="1035044"/>
              <a:ext cx="258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r>
                <a:rPr lang="en-US" altLang="zh-TW" sz="2400" dirty="0" smtClean="0"/>
                <a:t>. How to compute </a:t>
              </a:r>
              <a:endParaRPr lang="zh-TW" altLang="en-US" sz="2400" dirty="0"/>
            </a:p>
          </p:txBody>
        </p:sp>
        <p:graphicFrame>
          <p:nvGraphicFramePr>
            <p:cNvPr id="11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811716" y="1027184"/>
            <a:ext cx="40798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45" name="方程式" r:id="rId54" imgW="190440" imgH="253800" progId="Equation.3">
                    <p:embed/>
                  </p:oleObj>
                </mc:Choice>
                <mc:Fallback>
                  <p:oleObj name="方程式" r:id="rId54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1716" y="1027184"/>
                          <a:ext cx="407987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7" name="群組 116"/>
          <p:cNvGrpSpPr/>
          <p:nvPr/>
        </p:nvGrpSpPr>
        <p:grpSpPr>
          <a:xfrm>
            <a:off x="2543488" y="1135261"/>
            <a:ext cx="3738104" cy="543289"/>
            <a:chOff x="5320324" y="1702264"/>
            <a:chExt cx="3738104" cy="543289"/>
          </a:xfrm>
        </p:grpSpPr>
        <p:sp>
          <p:nvSpPr>
            <p:cNvPr id="118" name="文字方塊 117"/>
            <p:cNvSpPr txBox="1"/>
            <p:nvPr/>
          </p:nvSpPr>
          <p:spPr>
            <a:xfrm>
              <a:off x="5320324" y="1721120"/>
              <a:ext cx="3642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2. The relation of       and      </a:t>
              </a:r>
              <a:endParaRPr lang="zh-TW" altLang="en-US" sz="2400" dirty="0"/>
            </a:p>
          </p:txBody>
        </p:sp>
        <p:graphicFrame>
          <p:nvGraphicFramePr>
            <p:cNvPr id="119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7623715" y="1702628"/>
            <a:ext cx="35401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46" name="方程式" r:id="rId56" imgW="164880" imgH="253800" progId="Equation.3">
                    <p:embed/>
                  </p:oleObj>
                </mc:Choice>
                <mc:Fallback>
                  <p:oleObj name="方程式" r:id="rId56" imgW="1648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3715" y="1702628"/>
                          <a:ext cx="354012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8542491" y="1702264"/>
            <a:ext cx="5159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47" name="方程式" r:id="rId58" imgW="241200" imgH="253800" progId="Equation.3">
                    <p:embed/>
                  </p:oleObj>
                </mc:Choice>
                <mc:Fallback>
                  <p:oleObj name="方程式" r:id="rId58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2491" y="1702264"/>
                          <a:ext cx="515937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283435"/>
              </p:ext>
            </p:extLst>
          </p:nvPr>
        </p:nvGraphicFramePr>
        <p:xfrm>
          <a:off x="5904049" y="1504039"/>
          <a:ext cx="303053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48" name="方程式" r:id="rId60" imgW="1447560" imgH="266400" progId="Equation.3">
                  <p:embed/>
                </p:oleObj>
              </mc:Choice>
              <mc:Fallback>
                <p:oleObj name="方程式" r:id="rId60" imgW="1447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049" y="1504039"/>
                        <a:ext cx="3030537" cy="557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73"/>
              </p:ext>
            </p:extLst>
          </p:nvPr>
        </p:nvGraphicFramePr>
        <p:xfrm>
          <a:off x="5774906" y="5678159"/>
          <a:ext cx="6556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49" name="方程式" r:id="rId62" imgW="406080" imgH="266400" progId="Equation.3">
                  <p:embed/>
                </p:oleObj>
              </mc:Choice>
              <mc:Fallback>
                <p:oleObj name="方程式" r:id="rId62" imgW="406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906" y="5678159"/>
                        <a:ext cx="655637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461788"/>
              </p:ext>
            </p:extLst>
          </p:nvPr>
        </p:nvGraphicFramePr>
        <p:xfrm>
          <a:off x="2218835" y="5714977"/>
          <a:ext cx="7381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0" name="方程式" r:id="rId64" imgW="457200" imgH="266400" progId="Equation.3">
                  <p:embed/>
                </p:oleObj>
              </mc:Choice>
              <mc:Fallback>
                <p:oleObj name="方程式" r:id="rId64" imgW="4572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835" y="5714977"/>
                        <a:ext cx="738188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886356"/>
              </p:ext>
            </p:extLst>
          </p:nvPr>
        </p:nvGraphicFramePr>
        <p:xfrm>
          <a:off x="5922963" y="596900"/>
          <a:ext cx="2892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1" name="方程式" r:id="rId66" imgW="1346040" imgH="253800" progId="Equation.3">
                  <p:embed/>
                </p:oleObj>
              </mc:Choice>
              <mc:Fallback>
                <p:oleObj name="方程式" r:id="rId66" imgW="1346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963" y="596900"/>
                        <a:ext cx="28924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903942"/>
              </p:ext>
            </p:extLst>
          </p:nvPr>
        </p:nvGraphicFramePr>
        <p:xfrm>
          <a:off x="65541" y="393810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2" name="方程式" r:id="rId68" imgW="1028520" imgH="469800" progId="Equation.3">
                  <p:embed/>
                </p:oleObj>
              </mc:Choice>
              <mc:Fallback>
                <p:oleObj name="方程式" r:id="rId68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1" y="393810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085616"/>
              </p:ext>
            </p:extLst>
          </p:nvPr>
        </p:nvGraphicFramePr>
        <p:xfrm>
          <a:off x="1769149" y="1461020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3" name="方程式" r:id="rId70" imgW="177480" imgH="241200" progId="Equation.3">
                  <p:embed/>
                </p:oleObj>
              </mc:Choice>
              <mc:Fallback>
                <p:oleObj name="方程式" r:id="rId70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149" y="1461020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5" name="直線單箭頭接點 124"/>
          <p:cNvCxnSpPr/>
          <p:nvPr/>
        </p:nvCxnSpPr>
        <p:spPr>
          <a:xfrm>
            <a:off x="1935695" y="1333808"/>
            <a:ext cx="0" cy="21299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1580990" y="408233"/>
            <a:ext cx="7094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725138"/>
              </p:ext>
            </p:extLst>
          </p:nvPr>
        </p:nvGraphicFramePr>
        <p:xfrm>
          <a:off x="7649438" y="2397982"/>
          <a:ext cx="12001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4" name="方程式" r:id="rId72" imgW="558720" imgH="228600" progId="Equation.3">
                  <p:embed/>
                </p:oleObj>
              </mc:Choice>
              <mc:Fallback>
                <p:oleObj name="方程式" r:id="rId72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9438" y="2397982"/>
                        <a:ext cx="1200150" cy="4889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518360"/>
              </p:ext>
            </p:extLst>
          </p:nvPr>
        </p:nvGraphicFramePr>
        <p:xfrm>
          <a:off x="6623994" y="2662679"/>
          <a:ext cx="436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5" name="方程式" r:id="rId74" imgW="203040" imgH="203040" progId="Equation.3">
                  <p:embed/>
                </p:oleObj>
              </mc:Choice>
              <mc:Fallback>
                <p:oleObj name="方程式" r:id="rId74" imgW="20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994" y="2662679"/>
                        <a:ext cx="436563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177189"/>
              </p:ext>
            </p:extLst>
          </p:nvPr>
        </p:nvGraphicFramePr>
        <p:xfrm>
          <a:off x="4816316" y="2656921"/>
          <a:ext cx="5730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6" name="方程式" r:id="rId76" imgW="266400" imgH="203040" progId="Equation.3">
                  <p:embed/>
                </p:oleObj>
              </mc:Choice>
              <mc:Fallback>
                <p:oleObj name="方程式" r:id="rId76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316" y="2656921"/>
                        <a:ext cx="573087" cy="4333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519929"/>
              </p:ext>
            </p:extLst>
          </p:nvPr>
        </p:nvGraphicFramePr>
        <p:xfrm>
          <a:off x="4833556" y="4653539"/>
          <a:ext cx="873001" cy="33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7" name="方程式" r:id="rId78" imgW="596880" imgH="228600" progId="Equation.3">
                  <p:embed/>
                </p:oleObj>
              </mc:Choice>
              <mc:Fallback>
                <p:oleObj name="方程式" r:id="rId78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556" y="4653539"/>
                        <a:ext cx="873001" cy="3341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237680"/>
              </p:ext>
            </p:extLst>
          </p:nvPr>
        </p:nvGraphicFramePr>
        <p:xfrm>
          <a:off x="4857260" y="5954689"/>
          <a:ext cx="8731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8" name="方程式" r:id="rId80" imgW="596880" imgH="241200" progId="Equation.3">
                  <p:embed/>
                </p:oleObj>
              </mc:Choice>
              <mc:Fallback>
                <p:oleObj name="方程式" r:id="rId80" imgW="596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260" y="5954689"/>
                        <a:ext cx="873125" cy="3508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195796"/>
              </p:ext>
            </p:extLst>
          </p:nvPr>
        </p:nvGraphicFramePr>
        <p:xfrm>
          <a:off x="2933700" y="2719388"/>
          <a:ext cx="520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59" name="方程式" r:id="rId82" imgW="241200" imgH="203040" progId="Equation.3">
                  <p:embed/>
                </p:oleObj>
              </mc:Choice>
              <mc:Fallback>
                <p:oleObj name="方程式" r:id="rId82" imgW="241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2719388"/>
                        <a:ext cx="520700" cy="433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932247"/>
              </p:ext>
            </p:extLst>
          </p:nvPr>
        </p:nvGraphicFramePr>
        <p:xfrm>
          <a:off x="643220" y="2478638"/>
          <a:ext cx="3556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60" name="方程式" r:id="rId84" imgW="164880" imgH="203040" progId="Equation.3">
                  <p:embed/>
                </p:oleObj>
              </mc:Choice>
              <mc:Fallback>
                <p:oleObj name="方程式" r:id="rId84" imgW="164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20" y="2478638"/>
                        <a:ext cx="355600" cy="4333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" name="向右箭號 163"/>
          <p:cNvSpPr/>
          <p:nvPr/>
        </p:nvSpPr>
        <p:spPr>
          <a:xfrm>
            <a:off x="5390234" y="1692275"/>
            <a:ext cx="447115" cy="2651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3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55" grpId="0" animBg="1"/>
      <p:bldP spid="93" grpId="0"/>
      <p:bldP spid="94" grpId="0"/>
      <p:bldP spid="105" grpId="0"/>
      <p:bldP spid="128" grpId="0"/>
      <p:bldP spid="81" grpId="0"/>
      <p:bldP spid="82" grpId="0"/>
      <p:bldP spid="101" grpId="0"/>
      <p:bldP spid="132" grpId="0"/>
      <p:bldP spid="133" grpId="0"/>
      <p:bldP spid="207" grpId="0"/>
      <p:bldP spid="217" grpId="0"/>
      <p:bldP spid="228" grpId="0"/>
      <p:bldP spid="229" grpId="0"/>
      <p:bldP spid="230" grpId="0"/>
      <p:bldP spid="2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>
          <a:xfrm>
            <a:off x="6015022" y="3604034"/>
            <a:ext cx="2953449" cy="2980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7036637" y="2373833"/>
            <a:ext cx="811478" cy="714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3557121" y="2213670"/>
            <a:ext cx="1652556" cy="1077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/>
        </p:nvSpPr>
        <p:spPr>
          <a:xfrm>
            <a:off x="3070699" y="3604033"/>
            <a:ext cx="2582716" cy="2980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Concluding Remarks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85815"/>
              </p:ext>
            </p:extLst>
          </p:nvPr>
        </p:nvGraphicFramePr>
        <p:xfrm>
          <a:off x="5769698" y="633141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2" name="方程式" r:id="rId4" imgW="1028520" imgH="469800" progId="Equation.3">
                  <p:embed/>
                </p:oleObj>
              </mc:Choice>
              <mc:Fallback>
                <p:oleObj name="方程式" r:id="rId4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9698" y="633141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3348987" y="3580930"/>
            <a:ext cx="202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Forward Pass</a:t>
            </a:r>
            <a:endParaRPr lang="zh-TW" altLang="en-US" sz="24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85437" y="3580528"/>
            <a:ext cx="25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Backward Pass</a:t>
            </a:r>
            <a:endParaRPr lang="zh-TW" altLang="en-US" sz="2400" b="1" i="1" u="sng" dirty="0"/>
          </a:p>
        </p:txBody>
      </p:sp>
      <p:cxnSp>
        <p:nvCxnSpPr>
          <p:cNvPr id="8" name="直線單箭頭接點 7"/>
          <p:cNvCxnSpPr>
            <a:endCxn id="93" idx="0"/>
          </p:cNvCxnSpPr>
          <p:nvPr/>
        </p:nvCxnSpPr>
        <p:spPr>
          <a:xfrm flipH="1">
            <a:off x="7442376" y="1659947"/>
            <a:ext cx="119920" cy="7138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23407" y="669735"/>
            <a:ext cx="6047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028795"/>
              </p:ext>
            </p:extLst>
          </p:nvPr>
        </p:nvGraphicFramePr>
        <p:xfrm>
          <a:off x="3140173" y="6011531"/>
          <a:ext cx="1543319" cy="480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3" name="方程式" r:id="rId6" imgW="812520" imgH="253800" progId="Equation.3">
                  <p:embed/>
                </p:oleObj>
              </mc:Choice>
              <mc:Fallback>
                <p:oleObj name="方程式" r:id="rId6" imgW="812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173" y="6011531"/>
                        <a:ext cx="1543319" cy="48072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244404"/>
              </p:ext>
            </p:extLst>
          </p:nvPr>
        </p:nvGraphicFramePr>
        <p:xfrm>
          <a:off x="6122988" y="5508625"/>
          <a:ext cx="256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4" name="方程式" r:id="rId8" imgW="1447560" imgH="266400" progId="Equation.3">
                  <p:embed/>
                </p:oleObj>
              </mc:Choice>
              <mc:Fallback>
                <p:oleObj name="方程式" r:id="rId8" imgW="1447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8" y="5508625"/>
                        <a:ext cx="2566987" cy="4714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469569"/>
              </p:ext>
            </p:extLst>
          </p:nvPr>
        </p:nvGraphicFramePr>
        <p:xfrm>
          <a:off x="3151417" y="5435172"/>
          <a:ext cx="2398797" cy="490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5" name="方程式" r:id="rId10" imgW="1244520" imgH="253800" progId="Equation.3">
                  <p:embed/>
                </p:oleObj>
              </mc:Choice>
              <mc:Fallback>
                <p:oleObj name="方程式" r:id="rId10" imgW="1244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417" y="5435172"/>
                        <a:ext cx="2398797" cy="4901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91984"/>
              </p:ext>
            </p:extLst>
          </p:nvPr>
        </p:nvGraphicFramePr>
        <p:xfrm>
          <a:off x="6108700" y="4116388"/>
          <a:ext cx="24320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6" name="方程式" r:id="rId12" imgW="1346040" imgH="253800" progId="Equation.3">
                  <p:embed/>
                </p:oleObj>
              </mc:Choice>
              <mc:Fallback>
                <p:oleObj name="方程式" r:id="rId12" imgW="1346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4116388"/>
                        <a:ext cx="2432050" cy="455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線單箭頭接點 13"/>
          <p:cNvCxnSpPr>
            <a:endCxn id="94" idx="0"/>
          </p:cNvCxnSpPr>
          <p:nvPr/>
        </p:nvCxnSpPr>
        <p:spPr>
          <a:xfrm>
            <a:off x="7459149" y="3118890"/>
            <a:ext cx="0" cy="4851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2" idx="0"/>
          </p:cNvCxnSpPr>
          <p:nvPr/>
        </p:nvCxnSpPr>
        <p:spPr>
          <a:xfrm flipH="1">
            <a:off x="4383399" y="1570765"/>
            <a:ext cx="2336939" cy="6429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720338" y="660324"/>
            <a:ext cx="537004" cy="915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62923"/>
              </p:ext>
            </p:extLst>
          </p:nvPr>
        </p:nvGraphicFramePr>
        <p:xfrm>
          <a:off x="3615633" y="2220176"/>
          <a:ext cx="15763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7" name="方程式" r:id="rId14" imgW="736560" imgH="507960" progId="Equation.3">
                  <p:embed/>
                </p:oleObj>
              </mc:Choice>
              <mc:Fallback>
                <p:oleObj name="方程式" r:id="rId14" imgW="7365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633" y="2220176"/>
                        <a:ext cx="1576388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群組 94"/>
          <p:cNvGrpSpPr/>
          <p:nvPr/>
        </p:nvGrpSpPr>
        <p:grpSpPr>
          <a:xfrm>
            <a:off x="-93315" y="2257729"/>
            <a:ext cx="2940203" cy="3538700"/>
            <a:chOff x="63069" y="2257729"/>
            <a:chExt cx="2940203" cy="3538700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2652643" y="3812499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>
              <a:off x="2628340" y="3044184"/>
              <a:ext cx="3749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橢圓 26"/>
            <p:cNvSpPr/>
            <p:nvPr/>
          </p:nvSpPr>
          <p:spPr>
            <a:xfrm>
              <a:off x="57675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/>
            <p:cNvSpPr/>
            <p:nvPr/>
          </p:nvSpPr>
          <p:spPr>
            <a:xfrm>
              <a:off x="57073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/>
            <p:cNvSpPr/>
            <p:nvPr/>
          </p:nvSpPr>
          <p:spPr>
            <a:xfrm>
              <a:off x="57813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 rot="5400000">
              <a:off x="593771" y="5150191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</a:t>
              </a:r>
              <a:endParaRPr lang="zh-TW" altLang="en-US" sz="28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 rot="5400000">
              <a:off x="59042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</a:t>
              </a:r>
              <a:endParaRPr lang="zh-TW" altLang="en-US" sz="2800" dirty="0"/>
            </a:p>
          </p:txBody>
        </p:sp>
        <p:graphicFrame>
          <p:nvGraphicFramePr>
            <p:cNvPr id="3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3924149"/>
                </p:ext>
              </p:extLst>
            </p:nvPr>
          </p:nvGraphicFramePr>
          <p:xfrm>
            <a:off x="762563" y="2853549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8" name="方程式" r:id="rId16" imgW="88560" imgH="164880" progId="Equation.3">
                    <p:embed/>
                  </p:oleObj>
                </mc:Choice>
                <mc:Fallback>
                  <p:oleObj name="方程式" r:id="rId16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563" y="2853549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9423285"/>
                </p:ext>
              </p:extLst>
            </p:nvPr>
          </p:nvGraphicFramePr>
          <p:xfrm>
            <a:off x="729486" y="3590576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09" name="方程式" r:id="rId18" imgW="126720" imgH="164880" progId="Equation.3">
                    <p:embed/>
                  </p:oleObj>
                </mc:Choice>
                <mc:Fallback>
                  <p:oleObj name="方程式" r:id="rId18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86" y="3590576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4708779"/>
                </p:ext>
              </p:extLst>
            </p:nvPr>
          </p:nvGraphicFramePr>
          <p:xfrm>
            <a:off x="727842" y="4698683"/>
            <a:ext cx="271462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0" name="方程式" r:id="rId20" imgW="126720" imgH="190440" progId="Equation.3">
                    <p:embed/>
                  </p:oleObj>
                </mc:Choice>
                <mc:Fallback>
                  <p:oleObj name="方程式" r:id="rId20" imgW="12672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7842" y="4698683"/>
                          <a:ext cx="271462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橢圓 35"/>
            <p:cNvSpPr/>
            <p:nvPr/>
          </p:nvSpPr>
          <p:spPr>
            <a:xfrm>
              <a:off x="2084503" y="2769955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/>
            <p:cNvSpPr/>
            <p:nvPr/>
          </p:nvSpPr>
          <p:spPr>
            <a:xfrm>
              <a:off x="2078485" y="3525420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/>
            <p:cNvSpPr/>
            <p:nvPr/>
          </p:nvSpPr>
          <p:spPr>
            <a:xfrm>
              <a:off x="2085889" y="459523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文字方塊 38"/>
            <p:cNvSpPr txBox="1"/>
            <p:nvPr/>
          </p:nvSpPr>
          <p:spPr>
            <a:xfrm rot="5400000">
              <a:off x="2104226" y="5142008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</a:t>
              </a:r>
              <a:endParaRPr lang="zh-TW" altLang="en-US" sz="28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 rot="5400000">
              <a:off x="2098171" y="410556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/>
                <a:t>…</a:t>
              </a:r>
              <a:endParaRPr lang="zh-TW" altLang="en-US" sz="2800" dirty="0"/>
            </a:p>
          </p:txBody>
        </p:sp>
        <p:graphicFrame>
          <p:nvGraphicFramePr>
            <p:cNvPr id="4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2651626"/>
                </p:ext>
              </p:extLst>
            </p:nvPr>
          </p:nvGraphicFramePr>
          <p:xfrm>
            <a:off x="2284827" y="2868063"/>
            <a:ext cx="190501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1" name="方程式" r:id="rId22" imgW="88560" imgH="164880" progId="Equation.3">
                    <p:embed/>
                  </p:oleObj>
                </mc:Choice>
                <mc:Fallback>
                  <p:oleObj name="方程式" r:id="rId22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827" y="2868063"/>
                          <a:ext cx="190501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0411728"/>
                </p:ext>
              </p:extLst>
            </p:nvPr>
          </p:nvGraphicFramePr>
          <p:xfrm>
            <a:off x="2251750" y="3619604"/>
            <a:ext cx="27146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2" name="方程式" r:id="rId23" imgW="126720" imgH="164880" progId="Equation.3">
                    <p:embed/>
                  </p:oleObj>
                </mc:Choice>
                <mc:Fallback>
                  <p:oleObj name="方程式" r:id="rId2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1750" y="3619604"/>
                          <a:ext cx="271463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2865949"/>
                </p:ext>
              </p:extLst>
            </p:nvPr>
          </p:nvGraphicFramePr>
          <p:xfrm>
            <a:off x="2278430" y="4740628"/>
            <a:ext cx="1905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3" name="方程式" r:id="rId24" imgW="88560" imgH="164880" progId="Equation.3">
                    <p:embed/>
                  </p:oleObj>
                </mc:Choice>
                <mc:Fallback>
                  <p:oleObj name="方程式" r:id="rId24" imgW="88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430" y="4740628"/>
                          <a:ext cx="190500" cy="350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4" name="直線單箭頭接點 43"/>
            <p:cNvCxnSpPr>
              <a:endCxn id="38" idx="2"/>
            </p:cNvCxnSpPr>
            <p:nvPr/>
          </p:nvCxnSpPr>
          <p:spPr>
            <a:xfrm flipV="1">
              <a:off x="1169594" y="4882315"/>
              <a:ext cx="916295" cy="68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2652643" y="4903607"/>
              <a:ext cx="3506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28" idx="6"/>
              <a:endCxn id="38" idx="2"/>
            </p:cNvCxnSpPr>
            <p:nvPr/>
          </p:nvCxnSpPr>
          <p:spPr>
            <a:xfrm>
              <a:off x="1144893" y="3812499"/>
              <a:ext cx="940996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27" idx="6"/>
              <a:endCxn id="38" idx="2"/>
            </p:cNvCxnSpPr>
            <p:nvPr/>
          </p:nvCxnSpPr>
          <p:spPr>
            <a:xfrm>
              <a:off x="1150911" y="3057034"/>
              <a:ext cx="934978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29" idx="6"/>
              <a:endCxn id="37" idx="2"/>
            </p:cNvCxnSpPr>
            <p:nvPr/>
          </p:nvCxnSpPr>
          <p:spPr>
            <a:xfrm flipV="1">
              <a:off x="1152297" y="3812499"/>
              <a:ext cx="926188" cy="10698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6"/>
              <a:endCxn id="36" idx="2"/>
            </p:cNvCxnSpPr>
            <p:nvPr/>
          </p:nvCxnSpPr>
          <p:spPr>
            <a:xfrm flipV="1">
              <a:off x="1152297" y="3057034"/>
              <a:ext cx="932206" cy="18252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28" idx="6"/>
              <a:endCxn id="37" idx="2"/>
            </p:cNvCxnSpPr>
            <p:nvPr/>
          </p:nvCxnSpPr>
          <p:spPr>
            <a:xfrm>
              <a:off x="1144893" y="3812499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28" idx="6"/>
              <a:endCxn id="36" idx="2"/>
            </p:cNvCxnSpPr>
            <p:nvPr/>
          </p:nvCxnSpPr>
          <p:spPr>
            <a:xfrm flipV="1">
              <a:off x="1144893" y="3057034"/>
              <a:ext cx="939610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27" idx="6"/>
              <a:endCxn id="37" idx="2"/>
            </p:cNvCxnSpPr>
            <p:nvPr/>
          </p:nvCxnSpPr>
          <p:spPr>
            <a:xfrm>
              <a:off x="1150911" y="3057034"/>
              <a:ext cx="927574" cy="7554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6"/>
              <a:endCxn id="36" idx="2"/>
            </p:cNvCxnSpPr>
            <p:nvPr/>
          </p:nvCxnSpPr>
          <p:spPr>
            <a:xfrm>
              <a:off x="1150911" y="3057034"/>
              <a:ext cx="9335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8553733"/>
                </p:ext>
              </p:extLst>
            </p:nvPr>
          </p:nvGraphicFramePr>
          <p:xfrm>
            <a:off x="1455301" y="4916046"/>
            <a:ext cx="433388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14" name="方程式" r:id="rId26" imgW="203040" imgH="253800" progId="Equation.3">
                    <p:embed/>
                  </p:oleObj>
                </mc:Choice>
                <mc:Fallback>
                  <p:oleObj name="方程式" r:id="rId26" imgW="2030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301" y="4916046"/>
                          <a:ext cx="433388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" name="群組 68"/>
            <p:cNvGrpSpPr/>
            <p:nvPr/>
          </p:nvGrpSpPr>
          <p:grpSpPr>
            <a:xfrm>
              <a:off x="1618400" y="2257729"/>
              <a:ext cx="1384872" cy="461665"/>
              <a:chOff x="3302899" y="1075492"/>
              <a:chExt cx="1384872" cy="461665"/>
            </a:xfrm>
          </p:grpSpPr>
          <p:sp>
            <p:nvSpPr>
              <p:cNvPr id="70" name="文字方塊 69"/>
              <p:cNvSpPr txBox="1"/>
              <p:nvPr/>
            </p:nvSpPr>
            <p:spPr>
              <a:xfrm>
                <a:off x="3302899" y="1075492"/>
                <a:ext cx="1384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71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385193" y="1135663"/>
              <a:ext cx="188913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015" name="方程式" r:id="rId28" imgW="88560" imgH="177480" progId="Equation.3">
                      <p:embed/>
                    </p:oleObj>
                  </mc:Choice>
                  <mc:Fallback>
                    <p:oleObj name="方程式" r:id="rId28" imgW="885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5193" y="1135663"/>
                            <a:ext cx="188913" cy="381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" name="群組 74"/>
            <p:cNvGrpSpPr/>
            <p:nvPr/>
          </p:nvGrpSpPr>
          <p:grpSpPr>
            <a:xfrm>
              <a:off x="63069" y="2258912"/>
              <a:ext cx="1515165" cy="461665"/>
              <a:chOff x="1008993" y="1026295"/>
              <a:chExt cx="1515165" cy="461665"/>
            </a:xfrm>
          </p:grpSpPr>
          <p:sp>
            <p:nvSpPr>
              <p:cNvPr id="79" name="文字方塊 78"/>
              <p:cNvSpPr txBox="1"/>
              <p:nvPr/>
            </p:nvSpPr>
            <p:spPr>
              <a:xfrm>
                <a:off x="1008993" y="1026295"/>
                <a:ext cx="1134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Layer</a:t>
                </a:r>
                <a:endParaRPr lang="zh-TW" altLang="en-US" sz="2400" dirty="0"/>
              </a:p>
            </p:txBody>
          </p:sp>
          <p:graphicFrame>
            <p:nvGraphicFramePr>
              <p:cNvPr id="80" name="Object 12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930433" y="1079298"/>
              <a:ext cx="593725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016" name="方程式" r:id="rId30" imgW="279360" imgH="177480" progId="Equation.3">
                      <p:embed/>
                    </p:oleObj>
                  </mc:Choice>
                  <mc:Fallback>
                    <p:oleObj name="方程式" r:id="rId30" imgW="2793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0433" y="1079298"/>
                            <a:ext cx="593725" cy="3825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26768"/>
              </p:ext>
            </p:extLst>
          </p:nvPr>
        </p:nvGraphicFramePr>
        <p:xfrm>
          <a:off x="3165931" y="4065391"/>
          <a:ext cx="1842661" cy="526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name="方程式" r:id="rId32" imgW="888840" imgH="253800" progId="Equation.3">
                  <p:embed/>
                </p:oleObj>
              </mc:Choice>
              <mc:Fallback>
                <p:oleObj name="方程式" r:id="rId32" imgW="888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931" y="4065391"/>
                        <a:ext cx="1842661" cy="5264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4824"/>
              </p:ext>
            </p:extLst>
          </p:nvPr>
        </p:nvGraphicFramePr>
        <p:xfrm>
          <a:off x="3156560" y="4593195"/>
          <a:ext cx="1264322" cy="49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8" name="方程式" r:id="rId34" imgW="647640" imgH="253800" progId="Equation.3">
                  <p:embed/>
                </p:oleObj>
              </mc:Choice>
              <mc:Fallback>
                <p:oleObj name="方程式" r:id="rId34" imgW="647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60" y="4593195"/>
                        <a:ext cx="1264322" cy="4941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430846"/>
              </p:ext>
            </p:extLst>
          </p:nvPr>
        </p:nvGraphicFramePr>
        <p:xfrm>
          <a:off x="3994439" y="5149292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方程式" r:id="rId36" imgW="317160" imgH="75960" progId="Equation.3">
                  <p:embed/>
                </p:oleObj>
              </mc:Choice>
              <mc:Fallback>
                <p:oleObj name="方程式" r:id="rId36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439" y="5149292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33675"/>
              </p:ext>
            </p:extLst>
          </p:nvPr>
        </p:nvGraphicFramePr>
        <p:xfrm>
          <a:off x="6093045" y="4595813"/>
          <a:ext cx="2895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0" name="方程式" r:id="rId38" imgW="1549080" imgH="266400" progId="Equation.3">
                  <p:embed/>
                </p:oleObj>
              </mc:Choice>
              <mc:Fallback>
                <p:oleObj name="方程式" r:id="rId38" imgW="1549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045" y="4595813"/>
                        <a:ext cx="2895600" cy="4968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4932"/>
              </p:ext>
            </p:extLst>
          </p:nvPr>
        </p:nvGraphicFramePr>
        <p:xfrm>
          <a:off x="7086214" y="5198299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1" name="方程式" r:id="rId40" imgW="317160" imgH="75960" progId="Equation.3">
                  <p:embed/>
                </p:oleObj>
              </mc:Choice>
              <mc:Fallback>
                <p:oleObj name="方程式" r:id="rId40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214" y="5198299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971711"/>
              </p:ext>
            </p:extLst>
          </p:nvPr>
        </p:nvGraphicFramePr>
        <p:xfrm>
          <a:off x="7255040" y="246205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2" name="方程式" r:id="rId42" imgW="177480" imgH="241200" progId="Equation.3">
                  <p:embed/>
                </p:oleObj>
              </mc:Choice>
              <mc:Fallback>
                <p:oleObj name="方程式" r:id="rId42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5040" y="246205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直線單箭頭接點 96"/>
          <p:cNvCxnSpPr/>
          <p:nvPr/>
        </p:nvCxnSpPr>
        <p:spPr>
          <a:xfrm flipH="1">
            <a:off x="4391854" y="3275137"/>
            <a:ext cx="2495" cy="334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375799"/>
              </p:ext>
            </p:extLst>
          </p:nvPr>
        </p:nvGraphicFramePr>
        <p:xfrm>
          <a:off x="7102244" y="6143818"/>
          <a:ext cx="6540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3" name="方程式" r:id="rId44" imgW="317160" imgH="75960" progId="Equation.3">
                  <p:embed/>
                </p:oleObj>
              </mc:Choice>
              <mc:Fallback>
                <p:oleObj name="方程式" r:id="rId44" imgW="31716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244" y="6143818"/>
                        <a:ext cx="654050" cy="155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5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3" grpId="0" animBg="1"/>
      <p:bldP spid="92" grpId="0" animBg="1"/>
      <p:bldP spid="91" grpId="0" animBg="1"/>
      <p:bldP spid="5" grpId="0"/>
      <p:bldP spid="6" grpId="0"/>
      <p:bldP spid="9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感謝 </a:t>
            </a:r>
            <a:r>
              <a:rPr lang="en-US" altLang="zh-TW" dirty="0" smtClean="0"/>
              <a:t>Ryan</a:t>
            </a:r>
            <a:r>
              <a:rPr lang="zh-TW" altLang="en-US" dirty="0" smtClean="0"/>
              <a:t> </a:t>
            </a:r>
            <a:r>
              <a:rPr lang="en-US" altLang="zh-TW" dirty="0" smtClean="0"/>
              <a:t>Sun </a:t>
            </a:r>
            <a:r>
              <a:rPr lang="zh-TW" altLang="en-US" dirty="0" smtClean="0"/>
              <a:t>來信指出投影片上的錯誤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807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29175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400" dirty="0" smtClean="0"/>
                  <a:t>Cost Function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sz="2400" dirty="0" smtClean="0"/>
              </a:p>
              <a:p>
                <a:pPr lvl="1"/>
                <a:r>
                  <a:rPr lang="en-US" altLang="zh-TW" dirty="0" smtClean="0"/>
                  <a:t>Given training examples: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Find a set of parameters </a:t>
                </a:r>
                <a:r>
                  <a:rPr lang="el-GR" altLang="zh-TW" dirty="0" smtClean="0"/>
                  <a:t>θ</a:t>
                </a:r>
                <a:r>
                  <a:rPr lang="en-US" altLang="zh-TW" baseline="30000" dirty="0" smtClean="0"/>
                  <a:t>*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minimizing C(</a:t>
                </a:r>
                <a:r>
                  <a:rPr lang="el-GR" altLang="zh-TW" dirty="0" smtClean="0"/>
                  <a:t>θ</a:t>
                </a:r>
                <a:r>
                  <a:rPr lang="en-US" altLang="zh-TW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r>
                  <a:rPr lang="en-US" altLang="zh-TW" sz="2400" dirty="0" smtClean="0"/>
                  <a:t>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endParaRPr lang="zh-TW" altLang="en-US" dirty="0"/>
              </a:p>
              <a:p>
                <a:pPr lvl="1"/>
                <a:r>
                  <a:rPr lang="en-US" altLang="zh-TW" dirty="0" smtClean="0"/>
                  <a:t>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, we have to 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sz="2400" dirty="0">
                    <a:solidFill>
                      <a:srgbClr val="0000FF"/>
                    </a:solidFill>
                  </a:rPr>
                  <a:t>There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is an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efficient way to compute the 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gradients of the network parameters – </a:t>
                </a:r>
                <a:r>
                  <a:rPr lang="en-US" altLang="zh-TW" sz="2400" b="1" i="1" dirty="0">
                    <a:solidFill>
                      <a:srgbClr val="0000FF"/>
                    </a:solidFill>
                  </a:rPr>
                  <a:t>backpropagation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.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29175"/>
              </a:xfrm>
              <a:blipFill rotWithShape="0">
                <a:blip r:embed="rId3"/>
                <a:stretch>
                  <a:fillRect l="-1005" t="-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96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Chain Rule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1856355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Case 1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49" y="3553480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Case 2</a:t>
            </a:r>
            <a:endParaRPr lang="zh-TW" altLang="en-US" sz="2800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4595"/>
              </p:ext>
            </p:extLst>
          </p:nvPr>
        </p:nvGraphicFramePr>
        <p:xfrm>
          <a:off x="4000500" y="1932646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2" name="方程式" r:id="rId3" imgW="533160" imgH="215640" progId="Equation.3">
                  <p:embed/>
                </p:oleObj>
              </mc:Choice>
              <mc:Fallback>
                <p:oleObj name="方程式" r:id="rId3" imgW="53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932646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923119"/>
              </p:ext>
            </p:extLst>
          </p:nvPr>
        </p:nvGraphicFramePr>
        <p:xfrm>
          <a:off x="2542655" y="1914074"/>
          <a:ext cx="1196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3" name="方程式" r:id="rId5" imgW="558720" imgH="215640" progId="Equation.3">
                  <p:embed/>
                </p:oleObj>
              </mc:Choice>
              <mc:Fallback>
                <p:oleObj name="方程式" r:id="rId5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55" y="1914074"/>
                        <a:ext cx="11969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230608"/>
              </p:ext>
            </p:extLst>
          </p:nvPr>
        </p:nvGraphicFramePr>
        <p:xfrm>
          <a:off x="5837382" y="2530685"/>
          <a:ext cx="1574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4" name="方程式" r:id="rId7" imgW="736560" imgH="419040" progId="Equation.3">
                  <p:embed/>
                </p:oleObj>
              </mc:Choice>
              <mc:Fallback>
                <p:oleObj name="方程式" r:id="rId7" imgW="736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382" y="2530685"/>
                        <a:ext cx="15748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479979"/>
              </p:ext>
            </p:extLst>
          </p:nvPr>
        </p:nvGraphicFramePr>
        <p:xfrm>
          <a:off x="2823015" y="2763254"/>
          <a:ext cx="2068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5" name="方程式" r:id="rId9" imgW="965160" imgH="203040" progId="Equation.3">
                  <p:embed/>
                </p:oleObj>
              </mc:Choice>
              <mc:Fallback>
                <p:oleObj name="方程式" r:id="rId9" imgW="965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015" y="2763254"/>
                        <a:ext cx="2068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001795"/>
              </p:ext>
            </p:extLst>
          </p:nvPr>
        </p:nvGraphicFramePr>
        <p:xfrm>
          <a:off x="5291410" y="4122488"/>
          <a:ext cx="1443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6" name="方程式" r:id="rId11" imgW="672840" imgH="215640" progId="Equation.3">
                  <p:embed/>
                </p:oleObj>
              </mc:Choice>
              <mc:Fallback>
                <p:oleObj name="方程式" r:id="rId11" imgW="672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410" y="4122488"/>
                        <a:ext cx="14430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16123"/>
              </p:ext>
            </p:extLst>
          </p:nvPr>
        </p:nvGraphicFramePr>
        <p:xfrm>
          <a:off x="3638550" y="4125913"/>
          <a:ext cx="1116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7" name="方程式" r:id="rId13" imgW="520560" imgH="215640" progId="Equation.3">
                  <p:embed/>
                </p:oleObj>
              </mc:Choice>
              <mc:Fallback>
                <p:oleObj name="方程式" r:id="rId13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125913"/>
                        <a:ext cx="11160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106474"/>
              </p:ext>
            </p:extLst>
          </p:nvPr>
        </p:nvGraphicFramePr>
        <p:xfrm>
          <a:off x="1946275" y="4129088"/>
          <a:ext cx="1141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8" name="方程式" r:id="rId15" imgW="533160" imgH="215640" progId="Equation.3">
                  <p:embed/>
                </p:oleObj>
              </mc:Choice>
              <mc:Fallback>
                <p:oleObj name="方程式" r:id="rId15" imgW="53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4129088"/>
                        <a:ext cx="11414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424782"/>
              </p:ext>
            </p:extLst>
          </p:nvPr>
        </p:nvGraphicFramePr>
        <p:xfrm>
          <a:off x="4806075" y="5290674"/>
          <a:ext cx="26066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89" name="方程式" r:id="rId17" imgW="1218960" imgH="419040" progId="Equation.3">
                  <p:embed/>
                </p:oleObj>
              </mc:Choice>
              <mc:Fallback>
                <p:oleObj name="方程式" r:id="rId17" imgW="1218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075" y="5290674"/>
                        <a:ext cx="2606675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922126"/>
              </p:ext>
            </p:extLst>
          </p:nvPr>
        </p:nvGraphicFramePr>
        <p:xfrm>
          <a:off x="1850981" y="5415081"/>
          <a:ext cx="434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0" name="方程式" r:id="rId19" imgW="203040" imgH="177480" progId="Equation.3">
                  <p:embed/>
                </p:oleObj>
              </mc:Choice>
              <mc:Fallback>
                <p:oleObj name="方程式" r:id="rId19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981" y="5415081"/>
                        <a:ext cx="434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49755"/>
              </p:ext>
            </p:extLst>
          </p:nvPr>
        </p:nvGraphicFramePr>
        <p:xfrm>
          <a:off x="3723005" y="5469267"/>
          <a:ext cx="434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1" name="方程式" r:id="rId21" imgW="203040" imgH="164880" progId="Equation.3">
                  <p:embed/>
                </p:oleObj>
              </mc:Choice>
              <mc:Fallback>
                <p:oleObj name="方程式" r:id="rId21" imgW="2030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005" y="5469267"/>
                        <a:ext cx="4349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283045"/>
              </p:ext>
            </p:extLst>
          </p:nvPr>
        </p:nvGraphicFramePr>
        <p:xfrm>
          <a:off x="2769372" y="4928558"/>
          <a:ext cx="461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2" name="方程式" r:id="rId23" imgW="215640" imgH="177480" progId="Equation.3">
                  <p:embed/>
                </p:oleObj>
              </mc:Choice>
              <mc:Fallback>
                <p:oleObj name="方程式" r:id="rId23" imgW="215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2" y="4928558"/>
                        <a:ext cx="4619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680328"/>
              </p:ext>
            </p:extLst>
          </p:nvPr>
        </p:nvGraphicFramePr>
        <p:xfrm>
          <a:off x="2769372" y="6027506"/>
          <a:ext cx="461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93" name="方程式" r:id="rId25" imgW="215640" imgH="203040" progId="Equation.3">
                  <p:embed/>
                </p:oleObj>
              </mc:Choice>
              <mc:Fallback>
                <p:oleObj name="方程式" r:id="rId25" imgW="215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2" y="6027506"/>
                        <a:ext cx="4619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endCxn id="18" idx="1"/>
          </p:cNvCxnSpPr>
          <p:nvPr/>
        </p:nvCxnSpPr>
        <p:spPr>
          <a:xfrm flipV="1">
            <a:off x="2285956" y="5117470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1"/>
          </p:cNvCxnSpPr>
          <p:nvPr/>
        </p:nvCxnSpPr>
        <p:spPr>
          <a:xfrm>
            <a:off x="2285956" y="5800764"/>
            <a:ext cx="483416" cy="44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252788" y="5159342"/>
            <a:ext cx="483416" cy="458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256214" y="5807728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9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6778" y="5738009"/>
            <a:ext cx="7467600" cy="714723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is the multiplication of two terms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633857"/>
              </p:ext>
            </p:extLst>
          </p:nvPr>
        </p:nvGraphicFramePr>
        <p:xfrm>
          <a:off x="1878269" y="5495953"/>
          <a:ext cx="6794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6" name="方程式" r:id="rId4" imgW="317160" imgH="469800" progId="Equation.3">
                  <p:embed/>
                </p:oleObj>
              </mc:Choice>
              <mc:Fallback>
                <p:oleObj name="方程式" r:id="rId4" imgW="317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269" y="5495953"/>
                        <a:ext cx="67945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/>
          <p:nvPr/>
        </p:nvCxnSpPr>
        <p:spPr>
          <a:xfrm>
            <a:off x="3621476" y="3461078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597173" y="2692763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140467" y="2432957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134449" y="3188422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141853" y="4258238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1157485" y="485183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1154135" y="376857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295809"/>
              </p:ext>
            </p:extLst>
          </p:nvPr>
        </p:nvGraphicFramePr>
        <p:xfrm>
          <a:off x="1326277" y="2516551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7" name="方程式" r:id="rId6" imgW="88560" imgH="164880" progId="Equation.3">
                  <p:embed/>
                </p:oleObj>
              </mc:Choice>
              <mc:Fallback>
                <p:oleObj name="方程式" r:id="rId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277" y="2516551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18812"/>
              </p:ext>
            </p:extLst>
          </p:nvPr>
        </p:nvGraphicFramePr>
        <p:xfrm>
          <a:off x="1293200" y="3253578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8" name="方程式" r:id="rId8" imgW="126720" imgH="164880" progId="Equation.3">
                  <p:embed/>
                </p:oleObj>
              </mc:Choice>
              <mc:Fallback>
                <p:oleObj name="方程式" r:id="rId8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200" y="3253578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627460"/>
              </p:ext>
            </p:extLst>
          </p:nvPr>
        </p:nvGraphicFramePr>
        <p:xfrm>
          <a:off x="1291556" y="4361685"/>
          <a:ext cx="2714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9" name="方程式" r:id="rId10" imgW="126720" imgH="190440" progId="Equation.3">
                  <p:embed/>
                </p:oleObj>
              </mc:Choice>
              <mc:Fallback>
                <p:oleObj name="方程式" r:id="rId10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556" y="4361685"/>
                        <a:ext cx="2714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橢圓 15"/>
          <p:cNvSpPr/>
          <p:nvPr/>
        </p:nvSpPr>
        <p:spPr>
          <a:xfrm>
            <a:off x="3053336" y="241853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047318" y="3173999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054722" y="42438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 rot="5400000">
            <a:off x="3073059" y="484210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3067004" y="375414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278002"/>
              </p:ext>
            </p:extLst>
          </p:nvPr>
        </p:nvGraphicFramePr>
        <p:xfrm>
          <a:off x="3253660" y="2516642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0" name="方程式" r:id="rId12" imgW="88560" imgH="164880" progId="Equation.3">
                  <p:embed/>
                </p:oleObj>
              </mc:Choice>
              <mc:Fallback>
                <p:oleObj name="方程式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660" y="2516642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332248"/>
              </p:ext>
            </p:extLst>
          </p:nvPr>
        </p:nvGraphicFramePr>
        <p:xfrm>
          <a:off x="3220583" y="3268183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1" name="方程式" r:id="rId13" imgW="126720" imgH="164880" progId="Equation.3">
                  <p:embed/>
                </p:oleObj>
              </mc:Choice>
              <mc:Fallback>
                <p:oleObj name="方程式" r:id="rId13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583" y="3268183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772360"/>
              </p:ext>
            </p:extLst>
          </p:nvPr>
        </p:nvGraphicFramePr>
        <p:xfrm>
          <a:off x="3247263" y="4389207"/>
          <a:ext cx="190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" name="方程式" r:id="rId14" imgW="88560" imgH="164880" progId="Equation.3">
                  <p:embed/>
                </p:oleObj>
              </mc:Choice>
              <mc:Fallback>
                <p:oleObj name="方程式" r:id="rId1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263" y="4389207"/>
                        <a:ext cx="1905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線單箭頭接點 23"/>
          <p:cNvCxnSpPr/>
          <p:nvPr/>
        </p:nvCxnSpPr>
        <p:spPr>
          <a:xfrm>
            <a:off x="1733308" y="4552186"/>
            <a:ext cx="13628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644970" y="4559722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8" idx="6"/>
            <a:endCxn id="18" idx="2"/>
          </p:cNvCxnSpPr>
          <p:nvPr/>
        </p:nvCxnSpPr>
        <p:spPr>
          <a:xfrm>
            <a:off x="1708607" y="3475501"/>
            <a:ext cx="1346115" cy="1055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6"/>
            <a:endCxn id="18" idx="2"/>
          </p:cNvCxnSpPr>
          <p:nvPr/>
        </p:nvCxnSpPr>
        <p:spPr>
          <a:xfrm>
            <a:off x="1714625" y="2720036"/>
            <a:ext cx="1340097" cy="1810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9" idx="6"/>
            <a:endCxn id="17" idx="2"/>
          </p:cNvCxnSpPr>
          <p:nvPr/>
        </p:nvCxnSpPr>
        <p:spPr>
          <a:xfrm flipV="1">
            <a:off x="1716011" y="3461078"/>
            <a:ext cx="1331307" cy="1084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9" idx="6"/>
            <a:endCxn id="16" idx="2"/>
          </p:cNvCxnSpPr>
          <p:nvPr/>
        </p:nvCxnSpPr>
        <p:spPr>
          <a:xfrm flipV="1">
            <a:off x="1716011" y="2705613"/>
            <a:ext cx="1337325" cy="1839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8" idx="6"/>
            <a:endCxn id="17" idx="2"/>
          </p:cNvCxnSpPr>
          <p:nvPr/>
        </p:nvCxnSpPr>
        <p:spPr>
          <a:xfrm flipV="1">
            <a:off x="1708607" y="3461078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8" idx="6"/>
            <a:endCxn id="16" idx="2"/>
          </p:cNvCxnSpPr>
          <p:nvPr/>
        </p:nvCxnSpPr>
        <p:spPr>
          <a:xfrm flipV="1">
            <a:off x="1708607" y="2705613"/>
            <a:ext cx="1344729" cy="769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7" idx="2"/>
          </p:cNvCxnSpPr>
          <p:nvPr/>
        </p:nvCxnSpPr>
        <p:spPr>
          <a:xfrm>
            <a:off x="1693331" y="2726860"/>
            <a:ext cx="1353987" cy="73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7" idx="6"/>
            <a:endCxn id="16" idx="2"/>
          </p:cNvCxnSpPr>
          <p:nvPr/>
        </p:nvCxnSpPr>
        <p:spPr>
          <a:xfrm flipV="1">
            <a:off x="1714625" y="2705613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390276"/>
              </p:ext>
            </p:extLst>
          </p:nvPr>
        </p:nvGraphicFramePr>
        <p:xfrm>
          <a:off x="2224860" y="4575332"/>
          <a:ext cx="4333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" name="方程式" r:id="rId16" imgW="203040" imgH="253800" progId="Equation.3">
                  <p:embed/>
                </p:oleObj>
              </mc:Choice>
              <mc:Fallback>
                <p:oleObj name="方程式" r:id="rId16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860" y="4575332"/>
                        <a:ext cx="4333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912841"/>
              </p:ext>
            </p:extLst>
          </p:nvPr>
        </p:nvGraphicFramePr>
        <p:xfrm>
          <a:off x="2779488" y="4596294"/>
          <a:ext cx="3254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4" name="方程式" r:id="rId18" imgW="152280" imgH="241200" progId="Equation.3">
                  <p:embed/>
                </p:oleObj>
              </mc:Choice>
              <mc:Fallback>
                <p:oleObj name="方程式" r:id="rId18" imgW="15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488" y="4596294"/>
                        <a:ext cx="32543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407487"/>
              </p:ext>
            </p:extLst>
          </p:nvPr>
        </p:nvGraphicFramePr>
        <p:xfrm>
          <a:off x="3488949" y="4605550"/>
          <a:ext cx="3524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5" name="方程式" r:id="rId20" imgW="164880" imgH="241200" progId="Equation.3">
                  <p:embed/>
                </p:oleObj>
              </mc:Choice>
              <mc:Fallback>
                <p:oleObj name="方程式" r:id="rId20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949" y="4605550"/>
                        <a:ext cx="35242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642463"/>
              </p:ext>
            </p:extLst>
          </p:nvPr>
        </p:nvGraphicFramePr>
        <p:xfrm>
          <a:off x="5006975" y="2716602"/>
          <a:ext cx="3222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6" name="方程式" r:id="rId22" imgW="1511280" imgH="253800" progId="Equation.3">
                  <p:embed/>
                </p:oleObj>
              </mc:Choice>
              <mc:Fallback>
                <p:oleObj name="方程式" r:id="rId22" imgW="1511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2716602"/>
                        <a:ext cx="3222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311244"/>
              </p:ext>
            </p:extLst>
          </p:nvPr>
        </p:nvGraphicFramePr>
        <p:xfrm>
          <a:off x="5517355" y="3972906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7" name="方程式" r:id="rId24" imgW="1028520" imgH="469800" progId="Equation.3">
                  <p:embed/>
                </p:oleObj>
              </mc:Choice>
              <mc:Fallback>
                <p:oleObj name="方程式" r:id="rId24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355" y="3972906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群組 48"/>
          <p:cNvGrpSpPr/>
          <p:nvPr/>
        </p:nvGrpSpPr>
        <p:grpSpPr>
          <a:xfrm>
            <a:off x="2578665" y="1876788"/>
            <a:ext cx="1384872" cy="461665"/>
            <a:chOff x="3302899" y="1075492"/>
            <a:chExt cx="1384872" cy="461665"/>
          </a:xfrm>
        </p:grpSpPr>
        <p:sp>
          <p:nvSpPr>
            <p:cNvPr id="50" name="文字方塊 49"/>
            <p:cNvSpPr txBox="1"/>
            <p:nvPr/>
          </p:nvSpPr>
          <p:spPr>
            <a:xfrm>
              <a:off x="3302899" y="1075492"/>
              <a:ext cx="1384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</a:t>
              </a:r>
              <a:endParaRPr lang="zh-TW" altLang="en-US" sz="2400" dirty="0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385193" y="1135663"/>
            <a:ext cx="1889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8" name="方程式" r:id="rId26" imgW="88560" imgH="177480" progId="Equation.3">
                    <p:embed/>
                  </p:oleObj>
                </mc:Choice>
                <mc:Fallback>
                  <p:oleObj name="方程式" r:id="rId26" imgW="885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193" y="1135663"/>
                          <a:ext cx="18891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群組 54"/>
          <p:cNvGrpSpPr/>
          <p:nvPr/>
        </p:nvGrpSpPr>
        <p:grpSpPr>
          <a:xfrm>
            <a:off x="645071" y="1890823"/>
            <a:ext cx="1515165" cy="461665"/>
            <a:chOff x="1008993" y="1026295"/>
            <a:chExt cx="1515165" cy="461665"/>
          </a:xfrm>
        </p:grpSpPr>
        <p:sp>
          <p:nvSpPr>
            <p:cNvPr id="59" name="文字方塊 58"/>
            <p:cNvSpPr txBox="1"/>
            <p:nvPr/>
          </p:nvSpPr>
          <p:spPr>
            <a:xfrm>
              <a:off x="1008993" y="102629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</a:t>
              </a:r>
              <a:endParaRPr lang="zh-TW" altLang="en-US" sz="2400" dirty="0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30433" y="1079298"/>
            <a:ext cx="593725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9" name="方程式" r:id="rId28" imgW="279360" imgH="177480" progId="Equation.3">
                    <p:embed/>
                  </p:oleObj>
                </mc:Choice>
                <mc:Fallback>
                  <p:oleObj name="方程式" r:id="rId28" imgW="2793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433" y="1079298"/>
                          <a:ext cx="593725" cy="382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863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  <p:bldP spid="11" grpId="0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- First Term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6778" y="5738009"/>
            <a:ext cx="7467600" cy="714723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is the multiplication of two terms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1878269" y="5495953"/>
          <a:ext cx="6794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2" name="方程式" r:id="rId4" imgW="317160" imgH="469800" progId="Equation.3">
                  <p:embed/>
                </p:oleObj>
              </mc:Choice>
              <mc:Fallback>
                <p:oleObj name="方程式" r:id="rId4" imgW="317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269" y="5495953"/>
                        <a:ext cx="67945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/>
          <p:nvPr/>
        </p:nvCxnSpPr>
        <p:spPr>
          <a:xfrm>
            <a:off x="3621476" y="3461078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597173" y="2692763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140467" y="2432957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134449" y="3188422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141853" y="4258238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1157485" y="485183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1154135" y="376857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326277" y="2516551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3" name="方程式" r:id="rId6" imgW="88560" imgH="164880" progId="Equation.3">
                  <p:embed/>
                </p:oleObj>
              </mc:Choice>
              <mc:Fallback>
                <p:oleObj name="方程式" r:id="rId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277" y="2516551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1293200" y="3253578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4" name="方程式" r:id="rId8" imgW="126720" imgH="164880" progId="Equation.3">
                  <p:embed/>
                </p:oleObj>
              </mc:Choice>
              <mc:Fallback>
                <p:oleObj name="方程式" r:id="rId8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200" y="3253578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1291556" y="4361685"/>
          <a:ext cx="2714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5" name="方程式" r:id="rId10" imgW="126720" imgH="190440" progId="Equation.3">
                  <p:embed/>
                </p:oleObj>
              </mc:Choice>
              <mc:Fallback>
                <p:oleObj name="方程式" r:id="rId10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556" y="4361685"/>
                        <a:ext cx="2714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橢圓 15"/>
          <p:cNvSpPr/>
          <p:nvPr/>
        </p:nvSpPr>
        <p:spPr>
          <a:xfrm>
            <a:off x="3053336" y="241853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047318" y="3173999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054722" y="42438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 rot="5400000">
            <a:off x="3073059" y="484210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3067004" y="375414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3253660" y="2516642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6" name="方程式" r:id="rId12" imgW="88560" imgH="164880" progId="Equation.3">
                  <p:embed/>
                </p:oleObj>
              </mc:Choice>
              <mc:Fallback>
                <p:oleObj name="方程式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660" y="2516642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3220583" y="3268183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7" name="方程式" r:id="rId13" imgW="126720" imgH="164880" progId="Equation.3">
                  <p:embed/>
                </p:oleObj>
              </mc:Choice>
              <mc:Fallback>
                <p:oleObj name="方程式" r:id="rId13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583" y="3268183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3247263" y="4389207"/>
          <a:ext cx="190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8" name="方程式" r:id="rId14" imgW="88560" imgH="164880" progId="Equation.3">
                  <p:embed/>
                </p:oleObj>
              </mc:Choice>
              <mc:Fallback>
                <p:oleObj name="方程式" r:id="rId1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263" y="4389207"/>
                        <a:ext cx="1905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線單箭頭接點 23"/>
          <p:cNvCxnSpPr/>
          <p:nvPr/>
        </p:nvCxnSpPr>
        <p:spPr>
          <a:xfrm>
            <a:off x="1733308" y="4552186"/>
            <a:ext cx="13628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644970" y="4559722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8" idx="6"/>
            <a:endCxn id="18" idx="2"/>
          </p:cNvCxnSpPr>
          <p:nvPr/>
        </p:nvCxnSpPr>
        <p:spPr>
          <a:xfrm>
            <a:off x="1708607" y="3475501"/>
            <a:ext cx="1346115" cy="1055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6"/>
            <a:endCxn id="18" idx="2"/>
          </p:cNvCxnSpPr>
          <p:nvPr/>
        </p:nvCxnSpPr>
        <p:spPr>
          <a:xfrm>
            <a:off x="1714625" y="2720036"/>
            <a:ext cx="1340097" cy="1810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9" idx="6"/>
            <a:endCxn id="17" idx="2"/>
          </p:cNvCxnSpPr>
          <p:nvPr/>
        </p:nvCxnSpPr>
        <p:spPr>
          <a:xfrm flipV="1">
            <a:off x="1716011" y="3461078"/>
            <a:ext cx="1331307" cy="1084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9" idx="6"/>
            <a:endCxn id="16" idx="2"/>
          </p:cNvCxnSpPr>
          <p:nvPr/>
        </p:nvCxnSpPr>
        <p:spPr>
          <a:xfrm flipV="1">
            <a:off x="1716011" y="2705613"/>
            <a:ext cx="1337325" cy="1839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8" idx="6"/>
            <a:endCxn id="17" idx="2"/>
          </p:cNvCxnSpPr>
          <p:nvPr/>
        </p:nvCxnSpPr>
        <p:spPr>
          <a:xfrm flipV="1">
            <a:off x="1708607" y="3461078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8" idx="6"/>
            <a:endCxn id="16" idx="2"/>
          </p:cNvCxnSpPr>
          <p:nvPr/>
        </p:nvCxnSpPr>
        <p:spPr>
          <a:xfrm flipV="1">
            <a:off x="1708607" y="2705613"/>
            <a:ext cx="1344729" cy="769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7" idx="2"/>
          </p:cNvCxnSpPr>
          <p:nvPr/>
        </p:nvCxnSpPr>
        <p:spPr>
          <a:xfrm>
            <a:off x="1693331" y="2726860"/>
            <a:ext cx="1353987" cy="73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7" idx="6"/>
            <a:endCxn id="16" idx="2"/>
          </p:cNvCxnSpPr>
          <p:nvPr/>
        </p:nvCxnSpPr>
        <p:spPr>
          <a:xfrm flipV="1">
            <a:off x="1714625" y="2705613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2224860" y="4575332"/>
          <a:ext cx="4333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9" name="方程式" r:id="rId16" imgW="203040" imgH="253800" progId="Equation.3">
                  <p:embed/>
                </p:oleObj>
              </mc:Choice>
              <mc:Fallback>
                <p:oleObj name="方程式" r:id="rId16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860" y="4575332"/>
                        <a:ext cx="4333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/>
          </p:nvPr>
        </p:nvGraphicFramePr>
        <p:xfrm>
          <a:off x="2779488" y="4596294"/>
          <a:ext cx="3254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0" name="方程式" r:id="rId18" imgW="152280" imgH="241200" progId="Equation.3">
                  <p:embed/>
                </p:oleObj>
              </mc:Choice>
              <mc:Fallback>
                <p:oleObj name="方程式" r:id="rId18" imgW="15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488" y="4596294"/>
                        <a:ext cx="32543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3488949" y="4605550"/>
          <a:ext cx="3524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1" name="方程式" r:id="rId20" imgW="164880" imgH="241200" progId="Equation.3">
                  <p:embed/>
                </p:oleObj>
              </mc:Choice>
              <mc:Fallback>
                <p:oleObj name="方程式" r:id="rId20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949" y="4605550"/>
                        <a:ext cx="35242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2"/>
          <p:cNvGraphicFramePr>
            <a:graphicFrameLocks noChangeAspect="1"/>
          </p:cNvGraphicFramePr>
          <p:nvPr>
            <p:extLst/>
          </p:nvPr>
        </p:nvGraphicFramePr>
        <p:xfrm>
          <a:off x="5006975" y="2716602"/>
          <a:ext cx="3222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2" name="方程式" r:id="rId22" imgW="1511280" imgH="253800" progId="Equation.3">
                  <p:embed/>
                </p:oleObj>
              </mc:Choice>
              <mc:Fallback>
                <p:oleObj name="方程式" r:id="rId22" imgW="1511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2716602"/>
                        <a:ext cx="3222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2"/>
          <p:cNvGraphicFramePr>
            <a:graphicFrameLocks noChangeAspect="1"/>
          </p:cNvGraphicFramePr>
          <p:nvPr>
            <p:extLst/>
          </p:nvPr>
        </p:nvGraphicFramePr>
        <p:xfrm>
          <a:off x="5517355" y="3972906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3" name="方程式" r:id="rId24" imgW="1028520" imgH="469800" progId="Equation.3">
                  <p:embed/>
                </p:oleObj>
              </mc:Choice>
              <mc:Fallback>
                <p:oleObj name="方程式" r:id="rId24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355" y="3972906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群組 48"/>
          <p:cNvGrpSpPr/>
          <p:nvPr/>
        </p:nvGrpSpPr>
        <p:grpSpPr>
          <a:xfrm>
            <a:off x="2578665" y="1876788"/>
            <a:ext cx="1384872" cy="461665"/>
            <a:chOff x="3302899" y="1075492"/>
            <a:chExt cx="1384872" cy="461665"/>
          </a:xfrm>
        </p:grpSpPr>
        <p:sp>
          <p:nvSpPr>
            <p:cNvPr id="50" name="文字方塊 49"/>
            <p:cNvSpPr txBox="1"/>
            <p:nvPr/>
          </p:nvSpPr>
          <p:spPr>
            <a:xfrm>
              <a:off x="3302899" y="1075492"/>
              <a:ext cx="1384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</a:t>
              </a:r>
              <a:endParaRPr lang="zh-TW" altLang="en-US" sz="2400" dirty="0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385193" y="1135663"/>
            <a:ext cx="1889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4" name="方程式" r:id="rId26" imgW="88560" imgH="177480" progId="Equation.3">
                    <p:embed/>
                  </p:oleObj>
                </mc:Choice>
                <mc:Fallback>
                  <p:oleObj name="方程式" r:id="rId26" imgW="885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193" y="1135663"/>
                          <a:ext cx="18891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群組 54"/>
          <p:cNvGrpSpPr/>
          <p:nvPr/>
        </p:nvGrpSpPr>
        <p:grpSpPr>
          <a:xfrm>
            <a:off x="645071" y="1890823"/>
            <a:ext cx="1515165" cy="461665"/>
            <a:chOff x="1008993" y="1026295"/>
            <a:chExt cx="1515165" cy="461665"/>
          </a:xfrm>
        </p:grpSpPr>
        <p:sp>
          <p:nvSpPr>
            <p:cNvPr id="59" name="文字方塊 58"/>
            <p:cNvSpPr txBox="1"/>
            <p:nvPr/>
          </p:nvSpPr>
          <p:spPr>
            <a:xfrm>
              <a:off x="1008993" y="102629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</a:t>
              </a:r>
              <a:endParaRPr lang="zh-TW" altLang="en-US" sz="2400" dirty="0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30433" y="1079298"/>
            <a:ext cx="593725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5" name="方程式" r:id="rId28" imgW="279360" imgH="177480" progId="Equation.3">
                    <p:embed/>
                  </p:oleObj>
                </mc:Choice>
                <mc:Fallback>
                  <p:oleObj name="方程式" r:id="rId28" imgW="2793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433" y="1079298"/>
                          <a:ext cx="593725" cy="382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矩形 43"/>
          <p:cNvSpPr/>
          <p:nvPr/>
        </p:nvSpPr>
        <p:spPr>
          <a:xfrm>
            <a:off x="6427786" y="4019702"/>
            <a:ext cx="609600" cy="956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3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First Term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3605055" y="4383259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580752" y="3614944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124046" y="3355138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118028" y="4110603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125432" y="5180419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1141064" y="577401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1137714" y="469075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84963" y="2796008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l-1 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194027"/>
              </p:ext>
            </p:extLst>
          </p:nvPr>
        </p:nvGraphicFramePr>
        <p:xfrm>
          <a:off x="1309856" y="3438732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方程式" r:id="rId4" imgW="88560" imgH="164880" progId="Equation.3">
                  <p:embed/>
                </p:oleObj>
              </mc:Choice>
              <mc:Fallback>
                <p:oleObj name="方程式" r:id="rId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856" y="3438732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955479"/>
              </p:ext>
            </p:extLst>
          </p:nvPr>
        </p:nvGraphicFramePr>
        <p:xfrm>
          <a:off x="1276779" y="4175759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方程式" r:id="rId6" imgW="126720" imgH="164880" progId="Equation.3">
                  <p:embed/>
                </p:oleObj>
              </mc:Choice>
              <mc:Fallback>
                <p:oleObj name="方程式" r:id="rId6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779" y="4175759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355134"/>
              </p:ext>
            </p:extLst>
          </p:nvPr>
        </p:nvGraphicFramePr>
        <p:xfrm>
          <a:off x="1275135" y="5283866"/>
          <a:ext cx="2714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方程式" r:id="rId8" imgW="126720" imgH="190440" progId="Equation.3">
                  <p:embed/>
                </p:oleObj>
              </mc:Choice>
              <mc:Fallback>
                <p:oleObj name="方程式" r:id="rId8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135" y="5283866"/>
                        <a:ext cx="2714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橢圓 15"/>
          <p:cNvSpPr/>
          <p:nvPr/>
        </p:nvSpPr>
        <p:spPr>
          <a:xfrm>
            <a:off x="3036915" y="33407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030897" y="409618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038301" y="51659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 rot="5400000">
            <a:off x="3056638" y="576428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3050583" y="467632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45850"/>
              </p:ext>
            </p:extLst>
          </p:nvPr>
        </p:nvGraphicFramePr>
        <p:xfrm>
          <a:off x="3237239" y="3438823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方程式" r:id="rId10" imgW="88560" imgH="164880" progId="Equation.3">
                  <p:embed/>
                </p:oleObj>
              </mc:Choice>
              <mc:Fallback>
                <p:oleObj name="方程式" r:id="rId10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239" y="3438823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20631"/>
              </p:ext>
            </p:extLst>
          </p:nvPr>
        </p:nvGraphicFramePr>
        <p:xfrm>
          <a:off x="3204162" y="4190364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方程式" r:id="rId11" imgW="126720" imgH="164880" progId="Equation.3">
                  <p:embed/>
                </p:oleObj>
              </mc:Choice>
              <mc:Fallback>
                <p:oleObj name="方程式" r:id="rId11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162" y="4190364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566037"/>
              </p:ext>
            </p:extLst>
          </p:nvPr>
        </p:nvGraphicFramePr>
        <p:xfrm>
          <a:off x="3230842" y="5311388"/>
          <a:ext cx="190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方程式" r:id="rId12" imgW="88560" imgH="164880" progId="Equation.3">
                  <p:embed/>
                </p:oleObj>
              </mc:Choice>
              <mc:Fallback>
                <p:oleObj name="方程式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0842" y="5311388"/>
                        <a:ext cx="1905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線單箭頭接點 23"/>
          <p:cNvCxnSpPr/>
          <p:nvPr/>
        </p:nvCxnSpPr>
        <p:spPr>
          <a:xfrm>
            <a:off x="1716887" y="5474367"/>
            <a:ext cx="13628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628549" y="5481903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573378" y="2782500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 </a:t>
            </a:r>
          </a:p>
        </p:txBody>
      </p:sp>
      <p:cxnSp>
        <p:nvCxnSpPr>
          <p:cNvPr id="28" name="直線單箭頭接點 27"/>
          <p:cNvCxnSpPr>
            <a:stCxn id="8" idx="6"/>
            <a:endCxn id="18" idx="2"/>
          </p:cNvCxnSpPr>
          <p:nvPr/>
        </p:nvCxnSpPr>
        <p:spPr>
          <a:xfrm>
            <a:off x="1692186" y="4397682"/>
            <a:ext cx="1346115" cy="1055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6"/>
            <a:endCxn id="18" idx="2"/>
          </p:cNvCxnSpPr>
          <p:nvPr/>
        </p:nvCxnSpPr>
        <p:spPr>
          <a:xfrm>
            <a:off x="1698204" y="3642217"/>
            <a:ext cx="1340097" cy="1810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9" idx="6"/>
            <a:endCxn id="17" idx="2"/>
          </p:cNvCxnSpPr>
          <p:nvPr/>
        </p:nvCxnSpPr>
        <p:spPr>
          <a:xfrm flipV="1">
            <a:off x="1699590" y="4383259"/>
            <a:ext cx="1331307" cy="1084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9" idx="6"/>
            <a:endCxn id="16" idx="2"/>
          </p:cNvCxnSpPr>
          <p:nvPr/>
        </p:nvCxnSpPr>
        <p:spPr>
          <a:xfrm flipV="1">
            <a:off x="1699590" y="3627794"/>
            <a:ext cx="1337325" cy="1839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8" idx="6"/>
            <a:endCxn id="17" idx="2"/>
          </p:cNvCxnSpPr>
          <p:nvPr/>
        </p:nvCxnSpPr>
        <p:spPr>
          <a:xfrm flipV="1">
            <a:off x="1692186" y="4383259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8" idx="6"/>
            <a:endCxn id="16" idx="2"/>
          </p:cNvCxnSpPr>
          <p:nvPr/>
        </p:nvCxnSpPr>
        <p:spPr>
          <a:xfrm flipV="1">
            <a:off x="1692186" y="3627794"/>
            <a:ext cx="1344729" cy="769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7" idx="2"/>
          </p:cNvCxnSpPr>
          <p:nvPr/>
        </p:nvCxnSpPr>
        <p:spPr>
          <a:xfrm>
            <a:off x="1676910" y="3649041"/>
            <a:ext cx="1353987" cy="73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7" idx="6"/>
            <a:endCxn id="16" idx="2"/>
          </p:cNvCxnSpPr>
          <p:nvPr/>
        </p:nvCxnSpPr>
        <p:spPr>
          <a:xfrm flipV="1">
            <a:off x="1698204" y="3627794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443111"/>
              </p:ext>
            </p:extLst>
          </p:nvPr>
        </p:nvGraphicFramePr>
        <p:xfrm>
          <a:off x="3580752" y="1593811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7" name="方程式" r:id="rId14" imgW="1028520" imgH="469800" progId="Equation.3">
                  <p:embed/>
                </p:oleObj>
              </mc:Choice>
              <mc:Fallback>
                <p:oleObj name="方程式" r:id="rId14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752" y="1593811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/>
          <p:cNvSpPr/>
          <p:nvPr/>
        </p:nvSpPr>
        <p:spPr>
          <a:xfrm>
            <a:off x="4510555" y="1608235"/>
            <a:ext cx="609600" cy="956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811527"/>
              </p:ext>
            </p:extLst>
          </p:nvPr>
        </p:nvGraphicFramePr>
        <p:xfrm>
          <a:off x="4746625" y="3949700"/>
          <a:ext cx="241141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8" name="方程式" r:id="rId16" imgW="1130040" imgH="355320" progId="Equation.3">
                  <p:embed/>
                </p:oleObj>
              </mc:Choice>
              <mc:Fallback>
                <p:oleObj name="方程式" r:id="rId16" imgW="11300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949700"/>
                        <a:ext cx="2411413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8658"/>
              </p:ext>
            </p:extLst>
          </p:nvPr>
        </p:nvGraphicFramePr>
        <p:xfrm>
          <a:off x="7442200" y="3724275"/>
          <a:ext cx="14128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9" name="方程式" r:id="rId18" imgW="660240" imgH="469800" progId="Equation.3">
                  <p:embed/>
                </p:oleObj>
              </mc:Choice>
              <mc:Fallback>
                <p:oleObj name="方程式" r:id="rId18" imgW="660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3724275"/>
                        <a:ext cx="14128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4577102" y="3483394"/>
            <a:ext cx="112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dirty="0" smtClean="0"/>
              <a:t>l </a:t>
            </a:r>
            <a:r>
              <a:rPr lang="en-US" altLang="zh-TW" sz="2400" dirty="0"/>
              <a:t>&gt; 1 </a:t>
            </a:r>
            <a:endParaRPr lang="zh-TW" altLang="en-US" sz="2400" dirty="0"/>
          </a:p>
        </p:txBody>
      </p:sp>
      <p:graphicFrame>
        <p:nvGraphicFramePr>
          <p:cNvPr id="55" name="Object 12"/>
          <p:cNvGraphicFramePr>
            <a:graphicFrameLocks noChangeAspect="1"/>
          </p:cNvGraphicFramePr>
          <p:nvPr>
            <p:extLst/>
          </p:nvPr>
        </p:nvGraphicFramePr>
        <p:xfrm>
          <a:off x="2208439" y="5497513"/>
          <a:ext cx="4333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0" name="方程式" r:id="rId20" imgW="203040" imgH="253800" progId="Equation.3">
                  <p:embed/>
                </p:oleObj>
              </mc:Choice>
              <mc:Fallback>
                <p:oleObj name="方程式" r:id="rId20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439" y="5497513"/>
                        <a:ext cx="4333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>
            <p:extLst/>
          </p:nvPr>
        </p:nvGraphicFramePr>
        <p:xfrm>
          <a:off x="2763067" y="5518475"/>
          <a:ext cx="3254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1" name="方程式" r:id="rId22" imgW="152280" imgH="241200" progId="Equation.3">
                  <p:embed/>
                </p:oleObj>
              </mc:Choice>
              <mc:Fallback>
                <p:oleObj name="方程式" r:id="rId22" imgW="15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067" y="5518475"/>
                        <a:ext cx="32543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First Term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Object 12"/>
          <p:cNvGraphicFramePr>
            <a:graphicFrameLocks noChangeAspect="1"/>
          </p:cNvGraphicFramePr>
          <p:nvPr>
            <p:extLst/>
          </p:nvPr>
        </p:nvGraphicFramePr>
        <p:xfrm>
          <a:off x="3580752" y="1593811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7" name="方程式" r:id="rId5" imgW="1028520" imgH="469800" progId="Equation.3">
                  <p:embed/>
                </p:oleObj>
              </mc:Choice>
              <mc:Fallback>
                <p:oleObj name="方程式" r:id="rId5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752" y="1593811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/>
          <p:cNvSpPr/>
          <p:nvPr/>
        </p:nvSpPr>
        <p:spPr>
          <a:xfrm>
            <a:off x="4510555" y="1608235"/>
            <a:ext cx="609600" cy="956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4567128" y="4685727"/>
            <a:ext cx="1022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l = 1 </a:t>
            </a:r>
            <a:endParaRPr lang="zh-TW" altLang="en-US" sz="2400" dirty="0"/>
          </a:p>
        </p:txBody>
      </p:sp>
      <p:graphicFrame>
        <p:nvGraphicFramePr>
          <p:cNvPr id="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377453"/>
              </p:ext>
            </p:extLst>
          </p:nvPr>
        </p:nvGraphicFramePr>
        <p:xfrm>
          <a:off x="4890590" y="5270785"/>
          <a:ext cx="22479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8" name="方程式" r:id="rId7" imgW="1054080" imgH="355320" progId="Equation.3">
                  <p:embed/>
                </p:oleObj>
              </mc:Choice>
              <mc:Fallback>
                <p:oleObj name="方程式" r:id="rId7" imgW="10540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590" y="5270785"/>
                        <a:ext cx="2247900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880515"/>
              </p:ext>
            </p:extLst>
          </p:nvPr>
        </p:nvGraphicFramePr>
        <p:xfrm>
          <a:off x="7522415" y="5030627"/>
          <a:ext cx="12493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9" name="方程式" r:id="rId9" imgW="583920" imgH="469800" progId="Equation.3">
                  <p:embed/>
                </p:oleObj>
              </mc:Choice>
              <mc:Fallback>
                <p:oleObj name="方程式" r:id="rId9" imgW="583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415" y="5030627"/>
                        <a:ext cx="12493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線單箭頭接點 43"/>
          <p:cNvCxnSpPr/>
          <p:nvPr/>
        </p:nvCxnSpPr>
        <p:spPr>
          <a:xfrm>
            <a:off x="3536848" y="4520133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3512545" y="3751818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 rot="5400000">
            <a:off x="1163008" y="586687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55" name="文字方塊 54"/>
          <p:cNvSpPr txBox="1"/>
          <p:nvPr/>
        </p:nvSpPr>
        <p:spPr>
          <a:xfrm rot="5400000">
            <a:off x="1141988" y="4797056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79057" y="2966147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Input</a:t>
            </a:r>
          </a:p>
        </p:txBody>
      </p:sp>
      <p:sp>
        <p:nvSpPr>
          <p:cNvPr id="57" name="橢圓 56"/>
          <p:cNvSpPr/>
          <p:nvPr/>
        </p:nvSpPr>
        <p:spPr>
          <a:xfrm>
            <a:off x="2968708" y="347758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962690" y="423305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2970094" y="530287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 rot="5400000">
            <a:off x="2988431" y="590115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61" name="文字方塊 60"/>
          <p:cNvSpPr txBox="1"/>
          <p:nvPr/>
        </p:nvSpPr>
        <p:spPr>
          <a:xfrm rot="5400000">
            <a:off x="2982376" y="481320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044364"/>
              </p:ext>
            </p:extLst>
          </p:nvPr>
        </p:nvGraphicFramePr>
        <p:xfrm>
          <a:off x="3169032" y="3575697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0" name="方程式" r:id="rId11" imgW="88560" imgH="164880" progId="Equation.3">
                  <p:embed/>
                </p:oleObj>
              </mc:Choice>
              <mc:Fallback>
                <p:oleObj name="方程式" r:id="rId11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032" y="3575697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803204"/>
              </p:ext>
            </p:extLst>
          </p:nvPr>
        </p:nvGraphicFramePr>
        <p:xfrm>
          <a:off x="3135955" y="4327238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1" name="方程式" r:id="rId13" imgW="126720" imgH="164880" progId="Equation.3">
                  <p:embed/>
                </p:oleObj>
              </mc:Choice>
              <mc:Fallback>
                <p:oleObj name="方程式" r:id="rId13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955" y="4327238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458306"/>
              </p:ext>
            </p:extLst>
          </p:nvPr>
        </p:nvGraphicFramePr>
        <p:xfrm>
          <a:off x="3162635" y="5448262"/>
          <a:ext cx="190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2" name="方程式" r:id="rId15" imgW="88560" imgH="164880" progId="Equation.3">
                  <p:embed/>
                </p:oleObj>
              </mc:Choice>
              <mc:Fallback>
                <p:oleObj name="方程式" r:id="rId15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635" y="5448262"/>
                        <a:ext cx="1905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線單箭頭接點 64"/>
          <p:cNvCxnSpPr/>
          <p:nvPr/>
        </p:nvCxnSpPr>
        <p:spPr>
          <a:xfrm>
            <a:off x="1648680" y="5611241"/>
            <a:ext cx="13628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3560342" y="5605898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2505171" y="2919374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1 </a:t>
            </a:r>
          </a:p>
        </p:txBody>
      </p:sp>
      <p:cxnSp>
        <p:nvCxnSpPr>
          <p:cNvPr id="69" name="直線單箭頭接點 68"/>
          <p:cNvCxnSpPr>
            <a:endCxn id="59" idx="2"/>
          </p:cNvCxnSpPr>
          <p:nvPr/>
        </p:nvCxnSpPr>
        <p:spPr>
          <a:xfrm>
            <a:off x="1623979" y="4534556"/>
            <a:ext cx="1346115" cy="1055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endCxn id="59" idx="2"/>
          </p:cNvCxnSpPr>
          <p:nvPr/>
        </p:nvCxnSpPr>
        <p:spPr>
          <a:xfrm>
            <a:off x="1629997" y="3779091"/>
            <a:ext cx="1340097" cy="1810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endCxn id="58" idx="2"/>
          </p:cNvCxnSpPr>
          <p:nvPr/>
        </p:nvCxnSpPr>
        <p:spPr>
          <a:xfrm flipV="1">
            <a:off x="1631383" y="4520133"/>
            <a:ext cx="1331307" cy="1084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>
            <a:endCxn id="57" idx="2"/>
          </p:cNvCxnSpPr>
          <p:nvPr/>
        </p:nvCxnSpPr>
        <p:spPr>
          <a:xfrm flipV="1">
            <a:off x="1631383" y="3764668"/>
            <a:ext cx="1337325" cy="1839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endCxn id="58" idx="2"/>
          </p:cNvCxnSpPr>
          <p:nvPr/>
        </p:nvCxnSpPr>
        <p:spPr>
          <a:xfrm flipV="1">
            <a:off x="1623979" y="4520133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endCxn id="57" idx="2"/>
          </p:cNvCxnSpPr>
          <p:nvPr/>
        </p:nvCxnSpPr>
        <p:spPr>
          <a:xfrm flipV="1">
            <a:off x="1623979" y="3764668"/>
            <a:ext cx="1344729" cy="769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1608703" y="3785915"/>
            <a:ext cx="1353987" cy="73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57" idx="2"/>
          </p:cNvCxnSpPr>
          <p:nvPr/>
        </p:nvCxnSpPr>
        <p:spPr>
          <a:xfrm flipV="1">
            <a:off x="1629997" y="3764668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252205" y="358522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1259785" y="4348683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1252205" y="541849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669705"/>
              </p:ext>
            </p:extLst>
          </p:nvPr>
        </p:nvGraphicFramePr>
        <p:xfrm>
          <a:off x="1257570" y="3505284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3" name="方程式" r:id="rId17" imgW="177480" imgH="228600" progId="Equation.3">
                  <p:embed/>
                </p:oleObj>
              </mc:Choice>
              <mc:Fallback>
                <p:oleObj name="方程式" r:id="rId1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570" y="3505284"/>
                        <a:ext cx="381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38712"/>
              </p:ext>
            </p:extLst>
          </p:nvPr>
        </p:nvGraphicFramePr>
        <p:xfrm>
          <a:off x="1267569" y="4266828"/>
          <a:ext cx="381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4" name="方程式" r:id="rId19" imgW="177480" imgH="228600" progId="Equation.3">
                  <p:embed/>
                </p:oleObj>
              </mc:Choice>
              <mc:Fallback>
                <p:oleObj name="方程式" r:id="rId19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569" y="4266828"/>
                        <a:ext cx="3810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512025"/>
              </p:ext>
            </p:extLst>
          </p:nvPr>
        </p:nvGraphicFramePr>
        <p:xfrm>
          <a:off x="1259369" y="5322257"/>
          <a:ext cx="381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5" name="方程式" r:id="rId21" imgW="177480" imgH="253800" progId="Equation.3">
                  <p:embed/>
                </p:oleObj>
              </mc:Choice>
              <mc:Fallback>
                <p:oleObj name="方程式" r:id="rId21" imgW="177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369" y="5322257"/>
                        <a:ext cx="3810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637962"/>
              </p:ext>
            </p:extLst>
          </p:nvPr>
        </p:nvGraphicFramePr>
        <p:xfrm>
          <a:off x="2122413" y="5611196"/>
          <a:ext cx="4333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6" name="方程式" r:id="rId23" imgW="203040" imgH="253800" progId="Equation.3">
                  <p:embed/>
                </p:oleObj>
              </mc:Choice>
              <mc:Fallback>
                <p:oleObj name="方程式" r:id="rId23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13" y="5611196"/>
                        <a:ext cx="4333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674748"/>
              </p:ext>
            </p:extLst>
          </p:nvPr>
        </p:nvGraphicFramePr>
        <p:xfrm>
          <a:off x="2660742" y="5604372"/>
          <a:ext cx="3254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7" name="方程式" r:id="rId25" imgW="152280" imgH="241200" progId="Equation.3">
                  <p:embed/>
                </p:oleObj>
              </mc:Choice>
              <mc:Fallback>
                <p:oleObj name="方程式" r:id="rId25" imgW="15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742" y="5604372"/>
                        <a:ext cx="32543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639217"/>
              </p:ext>
            </p:extLst>
          </p:nvPr>
        </p:nvGraphicFramePr>
        <p:xfrm>
          <a:off x="4746625" y="3949700"/>
          <a:ext cx="241141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8" name="方程式" r:id="rId27" imgW="1130040" imgH="355320" progId="Equation.3">
                  <p:embed/>
                </p:oleObj>
              </mc:Choice>
              <mc:Fallback>
                <p:oleObj name="方程式" r:id="rId27" imgW="113004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949700"/>
                        <a:ext cx="2411413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349908"/>
              </p:ext>
            </p:extLst>
          </p:nvPr>
        </p:nvGraphicFramePr>
        <p:xfrm>
          <a:off x="7442200" y="3724275"/>
          <a:ext cx="14128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59" name="方程式" r:id="rId29" imgW="660240" imgH="469800" progId="Equation.3">
                  <p:embed/>
                </p:oleObj>
              </mc:Choice>
              <mc:Fallback>
                <p:oleObj name="方程式" r:id="rId29" imgW="660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3724275"/>
                        <a:ext cx="14128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文字方塊 89"/>
          <p:cNvSpPr txBox="1"/>
          <p:nvPr/>
        </p:nvSpPr>
        <p:spPr>
          <a:xfrm>
            <a:off x="4577102" y="3483394"/>
            <a:ext cx="112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</a:t>
            </a:r>
            <a:r>
              <a:rPr lang="en-US" altLang="zh-TW" sz="2400" dirty="0" smtClean="0"/>
              <a:t>l </a:t>
            </a:r>
            <a:r>
              <a:rPr lang="en-US" altLang="zh-TW" sz="2400" dirty="0"/>
              <a:t>&gt; 1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5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- Second Term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6778" y="5738009"/>
            <a:ext cx="7467600" cy="714723"/>
          </a:xfrm>
        </p:spPr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         </a:t>
            </a:r>
            <a:r>
              <a:rPr lang="en-US" altLang="zh-TW" dirty="0" smtClean="0"/>
              <a:t>is the multiplication of two terms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/>
          </p:nvPr>
        </p:nvGraphicFramePr>
        <p:xfrm>
          <a:off x="1878269" y="5495953"/>
          <a:ext cx="6794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84" name="方程式" r:id="rId4" imgW="317160" imgH="469800" progId="Equation.3">
                  <p:embed/>
                </p:oleObj>
              </mc:Choice>
              <mc:Fallback>
                <p:oleObj name="方程式" r:id="rId4" imgW="3171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269" y="5495953"/>
                        <a:ext cx="67945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/>
          <p:nvPr/>
        </p:nvCxnSpPr>
        <p:spPr>
          <a:xfrm>
            <a:off x="3621476" y="3461078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597173" y="2692763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1140467" y="2432957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134449" y="3188422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141853" y="4258238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 rot="5400000">
            <a:off x="1157485" y="485183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 rot="5400000">
            <a:off x="1154135" y="376857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/>
          </p:nvPr>
        </p:nvGraphicFramePr>
        <p:xfrm>
          <a:off x="1326277" y="2516551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85" name="方程式" r:id="rId6" imgW="88560" imgH="164880" progId="Equation.3">
                  <p:embed/>
                </p:oleObj>
              </mc:Choice>
              <mc:Fallback>
                <p:oleObj name="方程式" r:id="rId6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277" y="2516551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/>
          </p:nvPr>
        </p:nvGraphicFramePr>
        <p:xfrm>
          <a:off x="1293200" y="3253578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86" name="方程式" r:id="rId8" imgW="126720" imgH="164880" progId="Equation.3">
                  <p:embed/>
                </p:oleObj>
              </mc:Choice>
              <mc:Fallback>
                <p:oleObj name="方程式" r:id="rId8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200" y="3253578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/>
          </p:nvPr>
        </p:nvGraphicFramePr>
        <p:xfrm>
          <a:off x="1291556" y="4361685"/>
          <a:ext cx="2714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87" name="方程式" r:id="rId10" imgW="126720" imgH="190440" progId="Equation.3">
                  <p:embed/>
                </p:oleObj>
              </mc:Choice>
              <mc:Fallback>
                <p:oleObj name="方程式" r:id="rId10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556" y="4361685"/>
                        <a:ext cx="2714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橢圓 15"/>
          <p:cNvSpPr/>
          <p:nvPr/>
        </p:nvSpPr>
        <p:spPr>
          <a:xfrm>
            <a:off x="3053336" y="241853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047318" y="3173999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054722" y="42438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 rot="5400000">
            <a:off x="3073059" y="484210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3067004" y="3754148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/>
          </p:nvPr>
        </p:nvGraphicFramePr>
        <p:xfrm>
          <a:off x="3253660" y="2516642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88" name="方程式" r:id="rId12" imgW="88560" imgH="164880" progId="Equation.3">
                  <p:embed/>
                </p:oleObj>
              </mc:Choice>
              <mc:Fallback>
                <p:oleObj name="方程式" r:id="rId12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660" y="2516642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/>
          </p:nvPr>
        </p:nvGraphicFramePr>
        <p:xfrm>
          <a:off x="3220583" y="3268183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89" name="方程式" r:id="rId13" imgW="126720" imgH="164880" progId="Equation.3">
                  <p:embed/>
                </p:oleObj>
              </mc:Choice>
              <mc:Fallback>
                <p:oleObj name="方程式" r:id="rId13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583" y="3268183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/>
          </p:nvPr>
        </p:nvGraphicFramePr>
        <p:xfrm>
          <a:off x="3247263" y="4389207"/>
          <a:ext cx="190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0" name="方程式" r:id="rId14" imgW="88560" imgH="164880" progId="Equation.3">
                  <p:embed/>
                </p:oleObj>
              </mc:Choice>
              <mc:Fallback>
                <p:oleObj name="方程式" r:id="rId14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263" y="4389207"/>
                        <a:ext cx="1905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線單箭頭接點 23"/>
          <p:cNvCxnSpPr/>
          <p:nvPr/>
        </p:nvCxnSpPr>
        <p:spPr>
          <a:xfrm>
            <a:off x="1733308" y="4552186"/>
            <a:ext cx="13628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644970" y="4559722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8" idx="6"/>
            <a:endCxn id="18" idx="2"/>
          </p:cNvCxnSpPr>
          <p:nvPr/>
        </p:nvCxnSpPr>
        <p:spPr>
          <a:xfrm>
            <a:off x="1708607" y="3475501"/>
            <a:ext cx="1346115" cy="1055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6"/>
            <a:endCxn id="18" idx="2"/>
          </p:cNvCxnSpPr>
          <p:nvPr/>
        </p:nvCxnSpPr>
        <p:spPr>
          <a:xfrm>
            <a:off x="1714625" y="2720036"/>
            <a:ext cx="1340097" cy="1810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9" idx="6"/>
            <a:endCxn id="17" idx="2"/>
          </p:cNvCxnSpPr>
          <p:nvPr/>
        </p:nvCxnSpPr>
        <p:spPr>
          <a:xfrm flipV="1">
            <a:off x="1716011" y="3461078"/>
            <a:ext cx="1331307" cy="1084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9" idx="6"/>
            <a:endCxn id="16" idx="2"/>
          </p:cNvCxnSpPr>
          <p:nvPr/>
        </p:nvCxnSpPr>
        <p:spPr>
          <a:xfrm flipV="1">
            <a:off x="1716011" y="2705613"/>
            <a:ext cx="1337325" cy="1839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8" idx="6"/>
            <a:endCxn id="17" idx="2"/>
          </p:cNvCxnSpPr>
          <p:nvPr/>
        </p:nvCxnSpPr>
        <p:spPr>
          <a:xfrm flipV="1">
            <a:off x="1708607" y="3461078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8" idx="6"/>
            <a:endCxn id="16" idx="2"/>
          </p:cNvCxnSpPr>
          <p:nvPr/>
        </p:nvCxnSpPr>
        <p:spPr>
          <a:xfrm flipV="1">
            <a:off x="1708607" y="2705613"/>
            <a:ext cx="1344729" cy="769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17" idx="2"/>
          </p:cNvCxnSpPr>
          <p:nvPr/>
        </p:nvCxnSpPr>
        <p:spPr>
          <a:xfrm>
            <a:off x="1693331" y="2726860"/>
            <a:ext cx="1353987" cy="73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7" idx="6"/>
            <a:endCxn id="16" idx="2"/>
          </p:cNvCxnSpPr>
          <p:nvPr/>
        </p:nvCxnSpPr>
        <p:spPr>
          <a:xfrm flipV="1">
            <a:off x="1714625" y="2705613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2224860" y="4575332"/>
          <a:ext cx="4333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1" name="方程式" r:id="rId16" imgW="203040" imgH="253800" progId="Equation.3">
                  <p:embed/>
                </p:oleObj>
              </mc:Choice>
              <mc:Fallback>
                <p:oleObj name="方程式" r:id="rId16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860" y="4575332"/>
                        <a:ext cx="43338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>
            <p:extLst/>
          </p:nvPr>
        </p:nvGraphicFramePr>
        <p:xfrm>
          <a:off x="2779488" y="4596294"/>
          <a:ext cx="3254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2" name="方程式" r:id="rId18" imgW="152280" imgH="241200" progId="Equation.3">
                  <p:embed/>
                </p:oleObj>
              </mc:Choice>
              <mc:Fallback>
                <p:oleObj name="方程式" r:id="rId18" imgW="15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488" y="4596294"/>
                        <a:ext cx="32543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3488949" y="4605550"/>
          <a:ext cx="3524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3" name="方程式" r:id="rId20" imgW="164880" imgH="241200" progId="Equation.3">
                  <p:embed/>
                </p:oleObj>
              </mc:Choice>
              <mc:Fallback>
                <p:oleObj name="方程式" r:id="rId20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949" y="4605550"/>
                        <a:ext cx="35242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2"/>
          <p:cNvGraphicFramePr>
            <a:graphicFrameLocks noChangeAspect="1"/>
          </p:cNvGraphicFramePr>
          <p:nvPr>
            <p:extLst/>
          </p:nvPr>
        </p:nvGraphicFramePr>
        <p:xfrm>
          <a:off x="5006975" y="2716602"/>
          <a:ext cx="3222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4" name="方程式" r:id="rId22" imgW="1511280" imgH="253800" progId="Equation.3">
                  <p:embed/>
                </p:oleObj>
              </mc:Choice>
              <mc:Fallback>
                <p:oleObj name="方程式" r:id="rId22" imgW="15112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2716602"/>
                        <a:ext cx="32226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2"/>
          <p:cNvGraphicFramePr>
            <a:graphicFrameLocks noChangeAspect="1"/>
          </p:cNvGraphicFramePr>
          <p:nvPr>
            <p:extLst/>
          </p:nvPr>
        </p:nvGraphicFramePr>
        <p:xfrm>
          <a:off x="5517355" y="3972906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5" name="方程式" r:id="rId24" imgW="1028520" imgH="469800" progId="Equation.3">
                  <p:embed/>
                </p:oleObj>
              </mc:Choice>
              <mc:Fallback>
                <p:oleObj name="方程式" r:id="rId24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355" y="3972906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群組 48"/>
          <p:cNvGrpSpPr/>
          <p:nvPr/>
        </p:nvGrpSpPr>
        <p:grpSpPr>
          <a:xfrm>
            <a:off x="2578665" y="1876788"/>
            <a:ext cx="1384872" cy="461665"/>
            <a:chOff x="3302899" y="1075492"/>
            <a:chExt cx="1384872" cy="461665"/>
          </a:xfrm>
        </p:grpSpPr>
        <p:sp>
          <p:nvSpPr>
            <p:cNvPr id="50" name="文字方塊 49"/>
            <p:cNvSpPr txBox="1"/>
            <p:nvPr/>
          </p:nvSpPr>
          <p:spPr>
            <a:xfrm>
              <a:off x="3302899" y="1075492"/>
              <a:ext cx="1384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</a:t>
              </a:r>
              <a:endParaRPr lang="zh-TW" altLang="en-US" sz="2400" dirty="0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4385193" y="1135663"/>
            <a:ext cx="1889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96" name="方程式" r:id="rId26" imgW="88560" imgH="177480" progId="Equation.3">
                    <p:embed/>
                  </p:oleObj>
                </mc:Choice>
                <mc:Fallback>
                  <p:oleObj name="方程式" r:id="rId26" imgW="885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193" y="1135663"/>
                          <a:ext cx="188913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群組 54"/>
          <p:cNvGrpSpPr/>
          <p:nvPr/>
        </p:nvGrpSpPr>
        <p:grpSpPr>
          <a:xfrm>
            <a:off x="645071" y="1890823"/>
            <a:ext cx="1515165" cy="461665"/>
            <a:chOff x="1008993" y="1026295"/>
            <a:chExt cx="1515165" cy="461665"/>
          </a:xfrm>
        </p:grpSpPr>
        <p:sp>
          <p:nvSpPr>
            <p:cNvPr id="59" name="文字方塊 58"/>
            <p:cNvSpPr txBox="1"/>
            <p:nvPr/>
          </p:nvSpPr>
          <p:spPr>
            <a:xfrm>
              <a:off x="1008993" y="1026295"/>
              <a:ext cx="11346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Layer</a:t>
              </a:r>
              <a:endParaRPr lang="zh-TW" altLang="en-US" sz="2400" dirty="0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930433" y="1079298"/>
            <a:ext cx="593725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97" name="方程式" r:id="rId28" imgW="279360" imgH="177480" progId="Equation.3">
                    <p:embed/>
                  </p:oleObj>
                </mc:Choice>
                <mc:Fallback>
                  <p:oleObj name="方程式" r:id="rId28" imgW="2793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433" y="1079298"/>
                          <a:ext cx="593725" cy="382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矩形 43"/>
          <p:cNvSpPr/>
          <p:nvPr/>
        </p:nvSpPr>
        <p:spPr>
          <a:xfrm>
            <a:off x="7071518" y="4019702"/>
            <a:ext cx="609600" cy="9565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181453"/>
              </p:ext>
            </p:extLst>
          </p:nvPr>
        </p:nvGraphicFramePr>
        <p:xfrm>
          <a:off x="7924800" y="4239188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98" name="方程式" r:id="rId30" imgW="177480" imgH="241200" progId="Equation.3">
                  <p:embed/>
                </p:oleObj>
              </mc:Choice>
              <mc:Fallback>
                <p:oleObj name="方程式" r:id="rId30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239188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線單箭頭接點 45"/>
          <p:cNvCxnSpPr/>
          <p:nvPr/>
        </p:nvCxnSpPr>
        <p:spPr>
          <a:xfrm>
            <a:off x="7657646" y="4474286"/>
            <a:ext cx="2870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6962625" y="3676595"/>
            <a:ext cx="545778" cy="2657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/>
          <p:cNvSpPr/>
          <p:nvPr/>
        </p:nvSpPr>
        <p:spPr>
          <a:xfrm>
            <a:off x="4807139" y="3701695"/>
            <a:ext cx="545778" cy="2657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/>
        </p:nvSpPr>
        <p:spPr>
          <a:xfrm>
            <a:off x="2826882" y="3703795"/>
            <a:ext cx="545778" cy="26578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- Second Term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/>
          <p:cNvSpPr/>
          <p:nvPr/>
        </p:nvSpPr>
        <p:spPr>
          <a:xfrm>
            <a:off x="1244637" y="3542021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238619" y="4297486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246023" y="5367302"/>
            <a:ext cx="574158" cy="5741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 rot="5400000">
            <a:off x="1287413" y="596089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 rot="5400000">
            <a:off x="1258305" y="487763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35458" y="3071474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l-1 </a:t>
            </a:r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860455"/>
              </p:ext>
            </p:extLst>
          </p:nvPr>
        </p:nvGraphicFramePr>
        <p:xfrm>
          <a:off x="1430447" y="3625615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6" name="方程式" r:id="rId5" imgW="88560" imgH="164880" progId="Equation.3">
                  <p:embed/>
                </p:oleObj>
              </mc:Choice>
              <mc:Fallback>
                <p:oleObj name="方程式" r:id="rId5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447" y="3625615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169836"/>
              </p:ext>
            </p:extLst>
          </p:nvPr>
        </p:nvGraphicFramePr>
        <p:xfrm>
          <a:off x="1397370" y="4362642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7" name="方程式" r:id="rId7" imgW="126720" imgH="164880" progId="Equation.3">
                  <p:embed/>
                </p:oleObj>
              </mc:Choice>
              <mc:Fallback>
                <p:oleObj name="方程式" r:id="rId7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370" y="4362642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448172"/>
              </p:ext>
            </p:extLst>
          </p:nvPr>
        </p:nvGraphicFramePr>
        <p:xfrm>
          <a:off x="1393825" y="5470525"/>
          <a:ext cx="2730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8" name="方程式" r:id="rId9" imgW="126720" imgH="190440" progId="Equation.3">
                  <p:embed/>
                </p:oleObj>
              </mc:Choice>
              <mc:Fallback>
                <p:oleObj name="方程式" r:id="rId9" imgW="12672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5470525"/>
                        <a:ext cx="27305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橢圓 19"/>
          <p:cNvSpPr/>
          <p:nvPr/>
        </p:nvSpPr>
        <p:spPr>
          <a:xfrm>
            <a:off x="3157506" y="35275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3151488" y="428306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158892" y="5352879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 rot="5400000">
            <a:off x="3202987" y="59511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 rot="5400000">
            <a:off x="3171174" y="48632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444935"/>
              </p:ext>
            </p:extLst>
          </p:nvPr>
        </p:nvGraphicFramePr>
        <p:xfrm>
          <a:off x="3357830" y="3625706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9" name="方程式" r:id="rId11" imgW="88560" imgH="164880" progId="Equation.3">
                  <p:embed/>
                </p:oleObj>
              </mc:Choice>
              <mc:Fallback>
                <p:oleObj name="方程式" r:id="rId11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830" y="3625706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492161"/>
              </p:ext>
            </p:extLst>
          </p:nvPr>
        </p:nvGraphicFramePr>
        <p:xfrm>
          <a:off x="3324753" y="4377247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0" name="方程式" r:id="rId12" imgW="126720" imgH="164880" progId="Equation.3">
                  <p:embed/>
                </p:oleObj>
              </mc:Choice>
              <mc:Fallback>
                <p:oleObj name="方程式" r:id="rId12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753" y="4377247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92879"/>
              </p:ext>
            </p:extLst>
          </p:nvPr>
        </p:nvGraphicFramePr>
        <p:xfrm>
          <a:off x="3351213" y="5497513"/>
          <a:ext cx="1905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1" name="方程式" r:id="rId13" imgW="88560" imgH="164880" progId="Equation.3">
                  <p:embed/>
                </p:oleObj>
              </mc:Choice>
              <mc:Fallback>
                <p:oleObj name="方程式" r:id="rId13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5497513"/>
                        <a:ext cx="190500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1837478" y="5661250"/>
            <a:ext cx="13628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2723873" y="3057966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 </a:t>
            </a:r>
          </a:p>
        </p:txBody>
      </p:sp>
      <p:cxnSp>
        <p:nvCxnSpPr>
          <p:cNvPr id="32" name="直線單箭頭接點 31"/>
          <p:cNvCxnSpPr>
            <a:stCxn id="12" idx="6"/>
            <a:endCxn id="22" idx="2"/>
          </p:cNvCxnSpPr>
          <p:nvPr/>
        </p:nvCxnSpPr>
        <p:spPr>
          <a:xfrm>
            <a:off x="1812777" y="4584565"/>
            <a:ext cx="1346115" cy="1055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1" idx="6"/>
            <a:endCxn id="22" idx="2"/>
          </p:cNvCxnSpPr>
          <p:nvPr/>
        </p:nvCxnSpPr>
        <p:spPr>
          <a:xfrm>
            <a:off x="1818795" y="3829100"/>
            <a:ext cx="1340097" cy="1810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3" idx="6"/>
            <a:endCxn id="21" idx="2"/>
          </p:cNvCxnSpPr>
          <p:nvPr/>
        </p:nvCxnSpPr>
        <p:spPr>
          <a:xfrm flipV="1">
            <a:off x="1820181" y="4570142"/>
            <a:ext cx="1331307" cy="1084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3" idx="6"/>
            <a:endCxn id="20" idx="2"/>
          </p:cNvCxnSpPr>
          <p:nvPr/>
        </p:nvCxnSpPr>
        <p:spPr>
          <a:xfrm flipV="1">
            <a:off x="1820181" y="3814677"/>
            <a:ext cx="1337325" cy="1839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2" idx="6"/>
            <a:endCxn id="21" idx="2"/>
          </p:cNvCxnSpPr>
          <p:nvPr/>
        </p:nvCxnSpPr>
        <p:spPr>
          <a:xfrm flipV="1">
            <a:off x="1812777" y="4570142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2" idx="6"/>
            <a:endCxn id="20" idx="2"/>
          </p:cNvCxnSpPr>
          <p:nvPr/>
        </p:nvCxnSpPr>
        <p:spPr>
          <a:xfrm flipV="1">
            <a:off x="1812777" y="3814677"/>
            <a:ext cx="1344729" cy="769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endCxn id="21" idx="2"/>
          </p:cNvCxnSpPr>
          <p:nvPr/>
        </p:nvCxnSpPr>
        <p:spPr>
          <a:xfrm>
            <a:off x="1797501" y="3835924"/>
            <a:ext cx="1353987" cy="73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1" idx="6"/>
            <a:endCxn id="20" idx="2"/>
          </p:cNvCxnSpPr>
          <p:nvPr/>
        </p:nvCxnSpPr>
        <p:spPr>
          <a:xfrm flipV="1">
            <a:off x="1818795" y="3814677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37598" y="4605769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37598" y="3814677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661092" y="5734053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/>
          <p:nvPr/>
        </p:nvSpPr>
        <p:spPr>
          <a:xfrm>
            <a:off x="5102321" y="352759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5096303" y="428306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103707" y="535287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 rot="5400000">
            <a:off x="5147802" y="59511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54" name="文字方塊 53"/>
          <p:cNvSpPr txBox="1"/>
          <p:nvPr/>
        </p:nvSpPr>
        <p:spPr>
          <a:xfrm rot="5400000">
            <a:off x="5115989" y="48632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5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339391"/>
              </p:ext>
            </p:extLst>
          </p:nvPr>
        </p:nvGraphicFramePr>
        <p:xfrm>
          <a:off x="5302645" y="3625706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2" name="方程式" r:id="rId15" imgW="88560" imgH="164880" progId="Equation.3">
                  <p:embed/>
                </p:oleObj>
              </mc:Choice>
              <mc:Fallback>
                <p:oleObj name="方程式" r:id="rId15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645" y="3625706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224567"/>
              </p:ext>
            </p:extLst>
          </p:nvPr>
        </p:nvGraphicFramePr>
        <p:xfrm>
          <a:off x="5269568" y="4377247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3" name="方程式" r:id="rId16" imgW="126720" imgH="164880" progId="Equation.3">
                  <p:embed/>
                </p:oleObj>
              </mc:Choice>
              <mc:Fallback>
                <p:oleObj name="方程式" r:id="rId16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568" y="4377247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499862"/>
              </p:ext>
            </p:extLst>
          </p:nvPr>
        </p:nvGraphicFramePr>
        <p:xfrm>
          <a:off x="5254408" y="5483981"/>
          <a:ext cx="273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4" name="方程式" r:id="rId17" imgW="126720" imgH="177480" progId="Equation.3">
                  <p:embed/>
                </p:oleObj>
              </mc:Choice>
              <mc:Fallback>
                <p:oleObj name="方程式" r:id="rId17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408" y="5483981"/>
                        <a:ext cx="2730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線單箭頭接點 57"/>
          <p:cNvCxnSpPr/>
          <p:nvPr/>
        </p:nvCxnSpPr>
        <p:spPr>
          <a:xfrm>
            <a:off x="3782293" y="5661250"/>
            <a:ext cx="13628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668688" y="3057966"/>
            <a:ext cx="148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l+1 </a:t>
            </a:r>
          </a:p>
        </p:txBody>
      </p:sp>
      <p:cxnSp>
        <p:nvCxnSpPr>
          <p:cNvPr id="60" name="直線單箭頭接點 59"/>
          <p:cNvCxnSpPr>
            <a:endCxn id="52" idx="2"/>
          </p:cNvCxnSpPr>
          <p:nvPr/>
        </p:nvCxnSpPr>
        <p:spPr>
          <a:xfrm>
            <a:off x="3757592" y="4584565"/>
            <a:ext cx="1346115" cy="10553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endCxn id="52" idx="2"/>
          </p:cNvCxnSpPr>
          <p:nvPr/>
        </p:nvCxnSpPr>
        <p:spPr>
          <a:xfrm>
            <a:off x="3763610" y="3829100"/>
            <a:ext cx="1340097" cy="18108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>
            <a:endCxn id="51" idx="2"/>
          </p:cNvCxnSpPr>
          <p:nvPr/>
        </p:nvCxnSpPr>
        <p:spPr>
          <a:xfrm flipV="1">
            <a:off x="3764996" y="4570142"/>
            <a:ext cx="1331307" cy="10842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endCxn id="50" idx="2"/>
          </p:cNvCxnSpPr>
          <p:nvPr/>
        </p:nvCxnSpPr>
        <p:spPr>
          <a:xfrm flipV="1">
            <a:off x="3764996" y="3814677"/>
            <a:ext cx="1337325" cy="1839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51" idx="2"/>
          </p:cNvCxnSpPr>
          <p:nvPr/>
        </p:nvCxnSpPr>
        <p:spPr>
          <a:xfrm flipV="1">
            <a:off x="3757592" y="4570142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endCxn id="50" idx="2"/>
          </p:cNvCxnSpPr>
          <p:nvPr/>
        </p:nvCxnSpPr>
        <p:spPr>
          <a:xfrm flipV="1">
            <a:off x="3757592" y="3814677"/>
            <a:ext cx="1344729" cy="7698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51" idx="2"/>
          </p:cNvCxnSpPr>
          <p:nvPr/>
        </p:nvCxnSpPr>
        <p:spPr>
          <a:xfrm>
            <a:off x="3742316" y="3835924"/>
            <a:ext cx="1353987" cy="734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50" idx="2"/>
          </p:cNvCxnSpPr>
          <p:nvPr/>
        </p:nvCxnSpPr>
        <p:spPr>
          <a:xfrm flipV="1">
            <a:off x="3763610" y="3814677"/>
            <a:ext cx="1338711" cy="144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5872960" y="34224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878891" y="422718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884126" y="5403679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86" name="橢圓 85"/>
          <p:cNvSpPr/>
          <p:nvPr/>
        </p:nvSpPr>
        <p:spPr>
          <a:xfrm>
            <a:off x="7436374" y="3527598"/>
            <a:ext cx="574158" cy="5741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/>
          <p:cNvSpPr/>
          <p:nvPr/>
        </p:nvSpPr>
        <p:spPr>
          <a:xfrm>
            <a:off x="7430356" y="4283063"/>
            <a:ext cx="574158" cy="5741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/>
          <p:cNvSpPr/>
          <p:nvPr/>
        </p:nvSpPr>
        <p:spPr>
          <a:xfrm>
            <a:off x="7437760" y="5352879"/>
            <a:ext cx="574158" cy="57415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 rot="5400000">
            <a:off x="7481855" y="595116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sp>
        <p:nvSpPr>
          <p:cNvPr id="90" name="文字方塊 89"/>
          <p:cNvSpPr txBox="1"/>
          <p:nvPr/>
        </p:nvSpPr>
        <p:spPr>
          <a:xfrm rot="5400000">
            <a:off x="7450042" y="486321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</a:t>
            </a:r>
            <a:endParaRPr lang="zh-TW" altLang="en-US" sz="2800" dirty="0"/>
          </a:p>
        </p:txBody>
      </p:sp>
      <p:graphicFrame>
        <p:nvGraphicFramePr>
          <p:cNvPr id="9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089471"/>
              </p:ext>
            </p:extLst>
          </p:nvPr>
        </p:nvGraphicFramePr>
        <p:xfrm>
          <a:off x="7636698" y="3625706"/>
          <a:ext cx="190501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5" name="方程式" r:id="rId19" imgW="88560" imgH="164880" progId="Equation.3">
                  <p:embed/>
                </p:oleObj>
              </mc:Choice>
              <mc:Fallback>
                <p:oleObj name="方程式" r:id="rId19" imgW="88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6698" y="3625706"/>
                        <a:ext cx="190501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633277"/>
              </p:ext>
            </p:extLst>
          </p:nvPr>
        </p:nvGraphicFramePr>
        <p:xfrm>
          <a:off x="7603621" y="4377247"/>
          <a:ext cx="2714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6" name="方程式" r:id="rId20" imgW="126720" imgH="164880" progId="Equation.3">
                  <p:embed/>
                </p:oleObj>
              </mc:Choice>
              <mc:Fallback>
                <p:oleObj name="方程式" r:id="rId20" imgW="1267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3621" y="4377247"/>
                        <a:ext cx="2714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065817"/>
              </p:ext>
            </p:extLst>
          </p:nvPr>
        </p:nvGraphicFramePr>
        <p:xfrm>
          <a:off x="7588033" y="5523669"/>
          <a:ext cx="2730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7" name="方程式" r:id="rId21" imgW="126720" imgH="139680" progId="Equation.3">
                  <p:embed/>
                </p:oleObj>
              </mc:Choice>
              <mc:Fallback>
                <p:oleObj name="方程式" r:id="rId21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033" y="5523669"/>
                        <a:ext cx="273050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文字方塊 93"/>
          <p:cNvSpPr txBox="1"/>
          <p:nvPr/>
        </p:nvSpPr>
        <p:spPr>
          <a:xfrm>
            <a:off x="6751130" y="2688634"/>
            <a:ext cx="1932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Layer L</a:t>
            </a:r>
          </a:p>
          <a:p>
            <a:pPr algn="ctr"/>
            <a:r>
              <a:rPr lang="en-US" altLang="zh-TW" sz="2400" dirty="0" smtClean="0"/>
              <a:t>(output layer)</a:t>
            </a:r>
          </a:p>
        </p:txBody>
      </p:sp>
      <p:grpSp>
        <p:nvGrpSpPr>
          <p:cNvPr id="105" name="群組 104"/>
          <p:cNvGrpSpPr/>
          <p:nvPr/>
        </p:nvGrpSpPr>
        <p:grpSpPr>
          <a:xfrm>
            <a:off x="5059202" y="1637293"/>
            <a:ext cx="2910491" cy="542925"/>
            <a:chOff x="5309212" y="1027184"/>
            <a:chExt cx="2910491" cy="542925"/>
          </a:xfrm>
        </p:grpSpPr>
        <p:sp>
          <p:nvSpPr>
            <p:cNvPr id="98" name="文字方塊 97"/>
            <p:cNvSpPr txBox="1"/>
            <p:nvPr/>
          </p:nvSpPr>
          <p:spPr>
            <a:xfrm>
              <a:off x="5309212" y="1035044"/>
              <a:ext cx="258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1</a:t>
              </a:r>
              <a:r>
                <a:rPr lang="en-US" altLang="zh-TW" sz="2400" dirty="0" smtClean="0"/>
                <a:t>. How to compute </a:t>
              </a:r>
              <a:endParaRPr lang="zh-TW" altLang="en-US" sz="2400" dirty="0"/>
            </a:p>
          </p:txBody>
        </p:sp>
        <p:graphicFrame>
          <p:nvGraphicFramePr>
            <p:cNvPr id="10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9129108"/>
                </p:ext>
              </p:extLst>
            </p:nvPr>
          </p:nvGraphicFramePr>
          <p:xfrm>
            <a:off x="7811716" y="1027184"/>
            <a:ext cx="40798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8" name="方程式" r:id="rId23" imgW="190440" imgH="253800" progId="Equation.3">
                    <p:embed/>
                  </p:oleObj>
                </mc:Choice>
                <mc:Fallback>
                  <p:oleObj name="方程式" r:id="rId23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1716" y="1027184"/>
                          <a:ext cx="407987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" name="群組 103"/>
          <p:cNvGrpSpPr/>
          <p:nvPr/>
        </p:nvGrpSpPr>
        <p:grpSpPr>
          <a:xfrm>
            <a:off x="5054666" y="2193598"/>
            <a:ext cx="3738104" cy="543289"/>
            <a:chOff x="5320324" y="1702264"/>
            <a:chExt cx="3738104" cy="543289"/>
          </a:xfrm>
        </p:grpSpPr>
        <p:sp>
          <p:nvSpPr>
            <p:cNvPr id="100" name="文字方塊 99"/>
            <p:cNvSpPr txBox="1"/>
            <p:nvPr/>
          </p:nvSpPr>
          <p:spPr>
            <a:xfrm>
              <a:off x="5320324" y="1721120"/>
              <a:ext cx="3642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2. The relation of       and      </a:t>
              </a:r>
              <a:endParaRPr lang="zh-TW" altLang="en-US" sz="2400" dirty="0"/>
            </a:p>
          </p:txBody>
        </p:sp>
        <p:graphicFrame>
          <p:nvGraphicFramePr>
            <p:cNvPr id="10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4235868"/>
                </p:ext>
              </p:extLst>
            </p:nvPr>
          </p:nvGraphicFramePr>
          <p:xfrm>
            <a:off x="7623715" y="1702628"/>
            <a:ext cx="35401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9" name="方程式" r:id="rId25" imgW="164880" imgH="253800" progId="Equation.3">
                    <p:embed/>
                  </p:oleObj>
                </mc:Choice>
                <mc:Fallback>
                  <p:oleObj name="方程式" r:id="rId25" imgW="1648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3715" y="1702628"/>
                          <a:ext cx="354012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0819518"/>
                </p:ext>
              </p:extLst>
            </p:nvPr>
          </p:nvGraphicFramePr>
          <p:xfrm>
            <a:off x="8542491" y="1702264"/>
            <a:ext cx="515937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0" name="方程式" r:id="rId27" imgW="241200" imgH="253800" progId="Equation.3">
                    <p:embed/>
                  </p:oleObj>
                </mc:Choice>
                <mc:Fallback>
                  <p:oleObj name="方程式" r:id="rId27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2491" y="1702264"/>
                          <a:ext cx="515937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12" name="直線單箭頭接點 111"/>
          <p:cNvCxnSpPr/>
          <p:nvPr/>
        </p:nvCxnSpPr>
        <p:spPr>
          <a:xfrm>
            <a:off x="6816260" y="4591022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>
            <a:off x="6816260" y="3799930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>
            <a:off x="6839754" y="5719306"/>
            <a:ext cx="586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8045815" y="4591022"/>
            <a:ext cx="3169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8045815" y="3814677"/>
            <a:ext cx="3169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/>
          <p:nvPr/>
        </p:nvCxnSpPr>
        <p:spPr>
          <a:xfrm>
            <a:off x="8045815" y="5690152"/>
            <a:ext cx="2934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528334"/>
              </p:ext>
            </p:extLst>
          </p:nvPr>
        </p:nvGraphicFramePr>
        <p:xfrm>
          <a:off x="1290078" y="1842346"/>
          <a:ext cx="22018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1" name="方程式" r:id="rId29" imgW="1028520" imgH="469800" progId="Equation.3">
                  <p:embed/>
                </p:oleObj>
              </mc:Choice>
              <mc:Fallback>
                <p:oleObj name="方程式" r:id="rId29" imgW="10285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078" y="1842346"/>
                        <a:ext cx="22018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127694"/>
              </p:ext>
            </p:extLst>
          </p:nvPr>
        </p:nvGraphicFramePr>
        <p:xfrm>
          <a:off x="3782091" y="2095252"/>
          <a:ext cx="381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2" name="方程式" r:id="rId31" imgW="177480" imgH="241200" progId="Equation.3">
                  <p:embed/>
                </p:oleObj>
              </mc:Choice>
              <mc:Fallback>
                <p:oleObj name="方程式" r:id="rId31" imgW="177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091" y="2095252"/>
                        <a:ext cx="3810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0" name="直線單箭頭接點 119"/>
          <p:cNvCxnSpPr/>
          <p:nvPr/>
        </p:nvCxnSpPr>
        <p:spPr>
          <a:xfrm>
            <a:off x="3514937" y="2330350"/>
            <a:ext cx="28700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805527" y="1856769"/>
            <a:ext cx="709410" cy="9255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37527"/>
              </p:ext>
            </p:extLst>
          </p:nvPr>
        </p:nvGraphicFramePr>
        <p:xfrm>
          <a:off x="2935288" y="5857875"/>
          <a:ext cx="3540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3" name="方程式" r:id="rId33" imgW="164880" imgH="241200" progId="Equation.3">
                  <p:embed/>
                </p:oleObj>
              </mc:Choice>
              <mc:Fallback>
                <p:oleObj name="方程式" r:id="rId33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857875"/>
                        <a:ext cx="354012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169465"/>
              </p:ext>
            </p:extLst>
          </p:nvPr>
        </p:nvGraphicFramePr>
        <p:xfrm>
          <a:off x="2926514" y="4702636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4" name="方程式" r:id="rId35" imgW="164880" imgH="228600" progId="Equation.3">
                  <p:embed/>
                </p:oleObj>
              </mc:Choice>
              <mc:Fallback>
                <p:oleObj name="方程式" r:id="rId35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514" y="4702636"/>
                        <a:ext cx="354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376467"/>
              </p:ext>
            </p:extLst>
          </p:nvPr>
        </p:nvGraphicFramePr>
        <p:xfrm>
          <a:off x="2905788" y="3934805"/>
          <a:ext cx="35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5" name="方程式" r:id="rId37" imgW="164880" imgH="228600" progId="Equation.3">
                  <p:embed/>
                </p:oleObj>
              </mc:Choice>
              <mc:Fallback>
                <p:oleObj name="方程式" r:id="rId3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788" y="3934805"/>
                        <a:ext cx="354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592808"/>
              </p:ext>
            </p:extLst>
          </p:nvPr>
        </p:nvGraphicFramePr>
        <p:xfrm>
          <a:off x="4835299" y="5848803"/>
          <a:ext cx="5159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6" name="方程式" r:id="rId39" imgW="241200" imgH="241200" progId="Equation.3">
                  <p:embed/>
                </p:oleObj>
              </mc:Choice>
              <mc:Fallback>
                <p:oleObj name="方程式" r:id="rId39" imgW="241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299" y="5848803"/>
                        <a:ext cx="51593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575731"/>
              </p:ext>
            </p:extLst>
          </p:nvPr>
        </p:nvGraphicFramePr>
        <p:xfrm>
          <a:off x="4857524" y="4692424"/>
          <a:ext cx="5191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7" name="方程式" r:id="rId41" imgW="241200" imgH="228600" progId="Equation.3">
                  <p:embed/>
                </p:oleObj>
              </mc:Choice>
              <mc:Fallback>
                <p:oleObj name="方程式" r:id="rId41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524" y="4692424"/>
                        <a:ext cx="5191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878826"/>
              </p:ext>
            </p:extLst>
          </p:nvPr>
        </p:nvGraphicFramePr>
        <p:xfrm>
          <a:off x="4878613" y="3887179"/>
          <a:ext cx="517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8" name="方程式" r:id="rId43" imgW="241200" imgH="228600" progId="Equation.3">
                  <p:embed/>
                </p:oleObj>
              </mc:Choice>
              <mc:Fallback>
                <p:oleObj name="方程式" r:id="rId43" imgW="241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613" y="3887179"/>
                        <a:ext cx="51752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032339"/>
              </p:ext>
            </p:extLst>
          </p:nvPr>
        </p:nvGraphicFramePr>
        <p:xfrm>
          <a:off x="7044333" y="5845674"/>
          <a:ext cx="40798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9" name="方程式" r:id="rId45" imgW="190440" imgH="241200" progId="Equation.3">
                  <p:embed/>
                </p:oleObj>
              </mc:Choice>
              <mc:Fallback>
                <p:oleObj name="方程式" r:id="rId45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4333" y="5845674"/>
                        <a:ext cx="407988" cy="51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817456"/>
              </p:ext>
            </p:extLst>
          </p:nvPr>
        </p:nvGraphicFramePr>
        <p:xfrm>
          <a:off x="7017099" y="4615252"/>
          <a:ext cx="4095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0" name="方程式" r:id="rId47" imgW="190440" imgH="228600" progId="Equation.3">
                  <p:embed/>
                </p:oleObj>
              </mc:Choice>
              <mc:Fallback>
                <p:oleObj name="方程式" r:id="rId47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099" y="4615252"/>
                        <a:ext cx="4095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22052"/>
              </p:ext>
            </p:extLst>
          </p:nvPr>
        </p:nvGraphicFramePr>
        <p:xfrm>
          <a:off x="7019323" y="3824477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1" name="方程式" r:id="rId49" imgW="190440" imgH="228600" progId="Equation.3">
                  <p:embed/>
                </p:oleObj>
              </mc:Choice>
              <mc:Fallback>
                <p:oleObj name="方程式" r:id="rId49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323" y="3824477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347176"/>
              </p:ext>
            </p:extLst>
          </p:nvPr>
        </p:nvGraphicFramePr>
        <p:xfrm>
          <a:off x="2922765" y="6346382"/>
          <a:ext cx="3540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2" name="方程式" r:id="rId51" imgW="164880" imgH="253800" progId="Equation.3">
                  <p:embed/>
                </p:oleObj>
              </mc:Choice>
              <mc:Fallback>
                <p:oleObj name="方程式" r:id="rId51" imgW="16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765" y="6346382"/>
                        <a:ext cx="35401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125866"/>
              </p:ext>
            </p:extLst>
          </p:nvPr>
        </p:nvGraphicFramePr>
        <p:xfrm>
          <a:off x="4833618" y="6335670"/>
          <a:ext cx="5159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3" name="方程式" r:id="rId53" imgW="241200" imgH="253800" progId="Equation.3">
                  <p:embed/>
                </p:oleObj>
              </mc:Choice>
              <mc:Fallback>
                <p:oleObj name="方程式" r:id="rId53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618" y="6335670"/>
                        <a:ext cx="515938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18485"/>
              </p:ext>
            </p:extLst>
          </p:nvPr>
        </p:nvGraphicFramePr>
        <p:xfrm>
          <a:off x="7042746" y="6372894"/>
          <a:ext cx="4095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4" name="方程式" r:id="rId55" imgW="190440" imgH="253800" progId="Equation.3">
                  <p:embed/>
                </p:oleObj>
              </mc:Choice>
              <mc:Fallback>
                <p:oleObj name="方程式" r:id="rId55" imgW="190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746" y="6372894"/>
                        <a:ext cx="4095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矩形 95"/>
          <p:cNvSpPr/>
          <p:nvPr/>
        </p:nvSpPr>
        <p:spPr>
          <a:xfrm>
            <a:off x="6994699" y="6389765"/>
            <a:ext cx="431976" cy="3700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/>
        </p:nvSpPr>
        <p:spPr>
          <a:xfrm>
            <a:off x="6094842" y="6385696"/>
            <a:ext cx="431976" cy="3700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64124"/>
              </p:ext>
            </p:extLst>
          </p:nvPr>
        </p:nvGraphicFramePr>
        <p:xfrm>
          <a:off x="6048375" y="6396673"/>
          <a:ext cx="546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5" name="方程式" r:id="rId57" imgW="253800" imgH="253800" progId="Equation.3">
                  <p:embed/>
                </p:oleObj>
              </mc:Choice>
              <mc:Fallback>
                <p:oleObj name="方程式" r:id="rId57" imgW="253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6396673"/>
                        <a:ext cx="5461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線單箭頭接點 3"/>
          <p:cNvCxnSpPr/>
          <p:nvPr/>
        </p:nvCxnSpPr>
        <p:spPr>
          <a:xfrm flipH="1">
            <a:off x="6571615" y="6579002"/>
            <a:ext cx="40022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 flipH="1">
            <a:off x="5656246" y="6579002"/>
            <a:ext cx="40022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4854720" y="6379852"/>
            <a:ext cx="485600" cy="3700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2882599" y="6373196"/>
            <a:ext cx="431976" cy="3700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0" name="直線單箭頭接點 109"/>
          <p:cNvCxnSpPr>
            <a:stCxn id="108" idx="1"/>
          </p:cNvCxnSpPr>
          <p:nvPr/>
        </p:nvCxnSpPr>
        <p:spPr>
          <a:xfrm flipH="1">
            <a:off x="3342092" y="6564891"/>
            <a:ext cx="151262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343681" y="6580775"/>
            <a:ext cx="272566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/>
          <p:nvPr/>
        </p:nvCxnSpPr>
        <p:spPr>
          <a:xfrm flipH="1">
            <a:off x="2426658" y="6557179"/>
            <a:ext cx="40022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>
            <a:off x="2114093" y="6558952"/>
            <a:ext cx="272566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1" grpId="0" animBg="1"/>
      <p:bldP spid="150" grpId="0" animBg="1"/>
      <p:bldP spid="50" grpId="0" animBg="1"/>
      <p:bldP spid="51" grpId="0" animBg="1"/>
      <p:bldP spid="52" grpId="0" animBg="1"/>
      <p:bldP spid="53" grpId="0"/>
      <p:bldP spid="54" grpId="0"/>
      <p:bldP spid="59" grpId="0"/>
      <p:bldP spid="71" grpId="0"/>
      <p:bldP spid="72" grpId="0"/>
      <p:bldP spid="73" grpId="0"/>
      <p:bldP spid="86" grpId="0" animBg="1"/>
      <p:bldP spid="87" grpId="0" animBg="1"/>
      <p:bldP spid="88" grpId="0" animBg="1"/>
      <p:bldP spid="89" grpId="0"/>
      <p:bldP spid="90" grpId="0"/>
      <p:bldP spid="94" grpId="0"/>
      <p:bldP spid="96" grpId="0" animBg="1"/>
      <p:bldP spid="97" grpId="0" animBg="1"/>
      <p:bldP spid="108" grpId="0" animBg="1"/>
      <p:bldP spid="10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2605</TotalTime>
  <Words>290</Words>
  <Application>Microsoft Office PowerPoint</Application>
  <PresentationFormat>如螢幕大小 (4:3)</PresentationFormat>
  <Paragraphs>174</Paragraphs>
  <Slides>19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Office 佈景主題</vt:lpstr>
      <vt:lpstr>方程式</vt:lpstr>
      <vt:lpstr>Microsoft 方程式編輯器 3.0</vt:lpstr>
      <vt:lpstr>Backpropagation </vt:lpstr>
      <vt:lpstr>Background</vt:lpstr>
      <vt:lpstr>Chain Rule</vt:lpstr>
      <vt:lpstr>〖∂C^r〗∕〖∂w_ij^l 〗</vt:lpstr>
      <vt:lpstr>〖∂C^r〗∕〖∂w_ij^l 〗 - First Term</vt:lpstr>
      <vt:lpstr>〖∂C^r〗∕〖∂w_ij^l 〗 - First Term</vt:lpstr>
      <vt:lpstr>〖∂C^r〗∕〖∂w_ij^l 〗 - First Term</vt:lpstr>
      <vt:lpstr>〖∂C^r〗∕〖∂w_ij^l 〗 - Second Term</vt:lpstr>
      <vt:lpstr>〖∂C^r〗∕〖∂w_ij^l 〗 - Second Term</vt:lpstr>
      <vt:lpstr>〖∂C^r〗∕〖∂w_ij^l 〗 - Second Term</vt:lpstr>
      <vt:lpstr>〖∂C^r〗∕〖∂w_ij^l 〗 - Second Term</vt:lpstr>
      <vt:lpstr>〖∂C^r〗∕〖∂w_ij^l 〗 - Second Term</vt:lpstr>
      <vt:lpstr>〖∂C^r〗∕〖∂w_ij^l 〗 - Second Term</vt:lpstr>
      <vt:lpstr>〖∂C^r〗∕〖∂w_ij^l 〗 - Second Term</vt:lpstr>
      <vt:lpstr>〖∂C^r〗∕〖∂w_ij^l 〗 - Second Term</vt:lpstr>
      <vt:lpstr>〖∂C^r〗∕〖∂w_ij^l 〗 - Second Term</vt:lpstr>
      <vt:lpstr>PowerPoint 簡報</vt:lpstr>
      <vt:lpstr>Concluding Remarks</vt:lpstr>
      <vt:lpstr>Acknowledgement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DNN Backpropogation</dc:title>
  <dc:creator>Lee Hung-yi</dc:creator>
  <cp:lastModifiedBy>Lee Hung-yi</cp:lastModifiedBy>
  <cp:revision>136</cp:revision>
  <dcterms:created xsi:type="dcterms:W3CDTF">2015-03-11T02:14:50Z</dcterms:created>
  <dcterms:modified xsi:type="dcterms:W3CDTF">2015-11-22T14:07:47Z</dcterms:modified>
</cp:coreProperties>
</file>