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56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2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702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8726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04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028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054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2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60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5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34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F421-FC90-462A-A332-ECE9CECC2C92}" type="datetimeFigureOut">
              <a:rPr lang="zh-TW" altLang="en-US" smtClean="0"/>
              <a:t>2015/8/15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B92D1-119D-4CA6-B236-56DD482A6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NTM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32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37" y="2276475"/>
            <a:ext cx="8239125" cy="458152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184856" y="959858"/>
            <a:ext cx="1918952" cy="1071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DNN</a:t>
            </a:r>
            <a:endParaRPr lang="zh-TW" altLang="en-US" dirty="0"/>
          </a:p>
        </p:txBody>
      </p:sp>
      <p:sp>
        <p:nvSpPr>
          <p:cNvPr id="7" name="向上箭號 6"/>
          <p:cNvSpPr/>
          <p:nvPr/>
        </p:nvSpPr>
        <p:spPr>
          <a:xfrm>
            <a:off x="1880315" y="2031207"/>
            <a:ext cx="528033" cy="425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上箭號 7"/>
          <p:cNvSpPr/>
          <p:nvPr/>
        </p:nvSpPr>
        <p:spPr>
          <a:xfrm>
            <a:off x="1858950" y="534855"/>
            <a:ext cx="528033" cy="42500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1545463" y="2437368"/>
            <a:ext cx="1197735" cy="37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input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524098" y="223650"/>
            <a:ext cx="1197735" cy="377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output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5311547" y="980282"/>
            <a:ext cx="1996225" cy="10033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Memory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3814558" y="1022475"/>
            <a:ext cx="1002141" cy="31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 t-1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854402" y="1823079"/>
            <a:ext cx="1002141" cy="3184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Head t</a:t>
            </a:r>
            <a:endParaRPr lang="zh-TW" altLang="en-US" dirty="0"/>
          </a:p>
        </p:txBody>
      </p:sp>
      <p:cxnSp>
        <p:nvCxnSpPr>
          <p:cNvPr id="15" name="直線單箭頭接點 14"/>
          <p:cNvCxnSpPr/>
          <p:nvPr/>
        </p:nvCxnSpPr>
        <p:spPr>
          <a:xfrm flipH="1">
            <a:off x="3206526" y="1144588"/>
            <a:ext cx="2101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103807" y="1982309"/>
            <a:ext cx="2204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3188728" y="2348038"/>
            <a:ext cx="3335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Weight for erase and write are the same, why not learn it???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90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4620"/>
            <a:ext cx="7591425" cy="288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8717"/>
            <a:ext cx="4105275" cy="12287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3013656" y="2240924"/>
            <a:ext cx="656823" cy="90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7" y="4496304"/>
            <a:ext cx="4491501" cy="528843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4571999" y="2122902"/>
            <a:ext cx="538769" cy="238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84" y="3251201"/>
            <a:ext cx="4181716" cy="1138675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6115649" y="2356834"/>
            <a:ext cx="374632" cy="14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28" y="5517944"/>
            <a:ext cx="3259620" cy="972417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 flipH="1">
            <a:off x="7649976" y="2818757"/>
            <a:ext cx="398648" cy="266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57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Way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Segment into segment, each segment has a proxy</a:t>
            </a:r>
          </a:p>
          <a:p>
            <a:pPr lvl="1"/>
            <a:r>
              <a:rPr lang="en-US" altLang="zh-TW" dirty="0" smtClean="0"/>
              <a:t>How to segment</a:t>
            </a:r>
          </a:p>
          <a:p>
            <a:pPr lvl="2"/>
            <a:r>
              <a:rPr lang="en-US" altLang="zh-TW" dirty="0" smtClean="0"/>
              <a:t>1-1: segment</a:t>
            </a:r>
          </a:p>
          <a:p>
            <a:pPr lvl="2"/>
            <a:r>
              <a:rPr lang="en-US" altLang="zh-TW" dirty="0" smtClean="0"/>
              <a:t>1-2: find the break point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031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Way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Different, long enough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49897" y="4803284"/>
            <a:ext cx="1944710" cy="121061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Just features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3749897" y="6176962"/>
            <a:ext cx="1944710" cy="3606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How long it should be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532586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1929685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326784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723883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3120982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30956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928055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325154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4722253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119352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516451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/>
          <p:cNvSpPr/>
          <p:nvPr/>
        </p:nvSpPr>
        <p:spPr>
          <a:xfrm>
            <a:off x="5926425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6323524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6720623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7117722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7514821" y="262729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3906590" y="4972788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4604195" y="4952934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5252430" y="4972788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6323524" y="4358222"/>
            <a:ext cx="141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Init</a:t>
            </a:r>
            <a:r>
              <a:rPr lang="en-US" altLang="zh-TW" dirty="0" smtClean="0"/>
              <a:t> with </a:t>
            </a:r>
            <a:r>
              <a:rPr lang="en-US" altLang="zh-TW" dirty="0" err="1" smtClean="0"/>
              <a:t>ang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6467339" y="411520"/>
            <a:ext cx="218941" cy="888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32994" y="1690689"/>
            <a:ext cx="287629" cy="27045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6409380" y="1355536"/>
            <a:ext cx="287629" cy="2704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686280" y="647679"/>
            <a:ext cx="903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MFCC</a:t>
            </a:r>
            <a:endParaRPr lang="zh-TW" altLang="en-US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6697009" y="1652148"/>
            <a:ext cx="207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Just 1 (for count)</a:t>
            </a:r>
            <a:endParaRPr lang="zh-TW" altLang="en-US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6697009" y="1323391"/>
            <a:ext cx="207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End signal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761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144620"/>
            <a:ext cx="7591425" cy="28860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8717"/>
            <a:ext cx="4105275" cy="1228725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 flipH="1">
            <a:off x="3013656" y="2240924"/>
            <a:ext cx="656823" cy="90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27" y="4496304"/>
            <a:ext cx="4491501" cy="528843"/>
          </a:xfrm>
          <a:prstGeom prst="rect">
            <a:avLst/>
          </a:prstGeom>
        </p:spPr>
      </p:pic>
      <p:cxnSp>
        <p:nvCxnSpPr>
          <p:cNvPr id="10" name="直線單箭頭接點 9"/>
          <p:cNvCxnSpPr/>
          <p:nvPr/>
        </p:nvCxnSpPr>
        <p:spPr>
          <a:xfrm flipH="1">
            <a:off x="4571999" y="2122902"/>
            <a:ext cx="538769" cy="2389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2284" y="3251201"/>
            <a:ext cx="4181716" cy="1138675"/>
          </a:xfrm>
          <a:prstGeom prst="rect">
            <a:avLst/>
          </a:prstGeom>
        </p:spPr>
      </p:pic>
      <p:cxnSp>
        <p:nvCxnSpPr>
          <p:cNvPr id="14" name="直線單箭頭接點 13"/>
          <p:cNvCxnSpPr/>
          <p:nvPr/>
        </p:nvCxnSpPr>
        <p:spPr>
          <a:xfrm flipH="1">
            <a:off x="6115649" y="2356834"/>
            <a:ext cx="374632" cy="1406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4128" y="5517944"/>
            <a:ext cx="3259620" cy="972417"/>
          </a:xfrm>
          <a:prstGeom prst="rect">
            <a:avLst/>
          </a:prstGeom>
        </p:spPr>
      </p:pic>
      <p:cxnSp>
        <p:nvCxnSpPr>
          <p:cNvPr id="19" name="直線單箭頭接點 18"/>
          <p:cNvCxnSpPr/>
          <p:nvPr/>
        </p:nvCxnSpPr>
        <p:spPr>
          <a:xfrm flipH="1">
            <a:off x="7649976" y="2818757"/>
            <a:ext cx="398648" cy="2666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0" y="2953928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Just a parameter to be learned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2233240" y="4858681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Just a parameter to be learned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5616129" y="4236342"/>
            <a:ext cx="19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To the right should be initialized larger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635440" y="6169572"/>
            <a:ext cx="1906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Just a parameter to be learned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2737123" y="2989165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Key is the same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3152238" y="5650185"/>
            <a:ext cx="19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Control by the last value of read (can be a scalar)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4414384" y="4858682"/>
            <a:ext cx="1221056" cy="77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130255"/>
            <a:ext cx="8239125" cy="4581525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001293" y="5799208"/>
            <a:ext cx="1906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Just input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 flipV="1">
            <a:off x="5911404" y="4971245"/>
            <a:ext cx="425002" cy="827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6961702" y="4709444"/>
            <a:ext cx="1906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accent1"/>
                </a:solidFill>
              </a:rPr>
              <a:t>Control by the last value of read (can be a scalar)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H="1" flipV="1">
            <a:off x="6567963" y="4506062"/>
            <a:ext cx="393739" cy="388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19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happen after the output signal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630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Way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Poly </a:t>
            </a:r>
            <a:r>
              <a:rPr lang="en-US" altLang="zh-TW" dirty="0" err="1" smtClean="0"/>
              <a:t>normial</a:t>
            </a:r>
            <a:endParaRPr lang="en-US" altLang="zh-TW" dirty="0" smtClean="0"/>
          </a:p>
          <a:p>
            <a:r>
              <a:rPr lang="en-US" altLang="zh-TW" dirty="0" smtClean="0"/>
              <a:t>Or something like Furies transform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195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143</Words>
  <Application>Microsoft Office PowerPoint</Application>
  <PresentationFormat>如螢幕大小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Office 佈景主題</vt:lpstr>
      <vt:lpstr>NTM</vt:lpstr>
      <vt:lpstr>PowerPoint 簡報</vt:lpstr>
      <vt:lpstr>PowerPoint 簡報</vt:lpstr>
      <vt:lpstr>Way 1</vt:lpstr>
      <vt:lpstr>Way 1</vt:lpstr>
      <vt:lpstr>PowerPoint 簡報</vt:lpstr>
      <vt:lpstr>PowerPoint 簡報</vt:lpstr>
      <vt:lpstr>PowerPoint 簡報</vt:lpstr>
      <vt:lpstr>Way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NTM</dc:title>
  <dc:creator>Lee Hung-yi</dc:creator>
  <cp:lastModifiedBy>Lee Hung-yi</cp:lastModifiedBy>
  <cp:revision>9</cp:revision>
  <dcterms:created xsi:type="dcterms:W3CDTF">2015-08-15T07:28:19Z</dcterms:created>
  <dcterms:modified xsi:type="dcterms:W3CDTF">2015-08-15T11:07:57Z</dcterms:modified>
</cp:coreProperties>
</file>